
<file path=[Content_Types].xml><?xml version="1.0" encoding="utf-8"?>
<Types xmlns="http://schemas.openxmlformats.org/package/2006/content-types">
  <Default Extension="gif" ContentType="image/gif"/>
  <Default Extension="glb" ContentType="model/gltf.binary"/>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71" r:id="rId3"/>
    <p:sldId id="310" r:id="rId4"/>
    <p:sldId id="312" r:id="rId5"/>
    <p:sldId id="316" r:id="rId6"/>
    <p:sldId id="328" r:id="rId7"/>
    <p:sldId id="258" r:id="rId8"/>
    <p:sldId id="257" r:id="rId9"/>
    <p:sldId id="259" r:id="rId10"/>
    <p:sldId id="260" r:id="rId11"/>
    <p:sldId id="315" r:id="rId12"/>
    <p:sldId id="263" r:id="rId13"/>
    <p:sldId id="304" r:id="rId14"/>
    <p:sldId id="302" r:id="rId15"/>
    <p:sldId id="306" r:id="rId16"/>
    <p:sldId id="307" r:id="rId17"/>
    <p:sldId id="305" r:id="rId18"/>
    <p:sldId id="301" r:id="rId19"/>
    <p:sldId id="314" r:id="rId20"/>
    <p:sldId id="264" r:id="rId21"/>
    <p:sldId id="261" r:id="rId22"/>
    <p:sldId id="265" r:id="rId23"/>
    <p:sldId id="266" r:id="rId24"/>
    <p:sldId id="299" r:id="rId25"/>
    <p:sldId id="267" r:id="rId26"/>
    <p:sldId id="268" r:id="rId27"/>
    <p:sldId id="321" r:id="rId28"/>
    <p:sldId id="324" r:id="rId29"/>
    <p:sldId id="269" r:id="rId30"/>
    <p:sldId id="327" r:id="rId31"/>
    <p:sldId id="294" r:id="rId32"/>
    <p:sldId id="298" r:id="rId33"/>
    <p:sldId id="323" r:id="rId34"/>
    <p:sldId id="32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6588"/>
    <a:srgbClr val="ABDB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95" autoAdjust="0"/>
    <p:restoredTop sz="89851" autoAdjust="0"/>
  </p:normalViewPr>
  <p:slideViewPr>
    <p:cSldViewPr snapToGrid="0">
      <p:cViewPr>
        <p:scale>
          <a:sx n="66" d="100"/>
          <a:sy n="66" d="100"/>
        </p:scale>
        <p:origin x="1638" y="840"/>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5856BD-B0F0-468E-B492-60C7700E573F}" type="datetimeFigureOut">
              <a:rPr lang="en-US" smtClean="0"/>
              <a:t>11/29/2021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6E2CC-215C-46A0-A048-3D55237DEE4E}" type="slidenum">
              <a:rPr lang="en-US" smtClean="0"/>
              <a:t>‹#›</a:t>
            </a:fld>
            <a:endParaRPr lang="en-US"/>
          </a:p>
        </p:txBody>
      </p:sp>
    </p:spTree>
    <p:extLst>
      <p:ext uri="{BB962C8B-B14F-4D97-AF65-F5344CB8AC3E}">
        <p14:creationId xmlns:p14="http://schemas.microsoft.com/office/powerpoint/2010/main" val="3929230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F6E2CC-215C-46A0-A048-3D55237DEE4E}" type="slidenum">
              <a:rPr lang="en-US" smtClean="0"/>
              <a:t>15</a:t>
            </a:fld>
            <a:endParaRPr lang="en-US"/>
          </a:p>
        </p:txBody>
      </p:sp>
    </p:spTree>
    <p:extLst>
      <p:ext uri="{BB962C8B-B14F-4D97-AF65-F5344CB8AC3E}">
        <p14:creationId xmlns:p14="http://schemas.microsoft.com/office/powerpoint/2010/main" val="3446538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Times New Roman" panose="02020603050405020304" pitchFamily="18" charset="0"/>
                <a:cs typeface="Times New Roman" panose="02020603050405020304" pitchFamily="18" charset="0"/>
              </a:rPr>
              <a:t>- GV giáo dục thêm:  Tuy nước ta có nhiều loại hình và phương tiện giao thông vận tải nhưng chất lượng còn chưa cao, ý thức tham gia giao thông của một số người còn chưa tốt (phóng nhanh, vượt ẩu, …) nên hay xảy ra tai nạn. Chúng ta cần phải phấn đấu nhiều để chất lượng đường và phương tiện giao thông ngày càng tốt hơn.  Đồng thời, chúng ta phải có ý thức bảo vệ các tuyến đường giao thông và chấp hành luật giao thông để hạn chế tai nạn giao thông.</a:t>
            </a:r>
          </a:p>
          <a:p>
            <a:endParaRPr lang="en-US"/>
          </a:p>
        </p:txBody>
      </p:sp>
      <p:sp>
        <p:nvSpPr>
          <p:cNvPr id="4" name="Slide Number Placeholder 3"/>
          <p:cNvSpPr>
            <a:spLocks noGrp="1"/>
          </p:cNvSpPr>
          <p:nvPr>
            <p:ph type="sldNum" sz="quarter" idx="5"/>
          </p:nvPr>
        </p:nvSpPr>
        <p:spPr/>
        <p:txBody>
          <a:bodyPr/>
          <a:lstStyle/>
          <a:p>
            <a:fld id="{B3F6E2CC-215C-46A0-A048-3D55237DEE4E}" type="slidenum">
              <a:rPr lang="en-US" smtClean="0"/>
              <a:t>20</a:t>
            </a:fld>
            <a:endParaRPr lang="en-US"/>
          </a:p>
        </p:txBody>
      </p:sp>
    </p:spTree>
    <p:extLst>
      <p:ext uri="{BB962C8B-B14F-4D97-AF65-F5344CB8AC3E}">
        <p14:creationId xmlns:p14="http://schemas.microsoft.com/office/powerpoint/2010/main" val="19941009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3F6E2CC-215C-46A0-A048-3D55237DEE4E}" type="slidenum">
              <a:rPr lang="en-US" smtClean="0"/>
              <a:t>24</a:t>
            </a:fld>
            <a:endParaRPr lang="en-US"/>
          </a:p>
        </p:txBody>
      </p:sp>
    </p:spTree>
    <p:extLst>
      <p:ext uri="{BB962C8B-B14F-4D97-AF65-F5344CB8AC3E}">
        <p14:creationId xmlns:p14="http://schemas.microsoft.com/office/powerpoint/2010/main" val="4156229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Gthieu thêm: Đó là con đường huyền thoại đã đi vào lịch sử trong cuộc kháng chiến chống Mĩ, nay đã và đang góp phần phát triển kinh tế - xã hội của nhiều tỉnh miền núi.</a:t>
            </a:r>
          </a:p>
        </p:txBody>
      </p:sp>
      <p:sp>
        <p:nvSpPr>
          <p:cNvPr id="4" name="Slide Number Placeholder 3"/>
          <p:cNvSpPr>
            <a:spLocks noGrp="1"/>
          </p:cNvSpPr>
          <p:nvPr>
            <p:ph type="sldNum" sz="quarter" idx="5"/>
          </p:nvPr>
        </p:nvSpPr>
        <p:spPr/>
        <p:txBody>
          <a:bodyPr/>
          <a:lstStyle/>
          <a:p>
            <a:fld id="{B3F6E2CC-215C-46A0-A048-3D55237DEE4E}" type="slidenum">
              <a:rPr lang="en-US" smtClean="0"/>
              <a:t>26</a:t>
            </a:fld>
            <a:endParaRPr lang="en-US"/>
          </a:p>
        </p:txBody>
      </p:sp>
    </p:spTree>
    <p:extLst>
      <p:ext uri="{BB962C8B-B14F-4D97-AF65-F5344CB8AC3E}">
        <p14:creationId xmlns:p14="http://schemas.microsoft.com/office/powerpoint/2010/main" val="1939252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vào A/B/C/D để ra đáp 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Click vào xe hơi để ra phần quà.</a:t>
            </a:r>
          </a:p>
          <a:p>
            <a:endParaRPr lang="en-US"/>
          </a:p>
        </p:txBody>
      </p:sp>
      <p:sp>
        <p:nvSpPr>
          <p:cNvPr id="4" name="Slide Number Placeholder 3"/>
          <p:cNvSpPr>
            <a:spLocks noGrp="1"/>
          </p:cNvSpPr>
          <p:nvPr>
            <p:ph type="sldNum" sz="quarter" idx="5"/>
          </p:nvPr>
        </p:nvSpPr>
        <p:spPr/>
        <p:txBody>
          <a:bodyPr/>
          <a:lstStyle/>
          <a:p>
            <a:fld id="{ACC037CB-2750-4602-816D-B91FB007E5D3}" type="slidenum">
              <a:rPr lang="en-US" smtClean="0"/>
              <a:t>31</a:t>
            </a:fld>
            <a:endParaRPr lang="en-US"/>
          </a:p>
        </p:txBody>
      </p:sp>
    </p:spTree>
    <p:extLst>
      <p:ext uri="{BB962C8B-B14F-4D97-AF65-F5344CB8AC3E}">
        <p14:creationId xmlns:p14="http://schemas.microsoft.com/office/powerpoint/2010/main" val="2795594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vào A/B/C/D để ra đáp 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Click vào xe hơi để ra phần quà.</a:t>
            </a:r>
          </a:p>
          <a:p>
            <a:endParaRPr lang="en-US"/>
          </a:p>
        </p:txBody>
      </p:sp>
      <p:sp>
        <p:nvSpPr>
          <p:cNvPr id="4" name="Slide Number Placeholder 3"/>
          <p:cNvSpPr>
            <a:spLocks noGrp="1"/>
          </p:cNvSpPr>
          <p:nvPr>
            <p:ph type="sldNum" sz="quarter" idx="5"/>
          </p:nvPr>
        </p:nvSpPr>
        <p:spPr/>
        <p:txBody>
          <a:bodyPr/>
          <a:lstStyle/>
          <a:p>
            <a:fld id="{ACC037CB-2750-4602-816D-B91FB007E5D3}" type="slidenum">
              <a:rPr lang="en-US" smtClean="0"/>
              <a:t>32</a:t>
            </a:fld>
            <a:endParaRPr lang="en-US"/>
          </a:p>
        </p:txBody>
      </p:sp>
    </p:spTree>
    <p:extLst>
      <p:ext uri="{BB962C8B-B14F-4D97-AF65-F5344CB8AC3E}">
        <p14:creationId xmlns:p14="http://schemas.microsoft.com/office/powerpoint/2010/main" val="2920913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0458-6270-4FEE-A067-A76D559D4D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00B0A3-C31D-42DE-91C4-7FCEA7AE3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D2B739-E3FE-4A26-A4DB-88823D10694C}"/>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5" name="Footer Placeholder 4">
            <a:extLst>
              <a:ext uri="{FF2B5EF4-FFF2-40B4-BE49-F238E27FC236}">
                <a16:creationId xmlns:a16="http://schemas.microsoft.com/office/drawing/2014/main" id="{5BB2DEAD-48F5-49FC-B5E1-A1D5B61EC3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AAFCFE-55D1-41CD-B7C8-E03998812BCA}"/>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162236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8" name="Picture 2" descr="Free Vector | Flat design yellow comics background">
            <a:extLst>
              <a:ext uri="{FF2B5EF4-FFF2-40B4-BE49-F238E27FC236}">
                <a16:creationId xmlns:a16="http://schemas.microsoft.com/office/drawing/2014/main" id="{FE458314-7648-4DA3-8964-6C927026342D}"/>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Effect>
                      <a14:brightnessContrast contrast="-2000"/>
                    </a14:imgEffect>
                  </a14:imgLayer>
                </a14:imgProps>
              </a:ext>
              <a:ext uri="{28A0092B-C50C-407E-A947-70E740481C1C}">
                <a14:useLocalDpi xmlns:a14="http://schemas.microsoft.com/office/drawing/2010/main" val="0"/>
              </a:ext>
            </a:extLst>
          </a:blip>
          <a:srcRect b="14134"/>
          <a:stretch/>
        </p:blipFill>
        <p:spPr bwMode="auto">
          <a:xfrm>
            <a:off x="-12700" y="-7937"/>
            <a:ext cx="12217400" cy="6873875"/>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315193DA-4E00-423F-B2EF-A880A322495E}"/>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3" name="Footer Placeholder 2">
            <a:extLst>
              <a:ext uri="{FF2B5EF4-FFF2-40B4-BE49-F238E27FC236}">
                <a16:creationId xmlns:a16="http://schemas.microsoft.com/office/drawing/2014/main" id="{1A8DF125-45B0-4EEE-90E5-AA1F19D1F4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DF65E1-EA37-4EB9-99AD-3EF5FEACB139}"/>
              </a:ext>
            </a:extLst>
          </p:cNvPr>
          <p:cNvSpPr>
            <a:spLocks noGrp="1"/>
          </p:cNvSpPr>
          <p:nvPr>
            <p:ph type="sldNum" sz="quarter" idx="12"/>
          </p:nvPr>
        </p:nvSpPr>
        <p:spPr/>
        <p:txBody>
          <a:bodyPr/>
          <a:lstStyle/>
          <a:p>
            <a:fld id="{E2AB3833-7716-48D7-94AF-D56AD7ED0C55}" type="slidenum">
              <a:rPr lang="en-US" smtClean="0"/>
              <a:t>‹#›</a:t>
            </a:fld>
            <a:endParaRPr lang="en-US"/>
          </a:p>
        </p:txBody>
      </p:sp>
      <p:pic>
        <p:nvPicPr>
          <p:cNvPr id="7" name="Picture 6">
            <a:extLst>
              <a:ext uri="{FF2B5EF4-FFF2-40B4-BE49-F238E27FC236}">
                <a16:creationId xmlns:a16="http://schemas.microsoft.com/office/drawing/2014/main" id="{FC3B30C1-9098-4F00-888E-E9771A3A0786}"/>
              </a:ext>
            </a:extLst>
          </p:cNvPr>
          <p:cNvPicPr>
            <a:picLocks noChangeAspect="1"/>
          </p:cNvPicPr>
          <p:nvPr userDrawn="1"/>
        </p:nvPicPr>
        <p:blipFill>
          <a:blip r:embed="rId4"/>
          <a:stretch>
            <a:fillRect/>
          </a:stretch>
        </p:blipFill>
        <p:spPr>
          <a:xfrm>
            <a:off x="-12700" y="-7937"/>
            <a:ext cx="12217400" cy="6873875"/>
          </a:xfrm>
          <a:prstGeom prst="rect">
            <a:avLst/>
          </a:prstGeom>
        </p:spPr>
      </p:pic>
      <p:sp>
        <p:nvSpPr>
          <p:cNvPr id="6" name="Rectangle: Diagonal Corners Rounded 5">
            <a:extLst>
              <a:ext uri="{FF2B5EF4-FFF2-40B4-BE49-F238E27FC236}">
                <a16:creationId xmlns:a16="http://schemas.microsoft.com/office/drawing/2014/main" id="{9AD2CF2D-0FC3-49D5-8E50-1332EF96C26D}"/>
              </a:ext>
            </a:extLst>
          </p:cNvPr>
          <p:cNvSpPr/>
          <p:nvPr userDrawn="1"/>
        </p:nvSpPr>
        <p:spPr>
          <a:xfrm>
            <a:off x="232228" y="348387"/>
            <a:ext cx="11727544" cy="6259650"/>
          </a:xfrm>
          <a:prstGeom prst="round2DiagRect">
            <a:avLst>
              <a:gd name="adj1" fmla="val 21536"/>
              <a:gd name="adj2" fmla="val 0"/>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8572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8" name="Picture 2" descr="Free Vector | Flat design yellow comics background">
            <a:extLst>
              <a:ext uri="{FF2B5EF4-FFF2-40B4-BE49-F238E27FC236}">
                <a16:creationId xmlns:a16="http://schemas.microsoft.com/office/drawing/2014/main" id="{7AC21469-A5E4-40AE-B328-17896DAFB69F}"/>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Effect>
                      <a14:brightnessContrast contrast="-2000"/>
                    </a14:imgEffect>
                  </a14:imgLayer>
                </a14:imgProps>
              </a:ext>
              <a:ext uri="{28A0092B-C50C-407E-A947-70E740481C1C}">
                <a14:useLocalDpi xmlns:a14="http://schemas.microsoft.com/office/drawing/2010/main" val="0"/>
              </a:ext>
            </a:extLst>
          </a:blip>
          <a:srcRect b="14134"/>
          <a:stretch/>
        </p:blipFill>
        <p:spPr bwMode="auto">
          <a:xfrm>
            <a:off x="-12700" y="-7937"/>
            <a:ext cx="12217400" cy="6873875"/>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315193DA-4E00-423F-B2EF-A880A322495E}"/>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3" name="Footer Placeholder 2">
            <a:extLst>
              <a:ext uri="{FF2B5EF4-FFF2-40B4-BE49-F238E27FC236}">
                <a16:creationId xmlns:a16="http://schemas.microsoft.com/office/drawing/2014/main" id="{1A8DF125-45B0-4EEE-90E5-AA1F19D1F4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DF65E1-EA37-4EB9-99AD-3EF5FEACB139}"/>
              </a:ext>
            </a:extLst>
          </p:cNvPr>
          <p:cNvSpPr>
            <a:spLocks noGrp="1"/>
          </p:cNvSpPr>
          <p:nvPr>
            <p:ph type="sldNum" sz="quarter" idx="12"/>
          </p:nvPr>
        </p:nvSpPr>
        <p:spPr/>
        <p:txBody>
          <a:bodyPr/>
          <a:lstStyle/>
          <a:p>
            <a:fld id="{E2AB3833-7716-48D7-94AF-D56AD7ED0C55}" type="slidenum">
              <a:rPr lang="en-US" smtClean="0"/>
              <a:t>‹#›</a:t>
            </a:fld>
            <a:endParaRPr lang="en-US"/>
          </a:p>
        </p:txBody>
      </p:sp>
      <p:pic>
        <p:nvPicPr>
          <p:cNvPr id="7" name="Picture 6">
            <a:extLst>
              <a:ext uri="{FF2B5EF4-FFF2-40B4-BE49-F238E27FC236}">
                <a16:creationId xmlns:a16="http://schemas.microsoft.com/office/drawing/2014/main" id="{08C3AAFC-3461-48B1-AA34-7E45DE18383C}"/>
              </a:ext>
            </a:extLst>
          </p:cNvPr>
          <p:cNvPicPr>
            <a:picLocks noChangeAspect="1"/>
          </p:cNvPicPr>
          <p:nvPr userDrawn="1"/>
        </p:nvPicPr>
        <p:blipFill>
          <a:blip r:embed="rId4"/>
          <a:stretch>
            <a:fillRect/>
          </a:stretch>
        </p:blipFill>
        <p:spPr>
          <a:xfrm>
            <a:off x="-12700" y="-7937"/>
            <a:ext cx="12217400" cy="6873875"/>
          </a:xfrm>
          <a:prstGeom prst="rect">
            <a:avLst/>
          </a:prstGeom>
        </p:spPr>
      </p:pic>
      <p:sp>
        <p:nvSpPr>
          <p:cNvPr id="6" name="Rectangle 5">
            <a:extLst>
              <a:ext uri="{FF2B5EF4-FFF2-40B4-BE49-F238E27FC236}">
                <a16:creationId xmlns:a16="http://schemas.microsoft.com/office/drawing/2014/main" id="{9AD2CF2D-0FC3-49D5-8E50-1332EF96C26D}"/>
              </a:ext>
            </a:extLst>
          </p:cNvPr>
          <p:cNvSpPr/>
          <p:nvPr userDrawn="1"/>
        </p:nvSpPr>
        <p:spPr>
          <a:xfrm>
            <a:off x="232228" y="348387"/>
            <a:ext cx="11727544" cy="6259650"/>
          </a:xfrm>
          <a:prstGeom prst="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8202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6B6E-B5BF-40FA-AB5A-72A51A8037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F3AE2C-00D9-48F6-B1B3-F75ABE1F21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C287D5-72AB-4E02-93B2-AEFF0DF46F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0F2FBC-14A8-4CF0-A6B0-EB4992773DBA}"/>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6" name="Footer Placeholder 5">
            <a:extLst>
              <a:ext uri="{FF2B5EF4-FFF2-40B4-BE49-F238E27FC236}">
                <a16:creationId xmlns:a16="http://schemas.microsoft.com/office/drawing/2014/main" id="{0223417C-7754-42AA-AE95-85650A4EC6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4E7699-684D-4419-80E5-46A7DBDF0136}"/>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4181516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C7FAF-3C55-413F-B384-2ADC1FD6AF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2771975-075B-4136-9586-F5A0E45188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55CE83-316B-48D3-A309-88B15C5D84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334E3-8F1D-43AA-9EDA-496EA13FF8FD}"/>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6" name="Footer Placeholder 5">
            <a:extLst>
              <a:ext uri="{FF2B5EF4-FFF2-40B4-BE49-F238E27FC236}">
                <a16:creationId xmlns:a16="http://schemas.microsoft.com/office/drawing/2014/main" id="{39FB978A-D54E-4570-B920-7100C81FB6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AE2C4D-B350-4092-B36B-368FEB5FD0B6}"/>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3622981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0C8A4-E91F-433D-86C5-3492470C2BD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38E230-8BC9-48ED-BFEF-47CA69B004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D152BB-354C-4EB3-9C67-BF5F82E4A3B1}"/>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5" name="Footer Placeholder 4">
            <a:extLst>
              <a:ext uri="{FF2B5EF4-FFF2-40B4-BE49-F238E27FC236}">
                <a16:creationId xmlns:a16="http://schemas.microsoft.com/office/drawing/2014/main" id="{82B0937B-F3EB-4DEE-AF6F-71FF00FFEC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E07C73-6E9D-4991-A6CD-A6209DEB8E78}"/>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3385745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66AD00-8D95-4934-9198-51FEA5AD18E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F4FB84-3F25-47EA-9A2D-DDA23709C7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37E7AB-B0CE-4170-BBD7-905396F01F36}"/>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5" name="Footer Placeholder 4">
            <a:extLst>
              <a:ext uri="{FF2B5EF4-FFF2-40B4-BE49-F238E27FC236}">
                <a16:creationId xmlns:a16="http://schemas.microsoft.com/office/drawing/2014/main" id="{374BC644-32D7-4888-871E-3683613C93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AB7045-9985-41B2-8689-AB35EE8FFD5C}"/>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3069903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E75D3-1015-4C01-B8B0-57F512D3A2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273DF1-6ABC-4A52-9A49-3502C18903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D462C-F42D-42D4-8488-758AEE4D6895}"/>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5" name="Footer Placeholder 4">
            <a:extLst>
              <a:ext uri="{FF2B5EF4-FFF2-40B4-BE49-F238E27FC236}">
                <a16:creationId xmlns:a16="http://schemas.microsoft.com/office/drawing/2014/main" id="{733CFF83-2A6F-460F-ADB9-F02555CB2C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A95ECD-6ED0-43FC-A698-5C341D071F41}"/>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106399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5D502-DD1F-47FA-9D96-C0F8AF385F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70442E-847C-4D84-A752-E2D739A9DD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ABFC24-7480-4822-AB87-5C8098E06123}"/>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5" name="Footer Placeholder 4">
            <a:extLst>
              <a:ext uri="{FF2B5EF4-FFF2-40B4-BE49-F238E27FC236}">
                <a16:creationId xmlns:a16="http://schemas.microsoft.com/office/drawing/2014/main" id="{3953A354-02E7-407A-BC72-0FF4C6D224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FD234-C02C-4CEE-947C-FD8C0C2A9139}"/>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2150682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DE834-5D96-4F28-97A3-5A2F5883B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4F65FD-E7CF-4110-9519-C6E07BC9BE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163905-6508-489A-9D71-EB8D0CDB5E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0B97A3B-208D-4B8D-9A2C-04BDDACFF0BB}"/>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6" name="Footer Placeholder 5">
            <a:extLst>
              <a:ext uri="{FF2B5EF4-FFF2-40B4-BE49-F238E27FC236}">
                <a16:creationId xmlns:a16="http://schemas.microsoft.com/office/drawing/2014/main" id="{B96CDA8C-04F5-4EA1-8066-7286D968B5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4D6AF-FE91-4C75-8095-ABB28D6923CF}"/>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1123882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6AB0F-F30E-4CB1-AFFA-F76F2DD50F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1B31A7-0278-4B1A-9280-A9D4CC7D5D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7A6B849-D0C9-4AF0-8DCA-D0BBF0F653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05F673-E59C-47BE-8EC1-AAA6815359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84946-03CA-43D6-BB09-F1F669D1C2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D6C71B-687C-4932-B2E6-F89ED119A022}"/>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8" name="Footer Placeholder 7">
            <a:extLst>
              <a:ext uri="{FF2B5EF4-FFF2-40B4-BE49-F238E27FC236}">
                <a16:creationId xmlns:a16="http://schemas.microsoft.com/office/drawing/2014/main" id="{AB9681D5-9D73-4D7F-81A3-516BC0BAA1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447863-3036-4DE5-B4AC-500FE993C7A6}"/>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279770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027C8-872B-4C6C-A434-3D55910519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F71A61-ADD7-4820-8887-E9B1672B14C1}"/>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4" name="Footer Placeholder 3">
            <a:extLst>
              <a:ext uri="{FF2B5EF4-FFF2-40B4-BE49-F238E27FC236}">
                <a16:creationId xmlns:a16="http://schemas.microsoft.com/office/drawing/2014/main" id="{805279D0-8622-4F06-B30C-6262E8156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DC589-8407-4CB8-BE94-4545BDA55F55}"/>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4253587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5193DA-4E00-423F-B2EF-A880A322495E}"/>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3" name="Footer Placeholder 2">
            <a:extLst>
              <a:ext uri="{FF2B5EF4-FFF2-40B4-BE49-F238E27FC236}">
                <a16:creationId xmlns:a16="http://schemas.microsoft.com/office/drawing/2014/main" id="{1A8DF125-45B0-4EEE-90E5-AA1F19D1F4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DF65E1-EA37-4EB9-99AD-3EF5FEACB139}"/>
              </a:ext>
            </a:extLst>
          </p:cNvPr>
          <p:cNvSpPr>
            <a:spLocks noGrp="1"/>
          </p:cNvSpPr>
          <p:nvPr>
            <p:ph type="sldNum" sz="quarter" idx="12"/>
          </p:nvPr>
        </p:nvSpPr>
        <p:spPr/>
        <p:txBody>
          <a:bodyPr/>
          <a:lstStyle/>
          <a:p>
            <a:fld id="{E2AB3833-7716-48D7-94AF-D56AD7ED0C55}" type="slidenum">
              <a:rPr lang="en-US" smtClean="0"/>
              <a:t>‹#›</a:t>
            </a:fld>
            <a:endParaRPr lang="en-US"/>
          </a:p>
        </p:txBody>
      </p:sp>
      <p:pic>
        <p:nvPicPr>
          <p:cNvPr id="5" name="Picture 2" descr="Free Vector | Flat design yellow comics background">
            <a:extLst>
              <a:ext uri="{FF2B5EF4-FFF2-40B4-BE49-F238E27FC236}">
                <a16:creationId xmlns:a16="http://schemas.microsoft.com/office/drawing/2014/main" id="{D75A6BE2-E922-427A-8BB9-71769BDC0E71}"/>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Effect>
                      <a14:brightnessContrast contrast="-2000"/>
                    </a14:imgEffect>
                  </a14:imgLayer>
                </a14:imgProps>
              </a:ext>
              <a:ext uri="{28A0092B-C50C-407E-A947-70E740481C1C}">
                <a14:useLocalDpi xmlns:a14="http://schemas.microsoft.com/office/drawing/2010/main" val="0"/>
              </a:ext>
            </a:extLst>
          </a:blip>
          <a:srcRect b="14134"/>
          <a:stretch/>
        </p:blipFill>
        <p:spPr bwMode="auto">
          <a:xfrm>
            <a:off x="-25400" y="-15875"/>
            <a:ext cx="12217400" cy="68738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49D35C4-F7D8-4739-9045-C8D23148055D}"/>
              </a:ext>
            </a:extLst>
          </p:cNvPr>
          <p:cNvPicPr>
            <a:picLocks noChangeAspect="1"/>
          </p:cNvPicPr>
          <p:nvPr userDrawn="1"/>
        </p:nvPicPr>
        <p:blipFill>
          <a:blip r:embed="rId4"/>
          <a:stretch>
            <a:fillRect/>
          </a:stretch>
        </p:blipFill>
        <p:spPr>
          <a:xfrm>
            <a:off x="-12700" y="-7937"/>
            <a:ext cx="12217400" cy="6873875"/>
          </a:xfrm>
          <a:prstGeom prst="rect">
            <a:avLst/>
          </a:prstGeom>
        </p:spPr>
      </p:pic>
      <p:sp>
        <p:nvSpPr>
          <p:cNvPr id="6" name="Rectangle: Rounded Corners 5">
            <a:extLst>
              <a:ext uri="{FF2B5EF4-FFF2-40B4-BE49-F238E27FC236}">
                <a16:creationId xmlns:a16="http://schemas.microsoft.com/office/drawing/2014/main" id="{9AD2CF2D-0FC3-49D5-8E50-1332EF96C26D}"/>
              </a:ext>
            </a:extLst>
          </p:cNvPr>
          <p:cNvSpPr/>
          <p:nvPr userDrawn="1"/>
        </p:nvSpPr>
        <p:spPr>
          <a:xfrm>
            <a:off x="574945" y="531314"/>
            <a:ext cx="11042109" cy="5893796"/>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9175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5193DA-4E00-423F-B2EF-A880A322495E}"/>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3" name="Footer Placeholder 2">
            <a:extLst>
              <a:ext uri="{FF2B5EF4-FFF2-40B4-BE49-F238E27FC236}">
                <a16:creationId xmlns:a16="http://schemas.microsoft.com/office/drawing/2014/main" id="{1A8DF125-45B0-4EEE-90E5-AA1F19D1F4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DF65E1-EA37-4EB9-99AD-3EF5FEACB139}"/>
              </a:ext>
            </a:extLst>
          </p:cNvPr>
          <p:cNvSpPr>
            <a:spLocks noGrp="1"/>
          </p:cNvSpPr>
          <p:nvPr>
            <p:ph type="sldNum" sz="quarter" idx="12"/>
          </p:nvPr>
        </p:nvSpPr>
        <p:spPr/>
        <p:txBody>
          <a:bodyPr/>
          <a:lstStyle/>
          <a:p>
            <a:fld id="{E2AB3833-7716-48D7-94AF-D56AD7ED0C55}" type="slidenum">
              <a:rPr lang="en-US" smtClean="0"/>
              <a:t>‹#›</a:t>
            </a:fld>
            <a:endParaRPr lang="en-US"/>
          </a:p>
        </p:txBody>
      </p:sp>
    </p:spTree>
    <p:extLst>
      <p:ext uri="{BB962C8B-B14F-4D97-AF65-F5344CB8AC3E}">
        <p14:creationId xmlns:p14="http://schemas.microsoft.com/office/powerpoint/2010/main" val="4288461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8" name="Picture 2" descr="Free Vector | Flat design yellow comics background">
            <a:extLst>
              <a:ext uri="{FF2B5EF4-FFF2-40B4-BE49-F238E27FC236}">
                <a16:creationId xmlns:a16="http://schemas.microsoft.com/office/drawing/2014/main" id="{0C3AE0D2-DFCD-4D64-86A5-D254D40A8646}"/>
              </a:ext>
            </a:extLst>
          </p:cNvPr>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colorTemperature colorTemp="6400"/>
                    </a14:imgEffect>
                    <a14:imgEffect>
                      <a14:brightnessContrast contrast="-2000"/>
                    </a14:imgEffect>
                  </a14:imgLayer>
                </a14:imgProps>
              </a:ext>
              <a:ext uri="{28A0092B-C50C-407E-A947-70E740481C1C}">
                <a14:useLocalDpi xmlns:a14="http://schemas.microsoft.com/office/drawing/2010/main" val="0"/>
              </a:ext>
            </a:extLst>
          </a:blip>
          <a:srcRect b="14134"/>
          <a:stretch/>
        </p:blipFill>
        <p:spPr bwMode="auto">
          <a:xfrm>
            <a:off x="-12700" y="-7937"/>
            <a:ext cx="12217400" cy="6873875"/>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315193DA-4E00-423F-B2EF-A880A322495E}"/>
              </a:ext>
            </a:extLst>
          </p:cNvPr>
          <p:cNvSpPr>
            <a:spLocks noGrp="1"/>
          </p:cNvSpPr>
          <p:nvPr>
            <p:ph type="dt" sz="half" idx="10"/>
          </p:nvPr>
        </p:nvSpPr>
        <p:spPr/>
        <p:txBody>
          <a:bodyPr/>
          <a:lstStyle/>
          <a:p>
            <a:fld id="{B558866E-0DC7-4267-B585-BFC89E033633}" type="datetimeFigureOut">
              <a:rPr lang="en-US" smtClean="0"/>
              <a:t>11/29/2021</a:t>
            </a:fld>
            <a:endParaRPr lang="en-US"/>
          </a:p>
        </p:txBody>
      </p:sp>
      <p:sp>
        <p:nvSpPr>
          <p:cNvPr id="3" name="Footer Placeholder 2">
            <a:extLst>
              <a:ext uri="{FF2B5EF4-FFF2-40B4-BE49-F238E27FC236}">
                <a16:creationId xmlns:a16="http://schemas.microsoft.com/office/drawing/2014/main" id="{1A8DF125-45B0-4EEE-90E5-AA1F19D1F4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DF65E1-EA37-4EB9-99AD-3EF5FEACB139}"/>
              </a:ext>
            </a:extLst>
          </p:cNvPr>
          <p:cNvSpPr>
            <a:spLocks noGrp="1"/>
          </p:cNvSpPr>
          <p:nvPr>
            <p:ph type="sldNum" sz="quarter" idx="12"/>
          </p:nvPr>
        </p:nvSpPr>
        <p:spPr/>
        <p:txBody>
          <a:bodyPr/>
          <a:lstStyle/>
          <a:p>
            <a:fld id="{E2AB3833-7716-48D7-94AF-D56AD7ED0C55}" type="slidenum">
              <a:rPr lang="en-US" smtClean="0"/>
              <a:t>‹#›</a:t>
            </a:fld>
            <a:endParaRPr lang="en-US"/>
          </a:p>
        </p:txBody>
      </p:sp>
      <p:pic>
        <p:nvPicPr>
          <p:cNvPr id="7" name="Picture 6">
            <a:extLst>
              <a:ext uri="{FF2B5EF4-FFF2-40B4-BE49-F238E27FC236}">
                <a16:creationId xmlns:a16="http://schemas.microsoft.com/office/drawing/2014/main" id="{250AA9E3-32F0-497D-86EC-46043CC685F4}"/>
              </a:ext>
            </a:extLst>
          </p:cNvPr>
          <p:cNvPicPr>
            <a:picLocks noChangeAspect="1"/>
          </p:cNvPicPr>
          <p:nvPr userDrawn="1"/>
        </p:nvPicPr>
        <p:blipFill>
          <a:blip r:embed="rId4"/>
          <a:stretch>
            <a:fillRect/>
          </a:stretch>
        </p:blipFill>
        <p:spPr>
          <a:xfrm>
            <a:off x="-12700" y="-7937"/>
            <a:ext cx="12217400" cy="6873875"/>
          </a:xfrm>
          <a:prstGeom prst="rect">
            <a:avLst/>
          </a:prstGeom>
        </p:spPr>
      </p:pic>
      <p:sp>
        <p:nvSpPr>
          <p:cNvPr id="6" name="Rectangle: Diagonal Corners Snipped 5">
            <a:extLst>
              <a:ext uri="{FF2B5EF4-FFF2-40B4-BE49-F238E27FC236}">
                <a16:creationId xmlns:a16="http://schemas.microsoft.com/office/drawing/2014/main" id="{9AD2CF2D-0FC3-49D5-8E50-1332EF96C26D}"/>
              </a:ext>
            </a:extLst>
          </p:cNvPr>
          <p:cNvSpPr/>
          <p:nvPr userDrawn="1"/>
        </p:nvSpPr>
        <p:spPr>
          <a:xfrm>
            <a:off x="232228" y="348387"/>
            <a:ext cx="11727544" cy="6259650"/>
          </a:xfrm>
          <a:prstGeom prst="snip2DiagRect">
            <a:avLst>
              <a:gd name="adj1" fmla="val 0"/>
              <a:gd name="adj2" fmla="val 12493"/>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1878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1.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9Slide.vn - 2019">
            <a:extLst>
              <a:ext uri="{FF2B5EF4-FFF2-40B4-BE49-F238E27FC236}">
                <a16:creationId xmlns:a16="http://schemas.microsoft.com/office/drawing/2014/main" id="{A2054976-AE81-4789-A8EE-C543EDA542AD}"/>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F72BA1B7-F0C7-47AA-95A6-1E30ED8D12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0CC7402-A57F-4C4D-A997-6359EBFCB1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6A8F2B-066A-4868-B133-9CE53938D5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8866E-0DC7-4267-B585-BFC89E033633}" type="datetimeFigureOut">
              <a:rPr lang="en-US" smtClean="0"/>
              <a:t>11/29/2021</a:t>
            </a:fld>
            <a:endParaRPr lang="en-US"/>
          </a:p>
        </p:txBody>
      </p:sp>
      <p:sp>
        <p:nvSpPr>
          <p:cNvPr id="5" name="Footer Placeholder 4">
            <a:extLst>
              <a:ext uri="{FF2B5EF4-FFF2-40B4-BE49-F238E27FC236}">
                <a16:creationId xmlns:a16="http://schemas.microsoft.com/office/drawing/2014/main" id="{867448C3-C315-46CB-9911-F4504101D5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6D0C93-915C-4AFF-A12E-1780AE589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B3833-7716-48D7-94AF-D56AD7ED0C55}" type="slidenum">
              <a:rPr lang="en-US" smtClean="0"/>
              <a:t>‹#›</a:t>
            </a:fld>
            <a:endParaRPr lang="en-US"/>
          </a:p>
        </p:txBody>
      </p:sp>
      <p:sp>
        <p:nvSpPr>
          <p:cNvPr id="7" name="Oval 6">
            <a:extLst>
              <a:ext uri="{FF2B5EF4-FFF2-40B4-BE49-F238E27FC236}">
                <a16:creationId xmlns:a16="http://schemas.microsoft.com/office/drawing/2014/main" id="{4B763670-B6C2-4213-89E5-4254E5B5C345}"/>
              </a:ext>
            </a:extLst>
          </p:cNvPr>
          <p:cNvSpPr>
            <a:spLocks noChangeAspect="1"/>
          </p:cNvSpPr>
          <p:nvPr userDrawn="1"/>
        </p:nvSpPr>
        <p:spPr>
          <a:xfrm>
            <a:off x="-1582057" y="0"/>
            <a:ext cx="1325563" cy="1325563"/>
          </a:xfrm>
          <a:prstGeom prst="ellipse">
            <a:avLst/>
          </a:prstGeom>
          <a:blipFill dpi="0" rotWithShape="0">
            <a:blip r:embed="rId19">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23593E8-80D6-44D9-A3C8-693238B467C2}"/>
              </a:ext>
            </a:extLst>
          </p:cNvPr>
          <p:cNvSpPr>
            <a:spLocks noChangeAspect="1"/>
          </p:cNvSpPr>
          <p:nvPr userDrawn="1">
            <p:custDataLst>
              <p:tags r:id="rId17"/>
            </p:custDataLst>
          </p:nvPr>
        </p:nvSpPr>
        <p:spPr>
          <a:xfrm>
            <a:off x="-1582058" y="2877797"/>
            <a:ext cx="1325563" cy="1325563"/>
          </a:xfrm>
          <a:prstGeom prst="ellipse">
            <a:avLst/>
          </a:prstGeom>
          <a:blipFill dpi="0" rotWithShape="0">
            <a:blip r:embed="rId20">
              <a:alphaModFix/>
              <a:extLst>
                <a:ext uri="{28A0092B-C50C-407E-A947-70E740481C1C}">
                  <a14:useLocalDpi xmlns:a14="http://schemas.microsoft.com/office/drawing/2010/main" val="0"/>
                </a:ext>
              </a:extLst>
            </a:blip>
            <a:srcRect/>
            <a:stretch>
              <a:fillRect l="-38889" r="-38889"/>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D6B9157-EE43-4B54-9910-C36680BA0368}"/>
              </a:ext>
            </a:extLst>
          </p:cNvPr>
          <p:cNvSpPr>
            <a:spLocks noChangeAspect="1"/>
          </p:cNvSpPr>
          <p:nvPr userDrawn="1">
            <p:custDataLst>
              <p:tags r:id="rId18"/>
            </p:custDataLst>
          </p:nvPr>
        </p:nvSpPr>
        <p:spPr>
          <a:xfrm>
            <a:off x="1028020" y="-1373833"/>
            <a:ext cx="9901238" cy="9901238"/>
          </a:xfrm>
          <a:prstGeom prst="ellipse">
            <a:avLst/>
          </a:prstGeom>
          <a:blipFill dpi="0" rotWithShape="0">
            <a:blip r:embed="rId20">
              <a:alphaModFix amt="0"/>
              <a:extLst>
                <a:ext uri="{28A0092B-C50C-407E-A947-70E740481C1C}">
                  <a14:useLocalDpi xmlns:a14="http://schemas.microsoft.com/office/drawing/2010/main" val="0"/>
                </a:ext>
              </a:extLst>
            </a:blip>
            <a:srcRect/>
            <a:stretch>
              <a:fillRect l="-38889" r="-38889"/>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3987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3" r:id="rId8"/>
    <p:sldLayoutId id="2147483660" r:id="rId9"/>
    <p:sldLayoutId id="2147483661" r:id="rId10"/>
    <p:sldLayoutId id="2147483662"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34" Type="http://schemas.openxmlformats.org/officeDocument/2006/relationships/image" Target="../media/image36.png"/><Relationship Id="rId7" Type="http://schemas.openxmlformats.org/officeDocument/2006/relationships/image" Target="../media/image10.sv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5" Type="http://schemas.openxmlformats.org/officeDocument/2006/relationships/image" Target="../media/image8.sv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microsoft.com/office/2017/06/relationships/model3d" Target="../media/model3d1.glb"/><Relationship Id="rId19" Type="http://schemas.openxmlformats.org/officeDocument/2006/relationships/image" Target="../media/image21.png"/><Relationship Id="rId31" Type="http://schemas.openxmlformats.org/officeDocument/2006/relationships/image" Target="../media/image3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s>
</file>

<file path=ppt/slides/_rels/slide1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54.gif"/><Relationship Id="rId5" Type="http://schemas.openxmlformats.org/officeDocument/2006/relationships/image" Target="../media/image64.svg"/><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gif"/><Relationship Id="rId2" Type="http://schemas.openxmlformats.org/officeDocument/2006/relationships/image" Target="../media/image65.gif"/><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svg"/><Relationship Id="rId7" Type="http://schemas.openxmlformats.org/officeDocument/2006/relationships/image" Target="../media/image76.sv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s>
</file>

<file path=ppt/slides/_rels/slide14.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svg"/><Relationship Id="rId3" Type="http://schemas.openxmlformats.org/officeDocument/2006/relationships/image" Target="../media/image79.svg"/><Relationship Id="rId7" Type="http://schemas.openxmlformats.org/officeDocument/2006/relationships/image" Target="../media/image59.svg"/><Relationship Id="rId12" Type="http://schemas.openxmlformats.org/officeDocument/2006/relationships/image" Target="../media/image84.png"/><Relationship Id="rId2"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83.svg"/><Relationship Id="rId5" Type="http://schemas.openxmlformats.org/officeDocument/2006/relationships/image" Target="../media/image67.svg"/><Relationship Id="rId10" Type="http://schemas.openxmlformats.org/officeDocument/2006/relationships/image" Target="../media/image82.png"/><Relationship Id="rId4" Type="http://schemas.openxmlformats.org/officeDocument/2006/relationships/image" Target="../media/image66.png"/><Relationship Id="rId9" Type="http://schemas.openxmlformats.org/officeDocument/2006/relationships/image" Target="../media/image81.svg"/><Relationship Id="rId14" Type="http://schemas.openxmlformats.org/officeDocument/2006/relationships/image" Target="../media/image86.png"/></Relationships>
</file>

<file path=ppt/slides/_rels/slide1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68.jpeg"/><Relationship Id="rId4" Type="http://schemas.openxmlformats.org/officeDocument/2006/relationships/image" Target="../media/image88.jpeg"/></Relationships>
</file>

<file path=ppt/slides/_rels/slide1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11.xml"/><Relationship Id="rId4" Type="http://schemas.openxmlformats.org/officeDocument/2006/relationships/image" Target="../media/image92.jpeg"/></Relationships>
</file>

<file path=ppt/slides/_rels/slide1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94.jpe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20.xml.rels><?xml version="1.0" encoding="UTF-8" standalone="yes"?>
<Relationships xmlns="http://schemas.openxmlformats.org/package/2006/relationships"><Relationship Id="rId3" Type="http://schemas.openxmlformats.org/officeDocument/2006/relationships/image" Target="../media/image96.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97.gif"/></Relationships>
</file>

<file path=ppt/slides/_rels/slide21.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9.sv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02.svg"/></Relationships>
</file>

<file path=ppt/slides/_rels/slide2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103.png"/><Relationship Id="rId1" Type="http://schemas.openxmlformats.org/officeDocument/2006/relationships/slideLayout" Target="../slideLayouts/slideLayout9.xml"/><Relationship Id="rId5" Type="http://schemas.microsoft.com/office/2007/relationships/hdphoto" Target="../media/hdphoto2.wdp"/><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10" Type="http://schemas.microsoft.com/office/2007/relationships/hdphoto" Target="../media/hdphoto2.wdp"/><Relationship Id="rId4" Type="http://schemas.openxmlformats.org/officeDocument/2006/relationships/image" Target="../media/image39.svg"/><Relationship Id="rId9" Type="http://schemas.openxmlformats.org/officeDocument/2006/relationships/image" Target="../media/image44.png"/></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8.wdp"/><Relationship Id="rId3" Type="http://schemas.microsoft.com/office/2007/relationships/hdphoto" Target="../media/hdphoto5.wdp"/><Relationship Id="rId7" Type="http://schemas.openxmlformats.org/officeDocument/2006/relationships/slide" Target="slide31.xml"/><Relationship Id="rId12" Type="http://schemas.openxmlformats.org/officeDocument/2006/relationships/image" Target="../media/image109.png"/><Relationship Id="rId2" Type="http://schemas.openxmlformats.org/officeDocument/2006/relationships/image" Target="../media/image106.png"/><Relationship Id="rId1" Type="http://schemas.openxmlformats.org/officeDocument/2006/relationships/slideLayout" Target="../slideLayouts/slideLayout7.xml"/><Relationship Id="rId6" Type="http://schemas.microsoft.com/office/2007/relationships/hdphoto" Target="../media/hdphoto6.wdp"/><Relationship Id="rId11" Type="http://schemas.microsoft.com/office/2007/relationships/hdphoto" Target="../media/hdphoto7.wdp"/><Relationship Id="rId5" Type="http://schemas.openxmlformats.org/officeDocument/2006/relationships/image" Target="../media/image107.png"/><Relationship Id="rId10" Type="http://schemas.openxmlformats.org/officeDocument/2006/relationships/image" Target="../media/image108.png"/><Relationship Id="rId4" Type="http://schemas.openxmlformats.org/officeDocument/2006/relationships/slide" Target="slide33.xml"/><Relationship Id="rId9" Type="http://schemas.openxmlformats.org/officeDocument/2006/relationships/slide" Target="slide32.xml"/></Relationships>
</file>

<file path=ppt/slides/_rels/slide31.xml.rels><?xml version="1.0" encoding="UTF-8" standalone="yes"?>
<Relationships xmlns="http://schemas.openxmlformats.org/package/2006/relationships"><Relationship Id="rId8" Type="http://schemas.openxmlformats.org/officeDocument/2006/relationships/audio" Target="../media/audio2.wav"/><Relationship Id="rId13" Type="http://schemas.openxmlformats.org/officeDocument/2006/relationships/image" Target="../media/image113.png"/><Relationship Id="rId18" Type="http://schemas.openxmlformats.org/officeDocument/2006/relationships/image" Target="../media/image115.jpeg"/><Relationship Id="rId3" Type="http://schemas.openxmlformats.org/officeDocument/2006/relationships/audio" Target="../media/media1.wav"/><Relationship Id="rId7" Type="http://schemas.openxmlformats.org/officeDocument/2006/relationships/notesSlide" Target="../notesSlides/notesSlide5.xml"/><Relationship Id="rId12" Type="http://schemas.openxmlformats.org/officeDocument/2006/relationships/image" Target="../media/image112.png"/><Relationship Id="rId17" Type="http://schemas.openxmlformats.org/officeDocument/2006/relationships/image" Target="../media/image50.png"/><Relationship Id="rId2" Type="http://schemas.microsoft.com/office/2007/relationships/media" Target="../media/media1.wav"/><Relationship Id="rId16" Type="http://schemas.microsoft.com/office/2007/relationships/hdphoto" Target="../media/hdphoto8.wdp"/><Relationship Id="rId20" Type="http://schemas.openxmlformats.org/officeDocument/2006/relationships/slide" Target="slide30.xml"/><Relationship Id="rId1" Type="http://schemas.openxmlformats.org/officeDocument/2006/relationships/tags" Target="../tags/tag3.xml"/><Relationship Id="rId6" Type="http://schemas.openxmlformats.org/officeDocument/2006/relationships/slideLayout" Target="../slideLayouts/slideLayout7.xml"/><Relationship Id="rId11" Type="http://schemas.openxmlformats.org/officeDocument/2006/relationships/image" Target="../media/image111.png"/><Relationship Id="rId5" Type="http://schemas.openxmlformats.org/officeDocument/2006/relationships/audio" Target="../media/media2.mp3"/><Relationship Id="rId15" Type="http://schemas.openxmlformats.org/officeDocument/2006/relationships/image" Target="../media/image109.png"/><Relationship Id="rId10" Type="http://schemas.openxmlformats.org/officeDocument/2006/relationships/image" Target="../media/image110.png"/><Relationship Id="rId19" Type="http://schemas.openxmlformats.org/officeDocument/2006/relationships/image" Target="../media/image116.jpeg"/><Relationship Id="rId4" Type="http://schemas.microsoft.com/office/2007/relationships/media" Target="../media/media2.mp3"/><Relationship Id="rId9" Type="http://schemas.openxmlformats.org/officeDocument/2006/relationships/audio" Target="../media/audio3.wav"/><Relationship Id="rId14" Type="http://schemas.openxmlformats.org/officeDocument/2006/relationships/image" Target="../media/image114.png"/></Relationships>
</file>

<file path=ppt/slides/_rels/slide32.xml.rels><?xml version="1.0" encoding="UTF-8" standalone="yes"?>
<Relationships xmlns="http://schemas.openxmlformats.org/package/2006/relationships"><Relationship Id="rId8" Type="http://schemas.openxmlformats.org/officeDocument/2006/relationships/audio" Target="../media/audio3.wav"/><Relationship Id="rId13" Type="http://schemas.openxmlformats.org/officeDocument/2006/relationships/image" Target="../media/image113.png"/><Relationship Id="rId18" Type="http://schemas.microsoft.com/office/2007/relationships/hdphoto" Target="../media/hdphoto8.wdp"/><Relationship Id="rId3" Type="http://schemas.openxmlformats.org/officeDocument/2006/relationships/audio" Target="../media/media1.wav"/><Relationship Id="rId21" Type="http://schemas.openxmlformats.org/officeDocument/2006/relationships/slide" Target="slide30.xml"/><Relationship Id="rId7" Type="http://schemas.openxmlformats.org/officeDocument/2006/relationships/notesSlide" Target="../notesSlides/notesSlide6.xml"/><Relationship Id="rId12" Type="http://schemas.openxmlformats.org/officeDocument/2006/relationships/image" Target="../media/image112.png"/><Relationship Id="rId17" Type="http://schemas.openxmlformats.org/officeDocument/2006/relationships/image" Target="../media/image109.png"/><Relationship Id="rId2" Type="http://schemas.microsoft.com/office/2007/relationships/media" Target="../media/media1.wav"/><Relationship Id="rId16" Type="http://schemas.microsoft.com/office/2007/relationships/hdphoto" Target="../media/hdphoto7.wdp"/><Relationship Id="rId20" Type="http://schemas.openxmlformats.org/officeDocument/2006/relationships/image" Target="../media/image115.jpeg"/><Relationship Id="rId1" Type="http://schemas.openxmlformats.org/officeDocument/2006/relationships/tags" Target="../tags/tag4.xml"/><Relationship Id="rId6" Type="http://schemas.openxmlformats.org/officeDocument/2006/relationships/slideLayout" Target="../slideLayouts/slideLayout7.xml"/><Relationship Id="rId11" Type="http://schemas.openxmlformats.org/officeDocument/2006/relationships/image" Target="../media/image111.png"/><Relationship Id="rId5" Type="http://schemas.openxmlformats.org/officeDocument/2006/relationships/audio" Target="../media/media2.mp3"/><Relationship Id="rId15" Type="http://schemas.openxmlformats.org/officeDocument/2006/relationships/image" Target="../media/image108.png"/><Relationship Id="rId10" Type="http://schemas.openxmlformats.org/officeDocument/2006/relationships/image" Target="../media/image110.png"/><Relationship Id="rId19" Type="http://schemas.openxmlformats.org/officeDocument/2006/relationships/image" Target="../media/image116.jpeg"/><Relationship Id="rId4" Type="http://schemas.microsoft.com/office/2007/relationships/media" Target="../media/media2.mp3"/><Relationship Id="rId9" Type="http://schemas.openxmlformats.org/officeDocument/2006/relationships/audio" Target="../media/audio2.wav"/><Relationship Id="rId14" Type="http://schemas.openxmlformats.org/officeDocument/2006/relationships/image" Target="../media/image114.png"/></Relationships>
</file>

<file path=ppt/slides/_rels/slide33.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0.xml"/><Relationship Id="rId5" Type="http://schemas.microsoft.com/office/2007/relationships/hdphoto" Target="../media/hdphoto3.wdp"/><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 Type="http://schemas.openxmlformats.org/officeDocument/2006/relationships/image" Target="../media/image6.png"/><Relationship Id="rId21" Type="http://schemas.openxmlformats.org/officeDocument/2006/relationships/image" Target="../media/image25.png"/><Relationship Id="rId7" Type="http://schemas.openxmlformats.org/officeDocument/2006/relationships/image" Target="../media/image10.svg"/><Relationship Id="rId12" Type="http://schemas.openxmlformats.org/officeDocument/2006/relationships/image" Target="../media/image16.png"/><Relationship Id="rId17" Type="http://schemas.openxmlformats.org/officeDocument/2006/relationships/image" Target="../media/image21.png"/><Relationship Id="rId25" Type="http://schemas.openxmlformats.org/officeDocument/2006/relationships/image" Target="../media/image29.png"/><Relationship Id="rId33" Type="http://schemas.openxmlformats.org/officeDocument/2006/relationships/image" Target="../media/image37.png"/><Relationship Id="rId2" Type="http://schemas.openxmlformats.org/officeDocument/2006/relationships/image" Target="../media/image5.png"/><Relationship Id="rId16" Type="http://schemas.openxmlformats.org/officeDocument/2006/relationships/image" Target="../media/image20.png"/><Relationship Id="rId20" Type="http://schemas.openxmlformats.org/officeDocument/2006/relationships/image" Target="../media/image24.png"/><Relationship Id="rId29"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5.png"/><Relationship Id="rId24" Type="http://schemas.openxmlformats.org/officeDocument/2006/relationships/image" Target="../media/image28.png"/><Relationship Id="rId32" Type="http://schemas.openxmlformats.org/officeDocument/2006/relationships/image" Target="../media/image36.png"/><Relationship Id="rId5" Type="http://schemas.openxmlformats.org/officeDocument/2006/relationships/image" Target="../media/image8.svg"/><Relationship Id="rId15" Type="http://schemas.openxmlformats.org/officeDocument/2006/relationships/image" Target="../media/image19.png"/><Relationship Id="rId23" Type="http://schemas.openxmlformats.org/officeDocument/2006/relationships/image" Target="../media/image27.png"/><Relationship Id="rId28" Type="http://schemas.openxmlformats.org/officeDocument/2006/relationships/image" Target="../media/image32.png"/><Relationship Id="rId10" Type="http://schemas.openxmlformats.org/officeDocument/2006/relationships/image" Target="../media/image14.png"/><Relationship Id="rId19" Type="http://schemas.openxmlformats.org/officeDocument/2006/relationships/image" Target="../media/image23.png"/><Relationship Id="rId31" Type="http://schemas.openxmlformats.org/officeDocument/2006/relationships/image" Target="../media/image35.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8.png"/><Relationship Id="rId22" Type="http://schemas.openxmlformats.org/officeDocument/2006/relationships/image" Target="../media/image26.png"/><Relationship Id="rId27" Type="http://schemas.openxmlformats.org/officeDocument/2006/relationships/image" Target="../media/image31.png"/><Relationship Id="rId30"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42.png"/><Relationship Id="rId10" Type="http://schemas.microsoft.com/office/2007/relationships/hdphoto" Target="../media/hdphoto3.wdp"/><Relationship Id="rId4" Type="http://schemas.openxmlformats.org/officeDocument/2006/relationships/image" Target="../media/image39.svg"/><Relationship Id="rId9"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7.svg"/><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6.png"/><Relationship Id="rId21" Type="http://schemas.openxmlformats.org/officeDocument/2006/relationships/image" Target="../media/image23.png"/><Relationship Id="rId34" Type="http://schemas.openxmlformats.org/officeDocument/2006/relationships/image" Target="../media/image36.png"/><Relationship Id="rId7" Type="http://schemas.openxmlformats.org/officeDocument/2006/relationships/image" Target="../media/image10.sv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2" Type="http://schemas.openxmlformats.org/officeDocument/2006/relationships/image" Target="../media/image5.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Layout" Target="../slideLayouts/slideLayout8.xml"/><Relationship Id="rId6" Type="http://schemas.openxmlformats.org/officeDocument/2006/relationships/image" Target="../media/image9.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5" Type="http://schemas.openxmlformats.org/officeDocument/2006/relationships/image" Target="../media/image8.sv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microsoft.com/office/2017/06/relationships/model3d" Target="../media/model3d1.glb"/><Relationship Id="rId19" Type="http://schemas.openxmlformats.org/officeDocument/2006/relationships/image" Target="../media/image21.png"/><Relationship Id="rId31" Type="http://schemas.openxmlformats.org/officeDocument/2006/relationships/image" Target="../media/image33.pn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 Id="rId35"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10.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png"/></Relationships>
</file>

<file path=ppt/slides/_rels/slide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49.svg"/><Relationship Id="rId7" Type="http://schemas.openxmlformats.org/officeDocument/2006/relationships/image" Target="../media/image56.gif"/><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5.gif"/><Relationship Id="rId5" Type="http://schemas.openxmlformats.org/officeDocument/2006/relationships/image" Target="../media/image54.gif"/><Relationship Id="rId10" Type="http://schemas.openxmlformats.org/officeDocument/2006/relationships/image" Target="../media/image59.svg"/><Relationship Id="rId4" Type="http://schemas.openxmlformats.org/officeDocument/2006/relationships/image" Target="../media/image50.png"/><Relationship Id="rId9" Type="http://schemas.openxmlformats.org/officeDocument/2006/relationships/image" Target="../media/image58.png"/></Relationships>
</file>

<file path=ppt/slides/_rels/slide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A3DE6F-1B6F-46BA-9090-EE8899E4F9B3}"/>
              </a:ext>
            </a:extLst>
          </p:cNvPr>
          <p:cNvSpPr/>
          <p:nvPr/>
        </p:nvSpPr>
        <p:spPr>
          <a:xfrm>
            <a:off x="0" y="0"/>
            <a:ext cx="12192000" cy="6858000"/>
          </a:xfrm>
          <a:prstGeom prst="rect">
            <a:avLst/>
          </a:prstGeom>
          <a:gradFill flip="none" rotWithShape="1">
            <a:gsLst>
              <a:gs pos="100000">
                <a:srgbClr val="216588"/>
              </a:gs>
              <a:gs pos="58000">
                <a:srgbClr val="ABDBF3"/>
              </a:gs>
              <a:gs pos="78000">
                <a:srgbClr val="2165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E51349-0E27-4ECA-BCF5-AC349F152F77}"/>
              </a:ext>
            </a:extLst>
          </p:cNvPr>
          <p:cNvPicPr>
            <a:picLocks noChangeAspect="1"/>
          </p:cNvPicPr>
          <p:nvPr/>
        </p:nvPicPr>
        <p:blipFill rotWithShape="1">
          <a:blip r:embed="rId2"/>
          <a:srcRect l="7712" t="9721" b="10695"/>
          <a:stretch/>
        </p:blipFill>
        <p:spPr>
          <a:xfrm>
            <a:off x="2515068" y="0"/>
            <a:ext cx="7161864" cy="6858000"/>
          </a:xfrm>
          <a:prstGeom prst="rect">
            <a:avLst/>
          </a:prstGeom>
          <a:ln>
            <a:noFill/>
          </a:ln>
          <a:effectLst>
            <a:softEdge rad="112500"/>
          </a:effectLst>
        </p:spPr>
      </p:pic>
      <p:pic>
        <p:nvPicPr>
          <p:cNvPr id="9" name="Picture 4">
            <a:extLst>
              <a:ext uri="{FF2B5EF4-FFF2-40B4-BE49-F238E27FC236}">
                <a16:creationId xmlns:a16="http://schemas.microsoft.com/office/drawing/2014/main" id="{17FEF37E-41CC-4DAE-9BF2-691F2BBFD6B5}"/>
              </a:ext>
            </a:extLst>
          </p:cNvPr>
          <p:cNvPicPr>
            <a:picLocks noChangeAspect="1"/>
          </p:cNvPicPr>
          <p:nvPr/>
        </p:nvPicPr>
        <p:blipFill>
          <a:blip r:embed="rId3"/>
          <a:srcRect/>
          <a:stretch>
            <a:fillRect/>
          </a:stretch>
        </p:blipFill>
        <p:spPr>
          <a:xfrm rot="18612388" flipH="1">
            <a:off x="4234870" y="5011213"/>
            <a:ext cx="927680" cy="914924"/>
          </a:xfrm>
          <a:prstGeom prst="rect">
            <a:avLst/>
          </a:prstGeom>
        </p:spPr>
      </p:pic>
      <p:pic>
        <p:nvPicPr>
          <p:cNvPr id="10" name="Picture 2">
            <a:extLst>
              <a:ext uri="{FF2B5EF4-FFF2-40B4-BE49-F238E27FC236}">
                <a16:creationId xmlns:a16="http://schemas.microsoft.com/office/drawing/2014/main" id="{06968543-BA91-480E-B5AE-A0A0CA5346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75800" y="930806"/>
            <a:ext cx="1790700" cy="93034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1" name="Picture 10">
            <a:extLst>
              <a:ext uri="{FF2B5EF4-FFF2-40B4-BE49-F238E27FC236}">
                <a16:creationId xmlns:a16="http://schemas.microsoft.com/office/drawing/2014/main" id="{9128AA15-1B98-4759-8BCC-D35259399C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388100" y="3004479"/>
            <a:ext cx="1003300" cy="849042"/>
          </a:xfrm>
          <a:prstGeom prst="rect">
            <a:avLst/>
          </a:prstGeom>
        </p:spPr>
      </p:pic>
      <p:pic>
        <p:nvPicPr>
          <p:cNvPr id="12" name="Picture 3">
            <a:extLst>
              <a:ext uri="{FF2B5EF4-FFF2-40B4-BE49-F238E27FC236}">
                <a16:creationId xmlns:a16="http://schemas.microsoft.com/office/drawing/2014/main" id="{8823B6BE-93EF-42CB-90B9-369DE6E13E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231729" y="1378904"/>
            <a:ext cx="387644" cy="233996"/>
          </a:xfrm>
          <a:prstGeom prst="rect">
            <a:avLst/>
          </a:prstGeom>
        </p:spPr>
      </p:pic>
      <mc:AlternateContent xmlns:mc="http://schemas.openxmlformats.org/markup-compatibility/2006">
        <mc:Choice xmlns:am3d="http://schemas.microsoft.com/office/drawing/2017/model3d" Requires="am3d">
          <p:graphicFrame>
            <p:nvGraphicFramePr>
              <p:cNvPr id="13" name="3D Model 12" descr="Earth">
                <a:extLst>
                  <a:ext uri="{FF2B5EF4-FFF2-40B4-BE49-F238E27FC236}">
                    <a16:creationId xmlns:a16="http://schemas.microsoft.com/office/drawing/2014/main" id="{8D59E562-65AF-4B7F-9CCA-3E1518881BF5}"/>
                  </a:ext>
                </a:extLst>
              </p:cNvPr>
              <p:cNvGraphicFramePr>
                <a:graphicFrameLocks noChangeAspect="1"/>
              </p:cNvGraphicFramePr>
              <p:nvPr>
                <p:extLst>
                  <p:ext uri="{D42A27DB-BD31-4B8C-83A1-F6EECF244321}">
                    <p14:modId xmlns:p14="http://schemas.microsoft.com/office/powerpoint/2010/main" val="3255603929"/>
                  </p:ext>
                </p:extLst>
              </p:nvPr>
            </p:nvGraphicFramePr>
            <p:xfrm>
              <a:off x="2640225" y="-26773"/>
              <a:ext cx="6911548" cy="6911547"/>
            </p:xfrm>
            <a:graphic>
              <a:graphicData uri="http://schemas.microsoft.com/office/drawing/2017/model3d">
                <am3d:model3d r:embed="rId10">
                  <am3d:spPr>
                    <a:xfrm>
                      <a:off x="0" y="0"/>
                      <a:ext cx="6911548" cy="6911547"/>
                    </a:xfrm>
                    <a:prstGeom prst="rect">
                      <a:avLst/>
                    </a:prstGeom>
                  </am3d:spPr>
                  <am3d:camera>
                    <am3d:pos x="0" y="0" z="81469193"/>
                    <am3d:up dx="0" dy="36000000" dz="0"/>
                    <am3d:lookAt x="0" y="0" z="0"/>
                    <am3d:perspective fov="2700000"/>
                  </am3d:camera>
                  <am3d:trans>
                    <am3d:meterPerModelUnit n="5000000" d="1000000"/>
                    <am3d:preTrans dx="-3" dy="0" dz="-3"/>
                    <am3d:scale>
                      <am3d:sx n="1000000" d="1000000"/>
                      <am3d:sy n="1000000" d="1000000"/>
                      <am3d:sz n="1000000" d="1000000"/>
                    </am3d:scale>
                    <am3d:rot ax="776637" ay="-1171847" az="-263635"/>
                    <am3d:postTrans dx="0" dy="0" dz="0"/>
                  </am3d:trans>
                  <am3d:raster rName="Office3DRenderer" rVer="16.0.8326">
                    <am3d:blip r:embed="rId11"/>
                  </am3d:raster>
                  <am3d:objViewport viewportSz="124712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Earth">
                <a:extLst>
                  <a:ext uri="{FF2B5EF4-FFF2-40B4-BE49-F238E27FC236}">
                    <a16:creationId xmlns:a16="http://schemas.microsoft.com/office/drawing/2014/main" id="{8D59E562-65AF-4B7F-9CCA-3E1518881BF5}"/>
                  </a:ext>
                </a:extLst>
              </p:cNvPr>
              <p:cNvPicPr>
                <a:picLocks noGrp="1" noRot="1" noChangeAspect="1" noMove="1" noResize="1" noEditPoints="1" noAdjustHandles="1" noChangeArrowheads="1" noChangeShapeType="1" noCrop="1"/>
              </p:cNvPicPr>
              <p:nvPr/>
            </p:nvPicPr>
            <p:blipFill>
              <a:blip r:embed="rId11"/>
              <a:stretch>
                <a:fillRect/>
              </a:stretch>
            </p:blipFill>
            <p:spPr>
              <a:xfrm>
                <a:off x="2640225" y="-26773"/>
                <a:ext cx="6911548" cy="6911547"/>
              </a:xfrm>
              <a:prstGeom prst="rect">
                <a:avLst/>
              </a:prstGeom>
            </p:spPr>
          </p:pic>
        </mc:Fallback>
      </mc:AlternateContent>
      <p:sp>
        <p:nvSpPr>
          <p:cNvPr id="2" name="Title 1">
            <a:extLst>
              <a:ext uri="{FF2B5EF4-FFF2-40B4-BE49-F238E27FC236}">
                <a16:creationId xmlns:a16="http://schemas.microsoft.com/office/drawing/2014/main" id="{331F9BE9-8673-41B9-AF0C-FC0E5CD6EEDA}"/>
              </a:ext>
            </a:extLst>
          </p:cNvPr>
          <p:cNvSpPr>
            <a:spLocks noGrp="1"/>
          </p:cNvSpPr>
          <p:nvPr>
            <p:ph type="ctrTitle" idx="4294967295"/>
          </p:nvPr>
        </p:nvSpPr>
        <p:spPr>
          <a:xfrm>
            <a:off x="0" y="1389063"/>
            <a:ext cx="9601200" cy="4079875"/>
          </a:xfrm>
          <a:noFill/>
        </p:spPr>
        <p:txBody>
          <a:bodyPr wrap="square" rtlCol="0">
            <a:spAutoFit/>
          </a:bodyPr>
          <a:lstStyle/>
          <a:p>
            <a:pPr algn="l"/>
            <a:r>
              <a:rPr lang="en-US" sz="7200">
                <a:solidFill>
                  <a:srgbClr val="FFC000"/>
                </a:solidFill>
                <a:latin typeface="UTM Showcard" panose="02040603050506020204" pitchFamily="18" charset="0"/>
                <a:ea typeface="+mn-ea"/>
                <a:cs typeface="Times New Roman" panose="02020603050405020304" pitchFamily="18" charset="0"/>
              </a:rPr>
              <a:t>GIAO </a:t>
            </a:r>
            <a:br>
              <a:rPr lang="en-US" sz="7200">
                <a:solidFill>
                  <a:srgbClr val="FFC000"/>
                </a:solidFill>
                <a:latin typeface="UTM Showcard" panose="02040603050506020204" pitchFamily="18" charset="0"/>
                <a:ea typeface="+mn-ea"/>
                <a:cs typeface="Times New Roman" panose="02020603050405020304" pitchFamily="18" charset="0"/>
              </a:rPr>
            </a:br>
            <a:r>
              <a:rPr lang="en-US" sz="7200">
                <a:solidFill>
                  <a:srgbClr val="FFC000"/>
                </a:solidFill>
                <a:latin typeface="UTM Showcard" panose="02040603050506020204" pitchFamily="18" charset="0"/>
                <a:ea typeface="+mn-ea"/>
                <a:cs typeface="Times New Roman" panose="02020603050405020304" pitchFamily="18" charset="0"/>
              </a:rPr>
              <a:t>	THÔNG </a:t>
            </a:r>
            <a:br>
              <a:rPr lang="en-US" sz="7200">
                <a:solidFill>
                  <a:srgbClr val="FFC000"/>
                </a:solidFill>
                <a:latin typeface="UTM Showcard" panose="02040603050506020204" pitchFamily="18" charset="0"/>
                <a:ea typeface="+mn-ea"/>
                <a:cs typeface="Times New Roman" panose="02020603050405020304" pitchFamily="18" charset="0"/>
              </a:rPr>
            </a:br>
            <a:r>
              <a:rPr lang="en-US" sz="7200">
                <a:solidFill>
                  <a:srgbClr val="FFC000"/>
                </a:solidFill>
                <a:latin typeface="UTM Showcard" panose="02040603050506020204" pitchFamily="18" charset="0"/>
                <a:ea typeface="+mn-ea"/>
                <a:cs typeface="Times New Roman" panose="02020603050405020304" pitchFamily="18" charset="0"/>
              </a:rPr>
              <a:t>			VẬN </a:t>
            </a:r>
            <a:br>
              <a:rPr lang="en-US" sz="7200">
                <a:solidFill>
                  <a:srgbClr val="FFC000"/>
                </a:solidFill>
                <a:latin typeface="UTM Showcard" panose="02040603050506020204" pitchFamily="18" charset="0"/>
                <a:ea typeface="+mn-ea"/>
                <a:cs typeface="Times New Roman" panose="02020603050405020304" pitchFamily="18" charset="0"/>
              </a:rPr>
            </a:br>
            <a:r>
              <a:rPr lang="en-US" sz="7200">
                <a:solidFill>
                  <a:srgbClr val="FFC000"/>
                </a:solidFill>
                <a:latin typeface="UTM Showcard" panose="02040603050506020204" pitchFamily="18" charset="0"/>
                <a:ea typeface="+mn-ea"/>
                <a:cs typeface="Times New Roman" panose="02020603050405020304" pitchFamily="18" charset="0"/>
              </a:rPr>
              <a:t>				TẢI</a:t>
            </a:r>
            <a:endParaRPr lang="en-US" sz="7200" dirty="0">
              <a:solidFill>
                <a:srgbClr val="FFC000"/>
              </a:solidFill>
              <a:latin typeface="UTM Showcard" panose="02040603050506020204" pitchFamily="18" charset="0"/>
              <a:ea typeface="+mn-ea"/>
              <a:cs typeface="Times New Roman" panose="02020603050405020304" pitchFamily="18" charset="0"/>
            </a:endParaRPr>
          </a:p>
        </p:txBody>
      </p:sp>
      <p:pic>
        <p:nvPicPr>
          <p:cNvPr id="14" name="star 1 - 9Slide.vn">
            <a:extLst>
              <a:ext uri="{FF2B5EF4-FFF2-40B4-BE49-F238E27FC236}">
                <a16:creationId xmlns:a16="http://schemas.microsoft.com/office/drawing/2014/main" id="{C0D13D23-923E-404F-802F-AEC0388ECD17}"/>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531609" y="1708105"/>
            <a:ext cx="97595" cy="75193"/>
          </a:xfrm>
          <a:prstGeom prst="rect">
            <a:avLst/>
          </a:prstGeom>
        </p:spPr>
      </p:pic>
      <p:pic>
        <p:nvPicPr>
          <p:cNvPr id="15" name="star 2 - 9Slide.vn">
            <a:extLst>
              <a:ext uri="{FF2B5EF4-FFF2-40B4-BE49-F238E27FC236}">
                <a16:creationId xmlns:a16="http://schemas.microsoft.com/office/drawing/2014/main" id="{9AF921A0-AB5A-4FD6-B542-D378008349BD}"/>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1208178" y="2266562"/>
            <a:ext cx="111538" cy="108693"/>
          </a:xfrm>
          <a:prstGeom prst="rect">
            <a:avLst/>
          </a:prstGeom>
        </p:spPr>
      </p:pic>
      <p:pic>
        <p:nvPicPr>
          <p:cNvPr id="16" name="star 3 - 9Slide.vn">
            <a:extLst>
              <a:ext uri="{FF2B5EF4-FFF2-40B4-BE49-F238E27FC236}">
                <a16:creationId xmlns:a16="http://schemas.microsoft.com/office/drawing/2014/main" id="{43D5F6B7-FB0C-4D94-8396-B9B8DD6B89D4}"/>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2307074" y="2026782"/>
            <a:ext cx="104567" cy="86215"/>
          </a:xfrm>
          <a:prstGeom prst="rect">
            <a:avLst/>
          </a:prstGeom>
        </p:spPr>
      </p:pic>
      <p:pic>
        <p:nvPicPr>
          <p:cNvPr id="17" name="star 4 - 9Slide.vn">
            <a:extLst>
              <a:ext uri="{FF2B5EF4-FFF2-40B4-BE49-F238E27FC236}">
                <a16:creationId xmlns:a16="http://schemas.microsoft.com/office/drawing/2014/main" id="{A5B93E51-6D1D-4C70-90D1-73E21615D504}"/>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1415452" y="653613"/>
            <a:ext cx="118508" cy="108607"/>
          </a:xfrm>
          <a:prstGeom prst="rect">
            <a:avLst/>
          </a:prstGeom>
        </p:spPr>
      </p:pic>
      <p:pic>
        <p:nvPicPr>
          <p:cNvPr id="18" name="star 5 - 9Slide.vn">
            <a:extLst>
              <a:ext uri="{FF2B5EF4-FFF2-40B4-BE49-F238E27FC236}">
                <a16:creationId xmlns:a16="http://schemas.microsoft.com/office/drawing/2014/main" id="{4D56938B-942C-4D29-9747-968296AC0E89}"/>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1966103" y="1459341"/>
            <a:ext cx="104567" cy="96507"/>
          </a:xfrm>
          <a:prstGeom prst="rect">
            <a:avLst/>
          </a:prstGeom>
        </p:spPr>
      </p:pic>
      <p:pic>
        <p:nvPicPr>
          <p:cNvPr id="19" name="star 6 - 9Slide.vn">
            <a:extLst>
              <a:ext uri="{FF2B5EF4-FFF2-40B4-BE49-F238E27FC236}">
                <a16:creationId xmlns:a16="http://schemas.microsoft.com/office/drawing/2014/main" id="{4196AF74-E40C-4803-831E-3D500C55C2C1}"/>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552891" y="790442"/>
            <a:ext cx="161553" cy="96383"/>
          </a:xfrm>
          <a:prstGeom prst="rect">
            <a:avLst/>
          </a:prstGeom>
        </p:spPr>
      </p:pic>
      <p:pic>
        <p:nvPicPr>
          <p:cNvPr id="20" name="star 7 - 9Slide.vn">
            <a:extLst>
              <a:ext uri="{FF2B5EF4-FFF2-40B4-BE49-F238E27FC236}">
                <a16:creationId xmlns:a16="http://schemas.microsoft.com/office/drawing/2014/main" id="{97FE0A9A-45A2-45E4-AFF5-8DA98DD762CB}"/>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3096404" y="1726003"/>
            <a:ext cx="104565" cy="74704"/>
          </a:xfrm>
          <a:prstGeom prst="rect">
            <a:avLst/>
          </a:prstGeom>
        </p:spPr>
      </p:pic>
      <p:pic>
        <p:nvPicPr>
          <p:cNvPr id="21" name="star 8 - 9Slide.vn">
            <a:extLst>
              <a:ext uri="{FF2B5EF4-FFF2-40B4-BE49-F238E27FC236}">
                <a16:creationId xmlns:a16="http://schemas.microsoft.com/office/drawing/2014/main" id="{957DD66A-E6E4-4B38-81C3-FE2D37054DC9}"/>
              </a:ext>
            </a:extLst>
          </p:cNvPr>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3131794" y="742758"/>
            <a:ext cx="143398" cy="85465"/>
          </a:xfrm>
          <a:prstGeom prst="rect">
            <a:avLst/>
          </a:prstGeom>
        </p:spPr>
      </p:pic>
      <p:pic>
        <p:nvPicPr>
          <p:cNvPr id="22" name="star 9 - 9Slide.vn">
            <a:extLst>
              <a:ext uri="{FF2B5EF4-FFF2-40B4-BE49-F238E27FC236}">
                <a16:creationId xmlns:a16="http://schemas.microsoft.com/office/drawing/2014/main" id="{3399D83F-C47C-450B-A91F-9497CF86D328}"/>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3946825" y="1130477"/>
            <a:ext cx="125480" cy="120525"/>
          </a:xfrm>
          <a:prstGeom prst="rect">
            <a:avLst/>
          </a:prstGeom>
        </p:spPr>
      </p:pic>
      <p:pic>
        <p:nvPicPr>
          <p:cNvPr id="23" name="star 10 - 9Slide.vn">
            <a:extLst>
              <a:ext uri="{FF2B5EF4-FFF2-40B4-BE49-F238E27FC236}">
                <a16:creationId xmlns:a16="http://schemas.microsoft.com/office/drawing/2014/main" id="{AAE08F23-6B4D-48FB-9605-130C871B844B}"/>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4730629" y="763483"/>
            <a:ext cx="97597" cy="57565"/>
          </a:xfrm>
          <a:prstGeom prst="rect">
            <a:avLst/>
          </a:prstGeom>
        </p:spPr>
      </p:pic>
      <p:pic>
        <p:nvPicPr>
          <p:cNvPr id="24" name="star 11 - 9Slide.vn">
            <a:extLst>
              <a:ext uri="{FF2B5EF4-FFF2-40B4-BE49-F238E27FC236}">
                <a16:creationId xmlns:a16="http://schemas.microsoft.com/office/drawing/2014/main" id="{63A576FD-5A60-4037-A417-26DB794ACEF8}"/>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357003" y="1137016"/>
            <a:ext cx="104567" cy="88251"/>
          </a:xfrm>
          <a:prstGeom prst="rect">
            <a:avLst/>
          </a:prstGeom>
        </p:spPr>
      </p:pic>
      <p:pic>
        <p:nvPicPr>
          <p:cNvPr id="25" name="star 12 - 9Slide.vn">
            <a:extLst>
              <a:ext uri="{FF2B5EF4-FFF2-40B4-BE49-F238E27FC236}">
                <a16:creationId xmlns:a16="http://schemas.microsoft.com/office/drawing/2014/main" id="{9AFC353C-EC04-469A-B2C4-543A0CEA1422}"/>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5818278" y="489432"/>
            <a:ext cx="111538" cy="110181"/>
          </a:xfrm>
          <a:prstGeom prst="rect">
            <a:avLst/>
          </a:prstGeom>
        </p:spPr>
      </p:pic>
      <p:pic>
        <p:nvPicPr>
          <p:cNvPr id="26" name="star 13 - 9Slide.vn">
            <a:extLst>
              <a:ext uri="{FF2B5EF4-FFF2-40B4-BE49-F238E27FC236}">
                <a16:creationId xmlns:a16="http://schemas.microsoft.com/office/drawing/2014/main" id="{191F823A-375A-4841-9C04-8457CDED7572}"/>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7143630" y="295936"/>
            <a:ext cx="97595" cy="61587"/>
          </a:xfrm>
          <a:prstGeom prst="rect">
            <a:avLst/>
          </a:prstGeom>
        </p:spPr>
      </p:pic>
      <p:pic>
        <p:nvPicPr>
          <p:cNvPr id="27" name="star 14 - 9Slide.vn">
            <a:extLst>
              <a:ext uri="{FF2B5EF4-FFF2-40B4-BE49-F238E27FC236}">
                <a16:creationId xmlns:a16="http://schemas.microsoft.com/office/drawing/2014/main" id="{A1679F57-34EF-4165-9609-C070F6AE7BF5}"/>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6868303" y="843713"/>
            <a:ext cx="104567" cy="86190"/>
          </a:xfrm>
          <a:prstGeom prst="rect">
            <a:avLst/>
          </a:prstGeom>
        </p:spPr>
      </p:pic>
      <p:pic>
        <p:nvPicPr>
          <p:cNvPr id="28" name="star 15 - 9Slide.vn">
            <a:extLst>
              <a:ext uri="{FF2B5EF4-FFF2-40B4-BE49-F238E27FC236}">
                <a16:creationId xmlns:a16="http://schemas.microsoft.com/office/drawing/2014/main" id="{1EDF5A3B-8201-4EB8-8DC8-A6C91473DDE2}"/>
              </a:ext>
            </a:extLst>
          </p:cNvPr>
          <p:cNvPicPr>
            <a:picLocks noChangeAspect="1"/>
          </p:cNvPicPr>
          <p:nvPr/>
        </p:nvPicPr>
        <p:blipFill>
          <a:blip r:embed="rId26" cstate="hqprint">
            <a:extLst>
              <a:ext uri="{28A0092B-C50C-407E-A947-70E740481C1C}">
                <a14:useLocalDpi xmlns:a14="http://schemas.microsoft.com/office/drawing/2010/main"/>
              </a:ext>
            </a:extLst>
          </a:blip>
          <a:stretch>
            <a:fillRect/>
          </a:stretch>
        </p:blipFill>
        <p:spPr>
          <a:xfrm>
            <a:off x="8260752" y="656138"/>
            <a:ext cx="118508" cy="112928"/>
          </a:xfrm>
          <a:prstGeom prst="rect">
            <a:avLst/>
          </a:prstGeom>
        </p:spPr>
      </p:pic>
      <p:pic>
        <p:nvPicPr>
          <p:cNvPr id="29" name="star 16 - 9Slide.vn">
            <a:extLst>
              <a:ext uri="{FF2B5EF4-FFF2-40B4-BE49-F238E27FC236}">
                <a16:creationId xmlns:a16="http://schemas.microsoft.com/office/drawing/2014/main" id="{CB6B4AC7-5175-4FFD-8348-FC326186D4B6}"/>
              </a:ext>
            </a:extLst>
          </p:cNvPr>
          <p:cNvPicPr>
            <a:picLocks noChangeAspect="1"/>
          </p:cNvPicPr>
          <p:nvPr/>
        </p:nvPicPr>
        <p:blipFill>
          <a:blip r:embed="rId27" cstate="hqprint">
            <a:extLst>
              <a:ext uri="{28A0092B-C50C-407E-A947-70E740481C1C}">
                <a14:useLocalDpi xmlns:a14="http://schemas.microsoft.com/office/drawing/2010/main"/>
              </a:ext>
            </a:extLst>
          </a:blip>
          <a:stretch>
            <a:fillRect/>
          </a:stretch>
        </p:blipFill>
        <p:spPr>
          <a:xfrm>
            <a:off x="9874130" y="551302"/>
            <a:ext cx="97595" cy="85658"/>
          </a:xfrm>
          <a:prstGeom prst="rect">
            <a:avLst/>
          </a:prstGeom>
        </p:spPr>
      </p:pic>
      <p:pic>
        <p:nvPicPr>
          <p:cNvPr id="30" name="star 17 - 9Slide.vn">
            <a:extLst>
              <a:ext uri="{FF2B5EF4-FFF2-40B4-BE49-F238E27FC236}">
                <a16:creationId xmlns:a16="http://schemas.microsoft.com/office/drawing/2014/main" id="{98A5E743-AF45-457C-A5A6-5DD860D46E73}"/>
              </a:ext>
            </a:extLst>
          </p:cNvPr>
          <p:cNvPicPr>
            <a:picLocks noChangeAspect="1"/>
          </p:cNvPicPr>
          <p:nvPr/>
        </p:nvPicPr>
        <p:blipFill>
          <a:blip r:embed="rId28" cstate="hqprint">
            <a:extLst>
              <a:ext uri="{28A0092B-C50C-407E-A947-70E740481C1C}">
                <a14:useLocalDpi xmlns:a14="http://schemas.microsoft.com/office/drawing/2010/main"/>
              </a:ext>
            </a:extLst>
          </a:blip>
          <a:stretch>
            <a:fillRect/>
          </a:stretch>
        </p:blipFill>
        <p:spPr>
          <a:xfrm>
            <a:off x="11291978" y="1095237"/>
            <a:ext cx="111538" cy="103686"/>
          </a:xfrm>
          <a:prstGeom prst="rect">
            <a:avLst/>
          </a:prstGeom>
        </p:spPr>
      </p:pic>
      <p:pic>
        <p:nvPicPr>
          <p:cNvPr id="31" name="star 18 - 9Slide.vn">
            <a:extLst>
              <a:ext uri="{FF2B5EF4-FFF2-40B4-BE49-F238E27FC236}">
                <a16:creationId xmlns:a16="http://schemas.microsoft.com/office/drawing/2014/main" id="{57D3E2A6-7B9C-4B9C-801F-FAF8BE9D19BB}"/>
              </a:ext>
            </a:extLst>
          </p:cNvPr>
          <p:cNvPicPr>
            <a:picLocks noChangeAspect="1"/>
          </p:cNvPicPr>
          <p:nvPr/>
        </p:nvPicPr>
        <p:blipFill>
          <a:blip r:embed="rId29" cstate="hqprint">
            <a:extLst>
              <a:ext uri="{28A0092B-C50C-407E-A947-70E740481C1C}">
                <a14:useLocalDpi xmlns:a14="http://schemas.microsoft.com/office/drawing/2010/main"/>
              </a:ext>
            </a:extLst>
          </a:blip>
          <a:stretch>
            <a:fillRect/>
          </a:stretch>
        </p:blipFill>
        <p:spPr>
          <a:xfrm>
            <a:off x="11275204" y="2181433"/>
            <a:ext cx="104565" cy="71676"/>
          </a:xfrm>
          <a:prstGeom prst="rect">
            <a:avLst/>
          </a:prstGeom>
        </p:spPr>
      </p:pic>
      <p:pic>
        <p:nvPicPr>
          <p:cNvPr id="32" name="star 19 - 9Slide.vn">
            <a:extLst>
              <a:ext uri="{FF2B5EF4-FFF2-40B4-BE49-F238E27FC236}">
                <a16:creationId xmlns:a16="http://schemas.microsoft.com/office/drawing/2014/main" id="{C8B411FA-1B60-4F22-9EFD-F06FC5B888D4}"/>
              </a:ext>
            </a:extLst>
          </p:cNvPr>
          <p:cNvPicPr>
            <a:picLocks noChangeAspect="1"/>
          </p:cNvPicPr>
          <p:nvPr/>
        </p:nvPicPr>
        <p:blipFill>
          <a:blip r:embed="rId30" cstate="hqprint">
            <a:extLst>
              <a:ext uri="{28A0092B-C50C-407E-A947-70E740481C1C}">
                <a14:useLocalDpi xmlns:a14="http://schemas.microsoft.com/office/drawing/2010/main"/>
              </a:ext>
            </a:extLst>
          </a:blip>
          <a:stretch>
            <a:fillRect/>
          </a:stretch>
        </p:blipFill>
        <p:spPr>
          <a:xfrm>
            <a:off x="10767205" y="2706443"/>
            <a:ext cx="94180" cy="77591"/>
          </a:xfrm>
          <a:prstGeom prst="rect">
            <a:avLst/>
          </a:prstGeom>
        </p:spPr>
      </p:pic>
      <p:pic>
        <p:nvPicPr>
          <p:cNvPr id="33" name="star 20 - 9Slide.vn">
            <a:extLst>
              <a:ext uri="{FF2B5EF4-FFF2-40B4-BE49-F238E27FC236}">
                <a16:creationId xmlns:a16="http://schemas.microsoft.com/office/drawing/2014/main" id="{BF8742FF-3DCB-4BCA-BA6F-CD65D82EE41A}"/>
              </a:ext>
            </a:extLst>
          </p:cNvPr>
          <p:cNvPicPr>
            <a:picLocks noChangeAspect="1"/>
          </p:cNvPicPr>
          <p:nvPr/>
        </p:nvPicPr>
        <p:blipFill>
          <a:blip r:embed="rId31" cstate="hqprint">
            <a:extLst>
              <a:ext uri="{28A0092B-C50C-407E-A947-70E740481C1C}">
                <a14:useLocalDpi xmlns:a14="http://schemas.microsoft.com/office/drawing/2010/main"/>
              </a:ext>
            </a:extLst>
          </a:blip>
          <a:stretch>
            <a:fillRect/>
          </a:stretch>
        </p:blipFill>
        <p:spPr>
          <a:xfrm>
            <a:off x="10627503" y="1597109"/>
            <a:ext cx="104567" cy="71469"/>
          </a:xfrm>
          <a:prstGeom prst="rect">
            <a:avLst/>
          </a:prstGeom>
        </p:spPr>
      </p:pic>
      <p:pic>
        <p:nvPicPr>
          <p:cNvPr id="34" name="star 21 - 9Slide.vn">
            <a:extLst>
              <a:ext uri="{FF2B5EF4-FFF2-40B4-BE49-F238E27FC236}">
                <a16:creationId xmlns:a16="http://schemas.microsoft.com/office/drawing/2014/main" id="{7B4C10F0-26F5-439B-BCF0-9AE5E8119B2A}"/>
              </a:ext>
            </a:extLst>
          </p:cNvPr>
          <p:cNvPicPr>
            <a:picLocks noChangeAspect="1"/>
          </p:cNvPicPr>
          <p:nvPr/>
        </p:nvPicPr>
        <p:blipFill>
          <a:blip r:embed="rId32" cstate="hqprint">
            <a:extLst>
              <a:ext uri="{28A0092B-C50C-407E-A947-70E740481C1C}">
                <a14:useLocalDpi xmlns:a14="http://schemas.microsoft.com/office/drawing/2010/main"/>
              </a:ext>
            </a:extLst>
          </a:blip>
          <a:stretch>
            <a:fillRect/>
          </a:stretch>
        </p:blipFill>
        <p:spPr>
          <a:xfrm>
            <a:off x="9737649" y="1165990"/>
            <a:ext cx="144510" cy="84989"/>
          </a:xfrm>
          <a:prstGeom prst="rect">
            <a:avLst/>
          </a:prstGeom>
        </p:spPr>
      </p:pic>
      <p:pic>
        <p:nvPicPr>
          <p:cNvPr id="35" name="star 22 - 9Slide.vn">
            <a:extLst>
              <a:ext uri="{FF2B5EF4-FFF2-40B4-BE49-F238E27FC236}">
                <a16:creationId xmlns:a16="http://schemas.microsoft.com/office/drawing/2014/main" id="{C1D1F8F3-557A-4E75-B2A8-59C82499A331}"/>
              </a:ext>
            </a:extLst>
          </p:cNvPr>
          <p:cNvPicPr>
            <a:picLocks noChangeAspect="1"/>
          </p:cNvPicPr>
          <p:nvPr/>
        </p:nvPicPr>
        <p:blipFill>
          <a:blip r:embed="rId33" cstate="hqprint">
            <a:extLst>
              <a:ext uri="{28A0092B-C50C-407E-A947-70E740481C1C}">
                <a14:useLocalDpi xmlns:a14="http://schemas.microsoft.com/office/drawing/2010/main"/>
              </a:ext>
            </a:extLst>
          </a:blip>
          <a:stretch>
            <a:fillRect/>
          </a:stretch>
        </p:blipFill>
        <p:spPr>
          <a:xfrm>
            <a:off x="9167003" y="1848236"/>
            <a:ext cx="104567" cy="88282"/>
          </a:xfrm>
          <a:prstGeom prst="rect">
            <a:avLst/>
          </a:prstGeom>
        </p:spPr>
      </p:pic>
      <p:pic>
        <p:nvPicPr>
          <p:cNvPr id="36" name="star 23 - 9Slide.vn">
            <a:extLst>
              <a:ext uri="{FF2B5EF4-FFF2-40B4-BE49-F238E27FC236}">
                <a16:creationId xmlns:a16="http://schemas.microsoft.com/office/drawing/2014/main" id="{C6282D68-6874-4480-AC65-31402952566D}"/>
              </a:ext>
            </a:extLst>
          </p:cNvPr>
          <p:cNvPicPr>
            <a:picLocks noChangeAspect="1"/>
          </p:cNvPicPr>
          <p:nvPr/>
        </p:nvPicPr>
        <p:blipFill>
          <a:blip r:embed="rId34" cstate="hqprint">
            <a:extLst>
              <a:ext uri="{28A0092B-C50C-407E-A947-70E740481C1C}">
                <a14:useLocalDpi xmlns:a14="http://schemas.microsoft.com/office/drawing/2010/main"/>
              </a:ext>
            </a:extLst>
          </a:blip>
          <a:stretch>
            <a:fillRect/>
          </a:stretch>
        </p:blipFill>
        <p:spPr>
          <a:xfrm>
            <a:off x="8214503" y="1264552"/>
            <a:ext cx="104567" cy="89166"/>
          </a:xfrm>
          <a:prstGeom prst="rect">
            <a:avLst/>
          </a:prstGeom>
        </p:spPr>
      </p:pic>
      <p:pic>
        <p:nvPicPr>
          <p:cNvPr id="37" name="star 24 - 9Slide.vn">
            <a:extLst>
              <a:ext uri="{FF2B5EF4-FFF2-40B4-BE49-F238E27FC236}">
                <a16:creationId xmlns:a16="http://schemas.microsoft.com/office/drawing/2014/main" id="{B031497D-70A8-4698-BF79-1E947E666F79}"/>
              </a:ext>
            </a:extLst>
          </p:cNvPr>
          <p:cNvPicPr>
            <a:picLocks noChangeAspect="1"/>
          </p:cNvPicPr>
          <p:nvPr/>
        </p:nvPicPr>
        <p:blipFill>
          <a:blip r:embed="rId35" cstate="hqprint">
            <a:extLst>
              <a:ext uri="{28A0092B-C50C-407E-A947-70E740481C1C}">
                <a14:useLocalDpi xmlns:a14="http://schemas.microsoft.com/office/drawing/2010/main"/>
              </a:ext>
            </a:extLst>
          </a:blip>
          <a:stretch>
            <a:fillRect/>
          </a:stretch>
        </p:blipFill>
        <p:spPr>
          <a:xfrm>
            <a:off x="9941225" y="2051024"/>
            <a:ext cx="125480" cy="109313"/>
          </a:xfrm>
          <a:prstGeom prst="rect">
            <a:avLst/>
          </a:prstGeom>
        </p:spPr>
      </p:pic>
      <p:sp>
        <p:nvSpPr>
          <p:cNvPr id="39" name="Title 1">
            <a:extLst>
              <a:ext uri="{FF2B5EF4-FFF2-40B4-BE49-F238E27FC236}">
                <a16:creationId xmlns:a16="http://schemas.microsoft.com/office/drawing/2014/main" id="{87403483-4FE0-40C9-ADB8-5E7594942291}"/>
              </a:ext>
            </a:extLst>
          </p:cNvPr>
          <p:cNvSpPr txBox="1">
            <a:spLocks/>
          </p:cNvSpPr>
          <p:nvPr/>
        </p:nvSpPr>
        <p:spPr>
          <a:xfrm>
            <a:off x="-372374" y="264189"/>
            <a:ext cx="3443451" cy="1089529"/>
          </a:xfrm>
          <a:prstGeom prst="rect">
            <a:avLst/>
          </a:prstGeom>
          <a:noFill/>
        </p:spPr>
        <p:txBody>
          <a:bodyPr vert="horz" wrap="square" lIns="91440" tIns="45720" rIns="91440" bIns="4572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a:solidFill>
                  <a:srgbClr val="FFFF00"/>
                </a:solidFill>
                <a:latin typeface="UTM Showcard" panose="02040603050506020204" pitchFamily="18" charset="0"/>
                <a:ea typeface="+mn-ea"/>
                <a:cs typeface="Times New Roman" panose="02020603050405020304" pitchFamily="18" charset="0"/>
              </a:rPr>
              <a:t>địa lí</a:t>
            </a:r>
            <a:endParaRPr lang="en-US" sz="7200" dirty="0">
              <a:solidFill>
                <a:srgbClr val="FFFF00"/>
              </a:solidFill>
              <a:latin typeface="UTM Showcard"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159771465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37" presetClass="emph" presetSubtype="128" accel="10000" decel="10000" fill="hold" nodeType="withEffect">
                                  <p:stCondLst>
                                    <p:cond delay="0"/>
                                  </p:stCondLst>
                                  <p:childTnLst>
                                    <p:animRot by="21600000">
                                      <p:cBhvr>
                                        <p:cTn id="11" dur="20000" fill="hold"/>
                                        <p:tgtEl>
                                          <p:spTgt spid="13"/>
                                        </p:tgtEl>
                                        <p:attrNameLst>
                                          <p:attrName>3d.view.rotation.y</p:attrName>
                                        </p:attrNameLst>
                                      </p:cBhvr>
                                    </p:animRot>
                                  </p:childTnLst>
                                </p:cTn>
                              </p:par>
                            </p:childTnLst>
                          </p:cTn>
                        </p:par>
                      </p:childTnLst>
                    </p:cTn>
                  </p:par>
                  <p:par>
                    <p:cTn id="12" fill="hold">
                      <p:stCondLst>
                        <p:cond delay="indefinite"/>
                      </p:stCondLst>
                      <p:childTnLst>
                        <p:par>
                          <p:cTn id="13" fill="hold">
                            <p:stCondLst>
                              <p:cond delay="0"/>
                            </p:stCondLst>
                            <p:childTnLst>
                              <p:par>
                                <p:cTn id="14" presetID="53" presetClass="exit" presetSubtype="32" fill="hold" nodeType="clickEffect">
                                  <p:stCondLst>
                                    <p:cond delay="0"/>
                                  </p:stCondLst>
                                  <p:childTnLst>
                                    <p:anim calcmode="lin" valueType="num">
                                      <p:cBhvr>
                                        <p:cTn id="15" dur="500"/>
                                        <p:tgtEl>
                                          <p:spTgt spid="13"/>
                                        </p:tgtEl>
                                        <p:attrNameLst>
                                          <p:attrName>ppt_w</p:attrName>
                                        </p:attrNameLst>
                                      </p:cBhvr>
                                      <p:tavLst>
                                        <p:tav tm="0">
                                          <p:val>
                                            <p:strVal val="ppt_w"/>
                                          </p:val>
                                        </p:tav>
                                        <p:tav tm="100000">
                                          <p:val>
                                            <p:fltVal val="0"/>
                                          </p:val>
                                        </p:tav>
                                      </p:tavLst>
                                    </p:anim>
                                    <p:anim calcmode="lin" valueType="num">
                                      <p:cBhvr>
                                        <p:cTn id="16" dur="500"/>
                                        <p:tgtEl>
                                          <p:spTgt spid="13"/>
                                        </p:tgtEl>
                                        <p:attrNameLst>
                                          <p:attrName>ppt_h</p:attrName>
                                        </p:attrNameLst>
                                      </p:cBhvr>
                                      <p:tavLst>
                                        <p:tav tm="0">
                                          <p:val>
                                            <p:strVal val="ppt_h"/>
                                          </p:val>
                                        </p:tav>
                                        <p:tav tm="100000">
                                          <p:val>
                                            <p:fltVal val="0"/>
                                          </p:val>
                                        </p:tav>
                                      </p:tavLst>
                                    </p:anim>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53" presetClass="entr" presetSubtype="16"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par>
                                <p:cTn id="43" presetID="53" presetClass="entr" presetSubtype="16"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0" presetClass="path" presetSubtype="0" accel="50000" decel="50000" fill="hold" nodeType="clickEffect">
                                  <p:stCondLst>
                                    <p:cond delay="0"/>
                                  </p:stCondLst>
                                  <p:childTnLst>
                                    <p:animMotion origin="layout" path="M -0.00261 -0.0199 L -0.00261 -0.0199 C 0.00052 -0.02754 0.00494 -0.03657 0.00677 -0.04629 C 0.00703 -0.04745 0.00716 -0.04907 0.00755 -0.05023 C 0.00794 -0.05277 0.00859 -0.05486 0.00911 -0.0574 C 0.00937 -0.05902 0.0095 -0.06111 0.00989 -0.06273 C 0.01093 -0.06875 0.01211 -0.07245 0.0138 -0.07801 C 0.0164 -0.10208 0.01211 -0.06527 0.01614 -0.09351 C 0.0164 -0.09606 0.01653 -0.09907 0.01692 -0.10185 C 0.02018 -0.12662 0.01797 -0.10764 0.02161 -0.12939 C 0.02187 -0.13171 0.02187 -0.13426 0.02239 -0.13634 C 0.02396 -0.14305 0.02643 -0.14907 0.02786 -0.15578 C 0.03073 -0.1699 0.02916 -0.16342 0.03255 -0.17523 C 0.03554 -0.21273 0.03099 -0.16273 0.03489 -0.19189 C 0.03528 -0.1956 0.03515 -0.19953 0.03567 -0.20301 C 0.0388 -0.23171 0.03554 -0.19074 0.0388 -0.22523 C 0.03906 -0.22939 0.03919 -0.23379 0.03958 -0.23773 C 0.03997 -0.24213 0.04062 -0.24606 0.04114 -0.25023 C 0.04166 -0.25578 0.04218 -0.26134 0.04271 -0.26689 C 0.04297 -0.27615 0.0431 -0.28564 0.04349 -0.29467 C 0.04362 -0.3 0.04414 -0.30486 0.04427 -0.30995 C 0.04466 -0.32708 0.04479 -0.34421 0.04505 -0.36134 C 0.04479 -0.38009 0.04492 -0.39861 0.04427 -0.41689 C 0.04414 -0.4199 0.04323 -0.42268 0.04271 -0.42523 C 0.04192 -0.4287 0.04127 -0.43194 0.04036 -0.43495 C 0.03632 -0.44814 0.03932 -0.43194 0.03567 -0.44884 C 0.03437 -0.45439 0.03359 -0.46018 0.03255 -0.46551 C 0.03099 -0.47268 0.02942 -0.47939 0.02786 -0.48634 C 0.02734 -0.48865 0.02682 -0.4912 0.0263 -0.49328 C 0.02552 -0.49676 0.02487 -0.5 0.02396 -0.50301 C 0.02317 -0.50532 0.02213 -0.50764 0.02161 -0.50995 C 0.02031 -0.51504 0.01992 -0.5206 0.01849 -0.52523 C 0.01666 -0.53078 0.01432 -0.53541 0.01224 -0.54051 C 0.01198 -0.54514 0.01185 -0.55 0.01146 -0.55439 C 0.00638 -0.59907 0.01146 -0.53611 0.00755 -0.58356 C 0.00625 -0.59884 0.0082 -0.59236 0.00521 -0.60023 C 0.00494 -0.60671 0.00494 -0.61342 0.00442 -0.61967 C 0.00416 -0.62152 0.00286 -0.62384 0.00286 -0.62384 L 0.00286 -0.62384 " pathEditMode="relative" ptsTypes="AAAAAAAAAAAAAAAAAAAAAAAAAAAAAAAAAAAAAAA">
                                      <p:cBhvr>
                                        <p:cTn id="51" dur="2000" fill="hold"/>
                                        <p:tgtEl>
                                          <p:spTgt spid="9"/>
                                        </p:tgtEl>
                                        <p:attrNameLst>
                                          <p:attrName>ppt_x</p:attrName>
                                          <p:attrName>ppt_y</p:attrName>
                                        </p:attrNameLst>
                                      </p:cBhvr>
                                    </p:animMotion>
                                  </p:childTnLst>
                                </p:cTn>
                              </p:par>
                              <p:par>
                                <p:cTn id="52" presetID="0" presetClass="path" presetSubtype="0" accel="50000" decel="50000" fill="hold" nodeType="withEffect">
                                  <p:stCondLst>
                                    <p:cond delay="500"/>
                                  </p:stCondLst>
                                  <p:childTnLst>
                                    <p:animMotion origin="layout" path="M 0.00039 -0.00325 L 0.00039 -0.00325 C -0.00195 -0.00024 -0.00482 0.00185 -0.0069 0.00601 C -0.00781 0.00787 -0.00755 0.01088 -0.00794 0.01342 C -0.00885 0.01898 -0.00885 0.01944 -0.01107 0.02453 C -0.01341 0.03009 -0.01614 0.03518 -0.01836 0.0412 C -0.01901 0.04305 -0.01953 0.0449 -0.02044 0.04675 C -0.03125 0.0699 -0.01497 0.03194 -0.02669 0.05972 C -0.02695 0.06342 -0.02812 0.06713 -0.02773 0.07083 C -0.02682 0.07708 -0.02357 0.08263 -0.02044 0.08564 C -0.0194 0.08634 -0.01836 0.0868 -0.01732 0.0875 C -0.01628 0.08935 -0.0151 0.09097 -0.01419 0.09305 C -0.00898 0.10347 -0.01133 0.09907 -0.00794 0.10787 C -0.00469 0.11574 -0.00234 0.11944 -0.00065 0.13009 C 0.00013 0.13425 0.00078 0.13865 0.00143 0.14305 C 0.00182 0.1449 0.00195 0.14675 0.00247 0.14861 C 0.00378 0.15231 0.00521 0.15601 0.00664 0.15972 C 0.00872 0.16458 0.01055 0.17013 0.01289 0.17453 C 0.01432 0.17685 0.01589 0.17916 0.01706 0.18194 C 0.01797 0.18356 0.01836 0.18564 0.01914 0.1875 C 0.02122 0.1912 0.02383 0.19421 0.02539 0.19861 C 0.03229 0.21666 0.02162 0.18842 0.0306 0.21157 C 0.03216 0.21504 0.0332 0.21921 0.03477 0.22268 C 0.03711 0.22731 0.03971 0.23125 0.04206 0.23564 C 0.0431 0.2375 0.04401 0.23958 0.04518 0.2412 C 0.04662 0.24305 0.04805 0.24467 0.04935 0.24675 C 0.05052 0.24838 0.05143 0.25046 0.05247 0.25231 C 0.06263 0.26759 0.05065 0.24699 0.06081 0.26527 C 0.06159 0.26898 0.06185 0.27291 0.06289 0.27638 C 0.06367 0.27847 0.06537 0.27963 0.06602 0.28194 C 0.0668 0.28402 0.06667 0.2868 0.06706 0.28935 C 0.0681 0.2949 0.06966 0.30023 0.07018 0.30601 C 0.07188 0.32013 0.07109 0.31203 0.0724 0.33009 C 0.07201 0.34976 0.07227 0.36944 0.07122 0.38935 C 0.07122 0.39189 0.06992 0.39421 0.06914 0.39675 C 0.06771 0.40138 0.06576 0.40509 0.06393 0.40972 C 0.0625 0.41319 0.06094 0.41666 0.05977 0.42083 C 0.05872 0.42453 0.05807 0.42847 0.05664 0.43194 C 0.05599 0.43356 0.05456 0.43402 0.05352 0.43564 C 0.05247 0.43726 0.05143 0.43935 0.05039 0.4412 C 0.04844 0.45902 0.05091 0.44328 0.04727 0.45601 C 0.04688 0.45763 0.04701 0.45995 0.04622 0.46157 C 0.04544 0.46319 0.04414 0.46388 0.0431 0.46527 C 0.0405 0.47916 0.04414 0.4618 0.03997 0.47638 C 0.0388 0.48078 0.03893 0.48449 0.03789 0.48935 C 0.03737 0.49189 0.03646 0.49421 0.03581 0.49675 C 0.03542 0.49838 0.03529 0.50046 0.03477 0.50231 C 0.03281 0.50902 0.03203 0.50763 0.02956 0.51527 C 0.02878 0.51805 0.02865 0.52175 0.02747 0.52453 C 0.02552 0.52939 0.02227 0.5324 0.02018 0.5375 C 0.01628 0.54699 0.01836 0.54259 0.01393 0.55046 C 0.01276 0.55717 0.01341 0.55416 0.01185 0.55972 L 0.01185 0.55972 " pathEditMode="relative" ptsTypes="AAAAAAAAAAAAAAAAAAAAAAAAAAAAAAAAAAAAAAAAAAAAAAAAAAAAA">
                                      <p:cBhvr>
                                        <p:cTn id="53" dur="4900" fill="hold"/>
                                        <p:tgtEl>
                                          <p:spTgt spid="12"/>
                                        </p:tgtEl>
                                        <p:attrNameLst>
                                          <p:attrName>ppt_x</p:attrName>
                                          <p:attrName>ppt_y</p:attrName>
                                        </p:attrNameLst>
                                      </p:cBhvr>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nodeType="clickEffect">
                                  <p:stCondLst>
                                    <p:cond delay="0"/>
                                  </p:stCondLst>
                                  <p:childTnLst>
                                    <p:animMotion origin="layout" path="M -4.16667E-6 -2.22222E-6 L -0.40156 0.09584 " pathEditMode="relative" rAng="0" ptsTypes="AA">
                                      <p:cBhvr>
                                        <p:cTn id="57" dur="2000" fill="hold"/>
                                        <p:tgtEl>
                                          <p:spTgt spid="10"/>
                                        </p:tgtEl>
                                        <p:attrNameLst>
                                          <p:attrName>ppt_x</p:attrName>
                                          <p:attrName>ppt_y</p:attrName>
                                        </p:attrNameLst>
                                      </p:cBhvr>
                                      <p:rCtr x="-20078" y="4792"/>
                                    </p:animMotion>
                                  </p:childTnLst>
                                </p:cTn>
                              </p:par>
                              <p:par>
                                <p:cTn id="58" presetID="0" presetClass="path" presetSubtype="0" accel="50000" decel="50000" fill="hold" nodeType="withEffect">
                                  <p:stCondLst>
                                    <p:cond delay="0"/>
                                  </p:stCondLst>
                                  <p:childTnLst>
                                    <p:animMotion origin="layout" path="M 0.00261 0.01667 L 0.00261 0.01667 C 0.00222 0.02269 0.0017 0.02894 0.00157 0.03495 C 0.00105 0.0456 0.00092 0.05602 0.00053 0.06644 C 0.00026 0.07037 -0.00026 0.07384 -0.00052 0.07755 C -0.00091 0.08194 -0.0013 0.08634 -0.00156 0.09051 C -0.00234 0.10301 -0.00273 0.11528 -0.00364 0.12755 C -0.00403 0.13218 -0.0052 0.13634 -0.00572 0.14051 C -0.00625 0.14375 -0.00638 0.14676 -0.00677 0.14977 C -0.00755 0.15509 -0.00898 0.15949 -0.00989 0.16458 C -0.0108 0.16898 -0.01093 0.17361 -0.01197 0.17755 C -0.01341 0.18241 -0.01549 0.18634 -0.01718 0.19051 C -0.01796 0.19421 -0.01836 0.19815 -0.01927 0.20162 C -0.02356 0.21782 -0.02304 0.21111 -0.0276 0.22569 C -0.02955 0.23171 -0.03059 0.23889 -0.03281 0.24421 C -0.03906 0.2588 -0.04648 0.27731 -0.05364 0.28866 C -0.05677 0.29375 -0.05976 0.29907 -0.06302 0.30347 C -0.09726 0.34907 -0.07031 0.31273 -0.09322 0.33681 C -0.09765 0.34144 -0.1013 0.34792 -0.10572 0.35162 C -0.11458 0.35903 -0.12408 0.36319 -0.13281 0.37014 C -0.14791 0.38218 -0.13645 0.37384 -0.1526 0.3831 C -0.16002 0.38727 -0.16692 0.39468 -0.17447 0.39606 C -0.18906 0.39884 -0.18151 0.39745 -0.19739 0.39977 C -0.20026 0.40116 -0.20312 0.40185 -0.20572 0.40347 C -0.21263 0.40787 -0.20599 0.40718 -0.21093 0.40718 L -0.21093 0.40718 " pathEditMode="relative" ptsTypes="AAAAAAAAAAAAAAAAAAAAAAAAAA">
                                      <p:cBhvr>
                                        <p:cTn id="59" dur="2000" fill="hold"/>
                                        <p:tgtEl>
                                          <p:spTgt spid="11"/>
                                        </p:tgtEl>
                                        <p:attrNameLst>
                                          <p:attrName>ppt_x</p:attrName>
                                          <p:attrName>ppt_y</p:attrName>
                                        </p:attrNameLst>
                                      </p:cBhvr>
                                    </p:animMotion>
                                  </p:childTnLst>
                                </p:cTn>
                              </p:par>
                            </p:childTnLst>
                          </p:cTn>
                        </p:par>
                      </p:childTnLst>
                    </p:cTn>
                  </p:par>
                  <p:par>
                    <p:cTn id="60" fill="hold">
                      <p:stCondLst>
                        <p:cond delay="indefinite"/>
                      </p:stCondLst>
                      <p:childTnLst>
                        <p:par>
                          <p:cTn id="61" fill="hold">
                            <p:stCondLst>
                              <p:cond delay="0"/>
                            </p:stCondLst>
                            <p:childTnLst>
                              <p:par>
                                <p:cTn id="62" presetID="23" presetClass="entr" presetSubtype="32" fill="hold" grpId="0" nodeType="clickEffect">
                                  <p:stCondLst>
                                    <p:cond delay="0"/>
                                  </p:stCondLst>
                                  <p:iterate type="lt">
                                    <p:tmPct val="15000"/>
                                  </p:iterate>
                                  <p:childTnLst>
                                    <p:set>
                                      <p:cBhvr>
                                        <p:cTn id="63" dur="1" fill="hold">
                                          <p:stCondLst>
                                            <p:cond delay="0"/>
                                          </p:stCondLst>
                                        </p:cTn>
                                        <p:tgtEl>
                                          <p:spTgt spid="39"/>
                                        </p:tgtEl>
                                        <p:attrNameLst>
                                          <p:attrName>style.visibility</p:attrName>
                                        </p:attrNameLst>
                                      </p:cBhvr>
                                      <p:to>
                                        <p:strVal val="visible"/>
                                      </p:to>
                                    </p:set>
                                    <p:anim calcmode="lin" valueType="num">
                                      <p:cBhvr>
                                        <p:cTn id="64" dur="500" fill="hold"/>
                                        <p:tgtEl>
                                          <p:spTgt spid="39"/>
                                        </p:tgtEl>
                                        <p:attrNameLst>
                                          <p:attrName>ppt_w</p:attrName>
                                        </p:attrNameLst>
                                      </p:cBhvr>
                                      <p:tavLst>
                                        <p:tav tm="0">
                                          <p:val>
                                            <p:strVal val="4*#ppt_w"/>
                                          </p:val>
                                        </p:tav>
                                        <p:tav tm="100000">
                                          <p:val>
                                            <p:strVal val="#ppt_w"/>
                                          </p:val>
                                        </p:tav>
                                      </p:tavLst>
                                    </p:anim>
                                    <p:anim calcmode="lin" valueType="num">
                                      <p:cBhvr>
                                        <p:cTn id="65" dur="500" fill="hold"/>
                                        <p:tgtEl>
                                          <p:spTgt spid="39"/>
                                        </p:tgtEl>
                                        <p:attrNameLst>
                                          <p:attrName>ppt_h</p:attrName>
                                        </p:attrNameLst>
                                      </p:cBhvr>
                                      <p:tavLst>
                                        <p:tav tm="0">
                                          <p:val>
                                            <p:strVal val="4*#ppt_h"/>
                                          </p:val>
                                        </p:tav>
                                        <p:tav tm="100000">
                                          <p:val>
                                            <p:strVal val="#ppt_h"/>
                                          </p:val>
                                        </p:tav>
                                      </p:tavLst>
                                    </p:anim>
                                  </p:childTnLst>
                                </p:cTn>
                              </p:par>
                            </p:childTnLst>
                          </p:cTn>
                        </p:par>
                        <p:par>
                          <p:cTn id="66" fill="hold">
                            <p:stCondLst>
                              <p:cond delay="800"/>
                            </p:stCondLst>
                            <p:childTnLst>
                              <p:par>
                                <p:cTn id="67" presetID="23" presetClass="entr" presetSubtype="32" fill="hold" grpId="0" nodeType="afterEffect">
                                  <p:stCondLst>
                                    <p:cond delay="0"/>
                                  </p:stCondLst>
                                  <p:iterate type="lt">
                                    <p:tmPct val="15000"/>
                                  </p:iterate>
                                  <p:childTnLst>
                                    <p:set>
                                      <p:cBhvr>
                                        <p:cTn id="68" dur="1" fill="hold">
                                          <p:stCondLst>
                                            <p:cond delay="0"/>
                                          </p:stCondLst>
                                        </p:cTn>
                                        <p:tgtEl>
                                          <p:spTgt spid="2"/>
                                        </p:tgtEl>
                                        <p:attrNameLst>
                                          <p:attrName>style.visibility</p:attrName>
                                        </p:attrNameLst>
                                      </p:cBhvr>
                                      <p:to>
                                        <p:strVal val="visible"/>
                                      </p:to>
                                    </p:set>
                                    <p:anim calcmode="lin" valueType="num">
                                      <p:cBhvr>
                                        <p:cTn id="69" dur="500" fill="hold"/>
                                        <p:tgtEl>
                                          <p:spTgt spid="2"/>
                                        </p:tgtEl>
                                        <p:attrNameLst>
                                          <p:attrName>ppt_w</p:attrName>
                                        </p:attrNameLst>
                                      </p:cBhvr>
                                      <p:tavLst>
                                        <p:tav tm="0">
                                          <p:val>
                                            <p:strVal val="4*#ppt_w"/>
                                          </p:val>
                                        </p:tav>
                                        <p:tav tm="100000">
                                          <p:val>
                                            <p:strVal val="#ppt_w"/>
                                          </p:val>
                                        </p:tav>
                                      </p:tavLst>
                                    </p:anim>
                                    <p:anim calcmode="lin" valueType="num">
                                      <p:cBhvr>
                                        <p:cTn id="70" dur="500" fill="hold"/>
                                        <p:tgtEl>
                                          <p:spTgt spid="2"/>
                                        </p:tgtEl>
                                        <p:attrNameLst>
                                          <p:attrName>ppt_h</p:attrName>
                                        </p:attrNameLst>
                                      </p:cBhvr>
                                      <p:tavLst>
                                        <p:tav tm="0">
                                          <p:val>
                                            <p:strVal val="4*#ppt_h"/>
                                          </p:val>
                                        </p:tav>
                                        <p:tav tm="100000">
                                          <p:val>
                                            <p:strVal val="#ppt_h"/>
                                          </p:val>
                                        </p:tav>
                                      </p:tavLst>
                                    </p:anim>
                                  </p:childTnLst>
                                </p:cTn>
                              </p:par>
                              <p:par>
                                <p:cTn id="71" presetID="34" presetClass="emph" presetSubtype="0" fill="hold" grpId="1" nodeType="withEffect">
                                  <p:stCondLst>
                                    <p:cond delay="1100"/>
                                  </p:stCondLst>
                                  <p:iterate type="lt">
                                    <p:tmPct val="10000"/>
                                  </p:iterate>
                                  <p:childTnLst>
                                    <p:animMotion origin="layout" path="M 5.55112E-17 0.02431 L 5.55112E-17 -0.07222 " pathEditMode="relative" rAng="0" ptsTypes="AA">
                                      <p:cBhvr>
                                        <p:cTn id="72" dur="250" accel="50000" decel="50000" autoRev="1" fill="hold">
                                          <p:stCondLst>
                                            <p:cond delay="0"/>
                                          </p:stCondLst>
                                        </p:cTn>
                                        <p:tgtEl>
                                          <p:spTgt spid="2"/>
                                        </p:tgtEl>
                                        <p:attrNameLst>
                                          <p:attrName>ppt_x</p:attrName>
                                          <p:attrName>ppt_y</p:attrName>
                                        </p:attrNameLst>
                                      </p:cBhvr>
                                      <p:rCtr x="0" y="-4838"/>
                                    </p:animMotion>
                                    <p:animRot by="1500000">
                                      <p:cBhvr>
                                        <p:cTn id="73" dur="125" fill="hold">
                                          <p:stCondLst>
                                            <p:cond delay="0"/>
                                          </p:stCondLst>
                                        </p:cTn>
                                        <p:tgtEl>
                                          <p:spTgt spid="2"/>
                                        </p:tgtEl>
                                        <p:attrNameLst>
                                          <p:attrName>r</p:attrName>
                                        </p:attrNameLst>
                                      </p:cBhvr>
                                    </p:animRot>
                                    <p:animRot by="-1500000">
                                      <p:cBhvr>
                                        <p:cTn id="74" dur="125" fill="hold">
                                          <p:stCondLst>
                                            <p:cond delay="125"/>
                                          </p:stCondLst>
                                        </p:cTn>
                                        <p:tgtEl>
                                          <p:spTgt spid="2"/>
                                        </p:tgtEl>
                                        <p:attrNameLst>
                                          <p:attrName>r</p:attrName>
                                        </p:attrNameLst>
                                      </p:cBhvr>
                                    </p:animRot>
                                    <p:animRot by="-1500000">
                                      <p:cBhvr>
                                        <p:cTn id="75" dur="125" fill="hold">
                                          <p:stCondLst>
                                            <p:cond delay="250"/>
                                          </p:stCondLst>
                                        </p:cTn>
                                        <p:tgtEl>
                                          <p:spTgt spid="2"/>
                                        </p:tgtEl>
                                        <p:attrNameLst>
                                          <p:attrName>r</p:attrName>
                                        </p:attrNameLst>
                                      </p:cBhvr>
                                    </p:animRot>
                                    <p:animRot by="1500000">
                                      <p:cBhvr>
                                        <p:cTn id="76" dur="125" fill="hold">
                                          <p:stCondLst>
                                            <p:cond delay="375"/>
                                          </p:stCondLst>
                                        </p:cTn>
                                        <p:tgtEl>
                                          <p:spTgt spid="2"/>
                                        </p:tgtEl>
                                        <p:attrNameLst>
                                          <p:attrName>r</p:attrName>
                                        </p:attrNameLst>
                                      </p:cBhvr>
                                    </p:animRot>
                                  </p:childTnLst>
                                </p:cTn>
                              </p:par>
                              <p:par>
                                <p:cTn id="77" presetID="10" presetClass="entr" presetSubtype="0" repeatCount="indefinite" fill="hold" nodeType="withEffect">
                                  <p:stCondLst>
                                    <p:cond delay="42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1000"/>
                                        <p:tgtEl>
                                          <p:spTgt spid="14"/>
                                        </p:tgtEl>
                                      </p:cBhvr>
                                    </p:animEffect>
                                  </p:childTnLst>
                                </p:cTn>
                              </p:par>
                              <p:par>
                                <p:cTn id="80" presetID="10" presetClass="entr" presetSubtype="0" repeatCount="indefinite" fill="hold" nodeType="withEffect">
                                  <p:stCondLst>
                                    <p:cond delay="170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1000"/>
                                        <p:tgtEl>
                                          <p:spTgt spid="15"/>
                                        </p:tgtEl>
                                      </p:cBhvr>
                                    </p:animEffect>
                                  </p:childTnLst>
                                </p:cTn>
                              </p:par>
                              <p:par>
                                <p:cTn id="83" presetID="10" presetClass="entr" presetSubtype="0" repeatCount="indefinite" fill="hold" nodeType="withEffect">
                                  <p:stCondLst>
                                    <p:cond delay="5500"/>
                                  </p:stCondLst>
                                  <p:childTnLst>
                                    <p:set>
                                      <p:cBhvr>
                                        <p:cTn id="84" dur="1" fill="hold">
                                          <p:stCondLst>
                                            <p:cond delay="0"/>
                                          </p:stCondLst>
                                        </p:cTn>
                                        <p:tgtEl>
                                          <p:spTgt spid="16"/>
                                        </p:tgtEl>
                                        <p:attrNameLst>
                                          <p:attrName>style.visibility</p:attrName>
                                        </p:attrNameLst>
                                      </p:cBhvr>
                                      <p:to>
                                        <p:strVal val="visible"/>
                                      </p:to>
                                    </p:set>
                                    <p:animEffect transition="in" filter="fade">
                                      <p:cBhvr>
                                        <p:cTn id="85" dur="1000"/>
                                        <p:tgtEl>
                                          <p:spTgt spid="16"/>
                                        </p:tgtEl>
                                      </p:cBhvr>
                                    </p:animEffect>
                                  </p:childTnLst>
                                </p:cTn>
                              </p:par>
                              <p:par>
                                <p:cTn id="86" presetID="10" presetClass="entr" presetSubtype="0" repeatCount="indefinite" fill="hold"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1000"/>
                                        <p:tgtEl>
                                          <p:spTgt spid="17"/>
                                        </p:tgtEl>
                                      </p:cBhvr>
                                    </p:animEffect>
                                  </p:childTnLst>
                                </p:cTn>
                              </p:par>
                              <p:par>
                                <p:cTn id="89" presetID="10" presetClass="entr" presetSubtype="0" repeatCount="indefinite" fill="hold" nodeType="withEffect">
                                  <p:stCondLst>
                                    <p:cond delay="370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1000"/>
                                        <p:tgtEl>
                                          <p:spTgt spid="18"/>
                                        </p:tgtEl>
                                      </p:cBhvr>
                                    </p:animEffect>
                                  </p:childTnLst>
                                </p:cTn>
                              </p:par>
                              <p:par>
                                <p:cTn id="92" presetID="10" presetClass="entr" presetSubtype="0" repeatCount="indefinite" fill="hold" nodeType="withEffect">
                                  <p:stCondLst>
                                    <p:cond delay="920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1000"/>
                                        <p:tgtEl>
                                          <p:spTgt spid="19"/>
                                        </p:tgtEl>
                                      </p:cBhvr>
                                    </p:animEffect>
                                  </p:childTnLst>
                                </p:cTn>
                              </p:par>
                              <p:par>
                                <p:cTn id="95" presetID="10" presetClass="entr" presetSubtype="0" repeatCount="indefinite" fill="hold" nodeType="withEffect">
                                  <p:stCondLst>
                                    <p:cond delay="140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1000"/>
                                        <p:tgtEl>
                                          <p:spTgt spid="20"/>
                                        </p:tgtEl>
                                      </p:cBhvr>
                                    </p:animEffect>
                                  </p:childTnLst>
                                </p:cTn>
                              </p:par>
                              <p:par>
                                <p:cTn id="98" presetID="10" presetClass="entr" presetSubtype="0" repeatCount="indefinite" fill="hold" nodeType="withEffect">
                                  <p:stCondLst>
                                    <p:cond delay="350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1000"/>
                                        <p:tgtEl>
                                          <p:spTgt spid="21"/>
                                        </p:tgtEl>
                                      </p:cBhvr>
                                    </p:animEffect>
                                  </p:childTnLst>
                                </p:cTn>
                              </p:par>
                              <p:par>
                                <p:cTn id="101" presetID="10" presetClass="entr" presetSubtype="0" repeatCount="indefinite" fill="hold" nodeType="withEffect">
                                  <p:stCondLst>
                                    <p:cond delay="710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1000"/>
                                        <p:tgtEl>
                                          <p:spTgt spid="22"/>
                                        </p:tgtEl>
                                      </p:cBhvr>
                                    </p:animEffect>
                                  </p:childTnLst>
                                </p:cTn>
                              </p:par>
                              <p:par>
                                <p:cTn id="104" presetID="10" presetClass="entr" presetSubtype="0" repeatCount="indefinite" fill="hold" nodeType="with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1000"/>
                                        <p:tgtEl>
                                          <p:spTgt spid="23"/>
                                        </p:tgtEl>
                                      </p:cBhvr>
                                    </p:animEffect>
                                  </p:childTnLst>
                                </p:cTn>
                              </p:par>
                              <p:par>
                                <p:cTn id="107" presetID="10" presetClass="entr" presetSubtype="0" repeatCount="indefinite" fill="hold" nodeType="withEffect">
                                  <p:stCondLst>
                                    <p:cond delay="3900"/>
                                  </p:stCondLst>
                                  <p:childTnLst>
                                    <p:set>
                                      <p:cBhvr>
                                        <p:cTn id="108" dur="1" fill="hold">
                                          <p:stCondLst>
                                            <p:cond delay="0"/>
                                          </p:stCondLst>
                                        </p:cTn>
                                        <p:tgtEl>
                                          <p:spTgt spid="24"/>
                                        </p:tgtEl>
                                        <p:attrNameLst>
                                          <p:attrName>style.visibility</p:attrName>
                                        </p:attrNameLst>
                                      </p:cBhvr>
                                      <p:to>
                                        <p:strVal val="visible"/>
                                      </p:to>
                                    </p:set>
                                    <p:animEffect transition="in" filter="fade">
                                      <p:cBhvr>
                                        <p:cTn id="109" dur="1000"/>
                                        <p:tgtEl>
                                          <p:spTgt spid="24"/>
                                        </p:tgtEl>
                                      </p:cBhvr>
                                    </p:animEffect>
                                  </p:childTnLst>
                                </p:cTn>
                              </p:par>
                              <p:par>
                                <p:cTn id="110" presetID="10" presetClass="entr" presetSubtype="0" repeatCount="indefinite" fill="hold" nodeType="withEffect">
                                  <p:stCondLst>
                                    <p:cond delay="190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childTnLst>
                                </p:cTn>
                              </p:par>
                              <p:par>
                                <p:cTn id="113" presetID="10" presetClass="entr" presetSubtype="0" repeatCount="indefinite" fill="hold" nodeType="withEffect">
                                  <p:stCondLst>
                                    <p:cond delay="8400"/>
                                  </p:stCondLst>
                                  <p:childTnLst>
                                    <p:set>
                                      <p:cBhvr>
                                        <p:cTn id="114" dur="1" fill="hold">
                                          <p:stCondLst>
                                            <p:cond delay="0"/>
                                          </p:stCondLst>
                                        </p:cTn>
                                        <p:tgtEl>
                                          <p:spTgt spid="26"/>
                                        </p:tgtEl>
                                        <p:attrNameLst>
                                          <p:attrName>style.visibility</p:attrName>
                                        </p:attrNameLst>
                                      </p:cBhvr>
                                      <p:to>
                                        <p:strVal val="visible"/>
                                      </p:to>
                                    </p:set>
                                    <p:animEffect transition="in" filter="fade">
                                      <p:cBhvr>
                                        <p:cTn id="115" dur="1000"/>
                                        <p:tgtEl>
                                          <p:spTgt spid="26"/>
                                        </p:tgtEl>
                                      </p:cBhvr>
                                    </p:animEffect>
                                  </p:childTnLst>
                                </p:cTn>
                              </p:par>
                              <p:par>
                                <p:cTn id="116" presetID="10" presetClass="entr" presetSubtype="0" repeatCount="indefinite" fill="hold" nodeType="withEffect">
                                  <p:stCondLst>
                                    <p:cond delay="11600"/>
                                  </p:stCondLst>
                                  <p:childTnLst>
                                    <p:set>
                                      <p:cBhvr>
                                        <p:cTn id="117" dur="1" fill="hold">
                                          <p:stCondLst>
                                            <p:cond delay="0"/>
                                          </p:stCondLst>
                                        </p:cTn>
                                        <p:tgtEl>
                                          <p:spTgt spid="27"/>
                                        </p:tgtEl>
                                        <p:attrNameLst>
                                          <p:attrName>style.visibility</p:attrName>
                                        </p:attrNameLst>
                                      </p:cBhvr>
                                      <p:to>
                                        <p:strVal val="visible"/>
                                      </p:to>
                                    </p:set>
                                    <p:animEffect transition="in" filter="fade">
                                      <p:cBhvr>
                                        <p:cTn id="118" dur="1000"/>
                                        <p:tgtEl>
                                          <p:spTgt spid="27"/>
                                        </p:tgtEl>
                                      </p:cBhvr>
                                    </p:animEffect>
                                  </p:childTnLst>
                                </p:cTn>
                              </p:par>
                              <p:par>
                                <p:cTn id="119" presetID="10" presetClass="entr" presetSubtype="0" repeatCount="indefinite" fill="hold" nodeType="withEffect">
                                  <p:stCondLst>
                                    <p:cond delay="270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500"/>
                                        <p:tgtEl>
                                          <p:spTgt spid="28"/>
                                        </p:tgtEl>
                                      </p:cBhvr>
                                    </p:animEffect>
                                  </p:childTnLst>
                                </p:cTn>
                              </p:par>
                              <p:par>
                                <p:cTn id="122" presetID="10" presetClass="entr" presetSubtype="0" repeatCount="indefinite" fill="hold" nodeType="withEffect">
                                  <p:stCondLst>
                                    <p:cond delay="5900"/>
                                  </p:stCondLst>
                                  <p:childTnLst>
                                    <p:set>
                                      <p:cBhvr>
                                        <p:cTn id="123" dur="1" fill="hold">
                                          <p:stCondLst>
                                            <p:cond delay="0"/>
                                          </p:stCondLst>
                                        </p:cTn>
                                        <p:tgtEl>
                                          <p:spTgt spid="29"/>
                                        </p:tgtEl>
                                        <p:attrNameLst>
                                          <p:attrName>style.visibility</p:attrName>
                                        </p:attrNameLst>
                                      </p:cBhvr>
                                      <p:to>
                                        <p:strVal val="visible"/>
                                      </p:to>
                                    </p:set>
                                    <p:animEffect transition="in" filter="fade">
                                      <p:cBhvr>
                                        <p:cTn id="124" dur="1700"/>
                                        <p:tgtEl>
                                          <p:spTgt spid="29"/>
                                        </p:tgtEl>
                                      </p:cBhvr>
                                    </p:animEffect>
                                  </p:childTnLst>
                                </p:cTn>
                              </p:par>
                              <p:par>
                                <p:cTn id="125" presetID="10" presetClass="entr" presetSubtype="0" repeatCount="indefinite" fill="hold" nodeType="withEffect">
                                  <p:stCondLst>
                                    <p:cond delay="0"/>
                                  </p:stCondLst>
                                  <p:childTnLst>
                                    <p:set>
                                      <p:cBhvr>
                                        <p:cTn id="126" dur="1" fill="hold">
                                          <p:stCondLst>
                                            <p:cond delay="0"/>
                                          </p:stCondLst>
                                        </p:cTn>
                                        <p:tgtEl>
                                          <p:spTgt spid="30"/>
                                        </p:tgtEl>
                                        <p:attrNameLst>
                                          <p:attrName>style.visibility</p:attrName>
                                        </p:attrNameLst>
                                      </p:cBhvr>
                                      <p:to>
                                        <p:strVal val="visible"/>
                                      </p:to>
                                    </p:set>
                                    <p:animEffect transition="in" filter="fade">
                                      <p:cBhvr>
                                        <p:cTn id="127" dur="1000"/>
                                        <p:tgtEl>
                                          <p:spTgt spid="30"/>
                                        </p:tgtEl>
                                      </p:cBhvr>
                                    </p:animEffect>
                                  </p:childTnLst>
                                </p:cTn>
                              </p:par>
                              <p:par>
                                <p:cTn id="128" presetID="10" presetClass="entr" presetSubtype="0" repeatCount="indefinite" fill="hold" nodeType="withEffect">
                                  <p:stCondLst>
                                    <p:cond delay="9000"/>
                                  </p:stCondLst>
                                  <p:childTnLst>
                                    <p:set>
                                      <p:cBhvr>
                                        <p:cTn id="129" dur="1" fill="hold">
                                          <p:stCondLst>
                                            <p:cond delay="0"/>
                                          </p:stCondLst>
                                        </p:cTn>
                                        <p:tgtEl>
                                          <p:spTgt spid="31"/>
                                        </p:tgtEl>
                                        <p:attrNameLst>
                                          <p:attrName>style.visibility</p:attrName>
                                        </p:attrNameLst>
                                      </p:cBhvr>
                                      <p:to>
                                        <p:strVal val="visible"/>
                                      </p:to>
                                    </p:set>
                                    <p:animEffect transition="in" filter="fade">
                                      <p:cBhvr>
                                        <p:cTn id="130" dur="1000"/>
                                        <p:tgtEl>
                                          <p:spTgt spid="31"/>
                                        </p:tgtEl>
                                      </p:cBhvr>
                                    </p:animEffect>
                                  </p:childTnLst>
                                </p:cTn>
                              </p:par>
                              <p:par>
                                <p:cTn id="131" presetID="10" presetClass="entr" presetSubtype="0" repeatCount="indefinite" fill="hold" nodeType="withEffect">
                                  <p:stCondLst>
                                    <p:cond delay="6700"/>
                                  </p:stCondLst>
                                  <p:childTnLst>
                                    <p:set>
                                      <p:cBhvr>
                                        <p:cTn id="132" dur="1" fill="hold">
                                          <p:stCondLst>
                                            <p:cond delay="0"/>
                                          </p:stCondLst>
                                        </p:cTn>
                                        <p:tgtEl>
                                          <p:spTgt spid="32"/>
                                        </p:tgtEl>
                                        <p:attrNameLst>
                                          <p:attrName>style.visibility</p:attrName>
                                        </p:attrNameLst>
                                      </p:cBhvr>
                                      <p:to>
                                        <p:strVal val="visible"/>
                                      </p:to>
                                    </p:set>
                                    <p:animEffect transition="in" filter="fade">
                                      <p:cBhvr>
                                        <p:cTn id="133" dur="1000"/>
                                        <p:tgtEl>
                                          <p:spTgt spid="32"/>
                                        </p:tgtEl>
                                      </p:cBhvr>
                                    </p:animEffect>
                                  </p:childTnLst>
                                </p:cTn>
                              </p:par>
                              <p:par>
                                <p:cTn id="134" presetID="10" presetClass="entr" presetSubtype="0" repeatCount="indefinite" fill="hold" nodeType="withEffect">
                                  <p:stCondLst>
                                    <p:cond delay="2600"/>
                                  </p:stCondLst>
                                  <p:childTnLst>
                                    <p:set>
                                      <p:cBhvr>
                                        <p:cTn id="135" dur="1" fill="hold">
                                          <p:stCondLst>
                                            <p:cond delay="0"/>
                                          </p:stCondLst>
                                        </p:cTn>
                                        <p:tgtEl>
                                          <p:spTgt spid="33"/>
                                        </p:tgtEl>
                                        <p:attrNameLst>
                                          <p:attrName>style.visibility</p:attrName>
                                        </p:attrNameLst>
                                      </p:cBhvr>
                                      <p:to>
                                        <p:strVal val="visible"/>
                                      </p:to>
                                    </p:set>
                                    <p:animEffect transition="in" filter="fade">
                                      <p:cBhvr>
                                        <p:cTn id="136" dur="1000"/>
                                        <p:tgtEl>
                                          <p:spTgt spid="33"/>
                                        </p:tgtEl>
                                      </p:cBhvr>
                                    </p:animEffect>
                                  </p:childTnLst>
                                </p:cTn>
                              </p:par>
                              <p:par>
                                <p:cTn id="137" presetID="10" presetClass="entr" presetSubtype="0" repeatCount="indefinite" fill="hold" nodeType="withEffect">
                                  <p:stCondLst>
                                    <p:cond delay="0"/>
                                  </p:stCondLst>
                                  <p:childTnLst>
                                    <p:set>
                                      <p:cBhvr>
                                        <p:cTn id="138" dur="1" fill="hold">
                                          <p:stCondLst>
                                            <p:cond delay="0"/>
                                          </p:stCondLst>
                                        </p:cTn>
                                        <p:tgtEl>
                                          <p:spTgt spid="34"/>
                                        </p:tgtEl>
                                        <p:attrNameLst>
                                          <p:attrName>style.visibility</p:attrName>
                                        </p:attrNameLst>
                                      </p:cBhvr>
                                      <p:to>
                                        <p:strVal val="visible"/>
                                      </p:to>
                                    </p:set>
                                    <p:animEffect transition="in" filter="fade">
                                      <p:cBhvr>
                                        <p:cTn id="139" dur="1000"/>
                                        <p:tgtEl>
                                          <p:spTgt spid="34"/>
                                        </p:tgtEl>
                                      </p:cBhvr>
                                    </p:animEffect>
                                  </p:childTnLst>
                                </p:cTn>
                              </p:par>
                              <p:par>
                                <p:cTn id="140" presetID="10" presetClass="entr" presetSubtype="0" repeatCount="indefinite" fill="hold" nodeType="withEffect">
                                  <p:stCondLst>
                                    <p:cond delay="6600"/>
                                  </p:stCondLst>
                                  <p:childTnLst>
                                    <p:set>
                                      <p:cBhvr>
                                        <p:cTn id="141" dur="1" fill="hold">
                                          <p:stCondLst>
                                            <p:cond delay="0"/>
                                          </p:stCondLst>
                                        </p:cTn>
                                        <p:tgtEl>
                                          <p:spTgt spid="35"/>
                                        </p:tgtEl>
                                        <p:attrNameLst>
                                          <p:attrName>style.visibility</p:attrName>
                                        </p:attrNameLst>
                                      </p:cBhvr>
                                      <p:to>
                                        <p:strVal val="visible"/>
                                      </p:to>
                                    </p:set>
                                    <p:animEffect transition="in" filter="fade">
                                      <p:cBhvr>
                                        <p:cTn id="142" dur="1000"/>
                                        <p:tgtEl>
                                          <p:spTgt spid="35"/>
                                        </p:tgtEl>
                                      </p:cBhvr>
                                    </p:animEffect>
                                  </p:childTnLst>
                                </p:cTn>
                              </p:par>
                              <p:par>
                                <p:cTn id="143" presetID="10" presetClass="entr" presetSubtype="0" repeatCount="indefinite" fill="hold" nodeType="withEffect">
                                  <p:stCondLst>
                                    <p:cond delay="2300"/>
                                  </p:stCondLst>
                                  <p:childTnLst>
                                    <p:set>
                                      <p:cBhvr>
                                        <p:cTn id="144" dur="1" fill="hold">
                                          <p:stCondLst>
                                            <p:cond delay="0"/>
                                          </p:stCondLst>
                                        </p:cTn>
                                        <p:tgtEl>
                                          <p:spTgt spid="36"/>
                                        </p:tgtEl>
                                        <p:attrNameLst>
                                          <p:attrName>style.visibility</p:attrName>
                                        </p:attrNameLst>
                                      </p:cBhvr>
                                      <p:to>
                                        <p:strVal val="visible"/>
                                      </p:to>
                                    </p:set>
                                    <p:animEffect transition="in" filter="fade">
                                      <p:cBhvr>
                                        <p:cTn id="145" dur="1000"/>
                                        <p:tgtEl>
                                          <p:spTgt spid="36"/>
                                        </p:tgtEl>
                                      </p:cBhvr>
                                    </p:animEffect>
                                  </p:childTnLst>
                                </p:cTn>
                              </p:par>
                              <p:par>
                                <p:cTn id="146" presetID="10" presetClass="entr" presetSubtype="0" repeatCount="indefinite" fill="hold" nodeType="withEffect">
                                  <p:stCondLst>
                                    <p:cond delay="9300"/>
                                  </p:stCondLst>
                                  <p:childTnLst>
                                    <p:set>
                                      <p:cBhvr>
                                        <p:cTn id="147" dur="1" fill="hold">
                                          <p:stCondLst>
                                            <p:cond delay="0"/>
                                          </p:stCondLst>
                                        </p:cTn>
                                        <p:tgtEl>
                                          <p:spTgt spid="37"/>
                                        </p:tgtEl>
                                        <p:attrNameLst>
                                          <p:attrName>style.visibility</p:attrName>
                                        </p:attrNameLst>
                                      </p:cBhvr>
                                      <p:to>
                                        <p:strVal val="visible"/>
                                      </p:to>
                                    </p:set>
                                    <p:animEffect transition="in" filter="fade">
                                      <p:cBhvr>
                                        <p:cTn id="148"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9460B039-7A21-4042-A3CB-426C32BF25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0" y="1576299"/>
            <a:ext cx="2422978" cy="5281701"/>
          </a:xfrm>
          <a:prstGeom prst="rect">
            <a:avLst/>
          </a:prstGeom>
        </p:spPr>
      </p:pic>
      <p:sp>
        <p:nvSpPr>
          <p:cNvPr id="2" name="TextBox 1">
            <a:extLst>
              <a:ext uri="{FF2B5EF4-FFF2-40B4-BE49-F238E27FC236}">
                <a16:creationId xmlns:a16="http://schemas.microsoft.com/office/drawing/2014/main" id="{4F26C27D-CD18-4385-81F8-6A71ADF583B9}"/>
              </a:ext>
            </a:extLst>
          </p:cNvPr>
          <p:cNvSpPr txBox="1"/>
          <p:nvPr/>
        </p:nvSpPr>
        <p:spPr>
          <a:xfrm>
            <a:off x="1494971" y="1938992"/>
            <a:ext cx="10086520" cy="1323439"/>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sz="4000">
                <a:solidFill>
                  <a:srgbClr val="0070C0"/>
                </a:solidFill>
              </a:rPr>
              <a:t>1. Hãy kể tên các loại hình giao thông vận tải trên đất nước ta mà em biết.</a:t>
            </a:r>
            <a:endParaRPr lang="en-US" sz="4000" dirty="0">
              <a:solidFill>
                <a:srgbClr val="0070C0"/>
              </a:solidFill>
            </a:endParaRPr>
          </a:p>
        </p:txBody>
      </p:sp>
      <p:sp>
        <p:nvSpPr>
          <p:cNvPr id="3" name="TextBox 2">
            <a:extLst>
              <a:ext uri="{FF2B5EF4-FFF2-40B4-BE49-F238E27FC236}">
                <a16:creationId xmlns:a16="http://schemas.microsoft.com/office/drawing/2014/main" id="{AD31135C-28E1-48C1-B6D2-82E3FBEFE090}"/>
              </a:ext>
            </a:extLst>
          </p:cNvPr>
          <p:cNvSpPr txBox="1"/>
          <p:nvPr/>
        </p:nvSpPr>
        <p:spPr>
          <a:xfrm>
            <a:off x="2293257" y="3429000"/>
            <a:ext cx="9288234" cy="1938992"/>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sz="4000" dirty="0">
                <a:solidFill>
                  <a:srgbClr val="0070C0"/>
                </a:solidFill>
              </a:rPr>
              <a:t>2</a:t>
            </a:r>
            <a:r>
              <a:rPr lang="en-US" sz="4000">
                <a:solidFill>
                  <a:srgbClr val="0070C0"/>
                </a:solidFill>
              </a:rPr>
              <a:t>. Quan sát hình 1, cho biết loại hình giao thông vận tải nào có vai trò quan trọng nhất trong việt chuyên chở hàng hóa.</a:t>
            </a:r>
            <a:endParaRPr lang="en-US" sz="4000" dirty="0">
              <a:solidFill>
                <a:srgbClr val="0070C0"/>
              </a:solidFill>
            </a:endParaRPr>
          </a:p>
        </p:txBody>
      </p:sp>
      <p:pic>
        <p:nvPicPr>
          <p:cNvPr id="7" name="Picture 7">
            <a:extLst>
              <a:ext uri="{FF2B5EF4-FFF2-40B4-BE49-F238E27FC236}">
                <a16:creationId xmlns:a16="http://schemas.microsoft.com/office/drawing/2014/main" id="{4D4E5AAB-80F7-4195-A909-D68EC8EA7B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69022" y="0"/>
            <a:ext cx="2361026" cy="1938992"/>
          </a:xfrm>
          <a:prstGeom prst="rect">
            <a:avLst/>
          </a:prstGeom>
        </p:spPr>
      </p:pic>
      <p:pic>
        <p:nvPicPr>
          <p:cNvPr id="8" name="Picture 7">
            <a:extLst>
              <a:ext uri="{FF2B5EF4-FFF2-40B4-BE49-F238E27FC236}">
                <a16:creationId xmlns:a16="http://schemas.microsoft.com/office/drawing/2014/main" id="{939CCDD1-DDDF-44C2-82F0-4CA2E0EA15C5}"/>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08354" y="5053301"/>
            <a:ext cx="3208354" cy="1804699"/>
          </a:xfrm>
          <a:prstGeom prst="rect">
            <a:avLst/>
          </a:prstGeom>
        </p:spPr>
      </p:pic>
    </p:spTree>
    <p:extLst>
      <p:ext uri="{BB962C8B-B14F-4D97-AF65-F5344CB8AC3E}">
        <p14:creationId xmlns:p14="http://schemas.microsoft.com/office/powerpoint/2010/main" val="234317856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par>
                          <p:cTn id="14" fill="hold">
                            <p:stCondLst>
                              <p:cond delay="500"/>
                            </p:stCondLst>
                            <p:childTnLst>
                              <p:par>
                                <p:cTn id="15" presetID="2" presetClass="entr" presetSubtype="2"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2500" fill="hold"/>
                                        <p:tgtEl>
                                          <p:spTgt spid="8"/>
                                        </p:tgtEl>
                                        <p:attrNameLst>
                                          <p:attrName>ppt_x</p:attrName>
                                        </p:attrNameLst>
                                      </p:cBhvr>
                                      <p:tavLst>
                                        <p:tav tm="0">
                                          <p:val>
                                            <p:strVal val="1+#ppt_w/2"/>
                                          </p:val>
                                        </p:tav>
                                        <p:tav tm="100000">
                                          <p:val>
                                            <p:strVal val="#ppt_x"/>
                                          </p:val>
                                        </p:tav>
                                      </p:tavLst>
                                    </p:anim>
                                    <p:anim calcmode="lin" valueType="num">
                                      <p:cBhvr additive="base">
                                        <p:cTn id="18" dur="2500" fill="hold"/>
                                        <p:tgtEl>
                                          <p:spTgt spid="8"/>
                                        </p:tgtEl>
                                        <p:attrNameLst>
                                          <p:attrName>ppt_y</p:attrName>
                                        </p:attrNameLst>
                                      </p:cBhvr>
                                      <p:tavLst>
                                        <p:tav tm="0">
                                          <p:val>
                                            <p:strVal val="#ppt_y"/>
                                          </p:val>
                                        </p:tav>
                                        <p:tav tm="100000">
                                          <p:val>
                                            <p:strVal val="#ppt_y"/>
                                          </p:val>
                                        </p:tav>
                                      </p:tavLst>
                                    </p:anim>
                                  </p:childTnLst>
                                </p:cTn>
                              </p:par>
                              <p:par>
                                <p:cTn id="19" presetID="22" presetClass="entr" presetSubtype="2" fill="hold" nodeType="withEffect">
                                  <p:stCondLst>
                                    <p:cond delay="80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wipe(right)">
                                      <p:cBhvr>
                                        <p:cTn id="21" dur="13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5433F0-15F0-4862-8D91-EFCCFED79728}"/>
              </a:ext>
            </a:extLst>
          </p:cNvPr>
          <p:cNvSpPr txBox="1"/>
          <p:nvPr/>
        </p:nvSpPr>
        <p:spPr>
          <a:xfrm>
            <a:off x="676469" y="665243"/>
            <a:ext cx="10630160" cy="1323439"/>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sz="4000">
                <a:solidFill>
                  <a:srgbClr val="0070C0"/>
                </a:solidFill>
              </a:rPr>
              <a:t>1. Hãy kể tên các loại hình giao thông vận tải trên đất nước ta mà em biết.</a:t>
            </a:r>
            <a:endParaRPr lang="en-US" sz="4000" dirty="0">
              <a:solidFill>
                <a:srgbClr val="0070C0"/>
              </a:solidFill>
            </a:endParaRPr>
          </a:p>
        </p:txBody>
      </p:sp>
      <p:sp>
        <p:nvSpPr>
          <p:cNvPr id="3" name="TextBox 2">
            <a:extLst>
              <a:ext uri="{FF2B5EF4-FFF2-40B4-BE49-F238E27FC236}">
                <a16:creationId xmlns:a16="http://schemas.microsoft.com/office/drawing/2014/main" id="{4F53EBF6-0304-4108-95D4-0013964EDF30}"/>
              </a:ext>
            </a:extLst>
          </p:cNvPr>
          <p:cNvSpPr txBox="1"/>
          <p:nvPr/>
        </p:nvSpPr>
        <p:spPr>
          <a:xfrm>
            <a:off x="676469" y="1988682"/>
            <a:ext cx="5171881" cy="707886"/>
          </a:xfrm>
          <a:prstGeom prst="rect">
            <a:avLst/>
          </a:prstGeom>
          <a:noFill/>
        </p:spPr>
        <p:txBody>
          <a:bodyPr wrap="square" rtlCol="0">
            <a:spAutoFit/>
          </a:bodyPr>
          <a:lstStyle/>
          <a:p>
            <a:r>
              <a:rPr lang="en-US" sz="4000" b="1">
                <a:latin typeface="Times New Roman" panose="02020603050405020304" pitchFamily="18" charset="0"/>
                <a:cs typeface="Times New Roman" panose="02020603050405020304" pitchFamily="18" charset="0"/>
              </a:rPr>
              <a:t>- Đường ô tô</a:t>
            </a:r>
            <a:endParaRPr lang="en-US" sz="40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DFB6CBA-BE01-439D-BE14-EB04112BD685}"/>
              </a:ext>
            </a:extLst>
          </p:cNvPr>
          <p:cNvSpPr txBox="1"/>
          <p:nvPr/>
        </p:nvSpPr>
        <p:spPr>
          <a:xfrm>
            <a:off x="676469" y="2826834"/>
            <a:ext cx="517188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 </a:t>
            </a:r>
            <a:r>
              <a:rPr lang="en-US" sz="4000" b="1" err="1">
                <a:latin typeface="Times New Roman" panose="02020603050405020304" pitchFamily="18" charset="0"/>
                <a:cs typeface="Times New Roman" panose="02020603050405020304" pitchFamily="18" charset="0"/>
              </a:rPr>
              <a:t>Đường</a:t>
            </a:r>
            <a:r>
              <a:rPr lang="en-US" sz="4000" b="1">
                <a:latin typeface="Times New Roman" panose="02020603050405020304" pitchFamily="18" charset="0"/>
                <a:cs typeface="Times New Roman" panose="02020603050405020304" pitchFamily="18" charset="0"/>
              </a:rPr>
              <a:t> sắt</a:t>
            </a:r>
            <a:endParaRPr lang="en-US" sz="40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6DB870C-9BD3-40DD-8762-3715223F0D11}"/>
              </a:ext>
            </a:extLst>
          </p:cNvPr>
          <p:cNvSpPr txBox="1"/>
          <p:nvPr/>
        </p:nvSpPr>
        <p:spPr>
          <a:xfrm>
            <a:off x="676469" y="3664986"/>
            <a:ext cx="517188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 </a:t>
            </a:r>
            <a:r>
              <a:rPr lang="en-US" sz="4000" b="1" err="1">
                <a:latin typeface="Times New Roman" panose="02020603050405020304" pitchFamily="18" charset="0"/>
                <a:cs typeface="Times New Roman" panose="02020603050405020304" pitchFamily="18" charset="0"/>
              </a:rPr>
              <a:t>Đường</a:t>
            </a:r>
            <a:r>
              <a:rPr lang="en-US" sz="4000" b="1">
                <a:latin typeface="Times New Roman" panose="02020603050405020304" pitchFamily="18" charset="0"/>
                <a:cs typeface="Times New Roman" panose="02020603050405020304" pitchFamily="18" charset="0"/>
              </a:rPr>
              <a:t> sông</a:t>
            </a:r>
            <a:endParaRPr lang="en-US" sz="40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95F78CF-C7B6-41D3-89D7-B3B0A0A5570C}"/>
              </a:ext>
            </a:extLst>
          </p:cNvPr>
          <p:cNvSpPr txBox="1"/>
          <p:nvPr/>
        </p:nvSpPr>
        <p:spPr>
          <a:xfrm>
            <a:off x="676469" y="4503138"/>
            <a:ext cx="517188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 </a:t>
            </a:r>
            <a:r>
              <a:rPr lang="en-US" sz="4000" b="1" err="1">
                <a:latin typeface="Times New Roman" panose="02020603050405020304" pitchFamily="18" charset="0"/>
                <a:cs typeface="Times New Roman" panose="02020603050405020304" pitchFamily="18" charset="0"/>
              </a:rPr>
              <a:t>Đường</a:t>
            </a:r>
            <a:r>
              <a:rPr lang="en-US" sz="4000" b="1">
                <a:latin typeface="Times New Roman" panose="02020603050405020304" pitchFamily="18" charset="0"/>
                <a:cs typeface="Times New Roman" panose="02020603050405020304" pitchFamily="18" charset="0"/>
              </a:rPr>
              <a:t> biển</a:t>
            </a:r>
            <a:endParaRPr lang="en-US" sz="40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8E603F5-7E28-4D34-911E-AC7453AD33C9}"/>
              </a:ext>
            </a:extLst>
          </p:cNvPr>
          <p:cNvSpPr txBox="1"/>
          <p:nvPr/>
        </p:nvSpPr>
        <p:spPr>
          <a:xfrm>
            <a:off x="676469" y="5341288"/>
            <a:ext cx="5171881" cy="707886"/>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 </a:t>
            </a:r>
            <a:r>
              <a:rPr lang="en-US" sz="4000" b="1" err="1">
                <a:latin typeface="Times New Roman" panose="02020603050405020304" pitchFamily="18" charset="0"/>
                <a:cs typeface="Times New Roman" panose="02020603050405020304" pitchFamily="18" charset="0"/>
              </a:rPr>
              <a:t>Đường</a:t>
            </a:r>
            <a:r>
              <a:rPr lang="en-US" sz="4000" b="1">
                <a:latin typeface="Times New Roman" panose="02020603050405020304" pitchFamily="18" charset="0"/>
                <a:cs typeface="Times New Roman" panose="02020603050405020304" pitchFamily="18" charset="0"/>
              </a:rPr>
              <a:t> hàng không</a:t>
            </a:r>
            <a:endParaRPr lang="en-US" sz="4000" b="1"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E871B01A-2DC6-4E1B-897C-9AE7D7971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26489" y="1868068"/>
            <a:ext cx="6389042" cy="3593836"/>
          </a:xfrm>
          <a:prstGeom prst="rect">
            <a:avLst/>
          </a:prstGeom>
        </p:spPr>
      </p:pic>
      <p:pic>
        <p:nvPicPr>
          <p:cNvPr id="10" name="Picture 12">
            <a:extLst>
              <a:ext uri="{FF2B5EF4-FFF2-40B4-BE49-F238E27FC236}">
                <a16:creationId xmlns:a16="http://schemas.microsoft.com/office/drawing/2014/main" id="{0D5B1208-1658-48C4-BF8C-F9C363EDE7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45951" y="2692960"/>
            <a:ext cx="6559770" cy="1931871"/>
          </a:xfrm>
          <a:prstGeom prst="rect">
            <a:avLst/>
          </a:prstGeom>
        </p:spPr>
      </p:pic>
      <p:pic>
        <p:nvPicPr>
          <p:cNvPr id="12" name="Picture 5">
            <a:extLst>
              <a:ext uri="{FF2B5EF4-FFF2-40B4-BE49-F238E27FC236}">
                <a16:creationId xmlns:a16="http://schemas.microsoft.com/office/drawing/2014/main" id="{B7EAC5E9-2D3D-4CB7-9318-DDD5B1E339FD}"/>
              </a:ext>
            </a:extLst>
          </p:cNvPr>
          <p:cNvPicPr>
            <a:picLocks noChangeAspect="1"/>
          </p:cNvPicPr>
          <p:nvPr/>
        </p:nvPicPr>
        <p:blipFill rotWithShape="1">
          <a:blip r:embed="rId5"/>
          <a:srcRect t="9063" r="20439" b="8726"/>
          <a:stretch/>
        </p:blipFill>
        <p:spPr>
          <a:xfrm>
            <a:off x="5172922" y="1798109"/>
            <a:ext cx="5705827" cy="3473222"/>
          </a:xfrm>
          <a:prstGeom prst="rect">
            <a:avLst/>
          </a:prstGeom>
        </p:spPr>
      </p:pic>
      <p:pic>
        <p:nvPicPr>
          <p:cNvPr id="13" name="Picture 4">
            <a:extLst>
              <a:ext uri="{FF2B5EF4-FFF2-40B4-BE49-F238E27FC236}">
                <a16:creationId xmlns:a16="http://schemas.microsoft.com/office/drawing/2014/main" id="{9DE12EAB-24AC-4897-8509-2D32CFA3B0AE}"/>
              </a:ext>
            </a:extLst>
          </p:cNvPr>
          <p:cNvPicPr>
            <a:picLocks noChangeAspect="1"/>
          </p:cNvPicPr>
          <p:nvPr/>
        </p:nvPicPr>
        <p:blipFill rotWithShape="1">
          <a:blip r:embed="rId6"/>
          <a:srcRect t="9116" r="2258" b="18135"/>
          <a:stretch/>
        </p:blipFill>
        <p:spPr>
          <a:xfrm>
            <a:off x="4403140" y="1880747"/>
            <a:ext cx="6754463" cy="3352608"/>
          </a:xfrm>
          <a:prstGeom prst="rect">
            <a:avLst/>
          </a:prstGeom>
        </p:spPr>
      </p:pic>
      <p:pic>
        <p:nvPicPr>
          <p:cNvPr id="9" name="Picture 8">
            <a:extLst>
              <a:ext uri="{FF2B5EF4-FFF2-40B4-BE49-F238E27FC236}">
                <a16:creationId xmlns:a16="http://schemas.microsoft.com/office/drawing/2014/main" id="{A1DC121D-8CC4-4F19-90DB-188C03C40B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34858" y="1988682"/>
            <a:ext cx="5943892" cy="3260650"/>
          </a:xfrm>
          <a:prstGeom prst="rect">
            <a:avLst/>
          </a:prstGeom>
        </p:spPr>
      </p:pic>
    </p:spTree>
    <p:extLst>
      <p:ext uri="{BB962C8B-B14F-4D97-AF65-F5344CB8AC3E}">
        <p14:creationId xmlns:p14="http://schemas.microsoft.com/office/powerpoint/2010/main" val="20852324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750" fill="hold"/>
                                        <p:tgtEl>
                                          <p:spTgt spid="8"/>
                                        </p:tgtEl>
                                        <p:attrNameLst>
                                          <p:attrName>ppt_x</p:attrName>
                                        </p:attrNameLst>
                                      </p:cBhvr>
                                      <p:tavLst>
                                        <p:tav tm="0">
                                          <p:val>
                                            <p:strVal val="1+#ppt_w/2"/>
                                          </p:val>
                                        </p:tav>
                                        <p:tav tm="100000">
                                          <p:val>
                                            <p:strVal val="#ppt_x"/>
                                          </p:val>
                                        </p:tav>
                                      </p:tavLst>
                                    </p:anim>
                                    <p:anim calcmode="lin" valueType="num">
                                      <p:cBhvr additive="base">
                                        <p:cTn id="20" dur="75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8" fill="hold" nodeType="clickEffect">
                                  <p:stCondLst>
                                    <p:cond delay="0"/>
                                  </p:stCondLst>
                                  <p:childTnLst>
                                    <p:anim calcmode="lin" valueType="num">
                                      <p:cBhvr additive="base">
                                        <p:cTn id="24" dur="750"/>
                                        <p:tgtEl>
                                          <p:spTgt spid="8"/>
                                        </p:tgtEl>
                                        <p:attrNameLst>
                                          <p:attrName>ppt_x</p:attrName>
                                        </p:attrNameLst>
                                      </p:cBhvr>
                                      <p:tavLst>
                                        <p:tav tm="0">
                                          <p:val>
                                            <p:strVal val="ppt_x"/>
                                          </p:val>
                                        </p:tav>
                                        <p:tav tm="100000">
                                          <p:val>
                                            <p:strVal val="0-ppt_w/2"/>
                                          </p:val>
                                        </p:tav>
                                      </p:tavLst>
                                    </p:anim>
                                    <p:anim calcmode="lin" valueType="num">
                                      <p:cBhvr additive="base">
                                        <p:cTn id="25" dur="750"/>
                                        <p:tgtEl>
                                          <p:spTgt spid="8"/>
                                        </p:tgtEl>
                                        <p:attrNameLst>
                                          <p:attrName>ppt_y</p:attrName>
                                        </p:attrNameLst>
                                      </p:cBhvr>
                                      <p:tavLst>
                                        <p:tav tm="0">
                                          <p:val>
                                            <p:strVal val="ppt_y"/>
                                          </p:val>
                                        </p:tav>
                                        <p:tav tm="100000">
                                          <p:val>
                                            <p:strVal val="ppt_y"/>
                                          </p:val>
                                        </p:tav>
                                      </p:tavLst>
                                    </p:anim>
                                    <p:set>
                                      <p:cBhvr>
                                        <p:cTn id="26" dur="1" fill="hold">
                                          <p:stCondLst>
                                            <p:cond delay="749"/>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750" fill="hold"/>
                                        <p:tgtEl>
                                          <p:spTgt spid="10"/>
                                        </p:tgtEl>
                                        <p:attrNameLst>
                                          <p:attrName>ppt_x</p:attrName>
                                        </p:attrNameLst>
                                      </p:cBhvr>
                                      <p:tavLst>
                                        <p:tav tm="0">
                                          <p:val>
                                            <p:strVal val="1+#ppt_w/2"/>
                                          </p:val>
                                        </p:tav>
                                        <p:tav tm="100000">
                                          <p:val>
                                            <p:strVal val="#ppt_x"/>
                                          </p:val>
                                        </p:tav>
                                      </p:tavLst>
                                    </p:anim>
                                    <p:anim calcmode="lin" valueType="num">
                                      <p:cBhvr additive="base">
                                        <p:cTn id="39" dur="75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xit" presetSubtype="8" fill="hold" nodeType="clickEffect">
                                  <p:stCondLst>
                                    <p:cond delay="0"/>
                                  </p:stCondLst>
                                  <p:childTnLst>
                                    <p:anim calcmode="lin" valueType="num">
                                      <p:cBhvr additive="base">
                                        <p:cTn id="43" dur="750"/>
                                        <p:tgtEl>
                                          <p:spTgt spid="10"/>
                                        </p:tgtEl>
                                        <p:attrNameLst>
                                          <p:attrName>ppt_x</p:attrName>
                                        </p:attrNameLst>
                                      </p:cBhvr>
                                      <p:tavLst>
                                        <p:tav tm="0">
                                          <p:val>
                                            <p:strVal val="ppt_x"/>
                                          </p:val>
                                        </p:tav>
                                        <p:tav tm="100000">
                                          <p:val>
                                            <p:strVal val="0-ppt_w/2"/>
                                          </p:val>
                                        </p:tav>
                                      </p:tavLst>
                                    </p:anim>
                                    <p:anim calcmode="lin" valueType="num">
                                      <p:cBhvr additive="base">
                                        <p:cTn id="44" dur="750"/>
                                        <p:tgtEl>
                                          <p:spTgt spid="10"/>
                                        </p:tgtEl>
                                        <p:attrNameLst>
                                          <p:attrName>ppt_y</p:attrName>
                                        </p:attrNameLst>
                                      </p:cBhvr>
                                      <p:tavLst>
                                        <p:tav tm="0">
                                          <p:val>
                                            <p:strVal val="ppt_y"/>
                                          </p:val>
                                        </p:tav>
                                        <p:tav tm="100000">
                                          <p:val>
                                            <p:strVal val="ppt_y"/>
                                          </p:val>
                                        </p:tav>
                                      </p:tavLst>
                                    </p:anim>
                                    <p:set>
                                      <p:cBhvr>
                                        <p:cTn id="45" dur="1" fill="hold">
                                          <p:stCondLst>
                                            <p:cond delay="749"/>
                                          </p:stCondLst>
                                        </p:cTn>
                                        <p:tgtEl>
                                          <p:spTgt spid="10"/>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500" fill="hold"/>
                                        <p:tgtEl>
                                          <p:spTgt spid="5"/>
                                        </p:tgtEl>
                                        <p:attrNameLst>
                                          <p:attrName>ppt_w</p:attrName>
                                        </p:attrNameLst>
                                      </p:cBhvr>
                                      <p:tavLst>
                                        <p:tav tm="0">
                                          <p:val>
                                            <p:fltVal val="0"/>
                                          </p:val>
                                        </p:tav>
                                        <p:tav tm="100000">
                                          <p:val>
                                            <p:strVal val="#ppt_w"/>
                                          </p:val>
                                        </p:tav>
                                      </p:tavLst>
                                    </p:anim>
                                    <p:anim calcmode="lin" valueType="num">
                                      <p:cBhvr>
                                        <p:cTn id="51" dur="500" fill="hold"/>
                                        <p:tgtEl>
                                          <p:spTgt spid="5"/>
                                        </p:tgtEl>
                                        <p:attrNameLst>
                                          <p:attrName>ppt_h</p:attrName>
                                        </p:attrNameLst>
                                      </p:cBhvr>
                                      <p:tavLst>
                                        <p:tav tm="0">
                                          <p:val>
                                            <p:fltVal val="0"/>
                                          </p:val>
                                        </p:tav>
                                        <p:tav tm="100000">
                                          <p:val>
                                            <p:strVal val="#ppt_h"/>
                                          </p:val>
                                        </p:tav>
                                      </p:tavLst>
                                    </p:anim>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750" fill="hold"/>
                                        <p:tgtEl>
                                          <p:spTgt spid="12"/>
                                        </p:tgtEl>
                                        <p:attrNameLst>
                                          <p:attrName>ppt_w</p:attrName>
                                        </p:attrNameLst>
                                      </p:cBhvr>
                                      <p:tavLst>
                                        <p:tav tm="0">
                                          <p:val>
                                            <p:fltVal val="0"/>
                                          </p:val>
                                        </p:tav>
                                        <p:tav tm="100000">
                                          <p:val>
                                            <p:strVal val="#ppt_w"/>
                                          </p:val>
                                        </p:tav>
                                      </p:tavLst>
                                    </p:anim>
                                    <p:anim calcmode="lin" valueType="num">
                                      <p:cBhvr>
                                        <p:cTn id="58" dur="750" fill="hold"/>
                                        <p:tgtEl>
                                          <p:spTgt spid="12"/>
                                        </p:tgtEl>
                                        <p:attrNameLst>
                                          <p:attrName>ppt_h</p:attrName>
                                        </p:attrNameLst>
                                      </p:cBhvr>
                                      <p:tavLst>
                                        <p:tav tm="0">
                                          <p:val>
                                            <p:fltVal val="0"/>
                                          </p:val>
                                        </p:tav>
                                        <p:tav tm="100000">
                                          <p:val>
                                            <p:strVal val="#ppt_h"/>
                                          </p:val>
                                        </p:tav>
                                      </p:tavLst>
                                    </p:anim>
                                    <p:animEffect transition="in" filter="fade">
                                      <p:cBhvr>
                                        <p:cTn id="59" dur="75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xit" presetSubtype="32" fill="hold" nodeType="clickEffect">
                                  <p:stCondLst>
                                    <p:cond delay="0"/>
                                  </p:stCondLst>
                                  <p:childTnLst>
                                    <p:anim calcmode="lin" valueType="num">
                                      <p:cBhvr>
                                        <p:cTn id="63" dur="750"/>
                                        <p:tgtEl>
                                          <p:spTgt spid="12"/>
                                        </p:tgtEl>
                                        <p:attrNameLst>
                                          <p:attrName>ppt_w</p:attrName>
                                        </p:attrNameLst>
                                      </p:cBhvr>
                                      <p:tavLst>
                                        <p:tav tm="0">
                                          <p:val>
                                            <p:strVal val="ppt_w"/>
                                          </p:val>
                                        </p:tav>
                                        <p:tav tm="100000">
                                          <p:val>
                                            <p:fltVal val="0"/>
                                          </p:val>
                                        </p:tav>
                                      </p:tavLst>
                                    </p:anim>
                                    <p:anim calcmode="lin" valueType="num">
                                      <p:cBhvr>
                                        <p:cTn id="64" dur="750"/>
                                        <p:tgtEl>
                                          <p:spTgt spid="12"/>
                                        </p:tgtEl>
                                        <p:attrNameLst>
                                          <p:attrName>ppt_h</p:attrName>
                                        </p:attrNameLst>
                                      </p:cBhvr>
                                      <p:tavLst>
                                        <p:tav tm="0">
                                          <p:val>
                                            <p:strVal val="ppt_h"/>
                                          </p:val>
                                        </p:tav>
                                        <p:tav tm="100000">
                                          <p:val>
                                            <p:fltVal val="0"/>
                                          </p:val>
                                        </p:tav>
                                      </p:tavLst>
                                    </p:anim>
                                    <p:animEffect transition="out" filter="fade">
                                      <p:cBhvr>
                                        <p:cTn id="65" dur="750"/>
                                        <p:tgtEl>
                                          <p:spTgt spid="12"/>
                                        </p:tgtEl>
                                      </p:cBhvr>
                                    </p:animEffect>
                                    <p:set>
                                      <p:cBhvr>
                                        <p:cTn id="66" dur="1" fill="hold">
                                          <p:stCondLst>
                                            <p:cond delay="749"/>
                                          </p:stCondLst>
                                        </p:cTn>
                                        <p:tgtEl>
                                          <p:spTgt spid="12"/>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 calcmode="lin" valueType="num">
                                      <p:cBhvr>
                                        <p:cTn id="71" dur="500" fill="hold"/>
                                        <p:tgtEl>
                                          <p:spTgt spid="6"/>
                                        </p:tgtEl>
                                        <p:attrNameLst>
                                          <p:attrName>ppt_w</p:attrName>
                                        </p:attrNameLst>
                                      </p:cBhvr>
                                      <p:tavLst>
                                        <p:tav tm="0">
                                          <p:val>
                                            <p:fltVal val="0"/>
                                          </p:val>
                                        </p:tav>
                                        <p:tav tm="100000">
                                          <p:val>
                                            <p:strVal val="#ppt_w"/>
                                          </p:val>
                                        </p:tav>
                                      </p:tavLst>
                                    </p:anim>
                                    <p:anim calcmode="lin" valueType="num">
                                      <p:cBhvr>
                                        <p:cTn id="72" dur="500" fill="hold"/>
                                        <p:tgtEl>
                                          <p:spTgt spid="6"/>
                                        </p:tgtEl>
                                        <p:attrNameLst>
                                          <p:attrName>ppt_h</p:attrName>
                                        </p:attrNameLst>
                                      </p:cBhvr>
                                      <p:tavLst>
                                        <p:tav tm="0">
                                          <p:val>
                                            <p:fltVal val="0"/>
                                          </p:val>
                                        </p:tav>
                                        <p:tav tm="100000">
                                          <p:val>
                                            <p:strVal val="#ppt_h"/>
                                          </p:val>
                                        </p:tav>
                                      </p:tavLst>
                                    </p:anim>
                                    <p:animEffect transition="in" filter="fade">
                                      <p:cBhvr>
                                        <p:cTn id="73" dur="500"/>
                                        <p:tgtEl>
                                          <p:spTgt spid="6"/>
                                        </p:tgtEl>
                                      </p:cBhvr>
                                    </p:animEffect>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nodeType="clickEffect">
                                  <p:stCondLst>
                                    <p:cond delay="0"/>
                                  </p:stCondLst>
                                  <p:childTnLst>
                                    <p:set>
                                      <p:cBhvr>
                                        <p:cTn id="77" dur="1" fill="hold">
                                          <p:stCondLst>
                                            <p:cond delay="0"/>
                                          </p:stCondLst>
                                        </p:cTn>
                                        <p:tgtEl>
                                          <p:spTgt spid="13"/>
                                        </p:tgtEl>
                                        <p:attrNameLst>
                                          <p:attrName>style.visibility</p:attrName>
                                        </p:attrNameLst>
                                      </p:cBhvr>
                                      <p:to>
                                        <p:strVal val="visible"/>
                                      </p:to>
                                    </p:set>
                                    <p:anim calcmode="lin" valueType="num">
                                      <p:cBhvr additive="base">
                                        <p:cTn id="78" dur="750" fill="hold"/>
                                        <p:tgtEl>
                                          <p:spTgt spid="13"/>
                                        </p:tgtEl>
                                        <p:attrNameLst>
                                          <p:attrName>ppt_x</p:attrName>
                                        </p:attrNameLst>
                                      </p:cBhvr>
                                      <p:tavLst>
                                        <p:tav tm="0">
                                          <p:val>
                                            <p:strVal val="0-#ppt_w/2"/>
                                          </p:val>
                                        </p:tav>
                                        <p:tav tm="100000">
                                          <p:val>
                                            <p:strVal val="#ppt_x"/>
                                          </p:val>
                                        </p:tav>
                                      </p:tavLst>
                                    </p:anim>
                                    <p:anim calcmode="lin" valueType="num">
                                      <p:cBhvr additive="base">
                                        <p:cTn id="79" dur="75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xit" presetSubtype="2" fill="hold" nodeType="clickEffect">
                                  <p:stCondLst>
                                    <p:cond delay="0"/>
                                  </p:stCondLst>
                                  <p:childTnLst>
                                    <p:anim calcmode="lin" valueType="num">
                                      <p:cBhvr additive="base">
                                        <p:cTn id="83" dur="750"/>
                                        <p:tgtEl>
                                          <p:spTgt spid="13"/>
                                        </p:tgtEl>
                                        <p:attrNameLst>
                                          <p:attrName>ppt_x</p:attrName>
                                        </p:attrNameLst>
                                      </p:cBhvr>
                                      <p:tavLst>
                                        <p:tav tm="0">
                                          <p:val>
                                            <p:strVal val="ppt_x"/>
                                          </p:val>
                                        </p:tav>
                                        <p:tav tm="100000">
                                          <p:val>
                                            <p:strVal val="1+ppt_w/2"/>
                                          </p:val>
                                        </p:tav>
                                      </p:tavLst>
                                    </p:anim>
                                    <p:anim calcmode="lin" valueType="num">
                                      <p:cBhvr additive="base">
                                        <p:cTn id="84" dur="750"/>
                                        <p:tgtEl>
                                          <p:spTgt spid="13"/>
                                        </p:tgtEl>
                                        <p:attrNameLst>
                                          <p:attrName>ppt_y</p:attrName>
                                        </p:attrNameLst>
                                      </p:cBhvr>
                                      <p:tavLst>
                                        <p:tav tm="0">
                                          <p:val>
                                            <p:strVal val="ppt_y"/>
                                          </p:val>
                                        </p:tav>
                                        <p:tav tm="100000">
                                          <p:val>
                                            <p:strVal val="ppt_y"/>
                                          </p:val>
                                        </p:tav>
                                      </p:tavLst>
                                    </p:anim>
                                    <p:set>
                                      <p:cBhvr>
                                        <p:cTn id="85" dur="1" fill="hold">
                                          <p:stCondLst>
                                            <p:cond delay="749"/>
                                          </p:stCondLst>
                                        </p:cTn>
                                        <p:tgtEl>
                                          <p:spTgt spid="13"/>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7"/>
                                        </p:tgtEl>
                                        <p:attrNameLst>
                                          <p:attrName>style.visibility</p:attrName>
                                        </p:attrNameLst>
                                      </p:cBhvr>
                                      <p:to>
                                        <p:strVal val="visible"/>
                                      </p:to>
                                    </p:set>
                                    <p:anim calcmode="lin" valueType="num">
                                      <p:cBhvr>
                                        <p:cTn id="90" dur="500" fill="hold"/>
                                        <p:tgtEl>
                                          <p:spTgt spid="7"/>
                                        </p:tgtEl>
                                        <p:attrNameLst>
                                          <p:attrName>ppt_w</p:attrName>
                                        </p:attrNameLst>
                                      </p:cBhvr>
                                      <p:tavLst>
                                        <p:tav tm="0">
                                          <p:val>
                                            <p:fltVal val="0"/>
                                          </p:val>
                                        </p:tav>
                                        <p:tav tm="100000">
                                          <p:val>
                                            <p:strVal val="#ppt_w"/>
                                          </p:val>
                                        </p:tav>
                                      </p:tavLst>
                                    </p:anim>
                                    <p:anim calcmode="lin" valueType="num">
                                      <p:cBhvr>
                                        <p:cTn id="91" dur="500" fill="hold"/>
                                        <p:tgtEl>
                                          <p:spTgt spid="7"/>
                                        </p:tgtEl>
                                        <p:attrNameLst>
                                          <p:attrName>ppt_h</p:attrName>
                                        </p:attrNameLst>
                                      </p:cBhvr>
                                      <p:tavLst>
                                        <p:tav tm="0">
                                          <p:val>
                                            <p:fltVal val="0"/>
                                          </p:val>
                                        </p:tav>
                                        <p:tav tm="100000">
                                          <p:val>
                                            <p:strVal val="#ppt_h"/>
                                          </p:val>
                                        </p:tav>
                                      </p:tavLst>
                                    </p:anim>
                                    <p:animEffect transition="in" filter="fade">
                                      <p:cBhvr>
                                        <p:cTn id="92" dur="500"/>
                                        <p:tgtEl>
                                          <p:spTgt spid="7"/>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nodeType="clickEffect">
                                  <p:stCondLst>
                                    <p:cond delay="0"/>
                                  </p:stCondLst>
                                  <p:childTnLst>
                                    <p:set>
                                      <p:cBhvr>
                                        <p:cTn id="96" dur="1" fill="hold">
                                          <p:stCondLst>
                                            <p:cond delay="0"/>
                                          </p:stCondLst>
                                        </p:cTn>
                                        <p:tgtEl>
                                          <p:spTgt spid="9"/>
                                        </p:tgtEl>
                                        <p:attrNameLst>
                                          <p:attrName>style.visibility</p:attrName>
                                        </p:attrNameLst>
                                      </p:cBhvr>
                                      <p:to>
                                        <p:strVal val="visible"/>
                                      </p:to>
                                    </p:set>
                                    <p:anim calcmode="lin" valueType="num">
                                      <p:cBhvr additive="base">
                                        <p:cTn id="97" dur="750" fill="hold"/>
                                        <p:tgtEl>
                                          <p:spTgt spid="9"/>
                                        </p:tgtEl>
                                        <p:attrNameLst>
                                          <p:attrName>ppt_x</p:attrName>
                                        </p:attrNameLst>
                                      </p:cBhvr>
                                      <p:tavLst>
                                        <p:tav tm="0">
                                          <p:val>
                                            <p:strVal val="0-#ppt_w/2"/>
                                          </p:val>
                                        </p:tav>
                                        <p:tav tm="100000">
                                          <p:val>
                                            <p:strVal val="#ppt_x"/>
                                          </p:val>
                                        </p:tav>
                                      </p:tavLst>
                                    </p:anim>
                                    <p:anim calcmode="lin" valueType="num">
                                      <p:cBhvr additive="base">
                                        <p:cTn id="98" dur="75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xit" presetSubtype="2" fill="hold" nodeType="clickEffect">
                                  <p:stCondLst>
                                    <p:cond delay="0"/>
                                  </p:stCondLst>
                                  <p:childTnLst>
                                    <p:anim calcmode="lin" valueType="num">
                                      <p:cBhvr additive="base">
                                        <p:cTn id="102" dur="750"/>
                                        <p:tgtEl>
                                          <p:spTgt spid="9"/>
                                        </p:tgtEl>
                                        <p:attrNameLst>
                                          <p:attrName>ppt_x</p:attrName>
                                        </p:attrNameLst>
                                      </p:cBhvr>
                                      <p:tavLst>
                                        <p:tav tm="0">
                                          <p:val>
                                            <p:strVal val="ppt_x"/>
                                          </p:val>
                                        </p:tav>
                                        <p:tav tm="100000">
                                          <p:val>
                                            <p:strVal val="1+ppt_w/2"/>
                                          </p:val>
                                        </p:tav>
                                      </p:tavLst>
                                    </p:anim>
                                    <p:anim calcmode="lin" valueType="num">
                                      <p:cBhvr additive="base">
                                        <p:cTn id="103" dur="750"/>
                                        <p:tgtEl>
                                          <p:spTgt spid="9"/>
                                        </p:tgtEl>
                                        <p:attrNameLst>
                                          <p:attrName>ppt_y</p:attrName>
                                        </p:attrNameLst>
                                      </p:cBhvr>
                                      <p:tavLst>
                                        <p:tav tm="0">
                                          <p:val>
                                            <p:strVal val="ppt_y"/>
                                          </p:val>
                                        </p:tav>
                                        <p:tav tm="100000">
                                          <p:val>
                                            <p:strVal val="ppt_y"/>
                                          </p:val>
                                        </p:tav>
                                      </p:tavLst>
                                    </p:anim>
                                    <p:set>
                                      <p:cBhvr>
                                        <p:cTn id="104" dur="1" fill="hold">
                                          <p:stCondLst>
                                            <p:cond delay="74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AFFC30-3F41-41EB-985F-9D341E52CDC2}"/>
              </a:ext>
            </a:extLst>
          </p:cNvPr>
          <p:cNvSpPr txBox="1"/>
          <p:nvPr/>
        </p:nvSpPr>
        <p:spPr>
          <a:xfrm>
            <a:off x="676468" y="1216070"/>
            <a:ext cx="10839061" cy="646331"/>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ctr"/>
            <a:r>
              <a:rPr lang="en-US">
                <a:solidFill>
                  <a:srgbClr val="FFC000"/>
                </a:solidFill>
              </a:rPr>
              <a:t>Các phương tiện giao thông thường được sử dụng:</a:t>
            </a:r>
          </a:p>
        </p:txBody>
      </p:sp>
      <p:sp>
        <p:nvSpPr>
          <p:cNvPr id="8" name="TextBox 7">
            <a:extLst>
              <a:ext uri="{FF2B5EF4-FFF2-40B4-BE49-F238E27FC236}">
                <a16:creationId xmlns:a16="http://schemas.microsoft.com/office/drawing/2014/main" id="{0501E265-0B32-4635-BDCC-7CFA1B2D0525}"/>
              </a:ext>
            </a:extLst>
          </p:cNvPr>
          <p:cNvSpPr txBox="1"/>
          <p:nvPr/>
        </p:nvSpPr>
        <p:spPr>
          <a:xfrm>
            <a:off x="676468" y="547215"/>
            <a:ext cx="10839061" cy="646331"/>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ctr"/>
            <a:r>
              <a:rPr lang="en-US">
                <a:solidFill>
                  <a:srgbClr val="0070C0"/>
                </a:solidFill>
              </a:rPr>
              <a:t>Kể tên các phương tiện giao thông thường được sử dụng.</a:t>
            </a:r>
            <a:endParaRPr lang="en-US" dirty="0">
              <a:solidFill>
                <a:srgbClr val="0070C0"/>
              </a:solidFill>
            </a:endParaRPr>
          </a:p>
        </p:txBody>
      </p:sp>
      <p:grpSp>
        <p:nvGrpSpPr>
          <p:cNvPr id="11" name="Group 10">
            <a:extLst>
              <a:ext uri="{FF2B5EF4-FFF2-40B4-BE49-F238E27FC236}">
                <a16:creationId xmlns:a16="http://schemas.microsoft.com/office/drawing/2014/main" id="{1E615CE3-16A9-4B9F-B425-0D0966EEC633}"/>
              </a:ext>
            </a:extLst>
          </p:cNvPr>
          <p:cNvGrpSpPr/>
          <p:nvPr/>
        </p:nvGrpSpPr>
        <p:grpSpPr>
          <a:xfrm>
            <a:off x="4391424" y="4043881"/>
            <a:ext cx="7485947" cy="929885"/>
            <a:chOff x="2617106" y="3899391"/>
            <a:chExt cx="9136744" cy="1228844"/>
          </a:xfrm>
        </p:grpSpPr>
        <p:sp>
          <p:nvSpPr>
            <p:cNvPr id="12" name="Freeform: Shape 11">
              <a:extLst>
                <a:ext uri="{FF2B5EF4-FFF2-40B4-BE49-F238E27FC236}">
                  <a16:creationId xmlns:a16="http://schemas.microsoft.com/office/drawing/2014/main" id="{58472306-9CB8-40EE-A31D-98D09CA04AFC}"/>
                </a:ext>
              </a:extLst>
            </p:cNvPr>
            <p:cNvSpPr/>
            <p:nvPr/>
          </p:nvSpPr>
          <p:spPr>
            <a:xfrm>
              <a:off x="2617106" y="389939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E699"/>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13" name="TextBox 12">
              <a:extLst>
                <a:ext uri="{FF2B5EF4-FFF2-40B4-BE49-F238E27FC236}">
                  <a16:creationId xmlns:a16="http://schemas.microsoft.com/office/drawing/2014/main" id="{F5A53BA8-126C-4E5C-8E0D-0E8F0EF60F79}"/>
                </a:ext>
              </a:extLst>
            </p:cNvPr>
            <p:cNvSpPr txBox="1"/>
            <p:nvPr/>
          </p:nvSpPr>
          <p:spPr>
            <a:xfrm>
              <a:off x="3187140" y="4071230"/>
              <a:ext cx="8566710" cy="702696"/>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sz="3600">
                  <a:latin typeface="Times New Roman" panose="02020603050405020304" pitchFamily="18" charset="0"/>
                  <a:cs typeface="Times New Roman" panose="02020603050405020304" pitchFamily="18" charset="0"/>
                </a:rPr>
                <a:t>Ca nô, tàu cánh ngầm, thuyền, bè,...</a:t>
              </a:r>
              <a:endParaRPr kumimoji="0" lang="en-US" altLang="en-US" sz="3600" b="0" i="0" u="none" strike="noStrike" kern="1200" cap="none" spc="0" normalizeH="0" baseline="0" noProof="0">
                <a:ln>
                  <a:noFill/>
                </a:ln>
                <a:solidFill>
                  <a:prstClr val="black"/>
                </a:solidFill>
                <a:effectLst/>
                <a:uLnTx/>
                <a:uFillTx/>
                <a:latin typeface="UVN Thanh Pho Nang" panose="02060406040706070204" pitchFamily="18" charset="0"/>
              </a:endParaRPr>
            </a:p>
          </p:txBody>
        </p:sp>
      </p:grpSp>
      <p:grpSp>
        <p:nvGrpSpPr>
          <p:cNvPr id="14" name="Group 13">
            <a:extLst>
              <a:ext uri="{FF2B5EF4-FFF2-40B4-BE49-F238E27FC236}">
                <a16:creationId xmlns:a16="http://schemas.microsoft.com/office/drawing/2014/main" id="{B035D69B-24B0-44D2-93C9-58A401C7FA93}"/>
              </a:ext>
            </a:extLst>
          </p:cNvPr>
          <p:cNvGrpSpPr/>
          <p:nvPr/>
        </p:nvGrpSpPr>
        <p:grpSpPr>
          <a:xfrm>
            <a:off x="4391424" y="1999759"/>
            <a:ext cx="7485947" cy="884617"/>
            <a:chOff x="2617106" y="1247387"/>
            <a:chExt cx="9136744" cy="1228844"/>
          </a:xfrm>
        </p:grpSpPr>
        <p:sp>
          <p:nvSpPr>
            <p:cNvPr id="15" name="Freeform: Shape 14">
              <a:extLst>
                <a:ext uri="{FF2B5EF4-FFF2-40B4-BE49-F238E27FC236}">
                  <a16:creationId xmlns:a16="http://schemas.microsoft.com/office/drawing/2014/main" id="{2EAF0661-2960-4D1B-8C5D-710E8A0C538D}"/>
                </a:ext>
              </a:extLst>
            </p:cNvPr>
            <p:cNvSpPr/>
            <p:nvPr/>
          </p:nvSpPr>
          <p:spPr>
            <a:xfrm>
              <a:off x="2617106" y="1247387"/>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16" name="TextBox 15">
              <a:extLst>
                <a:ext uri="{FF2B5EF4-FFF2-40B4-BE49-F238E27FC236}">
                  <a16:creationId xmlns:a16="http://schemas.microsoft.com/office/drawing/2014/main" id="{10B9A0E7-3833-4240-BF03-A347F2E805CF}"/>
                </a:ext>
              </a:extLst>
            </p:cNvPr>
            <p:cNvSpPr txBox="1"/>
            <p:nvPr/>
          </p:nvSpPr>
          <p:spPr>
            <a:xfrm>
              <a:off x="3187140" y="1436214"/>
              <a:ext cx="8477009" cy="805404"/>
            </a:xfrm>
            <a:prstGeom prst="rect">
              <a:avLst/>
            </a:prstGeom>
            <a:noFill/>
          </p:spPr>
          <p:txBody>
            <a:bodyPr wrap="square">
              <a:spAutoFit/>
            </a:bodyPr>
            <a:lstStyle/>
            <a:p>
              <a:r>
                <a:rPr kumimoji="0" 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Các loại ô tô, xe máy,…</a:t>
              </a:r>
              <a:endParaRPr lang="en-US" sz="3600"/>
            </a:p>
          </p:txBody>
        </p:sp>
      </p:grpSp>
      <p:grpSp>
        <p:nvGrpSpPr>
          <p:cNvPr id="17" name="Group 16">
            <a:extLst>
              <a:ext uri="{FF2B5EF4-FFF2-40B4-BE49-F238E27FC236}">
                <a16:creationId xmlns:a16="http://schemas.microsoft.com/office/drawing/2014/main" id="{8D9DDE19-5BA7-45C1-A082-FECF4CCC8710}"/>
              </a:ext>
            </a:extLst>
          </p:cNvPr>
          <p:cNvGrpSpPr/>
          <p:nvPr/>
        </p:nvGrpSpPr>
        <p:grpSpPr>
          <a:xfrm>
            <a:off x="4391424" y="2988093"/>
            <a:ext cx="7506907" cy="952071"/>
            <a:chOff x="2617106" y="2554931"/>
            <a:chExt cx="9136744" cy="1228844"/>
          </a:xfrm>
          <a:solidFill>
            <a:srgbClr val="BDD7EE"/>
          </a:solidFill>
        </p:grpSpPr>
        <p:sp>
          <p:nvSpPr>
            <p:cNvPr id="18" name="Freeform: Shape 17">
              <a:extLst>
                <a:ext uri="{FF2B5EF4-FFF2-40B4-BE49-F238E27FC236}">
                  <a16:creationId xmlns:a16="http://schemas.microsoft.com/office/drawing/2014/main" id="{DCC74B8D-8BE3-4A8F-BA04-92D872B13DD3}"/>
                </a:ext>
              </a:extLst>
            </p:cNvPr>
            <p:cNvSpPr/>
            <p:nvPr/>
          </p:nvSpPr>
          <p:spPr>
            <a:xfrm>
              <a:off x="2617106" y="2554931"/>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grp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19" name="TextBox 18">
              <a:extLst>
                <a:ext uri="{FF2B5EF4-FFF2-40B4-BE49-F238E27FC236}">
                  <a16:creationId xmlns:a16="http://schemas.microsoft.com/office/drawing/2014/main" id="{8BB04C96-D66A-4740-B497-B396F7488BCF}"/>
                </a:ext>
              </a:extLst>
            </p:cNvPr>
            <p:cNvSpPr txBox="1"/>
            <p:nvPr/>
          </p:nvSpPr>
          <p:spPr>
            <a:xfrm>
              <a:off x="3026642" y="2740665"/>
              <a:ext cx="8477008" cy="690730"/>
            </a:xfrm>
            <a:prstGeom prst="rect">
              <a:avLst/>
            </a:prstGeom>
            <a:grp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sz="3600">
                  <a:latin typeface="Times New Roman" panose="02020603050405020304" pitchFamily="18" charset="0"/>
                  <a:cs typeface="Times New Roman" panose="02020603050405020304" pitchFamily="18" charset="0"/>
                </a:rPr>
                <a:t>Tàu hỏa</a:t>
              </a:r>
              <a:endParaRPr kumimoji="0" lang="en-US" altLang="en-US" sz="3600" b="0" i="0" u="none" strike="noStrike" kern="1200" cap="none" spc="0" normalizeH="0" baseline="0" noProof="0">
                <a:ln>
                  <a:noFill/>
                </a:ln>
                <a:solidFill>
                  <a:prstClr val="black"/>
                </a:solidFill>
                <a:effectLst/>
                <a:uLnTx/>
                <a:uFillTx/>
                <a:latin typeface="UVN Thanh Pho Nang" panose="02060406040706070204" pitchFamily="18" charset="0"/>
              </a:endParaRPr>
            </a:p>
          </p:txBody>
        </p:sp>
      </p:grpSp>
      <p:grpSp>
        <p:nvGrpSpPr>
          <p:cNvPr id="20" name="Group 19">
            <a:extLst>
              <a:ext uri="{FF2B5EF4-FFF2-40B4-BE49-F238E27FC236}">
                <a16:creationId xmlns:a16="http://schemas.microsoft.com/office/drawing/2014/main" id="{399A8746-4145-4AD4-B516-2498D784F9E7}"/>
              </a:ext>
            </a:extLst>
          </p:cNvPr>
          <p:cNvGrpSpPr/>
          <p:nvPr/>
        </p:nvGrpSpPr>
        <p:grpSpPr>
          <a:xfrm>
            <a:off x="533929" y="2078048"/>
            <a:ext cx="4216400" cy="728039"/>
            <a:chOff x="102506" y="1349555"/>
            <a:chExt cx="2994933" cy="1011338"/>
          </a:xfrm>
        </p:grpSpPr>
        <p:sp>
          <p:nvSpPr>
            <p:cNvPr id="21" name="矩形 3">
              <a:extLst>
                <a:ext uri="{FF2B5EF4-FFF2-40B4-BE49-F238E27FC236}">
                  <a16:creationId xmlns:a16="http://schemas.microsoft.com/office/drawing/2014/main" id="{02762E59-F6BE-4C3F-A1F3-41E001C8763D}"/>
                </a:ext>
              </a:extLst>
            </p:cNvPr>
            <p:cNvSpPr/>
            <p:nvPr/>
          </p:nvSpPr>
          <p:spPr>
            <a:xfrm>
              <a:off x="102506" y="1349555"/>
              <a:ext cx="2994933" cy="1011338"/>
            </a:xfrm>
            <a:prstGeom prst="homePlate">
              <a:avLst/>
            </a:prstGeom>
            <a:solidFill>
              <a:srgbClr val="FFDDE2"/>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22" name="TextBox 21">
              <a:extLst>
                <a:ext uri="{FF2B5EF4-FFF2-40B4-BE49-F238E27FC236}">
                  <a16:creationId xmlns:a16="http://schemas.microsoft.com/office/drawing/2014/main" id="{88631FCC-DF74-402E-A2AB-5F41D04AB6F9}"/>
                </a:ext>
              </a:extLst>
            </p:cNvPr>
            <p:cNvSpPr txBox="1"/>
            <p:nvPr/>
          </p:nvSpPr>
          <p:spPr>
            <a:xfrm>
              <a:off x="281668" y="1411796"/>
              <a:ext cx="2815771" cy="805405"/>
            </a:xfrm>
            <a:prstGeom prst="rect">
              <a:avLst/>
            </a:prstGeom>
            <a:noFill/>
          </p:spPr>
          <p:txBody>
            <a:bodyPr wrap="square">
              <a:spAutoFit/>
            </a:bodyPr>
            <a:lstStyle/>
            <a:p>
              <a:r>
                <a:rPr lang="en-US" sz="3600">
                  <a:latin typeface="Times New Roman" panose="02020603050405020304" pitchFamily="18" charset="0"/>
                  <a:cs typeface="Times New Roman" panose="02020603050405020304" pitchFamily="18" charset="0"/>
                </a:rPr>
                <a:t>Đường ô tô</a:t>
              </a:r>
              <a:endParaRPr lang="en-US" sz="3600">
                <a:solidFill>
                  <a:srgbClr val="7030A0"/>
                </a:solidFill>
                <a:latin typeface="UVN Thanh Pho Nang" panose="02060406040706070204" pitchFamily="18" charset="0"/>
              </a:endParaRPr>
            </a:p>
          </p:txBody>
        </p:sp>
      </p:grpSp>
      <p:grpSp>
        <p:nvGrpSpPr>
          <p:cNvPr id="23" name="Group 22">
            <a:extLst>
              <a:ext uri="{FF2B5EF4-FFF2-40B4-BE49-F238E27FC236}">
                <a16:creationId xmlns:a16="http://schemas.microsoft.com/office/drawing/2014/main" id="{CFDA0B0C-1CFF-4501-A91C-F74591FCEAEA}"/>
              </a:ext>
            </a:extLst>
          </p:cNvPr>
          <p:cNvGrpSpPr/>
          <p:nvPr/>
        </p:nvGrpSpPr>
        <p:grpSpPr>
          <a:xfrm>
            <a:off x="520700" y="3044220"/>
            <a:ext cx="4216400" cy="785864"/>
            <a:chOff x="102506" y="2844294"/>
            <a:chExt cx="2994933" cy="991213"/>
          </a:xfrm>
        </p:grpSpPr>
        <p:sp>
          <p:nvSpPr>
            <p:cNvPr id="24" name="矩形 3">
              <a:extLst>
                <a:ext uri="{FF2B5EF4-FFF2-40B4-BE49-F238E27FC236}">
                  <a16:creationId xmlns:a16="http://schemas.microsoft.com/office/drawing/2014/main" id="{56E29D33-1F6C-4592-9E4A-E640DA4B63CC}"/>
                </a:ext>
              </a:extLst>
            </p:cNvPr>
            <p:cNvSpPr/>
            <p:nvPr/>
          </p:nvSpPr>
          <p:spPr>
            <a:xfrm>
              <a:off x="102506" y="2844294"/>
              <a:ext cx="2994933" cy="991213"/>
            </a:xfrm>
            <a:prstGeom prst="homePlate">
              <a:avLst/>
            </a:prstGeom>
            <a:solidFill>
              <a:srgbClr val="BDD7EE"/>
            </a:solidFill>
            <a:ln>
              <a:solidFill>
                <a:srgbClr val="BDD7EE"/>
              </a:solid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25" name="TextBox 24">
              <a:extLst>
                <a:ext uri="{FF2B5EF4-FFF2-40B4-BE49-F238E27FC236}">
                  <a16:creationId xmlns:a16="http://schemas.microsoft.com/office/drawing/2014/main" id="{40820C1C-1815-4EE9-B798-0F1CB83FB77C}"/>
                </a:ext>
              </a:extLst>
            </p:cNvPr>
            <p:cNvSpPr txBox="1"/>
            <p:nvPr/>
          </p:nvSpPr>
          <p:spPr>
            <a:xfrm>
              <a:off x="281668" y="3016735"/>
              <a:ext cx="2815771" cy="717230"/>
            </a:xfrm>
            <a:prstGeom prst="rect">
              <a:avLst/>
            </a:prstGeom>
            <a:noFill/>
          </p:spPr>
          <p:txBody>
            <a:bodyPr wrap="square">
              <a:spAutoFit/>
            </a:bodyPr>
            <a:lstStyle/>
            <a:p>
              <a:r>
                <a:rPr lang="en-US" sz="3600">
                  <a:latin typeface="Times New Roman" panose="02020603050405020304" pitchFamily="18" charset="0"/>
                  <a:cs typeface="Times New Roman" panose="02020603050405020304" pitchFamily="18" charset="0"/>
                </a:rPr>
                <a:t>Đường sắt</a:t>
              </a:r>
              <a:endParaRPr lang="en-US" sz="3600">
                <a:solidFill>
                  <a:srgbClr val="7030A0"/>
                </a:solidFill>
                <a:latin typeface="UVN Thanh Pho Nang" panose="02060406040706070204" pitchFamily="18" charset="0"/>
              </a:endParaRPr>
            </a:p>
          </p:txBody>
        </p:sp>
      </p:grpSp>
      <p:grpSp>
        <p:nvGrpSpPr>
          <p:cNvPr id="26" name="Group 25">
            <a:extLst>
              <a:ext uri="{FF2B5EF4-FFF2-40B4-BE49-F238E27FC236}">
                <a16:creationId xmlns:a16="http://schemas.microsoft.com/office/drawing/2014/main" id="{4D6267A4-8755-4F2B-A8BF-24D936B42A5B}"/>
              </a:ext>
            </a:extLst>
          </p:cNvPr>
          <p:cNvGrpSpPr/>
          <p:nvPr/>
        </p:nvGrpSpPr>
        <p:grpSpPr>
          <a:xfrm>
            <a:off x="498171" y="4068217"/>
            <a:ext cx="4216400" cy="804774"/>
            <a:chOff x="102506" y="3941158"/>
            <a:chExt cx="2994933" cy="1048040"/>
          </a:xfrm>
        </p:grpSpPr>
        <p:sp>
          <p:nvSpPr>
            <p:cNvPr id="27" name="矩形 3">
              <a:extLst>
                <a:ext uri="{FF2B5EF4-FFF2-40B4-BE49-F238E27FC236}">
                  <a16:creationId xmlns:a16="http://schemas.microsoft.com/office/drawing/2014/main" id="{06DFB093-37D6-4A77-AEEF-67D991D3B420}"/>
                </a:ext>
              </a:extLst>
            </p:cNvPr>
            <p:cNvSpPr/>
            <p:nvPr/>
          </p:nvSpPr>
          <p:spPr>
            <a:xfrm>
              <a:off x="102506" y="3941158"/>
              <a:ext cx="2994933" cy="1048040"/>
            </a:xfrm>
            <a:prstGeom prst="homePlate">
              <a:avLst/>
            </a:prstGeom>
            <a:solidFill>
              <a:schemeClr val="accent4">
                <a:lumMod val="40000"/>
                <a:lumOff val="6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28" name="TextBox 27">
              <a:extLst>
                <a:ext uri="{FF2B5EF4-FFF2-40B4-BE49-F238E27FC236}">
                  <a16:creationId xmlns:a16="http://schemas.microsoft.com/office/drawing/2014/main" id="{E13160B5-9FB4-4494-B189-0CA298E8E8AC}"/>
                </a:ext>
              </a:extLst>
            </p:cNvPr>
            <p:cNvSpPr txBox="1"/>
            <p:nvPr/>
          </p:nvSpPr>
          <p:spPr>
            <a:xfrm>
              <a:off x="234014" y="4113060"/>
              <a:ext cx="2815771" cy="677176"/>
            </a:xfrm>
            <a:prstGeom prst="rect">
              <a:avLst/>
            </a:prstGeom>
            <a:noFill/>
          </p:spPr>
          <p:txBody>
            <a:bodyPr wrap="square">
              <a:spAutoFit/>
            </a:bodyPr>
            <a:lstStyle/>
            <a:p>
              <a:r>
                <a:rPr lang="en-US" sz="3600">
                  <a:latin typeface="Times New Roman" panose="02020603050405020304" pitchFamily="18" charset="0"/>
                  <a:cs typeface="Times New Roman" panose="02020603050405020304" pitchFamily="18" charset="0"/>
                </a:rPr>
                <a:t>Đường sông</a:t>
              </a:r>
              <a:endParaRPr lang="en-US" sz="3600">
                <a:solidFill>
                  <a:srgbClr val="7030A0"/>
                </a:solidFill>
                <a:latin typeface="UVN Thanh Pho Nang" panose="02060406040706070204" pitchFamily="18" charset="0"/>
              </a:endParaRPr>
            </a:p>
          </p:txBody>
        </p:sp>
      </p:grpSp>
      <p:grpSp>
        <p:nvGrpSpPr>
          <p:cNvPr id="29" name="Group 28">
            <a:extLst>
              <a:ext uri="{FF2B5EF4-FFF2-40B4-BE49-F238E27FC236}">
                <a16:creationId xmlns:a16="http://schemas.microsoft.com/office/drawing/2014/main" id="{A5AF07B9-9DC8-4CE1-9E64-FFEC5B6047B5}"/>
              </a:ext>
            </a:extLst>
          </p:cNvPr>
          <p:cNvGrpSpPr/>
          <p:nvPr/>
        </p:nvGrpSpPr>
        <p:grpSpPr>
          <a:xfrm>
            <a:off x="4413953" y="5077483"/>
            <a:ext cx="7485947" cy="784626"/>
            <a:chOff x="2617106" y="5262262"/>
            <a:chExt cx="9136744" cy="1228844"/>
          </a:xfrm>
        </p:grpSpPr>
        <p:sp>
          <p:nvSpPr>
            <p:cNvPr id="30" name="Freeform: Shape 29">
              <a:extLst>
                <a:ext uri="{FF2B5EF4-FFF2-40B4-BE49-F238E27FC236}">
                  <a16:creationId xmlns:a16="http://schemas.microsoft.com/office/drawing/2014/main" id="{1259D8C2-3586-42EC-8B6E-0AB259EDC422}"/>
                </a:ext>
              </a:extLst>
            </p:cNvPr>
            <p:cNvSpPr/>
            <p:nvPr/>
          </p:nvSpPr>
          <p:spPr>
            <a:xfrm>
              <a:off x="2617106" y="5262262"/>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rgbClr val="C5E0B4"/>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31" name="TextBox 30">
              <a:extLst>
                <a:ext uri="{FF2B5EF4-FFF2-40B4-BE49-F238E27FC236}">
                  <a16:creationId xmlns:a16="http://schemas.microsoft.com/office/drawing/2014/main" id="{CC15EDCE-74E0-48A6-9925-5F11BB25F502}"/>
                </a:ext>
              </a:extLst>
            </p:cNvPr>
            <p:cNvSpPr txBox="1"/>
            <p:nvPr/>
          </p:nvSpPr>
          <p:spPr>
            <a:xfrm>
              <a:off x="3187140" y="5452565"/>
              <a:ext cx="8477009" cy="805404"/>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sz="3600">
                  <a:latin typeface="Times New Roman" panose="02020603050405020304" pitchFamily="18" charset="0"/>
                  <a:cs typeface="Times New Roman" panose="02020603050405020304" pitchFamily="18" charset="0"/>
                </a:rPr>
                <a:t>Tàu biển</a:t>
              </a:r>
              <a:endParaRPr kumimoji="0" lang="en-US" altLang="en-US" sz="3600" b="0" i="0" u="none" strike="noStrike" kern="1200" cap="none" spc="0" normalizeH="0" baseline="0" noProof="0">
                <a:ln>
                  <a:noFill/>
                </a:ln>
                <a:solidFill>
                  <a:prstClr val="black"/>
                </a:solidFill>
                <a:effectLst/>
                <a:uLnTx/>
                <a:uFillTx/>
                <a:latin typeface="UVN Thanh Pho Nang" panose="02060406040706070204" pitchFamily="18" charset="0"/>
              </a:endParaRPr>
            </a:p>
          </p:txBody>
        </p:sp>
      </p:grpSp>
      <p:grpSp>
        <p:nvGrpSpPr>
          <p:cNvPr id="32" name="Group 31">
            <a:extLst>
              <a:ext uri="{FF2B5EF4-FFF2-40B4-BE49-F238E27FC236}">
                <a16:creationId xmlns:a16="http://schemas.microsoft.com/office/drawing/2014/main" id="{1681623E-8318-4864-8F53-59A90C195CE0}"/>
              </a:ext>
            </a:extLst>
          </p:cNvPr>
          <p:cNvGrpSpPr/>
          <p:nvPr/>
        </p:nvGrpSpPr>
        <p:grpSpPr>
          <a:xfrm>
            <a:off x="520700" y="5111124"/>
            <a:ext cx="4216400" cy="669182"/>
            <a:chOff x="102506" y="5263483"/>
            <a:chExt cx="2994933" cy="1048040"/>
          </a:xfrm>
        </p:grpSpPr>
        <p:sp>
          <p:nvSpPr>
            <p:cNvPr id="33" name="矩形 3">
              <a:extLst>
                <a:ext uri="{FF2B5EF4-FFF2-40B4-BE49-F238E27FC236}">
                  <a16:creationId xmlns:a16="http://schemas.microsoft.com/office/drawing/2014/main" id="{E5A06D06-CDBF-4C00-94B8-09C0CE53D2CC}"/>
                </a:ext>
              </a:extLst>
            </p:cNvPr>
            <p:cNvSpPr/>
            <p:nvPr/>
          </p:nvSpPr>
          <p:spPr>
            <a:xfrm>
              <a:off x="102506" y="5263483"/>
              <a:ext cx="2994933" cy="1048040"/>
            </a:xfrm>
            <a:prstGeom prst="homePlate">
              <a:avLst/>
            </a:prstGeom>
            <a:solidFill>
              <a:srgbClr val="C5E0B4"/>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34" name="TextBox 33">
              <a:extLst>
                <a:ext uri="{FF2B5EF4-FFF2-40B4-BE49-F238E27FC236}">
                  <a16:creationId xmlns:a16="http://schemas.microsoft.com/office/drawing/2014/main" id="{CC6301EE-6FF7-4FAE-9A90-0276BBD7759A}"/>
                </a:ext>
              </a:extLst>
            </p:cNvPr>
            <p:cNvSpPr txBox="1"/>
            <p:nvPr/>
          </p:nvSpPr>
          <p:spPr>
            <a:xfrm>
              <a:off x="217486" y="5359623"/>
              <a:ext cx="2815771" cy="805405"/>
            </a:xfrm>
            <a:prstGeom prst="rect">
              <a:avLst/>
            </a:prstGeom>
            <a:noFill/>
          </p:spPr>
          <p:txBody>
            <a:bodyPr wrap="square">
              <a:spAutoFit/>
            </a:bodyPr>
            <a:lstStyle/>
            <a:p>
              <a:r>
                <a:rPr lang="en-US" sz="3600">
                  <a:latin typeface="Times New Roman" panose="02020603050405020304" pitchFamily="18" charset="0"/>
                  <a:cs typeface="Times New Roman" panose="02020603050405020304" pitchFamily="18" charset="0"/>
                </a:rPr>
                <a:t>Đường biển</a:t>
              </a:r>
              <a:endParaRPr lang="en-US" sz="3600">
                <a:solidFill>
                  <a:srgbClr val="7030A0"/>
                </a:solidFill>
                <a:latin typeface="UVN Thanh Pho Nang" panose="02060406040706070204" pitchFamily="18" charset="0"/>
              </a:endParaRPr>
            </a:p>
          </p:txBody>
        </p:sp>
      </p:grpSp>
      <p:grpSp>
        <p:nvGrpSpPr>
          <p:cNvPr id="35" name="Group 34">
            <a:extLst>
              <a:ext uri="{FF2B5EF4-FFF2-40B4-BE49-F238E27FC236}">
                <a16:creationId xmlns:a16="http://schemas.microsoft.com/office/drawing/2014/main" id="{F5C23A32-98CD-4DD0-ABA4-5069C2CD1F1C}"/>
              </a:ext>
            </a:extLst>
          </p:cNvPr>
          <p:cNvGrpSpPr/>
          <p:nvPr/>
        </p:nvGrpSpPr>
        <p:grpSpPr>
          <a:xfrm>
            <a:off x="4413953" y="5965824"/>
            <a:ext cx="7485947" cy="812426"/>
            <a:chOff x="2617106" y="1247387"/>
            <a:chExt cx="9136744" cy="1228844"/>
          </a:xfrm>
        </p:grpSpPr>
        <p:sp>
          <p:nvSpPr>
            <p:cNvPr id="36" name="Freeform: Shape 35">
              <a:extLst>
                <a:ext uri="{FF2B5EF4-FFF2-40B4-BE49-F238E27FC236}">
                  <a16:creationId xmlns:a16="http://schemas.microsoft.com/office/drawing/2014/main" id="{3CAFB0F4-F3A0-4DFB-BFFF-93D857442C41}"/>
                </a:ext>
              </a:extLst>
            </p:cNvPr>
            <p:cNvSpPr/>
            <p:nvPr/>
          </p:nvSpPr>
          <p:spPr>
            <a:xfrm>
              <a:off x="2617106" y="1247387"/>
              <a:ext cx="9136744" cy="1228844"/>
            </a:xfrm>
            <a:custGeom>
              <a:avLst/>
              <a:gdLst>
                <a:gd name="connsiteX0" fmla="*/ 0 w 9136744"/>
                <a:gd name="connsiteY0" fmla="*/ 0 h 1228844"/>
                <a:gd name="connsiteX1" fmla="*/ 9136744 w 9136744"/>
                <a:gd name="connsiteY1" fmla="*/ 0 h 1228844"/>
                <a:gd name="connsiteX2" fmla="*/ 9136744 w 9136744"/>
                <a:gd name="connsiteY2" fmla="*/ 614422 h 1228844"/>
                <a:gd name="connsiteX3" fmla="*/ 9136744 w 9136744"/>
                <a:gd name="connsiteY3" fmla="*/ 1228844 h 1228844"/>
                <a:gd name="connsiteX4" fmla="*/ 0 w 9136744"/>
                <a:gd name="connsiteY4" fmla="*/ 1228844 h 1228844"/>
                <a:gd name="connsiteX5" fmla="*/ 0 w 9136744"/>
                <a:gd name="connsiteY5" fmla="*/ 1108633 h 1228844"/>
                <a:gd name="connsiteX6" fmla="*/ 6992 w 9136744"/>
                <a:gd name="connsiteY6" fmla="*/ 1108633 h 1228844"/>
                <a:gd name="connsiteX7" fmla="*/ 512661 w 9136744"/>
                <a:gd name="connsiteY7" fmla="*/ 602964 h 1228844"/>
                <a:gd name="connsiteX8" fmla="*/ 6992 w 9136744"/>
                <a:gd name="connsiteY8" fmla="*/ 97295 h 1228844"/>
                <a:gd name="connsiteX9" fmla="*/ 0 w 9136744"/>
                <a:gd name="connsiteY9" fmla="*/ 97295 h 1228844"/>
                <a:gd name="connsiteX10" fmla="*/ 0 w 9136744"/>
                <a:gd name="connsiteY10" fmla="*/ 0 h 122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36744" h="1228844">
                  <a:moveTo>
                    <a:pt x="0" y="0"/>
                  </a:moveTo>
                  <a:lnTo>
                    <a:pt x="9136744" y="0"/>
                  </a:lnTo>
                  <a:lnTo>
                    <a:pt x="9136744" y="614422"/>
                  </a:lnTo>
                  <a:lnTo>
                    <a:pt x="9136744" y="1228844"/>
                  </a:lnTo>
                  <a:lnTo>
                    <a:pt x="0" y="1228844"/>
                  </a:lnTo>
                  <a:lnTo>
                    <a:pt x="0" y="1108633"/>
                  </a:lnTo>
                  <a:lnTo>
                    <a:pt x="6992" y="1108633"/>
                  </a:lnTo>
                  <a:lnTo>
                    <a:pt x="512661" y="602964"/>
                  </a:lnTo>
                  <a:lnTo>
                    <a:pt x="6992" y="97295"/>
                  </a:lnTo>
                  <a:lnTo>
                    <a:pt x="0" y="97295"/>
                  </a:lnTo>
                  <a:lnTo>
                    <a:pt x="0" y="0"/>
                  </a:lnTo>
                  <a:close/>
                </a:path>
              </a:pathLst>
            </a:custGeom>
            <a:solidFill>
              <a:schemeClr val="accent6">
                <a:lumMod val="60000"/>
                <a:lumOff val="4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37" name="TextBox 36">
              <a:extLst>
                <a:ext uri="{FF2B5EF4-FFF2-40B4-BE49-F238E27FC236}">
                  <a16:creationId xmlns:a16="http://schemas.microsoft.com/office/drawing/2014/main" id="{FD89C993-2C0B-4C50-93E8-1EFFE40E36D1}"/>
                </a:ext>
              </a:extLst>
            </p:cNvPr>
            <p:cNvSpPr txBox="1"/>
            <p:nvPr/>
          </p:nvSpPr>
          <p:spPr>
            <a:xfrm>
              <a:off x="3187140" y="1436214"/>
              <a:ext cx="8477009" cy="805404"/>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en-US" sz="3600">
                  <a:latin typeface="Times New Roman" panose="02020603050405020304" pitchFamily="18" charset="0"/>
                  <a:cs typeface="Times New Roman" panose="02020603050405020304" pitchFamily="18" charset="0"/>
                </a:rPr>
                <a:t> Máy bay</a:t>
              </a:r>
              <a:endParaRPr kumimoji="0" lang="en-US" altLang="en-US" sz="3600" b="0" i="0" u="none" strike="noStrike" kern="1200" cap="none" spc="0" normalizeH="0" baseline="0" noProof="0">
                <a:ln>
                  <a:noFill/>
                </a:ln>
                <a:solidFill>
                  <a:prstClr val="black"/>
                </a:solidFill>
                <a:effectLst/>
                <a:uLnTx/>
                <a:uFillTx/>
                <a:latin typeface="UVN Thanh Pho Nang" panose="02060406040706070204" pitchFamily="18" charset="0"/>
              </a:endParaRPr>
            </a:p>
          </p:txBody>
        </p:sp>
      </p:grpSp>
      <p:grpSp>
        <p:nvGrpSpPr>
          <p:cNvPr id="38" name="Group 37">
            <a:extLst>
              <a:ext uri="{FF2B5EF4-FFF2-40B4-BE49-F238E27FC236}">
                <a16:creationId xmlns:a16="http://schemas.microsoft.com/office/drawing/2014/main" id="{560E607A-7211-42ED-9447-2451DD3AA75E}"/>
              </a:ext>
            </a:extLst>
          </p:cNvPr>
          <p:cNvGrpSpPr/>
          <p:nvPr/>
        </p:nvGrpSpPr>
        <p:grpSpPr>
          <a:xfrm>
            <a:off x="520700" y="6018440"/>
            <a:ext cx="4216400" cy="1046009"/>
            <a:chOff x="102506" y="1349555"/>
            <a:chExt cx="2994933" cy="1495750"/>
          </a:xfrm>
        </p:grpSpPr>
        <p:sp>
          <p:nvSpPr>
            <p:cNvPr id="39" name="矩形 3">
              <a:extLst>
                <a:ext uri="{FF2B5EF4-FFF2-40B4-BE49-F238E27FC236}">
                  <a16:creationId xmlns:a16="http://schemas.microsoft.com/office/drawing/2014/main" id="{65D52C03-4815-4538-8229-68592F6CAA2B}"/>
                </a:ext>
              </a:extLst>
            </p:cNvPr>
            <p:cNvSpPr/>
            <p:nvPr/>
          </p:nvSpPr>
          <p:spPr>
            <a:xfrm>
              <a:off x="102506" y="1349555"/>
              <a:ext cx="2994933" cy="1011338"/>
            </a:xfrm>
            <a:prstGeom prst="homePlate">
              <a:avLst/>
            </a:prstGeom>
            <a:solidFill>
              <a:schemeClr val="accent6">
                <a:lumMod val="60000"/>
                <a:lumOff val="40000"/>
              </a:schemeClr>
            </a:solidFill>
            <a:ln>
              <a:noFill/>
            </a:ln>
            <a:effectLst>
              <a:outerShdw blurRad="254000" dist="38100" dir="2700000" sx="101000" sy="101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solidFill>
                  <a:schemeClr val="tx1">
                    <a:lumMod val="85000"/>
                    <a:lumOff val="15000"/>
                  </a:schemeClr>
                </a:solidFill>
                <a:latin typeface="UVN Thanh Pho Nang" panose="02060406040706070204" pitchFamily="18" charset="0"/>
                <a:ea typeface="包图简圆体" panose="02010601030101010101" pitchFamily="2" charset="-122"/>
                <a:cs typeface="+mn-ea"/>
                <a:sym typeface="+mn-lt"/>
              </a:endParaRPr>
            </a:p>
          </p:txBody>
        </p:sp>
        <p:sp>
          <p:nvSpPr>
            <p:cNvPr id="40" name="TextBox 39">
              <a:extLst>
                <a:ext uri="{FF2B5EF4-FFF2-40B4-BE49-F238E27FC236}">
                  <a16:creationId xmlns:a16="http://schemas.microsoft.com/office/drawing/2014/main" id="{86A39A13-27FE-40D1-AAFC-8914CCE9D577}"/>
                </a:ext>
              </a:extLst>
            </p:cNvPr>
            <p:cNvSpPr txBox="1"/>
            <p:nvPr/>
          </p:nvSpPr>
          <p:spPr>
            <a:xfrm>
              <a:off x="176084" y="1349555"/>
              <a:ext cx="2815771" cy="1495750"/>
            </a:xfrm>
            <a:prstGeom prst="rect">
              <a:avLst/>
            </a:prstGeom>
            <a:noFill/>
          </p:spPr>
          <p:txBody>
            <a:bodyPr wrap="square">
              <a:spAutoFit/>
            </a:bodyPr>
            <a:lstStyle/>
            <a:p>
              <a:r>
                <a:rPr lang="en-US" sz="3600">
                  <a:latin typeface="Times New Roman" panose="02020603050405020304" pitchFamily="18" charset="0"/>
                  <a:cs typeface="Times New Roman" panose="02020603050405020304" pitchFamily="18" charset="0"/>
                </a:rPr>
                <a:t>Đường hàng không</a:t>
              </a:r>
              <a:endParaRPr lang="en-US" sz="3600">
                <a:solidFill>
                  <a:srgbClr val="7030A0"/>
                </a:solidFill>
                <a:latin typeface="UVN Thanh Pho Nang" panose="02060406040706070204" pitchFamily="18" charset="0"/>
              </a:endParaRPr>
            </a:p>
          </p:txBody>
        </p:sp>
      </p:grpSp>
    </p:spTree>
    <p:extLst>
      <p:ext uri="{BB962C8B-B14F-4D97-AF65-F5344CB8AC3E}">
        <p14:creationId xmlns:p14="http://schemas.microsoft.com/office/powerpoint/2010/main" val="42578544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par>
                              <p:cTn id="15" fill="hold">
                                <p:stCondLst>
                                  <p:cond delay="500"/>
                                </p:stCondLst>
                                <p:childTnLst>
                                  <p:par>
                                    <p:cTn id="16" presetID="2" presetClass="entr" presetSubtype="8" accel="12000" fill="hold" nodeType="afterEffect" p14:presetBounceEnd="36000">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14:bounceEnd="36000">
                                          <p:cBhvr additive="base">
                                            <p:cTn id="18" dur="500" fill="hold"/>
                                            <p:tgtEl>
                                              <p:spTgt spid="20"/>
                                            </p:tgtEl>
                                            <p:attrNameLst>
                                              <p:attrName>ppt_x</p:attrName>
                                            </p:attrNameLst>
                                          </p:cBhvr>
                                          <p:tavLst>
                                            <p:tav tm="0">
                                              <p:val>
                                                <p:strVal val="0-#ppt_w/2"/>
                                              </p:val>
                                            </p:tav>
                                            <p:tav tm="100000">
                                              <p:val>
                                                <p:strVal val="#ppt_x"/>
                                              </p:val>
                                            </p:tav>
                                          </p:tavLst>
                                        </p:anim>
                                        <p:anim calcmode="lin" valueType="num" p14:bounceEnd="36000">
                                          <p:cBhvr additive="base">
                                            <p:cTn id="19" dur="500" fill="hold"/>
                                            <p:tgtEl>
                                              <p:spTgt spid="20"/>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accel="12000" fill="hold" nodeType="afterEffect" p14:presetBounceEnd="36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36000">
                                          <p:cBhvr additive="base">
                                            <p:cTn id="23" dur="500" fill="hold"/>
                                            <p:tgtEl>
                                              <p:spTgt spid="23"/>
                                            </p:tgtEl>
                                            <p:attrNameLst>
                                              <p:attrName>ppt_x</p:attrName>
                                            </p:attrNameLst>
                                          </p:cBhvr>
                                          <p:tavLst>
                                            <p:tav tm="0">
                                              <p:val>
                                                <p:strVal val="0-#ppt_w/2"/>
                                              </p:val>
                                            </p:tav>
                                            <p:tav tm="100000">
                                              <p:val>
                                                <p:strVal val="#ppt_x"/>
                                              </p:val>
                                            </p:tav>
                                          </p:tavLst>
                                        </p:anim>
                                        <p:anim calcmode="lin" valueType="num" p14:bounceEnd="36000">
                                          <p:cBhvr additive="base">
                                            <p:cTn id="24" dur="500" fill="hold"/>
                                            <p:tgtEl>
                                              <p:spTgt spid="23"/>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accel="12000" fill="hold" nodeType="afterEffect" p14:presetBounceEnd="36000">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14:bounceEnd="36000">
                                          <p:cBhvr additive="base">
                                            <p:cTn id="28" dur="500" fill="hold"/>
                                            <p:tgtEl>
                                              <p:spTgt spid="26"/>
                                            </p:tgtEl>
                                            <p:attrNameLst>
                                              <p:attrName>ppt_x</p:attrName>
                                            </p:attrNameLst>
                                          </p:cBhvr>
                                          <p:tavLst>
                                            <p:tav tm="0">
                                              <p:val>
                                                <p:strVal val="0-#ppt_w/2"/>
                                              </p:val>
                                            </p:tav>
                                            <p:tav tm="100000">
                                              <p:val>
                                                <p:strVal val="#ppt_x"/>
                                              </p:val>
                                            </p:tav>
                                          </p:tavLst>
                                        </p:anim>
                                        <p:anim calcmode="lin" valueType="num" p14:bounceEnd="36000">
                                          <p:cBhvr additive="base">
                                            <p:cTn id="29" dur="500" fill="hold"/>
                                            <p:tgtEl>
                                              <p:spTgt spid="2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accel="12000" fill="hold" nodeType="afterEffect" p14:presetBounceEnd="36000">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14:bounceEnd="36000">
                                          <p:cBhvr additive="base">
                                            <p:cTn id="33" dur="500" fill="hold"/>
                                            <p:tgtEl>
                                              <p:spTgt spid="32"/>
                                            </p:tgtEl>
                                            <p:attrNameLst>
                                              <p:attrName>ppt_x</p:attrName>
                                            </p:attrNameLst>
                                          </p:cBhvr>
                                          <p:tavLst>
                                            <p:tav tm="0">
                                              <p:val>
                                                <p:strVal val="0-#ppt_w/2"/>
                                              </p:val>
                                            </p:tav>
                                            <p:tav tm="100000">
                                              <p:val>
                                                <p:strVal val="#ppt_x"/>
                                              </p:val>
                                            </p:tav>
                                          </p:tavLst>
                                        </p:anim>
                                        <p:anim calcmode="lin" valueType="num" p14:bounceEnd="36000">
                                          <p:cBhvr additive="base">
                                            <p:cTn id="34" dur="500" fill="hold"/>
                                            <p:tgtEl>
                                              <p:spTgt spid="32"/>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accel="12000" fill="hold" nodeType="afterEffect" p14:presetBounceEnd="36000">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14:bounceEnd="36000">
                                          <p:cBhvr additive="base">
                                            <p:cTn id="38" dur="500" fill="hold"/>
                                            <p:tgtEl>
                                              <p:spTgt spid="38"/>
                                            </p:tgtEl>
                                            <p:attrNameLst>
                                              <p:attrName>ppt_x</p:attrName>
                                            </p:attrNameLst>
                                          </p:cBhvr>
                                          <p:tavLst>
                                            <p:tav tm="0">
                                              <p:val>
                                                <p:strVal val="0-#ppt_w/2"/>
                                              </p:val>
                                            </p:tav>
                                            <p:tav tm="100000">
                                              <p:val>
                                                <p:strVal val="#ppt_x"/>
                                              </p:val>
                                            </p:tav>
                                          </p:tavLst>
                                        </p:anim>
                                        <p:anim calcmode="lin" valueType="num" p14:bounceEnd="36000">
                                          <p:cBhvr additive="base">
                                            <p:cTn id="39"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accel="12000" fill="hold" nodeType="clickEffect" p14:presetBounceEnd="36000">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14:bounceEnd="36000">
                                          <p:cBhvr additive="base">
                                            <p:cTn id="44" dur="1250" fill="hold"/>
                                            <p:tgtEl>
                                              <p:spTgt spid="14"/>
                                            </p:tgtEl>
                                            <p:attrNameLst>
                                              <p:attrName>ppt_x</p:attrName>
                                            </p:attrNameLst>
                                          </p:cBhvr>
                                          <p:tavLst>
                                            <p:tav tm="0">
                                              <p:val>
                                                <p:strVal val="1+#ppt_w/2"/>
                                              </p:val>
                                            </p:tav>
                                            <p:tav tm="100000">
                                              <p:val>
                                                <p:strVal val="#ppt_x"/>
                                              </p:val>
                                            </p:tav>
                                          </p:tavLst>
                                        </p:anim>
                                        <p:anim calcmode="lin" valueType="num" p14:bounceEnd="36000">
                                          <p:cBhvr additive="base">
                                            <p:cTn id="45" dur="12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accel="12000" fill="hold" nodeType="clickEffect" p14:presetBounceEnd="36000">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14:bounceEnd="36000">
                                          <p:cBhvr additive="base">
                                            <p:cTn id="50" dur="1250" fill="hold"/>
                                            <p:tgtEl>
                                              <p:spTgt spid="17"/>
                                            </p:tgtEl>
                                            <p:attrNameLst>
                                              <p:attrName>ppt_x</p:attrName>
                                            </p:attrNameLst>
                                          </p:cBhvr>
                                          <p:tavLst>
                                            <p:tav tm="0">
                                              <p:val>
                                                <p:strVal val="1+#ppt_w/2"/>
                                              </p:val>
                                            </p:tav>
                                            <p:tav tm="100000">
                                              <p:val>
                                                <p:strVal val="#ppt_x"/>
                                              </p:val>
                                            </p:tav>
                                          </p:tavLst>
                                        </p:anim>
                                        <p:anim calcmode="lin" valueType="num" p14:bounceEnd="36000">
                                          <p:cBhvr additive="base">
                                            <p:cTn id="51" dur="125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accel="12000" fill="hold" nodeType="clickEffect" p14:presetBounceEnd="36000">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14:bounceEnd="36000">
                                          <p:cBhvr additive="base">
                                            <p:cTn id="56" dur="1250" fill="hold"/>
                                            <p:tgtEl>
                                              <p:spTgt spid="11"/>
                                            </p:tgtEl>
                                            <p:attrNameLst>
                                              <p:attrName>ppt_x</p:attrName>
                                            </p:attrNameLst>
                                          </p:cBhvr>
                                          <p:tavLst>
                                            <p:tav tm="0">
                                              <p:val>
                                                <p:strVal val="1+#ppt_w/2"/>
                                              </p:val>
                                            </p:tav>
                                            <p:tav tm="100000">
                                              <p:val>
                                                <p:strVal val="#ppt_x"/>
                                              </p:val>
                                            </p:tav>
                                          </p:tavLst>
                                        </p:anim>
                                        <p:anim calcmode="lin" valueType="num" p14:bounceEnd="36000">
                                          <p:cBhvr additive="base">
                                            <p:cTn id="57" dur="125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accel="12000" fill="hold" nodeType="clickEffect" p14:presetBounceEnd="36000">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14:bounceEnd="36000">
                                          <p:cBhvr additive="base">
                                            <p:cTn id="62" dur="1250" fill="hold"/>
                                            <p:tgtEl>
                                              <p:spTgt spid="29"/>
                                            </p:tgtEl>
                                            <p:attrNameLst>
                                              <p:attrName>ppt_x</p:attrName>
                                            </p:attrNameLst>
                                          </p:cBhvr>
                                          <p:tavLst>
                                            <p:tav tm="0">
                                              <p:val>
                                                <p:strVal val="1+#ppt_w/2"/>
                                              </p:val>
                                            </p:tav>
                                            <p:tav tm="100000">
                                              <p:val>
                                                <p:strVal val="#ppt_x"/>
                                              </p:val>
                                            </p:tav>
                                          </p:tavLst>
                                        </p:anim>
                                        <p:anim calcmode="lin" valueType="num" p14:bounceEnd="36000">
                                          <p:cBhvr additive="base">
                                            <p:cTn id="63" dur="125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accel="12000" fill="hold" nodeType="clickEffect" p14:presetBounceEnd="36000">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14:bounceEnd="36000">
                                          <p:cBhvr additive="base">
                                            <p:cTn id="68" dur="1250" fill="hold"/>
                                            <p:tgtEl>
                                              <p:spTgt spid="35"/>
                                            </p:tgtEl>
                                            <p:attrNameLst>
                                              <p:attrName>ppt_x</p:attrName>
                                            </p:attrNameLst>
                                          </p:cBhvr>
                                          <p:tavLst>
                                            <p:tav tm="0">
                                              <p:val>
                                                <p:strVal val="1+#ppt_w/2"/>
                                              </p:val>
                                            </p:tav>
                                            <p:tav tm="100000">
                                              <p:val>
                                                <p:strVal val="#ppt_x"/>
                                              </p:val>
                                            </p:tav>
                                          </p:tavLst>
                                        </p:anim>
                                        <p:anim calcmode="lin" valueType="num" p14:bounceEnd="36000">
                                          <p:cBhvr additive="base">
                                            <p:cTn id="69" dur="125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par>
                              <p:cTn id="15" fill="hold">
                                <p:stCondLst>
                                  <p:cond delay="500"/>
                                </p:stCondLst>
                                <p:childTnLst>
                                  <p:par>
                                    <p:cTn id="16" presetID="2" presetClass="entr" presetSubtype="8" accel="1200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0-#ppt_w/2"/>
                                              </p:val>
                                            </p:tav>
                                            <p:tav tm="100000">
                                              <p:val>
                                                <p:strVal val="#ppt_x"/>
                                              </p:val>
                                            </p:tav>
                                          </p:tavLst>
                                        </p:anim>
                                        <p:anim calcmode="lin" valueType="num">
                                          <p:cBhvr additive="base">
                                            <p:cTn id="19" dur="500" fill="hold"/>
                                            <p:tgtEl>
                                              <p:spTgt spid="20"/>
                                            </p:tgtEl>
                                            <p:attrNameLst>
                                              <p:attrName>ppt_y</p:attrName>
                                            </p:attrNameLst>
                                          </p:cBhvr>
                                          <p:tavLst>
                                            <p:tav tm="0">
                                              <p:val>
                                                <p:strVal val="#ppt_y"/>
                                              </p:val>
                                            </p:tav>
                                            <p:tav tm="100000">
                                              <p:val>
                                                <p:strVal val="#ppt_y"/>
                                              </p:val>
                                            </p:tav>
                                          </p:tavLst>
                                        </p:anim>
                                      </p:childTnLst>
                                    </p:cTn>
                                  </p:par>
                                </p:childTnLst>
                              </p:cTn>
                            </p:par>
                            <p:par>
                              <p:cTn id="20" fill="hold">
                                <p:stCondLst>
                                  <p:cond delay="1000"/>
                                </p:stCondLst>
                                <p:childTnLst>
                                  <p:par>
                                    <p:cTn id="21" presetID="2" presetClass="entr" presetSubtype="8" accel="12000"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500" fill="hold"/>
                                            <p:tgtEl>
                                              <p:spTgt spid="23"/>
                                            </p:tgtEl>
                                            <p:attrNameLst>
                                              <p:attrName>ppt_x</p:attrName>
                                            </p:attrNameLst>
                                          </p:cBhvr>
                                          <p:tavLst>
                                            <p:tav tm="0">
                                              <p:val>
                                                <p:strVal val="0-#ppt_w/2"/>
                                              </p:val>
                                            </p:tav>
                                            <p:tav tm="100000">
                                              <p:val>
                                                <p:strVal val="#ppt_x"/>
                                              </p:val>
                                            </p:tav>
                                          </p:tavLst>
                                        </p:anim>
                                        <p:anim calcmode="lin" valueType="num">
                                          <p:cBhvr additive="base">
                                            <p:cTn id="24" dur="500" fill="hold"/>
                                            <p:tgtEl>
                                              <p:spTgt spid="23"/>
                                            </p:tgtEl>
                                            <p:attrNameLst>
                                              <p:attrName>ppt_y</p:attrName>
                                            </p:attrNameLst>
                                          </p:cBhvr>
                                          <p:tavLst>
                                            <p:tav tm="0">
                                              <p:val>
                                                <p:strVal val="#ppt_y"/>
                                              </p:val>
                                            </p:tav>
                                            <p:tav tm="100000">
                                              <p:val>
                                                <p:strVal val="#ppt_y"/>
                                              </p:val>
                                            </p:tav>
                                          </p:tavLst>
                                        </p:anim>
                                      </p:childTnLst>
                                    </p:cTn>
                                  </p:par>
                                </p:childTnLst>
                              </p:cTn>
                            </p:par>
                            <p:par>
                              <p:cTn id="25" fill="hold">
                                <p:stCondLst>
                                  <p:cond delay="1500"/>
                                </p:stCondLst>
                                <p:childTnLst>
                                  <p:par>
                                    <p:cTn id="26" presetID="2" presetClass="entr" presetSubtype="8" accel="12000"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 calcmode="lin" valueType="num">
                                          <p:cBhvr additive="base">
                                            <p:cTn id="28" dur="500" fill="hold"/>
                                            <p:tgtEl>
                                              <p:spTgt spid="26"/>
                                            </p:tgtEl>
                                            <p:attrNameLst>
                                              <p:attrName>ppt_x</p:attrName>
                                            </p:attrNameLst>
                                          </p:cBhvr>
                                          <p:tavLst>
                                            <p:tav tm="0">
                                              <p:val>
                                                <p:strVal val="0-#ppt_w/2"/>
                                              </p:val>
                                            </p:tav>
                                            <p:tav tm="100000">
                                              <p:val>
                                                <p:strVal val="#ppt_x"/>
                                              </p:val>
                                            </p:tav>
                                          </p:tavLst>
                                        </p:anim>
                                        <p:anim calcmode="lin" valueType="num">
                                          <p:cBhvr additive="base">
                                            <p:cTn id="29" dur="500" fill="hold"/>
                                            <p:tgtEl>
                                              <p:spTgt spid="26"/>
                                            </p:tgtEl>
                                            <p:attrNameLst>
                                              <p:attrName>ppt_y</p:attrName>
                                            </p:attrNameLst>
                                          </p:cBhvr>
                                          <p:tavLst>
                                            <p:tav tm="0">
                                              <p:val>
                                                <p:strVal val="#ppt_y"/>
                                              </p:val>
                                            </p:tav>
                                            <p:tav tm="100000">
                                              <p:val>
                                                <p:strVal val="#ppt_y"/>
                                              </p:val>
                                            </p:tav>
                                          </p:tavLst>
                                        </p:anim>
                                      </p:childTnLst>
                                    </p:cTn>
                                  </p:par>
                                </p:childTnLst>
                              </p:cTn>
                            </p:par>
                            <p:par>
                              <p:cTn id="30" fill="hold">
                                <p:stCondLst>
                                  <p:cond delay="2000"/>
                                </p:stCondLst>
                                <p:childTnLst>
                                  <p:par>
                                    <p:cTn id="31" presetID="2" presetClass="entr" presetSubtype="8" accel="12000" fill="hold" nodeType="after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500" fill="hold"/>
                                            <p:tgtEl>
                                              <p:spTgt spid="32"/>
                                            </p:tgtEl>
                                            <p:attrNameLst>
                                              <p:attrName>ppt_x</p:attrName>
                                            </p:attrNameLst>
                                          </p:cBhvr>
                                          <p:tavLst>
                                            <p:tav tm="0">
                                              <p:val>
                                                <p:strVal val="0-#ppt_w/2"/>
                                              </p:val>
                                            </p:tav>
                                            <p:tav tm="100000">
                                              <p:val>
                                                <p:strVal val="#ppt_x"/>
                                              </p:val>
                                            </p:tav>
                                          </p:tavLst>
                                        </p:anim>
                                        <p:anim calcmode="lin" valueType="num">
                                          <p:cBhvr additive="base">
                                            <p:cTn id="34" dur="500" fill="hold"/>
                                            <p:tgtEl>
                                              <p:spTgt spid="32"/>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2" presetClass="entr" presetSubtype="8" accel="12000" fill="hold" nodeType="afterEffect">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cBhvr additive="base">
                                            <p:cTn id="38" dur="500" fill="hold"/>
                                            <p:tgtEl>
                                              <p:spTgt spid="38"/>
                                            </p:tgtEl>
                                            <p:attrNameLst>
                                              <p:attrName>ppt_x</p:attrName>
                                            </p:attrNameLst>
                                          </p:cBhvr>
                                          <p:tavLst>
                                            <p:tav tm="0">
                                              <p:val>
                                                <p:strVal val="0-#ppt_w/2"/>
                                              </p:val>
                                            </p:tav>
                                            <p:tav tm="100000">
                                              <p:val>
                                                <p:strVal val="#ppt_x"/>
                                              </p:val>
                                            </p:tav>
                                          </p:tavLst>
                                        </p:anim>
                                        <p:anim calcmode="lin" valueType="num">
                                          <p:cBhvr additive="base">
                                            <p:cTn id="39"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accel="1200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1250" fill="hold"/>
                                            <p:tgtEl>
                                              <p:spTgt spid="14"/>
                                            </p:tgtEl>
                                            <p:attrNameLst>
                                              <p:attrName>ppt_x</p:attrName>
                                            </p:attrNameLst>
                                          </p:cBhvr>
                                          <p:tavLst>
                                            <p:tav tm="0">
                                              <p:val>
                                                <p:strVal val="1+#ppt_w/2"/>
                                              </p:val>
                                            </p:tav>
                                            <p:tav tm="100000">
                                              <p:val>
                                                <p:strVal val="#ppt_x"/>
                                              </p:val>
                                            </p:tav>
                                          </p:tavLst>
                                        </p:anim>
                                        <p:anim calcmode="lin" valueType="num">
                                          <p:cBhvr additive="base">
                                            <p:cTn id="45" dur="12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accel="12000"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1250" fill="hold"/>
                                            <p:tgtEl>
                                              <p:spTgt spid="17"/>
                                            </p:tgtEl>
                                            <p:attrNameLst>
                                              <p:attrName>ppt_x</p:attrName>
                                            </p:attrNameLst>
                                          </p:cBhvr>
                                          <p:tavLst>
                                            <p:tav tm="0">
                                              <p:val>
                                                <p:strVal val="1+#ppt_w/2"/>
                                              </p:val>
                                            </p:tav>
                                            <p:tav tm="100000">
                                              <p:val>
                                                <p:strVal val="#ppt_x"/>
                                              </p:val>
                                            </p:tav>
                                          </p:tavLst>
                                        </p:anim>
                                        <p:anim calcmode="lin" valueType="num">
                                          <p:cBhvr additive="base">
                                            <p:cTn id="51" dur="125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accel="12000"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 calcmode="lin" valueType="num">
                                          <p:cBhvr additive="base">
                                            <p:cTn id="56" dur="1250" fill="hold"/>
                                            <p:tgtEl>
                                              <p:spTgt spid="11"/>
                                            </p:tgtEl>
                                            <p:attrNameLst>
                                              <p:attrName>ppt_x</p:attrName>
                                            </p:attrNameLst>
                                          </p:cBhvr>
                                          <p:tavLst>
                                            <p:tav tm="0">
                                              <p:val>
                                                <p:strVal val="1+#ppt_w/2"/>
                                              </p:val>
                                            </p:tav>
                                            <p:tav tm="100000">
                                              <p:val>
                                                <p:strVal val="#ppt_x"/>
                                              </p:val>
                                            </p:tav>
                                          </p:tavLst>
                                        </p:anim>
                                        <p:anim calcmode="lin" valueType="num">
                                          <p:cBhvr additive="base">
                                            <p:cTn id="57" dur="125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accel="1200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additive="base">
                                            <p:cTn id="62" dur="1250" fill="hold"/>
                                            <p:tgtEl>
                                              <p:spTgt spid="29"/>
                                            </p:tgtEl>
                                            <p:attrNameLst>
                                              <p:attrName>ppt_x</p:attrName>
                                            </p:attrNameLst>
                                          </p:cBhvr>
                                          <p:tavLst>
                                            <p:tav tm="0">
                                              <p:val>
                                                <p:strVal val="1+#ppt_w/2"/>
                                              </p:val>
                                            </p:tav>
                                            <p:tav tm="100000">
                                              <p:val>
                                                <p:strVal val="#ppt_x"/>
                                              </p:val>
                                            </p:tav>
                                          </p:tavLst>
                                        </p:anim>
                                        <p:anim calcmode="lin" valueType="num">
                                          <p:cBhvr additive="base">
                                            <p:cTn id="63" dur="125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accel="12000" fill="hold" nodeType="clickEffect">
                                      <p:stCondLst>
                                        <p:cond delay="0"/>
                                      </p:stCondLst>
                                      <p:childTnLst>
                                        <p:set>
                                          <p:cBhvr>
                                            <p:cTn id="67" dur="1" fill="hold">
                                              <p:stCondLst>
                                                <p:cond delay="0"/>
                                              </p:stCondLst>
                                            </p:cTn>
                                            <p:tgtEl>
                                              <p:spTgt spid="35"/>
                                            </p:tgtEl>
                                            <p:attrNameLst>
                                              <p:attrName>style.visibility</p:attrName>
                                            </p:attrNameLst>
                                          </p:cBhvr>
                                          <p:to>
                                            <p:strVal val="visible"/>
                                          </p:to>
                                        </p:set>
                                        <p:anim calcmode="lin" valueType="num">
                                          <p:cBhvr additive="base">
                                            <p:cTn id="68" dur="1250" fill="hold"/>
                                            <p:tgtEl>
                                              <p:spTgt spid="35"/>
                                            </p:tgtEl>
                                            <p:attrNameLst>
                                              <p:attrName>ppt_x</p:attrName>
                                            </p:attrNameLst>
                                          </p:cBhvr>
                                          <p:tavLst>
                                            <p:tav tm="0">
                                              <p:val>
                                                <p:strVal val="1+#ppt_w/2"/>
                                              </p:val>
                                            </p:tav>
                                            <p:tav tm="100000">
                                              <p:val>
                                                <p:strVal val="#ppt_x"/>
                                              </p:val>
                                            </p:tav>
                                          </p:tavLst>
                                        </p:anim>
                                        <p:anim calcmode="lin" valueType="num">
                                          <p:cBhvr additive="base">
                                            <p:cTn id="69" dur="125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515026" y="3670345"/>
            <a:ext cx="3830831" cy="268854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7183228" y="1407648"/>
            <a:ext cx="3529823" cy="2743200"/>
          </a:xfrm>
          <a:prstGeom prst="rect">
            <a:avLst/>
          </a:prstGeom>
        </p:spPr>
      </p:pic>
      <p:pic>
        <p:nvPicPr>
          <p:cNvPr id="7" name="Picture 2">
            <a:extLst>
              <a:ext uri="{FF2B5EF4-FFF2-40B4-BE49-F238E27FC236}">
                <a16:creationId xmlns:a16="http://schemas.microsoft.com/office/drawing/2014/main" id="{E9BBA860-4CEA-466A-8D34-17BE5CE135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69568" y="1342744"/>
            <a:ext cx="4876800" cy="1865134"/>
          </a:xfrm>
          <a:prstGeom prst="rect">
            <a:avLst/>
          </a:prstGeom>
        </p:spPr>
      </p:pic>
      <p:pic>
        <p:nvPicPr>
          <p:cNvPr id="8" name="Picture 7">
            <a:extLst>
              <a:ext uri="{FF2B5EF4-FFF2-40B4-BE49-F238E27FC236}">
                <a16:creationId xmlns:a16="http://schemas.microsoft.com/office/drawing/2014/main" id="{693C58AC-2B35-4D0F-942F-D07EFE1E1FB5}"/>
              </a:ext>
            </a:extLst>
          </p:cNvPr>
          <p:cNvPicPr>
            <a:picLocks noChangeAspect="1"/>
          </p:cNvPicPr>
          <p:nvPr/>
        </p:nvPicPr>
        <p:blipFill rotWithShape="1">
          <a:blip r:embed="rId8"/>
          <a:srcRect l="6675" t="12271" r="7548" b="8749"/>
          <a:stretch/>
        </p:blipFill>
        <p:spPr>
          <a:xfrm>
            <a:off x="969568" y="3207878"/>
            <a:ext cx="5194300" cy="3189065"/>
          </a:xfrm>
          <a:prstGeom prst="rect">
            <a:avLst/>
          </a:prstGeom>
        </p:spPr>
      </p:pic>
      <p:sp>
        <p:nvSpPr>
          <p:cNvPr id="10" name="TextBox 9">
            <a:extLst>
              <a:ext uri="{FF2B5EF4-FFF2-40B4-BE49-F238E27FC236}">
                <a16:creationId xmlns:a16="http://schemas.microsoft.com/office/drawing/2014/main" id="{1FCF4437-BD56-40DD-BEFF-B0AC6F4CC548}"/>
              </a:ext>
            </a:extLst>
          </p:cNvPr>
          <p:cNvSpPr txBox="1"/>
          <p:nvPr/>
        </p:nvSpPr>
        <p:spPr>
          <a:xfrm>
            <a:off x="2673182" y="499108"/>
            <a:ext cx="7094931" cy="830997"/>
          </a:xfrm>
          <a:prstGeom prst="rect">
            <a:avLst/>
          </a:prstGeom>
          <a:noFill/>
        </p:spPr>
        <p:txBody>
          <a:bodyPr wrap="square">
            <a:spAutoFit/>
          </a:bodyPr>
          <a:lstStyle/>
          <a:p>
            <a:pPr algn="ctr"/>
            <a:r>
              <a:rPr lang="en-US" sz="4800" b="1">
                <a:latin typeface="UVN Thoi Nay Nang" panose="02020903060505020304" pitchFamily="18" charset="0"/>
                <a:cs typeface="Times New Roman" panose="02020603050405020304" pitchFamily="18" charset="0"/>
              </a:rPr>
              <a:t>Các loại ô tô, xe máy,…</a:t>
            </a:r>
            <a:endParaRPr lang="en-US" sz="4800" b="1">
              <a:latin typeface="UVN Thoi Nay Nang" panose="02020903060505020304" pitchFamily="18" charset="0"/>
            </a:endParaRPr>
          </a:p>
        </p:txBody>
      </p:sp>
    </p:spTree>
    <p:extLst>
      <p:ext uri="{BB962C8B-B14F-4D97-AF65-F5344CB8AC3E}">
        <p14:creationId xmlns:p14="http://schemas.microsoft.com/office/powerpoint/2010/main" val="112225622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0-#ppt_w/2"/>
                                          </p:val>
                                        </p:tav>
                                        <p:tav tm="100000">
                                          <p:val>
                                            <p:strVal val="#ppt_x"/>
                                          </p:val>
                                        </p:tav>
                                      </p:tavLst>
                                    </p:anim>
                                    <p:anim calcmode="lin" valueType="num">
                                      <p:cBhvr additive="base">
                                        <p:cTn id="19" dur="500" fill="hold"/>
                                        <p:tgtEl>
                                          <p:spTgt spid="7"/>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2"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1+#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2"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1+#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78417" y="1537317"/>
            <a:ext cx="6572815" cy="1207008"/>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0" y="4407361"/>
            <a:ext cx="6751232" cy="1670930"/>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7112000" y="-919000"/>
            <a:ext cx="4876800" cy="2615184"/>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341543" y="2972339"/>
            <a:ext cx="7850458" cy="1207008"/>
          </a:xfrm>
          <a:prstGeom prst="rect">
            <a:avLst/>
          </a:prstGeom>
        </p:spPr>
      </p:pic>
      <p:grpSp>
        <p:nvGrpSpPr>
          <p:cNvPr id="24" name="Group 23">
            <a:extLst>
              <a:ext uri="{FF2B5EF4-FFF2-40B4-BE49-F238E27FC236}">
                <a16:creationId xmlns:a16="http://schemas.microsoft.com/office/drawing/2014/main" id="{1DCDDCE4-85A0-41FE-B7B3-E298A00325CE}"/>
              </a:ext>
            </a:extLst>
          </p:cNvPr>
          <p:cNvGrpSpPr/>
          <p:nvPr/>
        </p:nvGrpSpPr>
        <p:grpSpPr>
          <a:xfrm>
            <a:off x="-203200" y="3846286"/>
            <a:ext cx="12192000" cy="3011714"/>
            <a:chOff x="-1563077" y="6899956"/>
            <a:chExt cx="13316627" cy="3820381"/>
          </a:xfrm>
        </p:grpSpPr>
        <p:pic>
          <p:nvPicPr>
            <p:cNvPr id="15" name="Picture 15"/>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563077" y="8290573"/>
              <a:ext cx="2547728" cy="2235632"/>
            </a:xfrm>
            <a:prstGeom prst="rect">
              <a:avLst/>
            </a:prstGeom>
          </p:spPr>
        </p:pic>
        <p:grpSp>
          <p:nvGrpSpPr>
            <p:cNvPr id="23" name="Group 22">
              <a:extLst>
                <a:ext uri="{FF2B5EF4-FFF2-40B4-BE49-F238E27FC236}">
                  <a16:creationId xmlns:a16="http://schemas.microsoft.com/office/drawing/2014/main" id="{AD02A55C-27F5-44F4-91B7-BE06F6B2A350}"/>
                </a:ext>
              </a:extLst>
            </p:cNvPr>
            <p:cNvGrpSpPr/>
            <p:nvPr/>
          </p:nvGrpSpPr>
          <p:grpSpPr>
            <a:xfrm>
              <a:off x="-984651" y="6899956"/>
              <a:ext cx="12738201" cy="3820381"/>
              <a:chOff x="-984651" y="6899956"/>
              <a:chExt cx="12738201" cy="3820381"/>
            </a:xfrm>
          </p:grpSpPr>
          <p:pic>
            <p:nvPicPr>
              <p:cNvPr id="16" name="Picture 16"/>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84651" y="6899956"/>
                <a:ext cx="1419068" cy="2370051"/>
              </a:xfrm>
              <a:prstGeom prst="rect">
                <a:avLst/>
              </a:prstGeom>
            </p:spPr>
          </p:pic>
          <p:grpSp>
            <p:nvGrpSpPr>
              <p:cNvPr id="22" name="Group 21">
                <a:extLst>
                  <a:ext uri="{FF2B5EF4-FFF2-40B4-BE49-F238E27FC236}">
                    <a16:creationId xmlns:a16="http://schemas.microsoft.com/office/drawing/2014/main" id="{B0A171C0-078C-4ABC-B93D-FD6DF89E91FC}"/>
                  </a:ext>
                </a:extLst>
              </p:cNvPr>
              <p:cNvGrpSpPr/>
              <p:nvPr/>
            </p:nvGrpSpPr>
            <p:grpSpPr>
              <a:xfrm>
                <a:off x="-438450" y="8190389"/>
                <a:ext cx="12192000" cy="2529948"/>
                <a:chOff x="0" y="4328052"/>
                <a:chExt cx="12192000" cy="2529948"/>
              </a:xfrm>
            </p:grpSpPr>
            <p:pic>
              <p:nvPicPr>
                <p:cNvPr id="10" name="Picture 10"/>
                <p:cNvPicPr>
                  <a:picLocks noChangeAspect="1"/>
                </p:cNvPicPr>
                <p:nvPr/>
              </p:nvPicPr>
              <p:blipFill>
                <a:blip r:embed="rId14">
                  <a:alphaModFix amt="35000"/>
                </a:blip>
                <a:srcRect/>
                <a:stretch>
                  <a:fillRect/>
                </a:stretch>
              </p:blipFill>
              <p:spPr>
                <a:xfrm>
                  <a:off x="7698659" y="4328052"/>
                  <a:ext cx="4493341" cy="2529948"/>
                </a:xfrm>
                <a:prstGeom prst="rect">
                  <a:avLst/>
                </a:prstGeom>
              </p:spPr>
            </p:pic>
            <p:pic>
              <p:nvPicPr>
                <p:cNvPr id="20" name="Picture 10">
                  <a:extLst>
                    <a:ext uri="{FF2B5EF4-FFF2-40B4-BE49-F238E27FC236}">
                      <a16:creationId xmlns:a16="http://schemas.microsoft.com/office/drawing/2014/main" id="{213BE1FF-3C44-4453-B43D-A30FB2D67AD7}"/>
                    </a:ext>
                  </a:extLst>
                </p:cNvPr>
                <p:cNvPicPr>
                  <a:picLocks noChangeAspect="1"/>
                </p:cNvPicPr>
                <p:nvPr/>
              </p:nvPicPr>
              <p:blipFill>
                <a:blip r:embed="rId14">
                  <a:alphaModFix amt="35000"/>
                </a:blip>
                <a:srcRect/>
                <a:stretch>
                  <a:fillRect/>
                </a:stretch>
              </p:blipFill>
              <p:spPr>
                <a:xfrm>
                  <a:off x="3849329" y="4328052"/>
                  <a:ext cx="4493341" cy="2529948"/>
                </a:xfrm>
                <a:prstGeom prst="rect">
                  <a:avLst/>
                </a:prstGeom>
              </p:spPr>
            </p:pic>
            <p:pic>
              <p:nvPicPr>
                <p:cNvPr id="21" name="Picture 10">
                  <a:extLst>
                    <a:ext uri="{FF2B5EF4-FFF2-40B4-BE49-F238E27FC236}">
                      <a16:creationId xmlns:a16="http://schemas.microsoft.com/office/drawing/2014/main" id="{BE24C45A-6837-4B2A-BF15-D7399205E85F}"/>
                    </a:ext>
                  </a:extLst>
                </p:cNvPr>
                <p:cNvPicPr>
                  <a:picLocks noChangeAspect="1"/>
                </p:cNvPicPr>
                <p:nvPr/>
              </p:nvPicPr>
              <p:blipFill>
                <a:blip r:embed="rId14">
                  <a:alphaModFix amt="35000"/>
                </a:blip>
                <a:srcRect/>
                <a:stretch>
                  <a:fillRect/>
                </a:stretch>
              </p:blipFill>
              <p:spPr>
                <a:xfrm>
                  <a:off x="0" y="4328052"/>
                  <a:ext cx="4493341" cy="2529948"/>
                </a:xfrm>
                <a:prstGeom prst="rect">
                  <a:avLst/>
                </a:prstGeom>
              </p:spPr>
            </p:pic>
          </p:grpSp>
        </p:grpSp>
      </p:grpSp>
      <p:sp>
        <p:nvSpPr>
          <p:cNvPr id="26" name="TextBox 25">
            <a:extLst>
              <a:ext uri="{FF2B5EF4-FFF2-40B4-BE49-F238E27FC236}">
                <a16:creationId xmlns:a16="http://schemas.microsoft.com/office/drawing/2014/main" id="{D2DE34AA-8AF1-46AE-A2B2-754D749CA24B}"/>
              </a:ext>
            </a:extLst>
          </p:cNvPr>
          <p:cNvSpPr txBox="1"/>
          <p:nvPr/>
        </p:nvSpPr>
        <p:spPr>
          <a:xfrm>
            <a:off x="178417" y="437594"/>
            <a:ext cx="6422570" cy="830997"/>
          </a:xfrm>
          <a:prstGeom prst="rect">
            <a:avLst/>
          </a:prstGeom>
          <a:noFill/>
        </p:spPr>
        <p:txBody>
          <a:bodyPr wrap="square">
            <a:spAutoFit/>
          </a:bodyPr>
          <a:lstStyle>
            <a:defPPr>
              <a:defRPr lang="en-US"/>
            </a:defPPr>
            <a:lvl1pPr algn="ctr">
              <a:defRPr sz="4000" b="1">
                <a:latin typeface="UVN Thoi Nay Nang" panose="02020903060505020304" pitchFamily="18" charset="0"/>
                <a:cs typeface="Times New Roman" panose="02020603050405020304" pitchFamily="18" charset="0"/>
              </a:defRPr>
            </a:lvl1pPr>
          </a:lstStyle>
          <a:p>
            <a:r>
              <a:rPr lang="en-US" sz="4800"/>
              <a:t>Tàu hỏa, tàu điện</a:t>
            </a:r>
          </a:p>
        </p:txBody>
      </p:sp>
    </p:spTree>
    <p:extLst>
      <p:ext uri="{BB962C8B-B14F-4D97-AF65-F5344CB8AC3E}">
        <p14:creationId xmlns:p14="http://schemas.microsoft.com/office/powerpoint/2010/main" val="245136944"/>
      </p:ext>
    </p:extLst>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2000" fill="hold"/>
                                        <p:tgtEl>
                                          <p:spTgt spid="12"/>
                                        </p:tgtEl>
                                        <p:attrNameLst>
                                          <p:attrName>ppt_x</p:attrName>
                                        </p:attrNameLst>
                                      </p:cBhvr>
                                      <p:tavLst>
                                        <p:tav tm="0">
                                          <p:val>
                                            <p:strVal val="1+#ppt_w/2"/>
                                          </p:val>
                                        </p:tav>
                                        <p:tav tm="100000">
                                          <p:val>
                                            <p:strVal val="#ppt_x"/>
                                          </p:val>
                                        </p:tav>
                                      </p:tavLst>
                                    </p:anim>
                                    <p:anim calcmode="lin" valueType="num">
                                      <p:cBhvr additive="base">
                                        <p:cTn id="14" dur="2000" fill="hold"/>
                                        <p:tgtEl>
                                          <p:spTgt spid="12"/>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90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2000" fill="hold"/>
                                        <p:tgtEl>
                                          <p:spTgt spid="2"/>
                                        </p:tgtEl>
                                        <p:attrNameLst>
                                          <p:attrName>ppt_x</p:attrName>
                                        </p:attrNameLst>
                                      </p:cBhvr>
                                      <p:tavLst>
                                        <p:tav tm="0">
                                          <p:val>
                                            <p:strVal val="1+#ppt_w/2"/>
                                          </p:val>
                                        </p:tav>
                                        <p:tav tm="100000">
                                          <p:val>
                                            <p:strVal val="#ppt_x"/>
                                          </p:val>
                                        </p:tav>
                                      </p:tavLst>
                                    </p:anim>
                                    <p:anim calcmode="lin" valueType="num">
                                      <p:cBhvr additive="base">
                                        <p:cTn id="18" dur="2000" fill="hold"/>
                                        <p:tgtEl>
                                          <p:spTgt spid="2"/>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2000" fill="hold"/>
                                        <p:tgtEl>
                                          <p:spTgt spid="13"/>
                                        </p:tgtEl>
                                        <p:attrNameLst>
                                          <p:attrName>ppt_x</p:attrName>
                                        </p:attrNameLst>
                                      </p:cBhvr>
                                      <p:tavLst>
                                        <p:tav tm="0">
                                          <p:val>
                                            <p:strVal val="0-#ppt_w/2"/>
                                          </p:val>
                                        </p:tav>
                                        <p:tav tm="100000">
                                          <p:val>
                                            <p:strVal val="#ppt_x"/>
                                          </p:val>
                                        </p:tav>
                                      </p:tavLst>
                                    </p:anim>
                                    <p:anim calcmode="lin" valueType="num">
                                      <p:cBhvr additive="base">
                                        <p:cTn id="22" dur="2000" fill="hold"/>
                                        <p:tgtEl>
                                          <p:spTgt spid="13"/>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120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2000" fill="hold"/>
                                        <p:tgtEl>
                                          <p:spTgt spid="14"/>
                                        </p:tgtEl>
                                        <p:attrNameLst>
                                          <p:attrName>ppt_x</p:attrName>
                                        </p:attrNameLst>
                                      </p:cBhvr>
                                      <p:tavLst>
                                        <p:tav tm="0">
                                          <p:val>
                                            <p:strVal val="0-#ppt_w/2"/>
                                          </p:val>
                                        </p:tav>
                                        <p:tav tm="100000">
                                          <p:val>
                                            <p:strVal val="#ppt_x"/>
                                          </p:val>
                                        </p:tav>
                                      </p:tavLst>
                                    </p:anim>
                                    <p:anim calcmode="lin" valueType="num">
                                      <p:cBhvr additive="base">
                                        <p:cTn id="26"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xit" presetSubtype="8" fill="hold" nodeType="clickEffect">
                                  <p:stCondLst>
                                    <p:cond delay="0"/>
                                  </p:stCondLst>
                                  <p:childTnLst>
                                    <p:anim calcmode="lin" valueType="num">
                                      <p:cBhvr additive="base">
                                        <p:cTn id="37" dur="1000"/>
                                        <p:tgtEl>
                                          <p:spTgt spid="12"/>
                                        </p:tgtEl>
                                        <p:attrNameLst>
                                          <p:attrName>ppt_x</p:attrName>
                                        </p:attrNameLst>
                                      </p:cBhvr>
                                      <p:tavLst>
                                        <p:tav tm="0">
                                          <p:val>
                                            <p:strVal val="ppt_x"/>
                                          </p:val>
                                        </p:tav>
                                        <p:tav tm="100000">
                                          <p:val>
                                            <p:strVal val="0-ppt_w/2"/>
                                          </p:val>
                                        </p:tav>
                                      </p:tavLst>
                                    </p:anim>
                                    <p:anim calcmode="lin" valueType="num">
                                      <p:cBhvr additive="base">
                                        <p:cTn id="38" dur="1000"/>
                                        <p:tgtEl>
                                          <p:spTgt spid="12"/>
                                        </p:tgtEl>
                                        <p:attrNameLst>
                                          <p:attrName>ppt_y</p:attrName>
                                        </p:attrNameLst>
                                      </p:cBhvr>
                                      <p:tavLst>
                                        <p:tav tm="0">
                                          <p:val>
                                            <p:strVal val="ppt_y"/>
                                          </p:val>
                                        </p:tav>
                                        <p:tav tm="100000">
                                          <p:val>
                                            <p:strVal val="ppt_y"/>
                                          </p:val>
                                        </p:tav>
                                      </p:tavLst>
                                    </p:anim>
                                    <p:set>
                                      <p:cBhvr>
                                        <p:cTn id="39" dur="1" fill="hold">
                                          <p:stCondLst>
                                            <p:cond delay="999"/>
                                          </p:stCondLst>
                                        </p:cTn>
                                        <p:tgtEl>
                                          <p:spTgt spid="12"/>
                                        </p:tgtEl>
                                        <p:attrNameLst>
                                          <p:attrName>style.visibility</p:attrName>
                                        </p:attrNameLst>
                                      </p:cBhvr>
                                      <p:to>
                                        <p:strVal val="hidden"/>
                                      </p:to>
                                    </p:set>
                                  </p:childTnLst>
                                </p:cTn>
                              </p:par>
                              <p:par>
                                <p:cTn id="40" presetID="2" presetClass="exit" presetSubtype="8" fill="hold" nodeType="withEffect">
                                  <p:stCondLst>
                                    <p:cond delay="1200"/>
                                  </p:stCondLst>
                                  <p:childTnLst>
                                    <p:anim calcmode="lin" valueType="num">
                                      <p:cBhvr additive="base">
                                        <p:cTn id="41" dur="1000"/>
                                        <p:tgtEl>
                                          <p:spTgt spid="2"/>
                                        </p:tgtEl>
                                        <p:attrNameLst>
                                          <p:attrName>ppt_x</p:attrName>
                                        </p:attrNameLst>
                                      </p:cBhvr>
                                      <p:tavLst>
                                        <p:tav tm="0">
                                          <p:val>
                                            <p:strVal val="ppt_x"/>
                                          </p:val>
                                        </p:tav>
                                        <p:tav tm="100000">
                                          <p:val>
                                            <p:strVal val="0-ppt_w/2"/>
                                          </p:val>
                                        </p:tav>
                                      </p:tavLst>
                                    </p:anim>
                                    <p:anim calcmode="lin" valueType="num">
                                      <p:cBhvr additive="base">
                                        <p:cTn id="42" dur="1000"/>
                                        <p:tgtEl>
                                          <p:spTgt spid="2"/>
                                        </p:tgtEl>
                                        <p:attrNameLst>
                                          <p:attrName>ppt_y</p:attrName>
                                        </p:attrNameLst>
                                      </p:cBhvr>
                                      <p:tavLst>
                                        <p:tav tm="0">
                                          <p:val>
                                            <p:strVal val="ppt_y"/>
                                          </p:val>
                                        </p:tav>
                                        <p:tav tm="100000">
                                          <p:val>
                                            <p:strVal val="ppt_y"/>
                                          </p:val>
                                        </p:tav>
                                      </p:tavLst>
                                    </p:anim>
                                    <p:set>
                                      <p:cBhvr>
                                        <p:cTn id="43" dur="1" fill="hold">
                                          <p:stCondLst>
                                            <p:cond delay="999"/>
                                          </p:stCondLst>
                                        </p:cTn>
                                        <p:tgtEl>
                                          <p:spTgt spid="2"/>
                                        </p:tgtEl>
                                        <p:attrNameLst>
                                          <p:attrName>style.visibility</p:attrName>
                                        </p:attrNameLst>
                                      </p:cBhvr>
                                      <p:to>
                                        <p:strVal val="hidden"/>
                                      </p:to>
                                    </p:set>
                                  </p:childTnLst>
                                </p:cTn>
                              </p:par>
                              <p:par>
                                <p:cTn id="44" presetID="2" presetClass="exit" presetSubtype="2" fill="hold" nodeType="withEffect">
                                  <p:stCondLst>
                                    <p:cond delay="1200"/>
                                  </p:stCondLst>
                                  <p:childTnLst>
                                    <p:anim calcmode="lin" valueType="num">
                                      <p:cBhvr additive="base">
                                        <p:cTn id="45" dur="1000"/>
                                        <p:tgtEl>
                                          <p:spTgt spid="13"/>
                                        </p:tgtEl>
                                        <p:attrNameLst>
                                          <p:attrName>ppt_x</p:attrName>
                                        </p:attrNameLst>
                                      </p:cBhvr>
                                      <p:tavLst>
                                        <p:tav tm="0">
                                          <p:val>
                                            <p:strVal val="ppt_x"/>
                                          </p:val>
                                        </p:tav>
                                        <p:tav tm="100000">
                                          <p:val>
                                            <p:strVal val="1+ppt_w/2"/>
                                          </p:val>
                                        </p:tav>
                                      </p:tavLst>
                                    </p:anim>
                                    <p:anim calcmode="lin" valueType="num">
                                      <p:cBhvr additive="base">
                                        <p:cTn id="46" dur="1000"/>
                                        <p:tgtEl>
                                          <p:spTgt spid="13"/>
                                        </p:tgtEl>
                                        <p:attrNameLst>
                                          <p:attrName>ppt_y</p:attrName>
                                        </p:attrNameLst>
                                      </p:cBhvr>
                                      <p:tavLst>
                                        <p:tav tm="0">
                                          <p:val>
                                            <p:strVal val="ppt_y"/>
                                          </p:val>
                                        </p:tav>
                                        <p:tav tm="100000">
                                          <p:val>
                                            <p:strVal val="ppt_y"/>
                                          </p:val>
                                        </p:tav>
                                      </p:tavLst>
                                    </p:anim>
                                    <p:set>
                                      <p:cBhvr>
                                        <p:cTn id="47" dur="1" fill="hold">
                                          <p:stCondLst>
                                            <p:cond delay="999"/>
                                          </p:stCondLst>
                                        </p:cTn>
                                        <p:tgtEl>
                                          <p:spTgt spid="13"/>
                                        </p:tgtEl>
                                        <p:attrNameLst>
                                          <p:attrName>style.visibility</p:attrName>
                                        </p:attrNameLst>
                                      </p:cBhvr>
                                      <p:to>
                                        <p:strVal val="hidden"/>
                                      </p:to>
                                    </p:set>
                                  </p:childTnLst>
                                </p:cTn>
                              </p:par>
                              <p:par>
                                <p:cTn id="48" presetID="2" presetClass="exit" presetSubtype="2" fill="hold" nodeType="withEffect">
                                  <p:stCondLst>
                                    <p:cond delay="1800"/>
                                  </p:stCondLst>
                                  <p:childTnLst>
                                    <p:anim calcmode="lin" valueType="num">
                                      <p:cBhvr additive="base">
                                        <p:cTn id="49" dur="1000"/>
                                        <p:tgtEl>
                                          <p:spTgt spid="14"/>
                                        </p:tgtEl>
                                        <p:attrNameLst>
                                          <p:attrName>ppt_x</p:attrName>
                                        </p:attrNameLst>
                                      </p:cBhvr>
                                      <p:tavLst>
                                        <p:tav tm="0">
                                          <p:val>
                                            <p:strVal val="ppt_x"/>
                                          </p:val>
                                        </p:tav>
                                        <p:tav tm="100000">
                                          <p:val>
                                            <p:strVal val="1+ppt_w/2"/>
                                          </p:val>
                                        </p:tav>
                                      </p:tavLst>
                                    </p:anim>
                                    <p:anim calcmode="lin" valueType="num">
                                      <p:cBhvr additive="base">
                                        <p:cTn id="50" dur="1000"/>
                                        <p:tgtEl>
                                          <p:spTgt spid="14"/>
                                        </p:tgtEl>
                                        <p:attrNameLst>
                                          <p:attrName>ppt_y</p:attrName>
                                        </p:attrNameLst>
                                      </p:cBhvr>
                                      <p:tavLst>
                                        <p:tav tm="0">
                                          <p:val>
                                            <p:strVal val="ppt_y"/>
                                          </p:val>
                                        </p:tav>
                                        <p:tav tm="100000">
                                          <p:val>
                                            <p:strVal val="ppt_y"/>
                                          </p:val>
                                        </p:tav>
                                      </p:tavLst>
                                    </p:anim>
                                    <p:set>
                                      <p:cBhvr>
                                        <p:cTn id="51"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b="16559"/>
          <a:stretch>
            <a:fillRect/>
          </a:stretch>
        </p:blipFill>
        <p:spPr>
          <a:xfrm>
            <a:off x="289968" y="176158"/>
            <a:ext cx="5558971" cy="3252841"/>
          </a:xfrm>
          <a:prstGeom prst="roundRect">
            <a:avLst>
              <a:gd name="adj" fmla="val 11433"/>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4"/>
          <p:cNvPicPr>
            <a:picLocks noChangeAspect="1"/>
          </p:cNvPicPr>
          <p:nvPr/>
        </p:nvPicPr>
        <p:blipFill>
          <a:blip r:embed="rId4"/>
          <a:srcRect/>
          <a:stretch>
            <a:fillRect/>
          </a:stretch>
        </p:blipFill>
        <p:spPr>
          <a:xfrm>
            <a:off x="6328228" y="176806"/>
            <a:ext cx="5558971" cy="3264786"/>
          </a:xfrm>
          <a:prstGeom prst="roundRect">
            <a:avLst>
              <a:gd name="adj" fmla="val 1426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5"/>
          <p:cNvPicPr>
            <a:picLocks noChangeAspect="1"/>
          </p:cNvPicPr>
          <p:nvPr/>
        </p:nvPicPr>
        <p:blipFill>
          <a:blip r:embed="rId5"/>
          <a:srcRect/>
          <a:stretch>
            <a:fillRect/>
          </a:stretch>
        </p:blipFill>
        <p:spPr>
          <a:xfrm>
            <a:off x="6328824" y="3605159"/>
            <a:ext cx="5573206" cy="3076035"/>
          </a:xfrm>
          <a:prstGeom prst="roundRect">
            <a:avLst>
              <a:gd name="adj" fmla="val 1265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B666EF89-638C-4EBA-AA01-B940E3B02C74}"/>
              </a:ext>
            </a:extLst>
          </p:cNvPr>
          <p:cNvPicPr>
            <a:picLocks noChangeAspect="1"/>
          </p:cNvPicPr>
          <p:nvPr/>
        </p:nvPicPr>
        <p:blipFill rotWithShape="1">
          <a:blip r:embed="rId6"/>
          <a:srcRect l="10494" t="28571" r="26760"/>
          <a:stretch/>
        </p:blipFill>
        <p:spPr>
          <a:xfrm>
            <a:off x="289968" y="3605159"/>
            <a:ext cx="5558375" cy="3076035"/>
          </a:xfrm>
          <a:prstGeom prst="roundRect">
            <a:avLst>
              <a:gd name="adj" fmla="val 13544"/>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TextBox 6">
            <a:extLst>
              <a:ext uri="{FF2B5EF4-FFF2-40B4-BE49-F238E27FC236}">
                <a16:creationId xmlns:a16="http://schemas.microsoft.com/office/drawing/2014/main" id="{B9E91BF0-E1C8-403B-9ED1-A3EED104CF5E}"/>
              </a:ext>
            </a:extLst>
          </p:cNvPr>
          <p:cNvSpPr txBox="1"/>
          <p:nvPr/>
        </p:nvSpPr>
        <p:spPr>
          <a:xfrm>
            <a:off x="3140812" y="3263809"/>
            <a:ext cx="6175828" cy="707886"/>
          </a:xfrm>
          <a:prstGeom prst="rect">
            <a:avLst/>
          </a:prstGeom>
          <a:solidFill>
            <a:schemeClr val="bg1"/>
          </a:solidFill>
        </p:spPr>
        <p:txBody>
          <a:bodyPr wrap="square">
            <a:spAutoFit/>
          </a:bodyPr>
          <a:lstStyle>
            <a:defPPr>
              <a:defRPr lang="en-US"/>
            </a:defPPr>
            <a:lvl1pPr algn="ctr">
              <a:defRPr sz="4000" b="1">
                <a:latin typeface="UVN Thoi Nay Nang" panose="02020903060505020304" pitchFamily="18" charset="0"/>
                <a:cs typeface="Times New Roman" panose="02020603050405020304" pitchFamily="18" charset="0"/>
              </a:defRPr>
            </a:lvl1pPr>
          </a:lstStyle>
          <a:p>
            <a:r>
              <a:rPr lang="en-US"/>
              <a:t>Tàu thủy, thuyền, bè.</a:t>
            </a:r>
          </a:p>
        </p:txBody>
      </p:sp>
    </p:spTree>
    <p:extLst>
      <p:ext uri="{BB962C8B-B14F-4D97-AF65-F5344CB8AC3E}">
        <p14:creationId xmlns:p14="http://schemas.microsoft.com/office/powerpoint/2010/main" val="156348921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279398" y="410346"/>
            <a:ext cx="5041901" cy="337597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Picture 3"/>
          <p:cNvPicPr>
            <a:picLocks noChangeAspect="1"/>
          </p:cNvPicPr>
          <p:nvPr/>
        </p:nvPicPr>
        <p:blipFill>
          <a:blip r:embed="rId3"/>
          <a:srcRect l="3806" r="3806"/>
          <a:stretch>
            <a:fillRect/>
          </a:stretch>
        </p:blipFill>
        <p:spPr>
          <a:xfrm>
            <a:off x="7162801" y="410346"/>
            <a:ext cx="4749800" cy="351527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Picture 4"/>
          <p:cNvPicPr>
            <a:picLocks noChangeAspect="1"/>
          </p:cNvPicPr>
          <p:nvPr/>
        </p:nvPicPr>
        <p:blipFill rotWithShape="1">
          <a:blip r:embed="rId4"/>
          <a:srcRect t="35209" r="25790"/>
          <a:stretch/>
        </p:blipFill>
        <p:spPr>
          <a:xfrm>
            <a:off x="4251958" y="3205370"/>
            <a:ext cx="5237490" cy="3341598"/>
          </a:xfrm>
          <a:prstGeom prst="round2DiagRect">
            <a:avLst>
              <a:gd name="adj1" fmla="val 23999"/>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TextBox 5">
            <a:extLst>
              <a:ext uri="{FF2B5EF4-FFF2-40B4-BE49-F238E27FC236}">
                <a16:creationId xmlns:a16="http://schemas.microsoft.com/office/drawing/2014/main" id="{FA4CEE47-E8A1-454B-98E2-352F78ED79E2}"/>
              </a:ext>
            </a:extLst>
          </p:cNvPr>
          <p:cNvSpPr txBox="1"/>
          <p:nvPr/>
        </p:nvSpPr>
        <p:spPr>
          <a:xfrm>
            <a:off x="0" y="4381813"/>
            <a:ext cx="4024085" cy="1938992"/>
          </a:xfrm>
          <a:prstGeom prst="rect">
            <a:avLst/>
          </a:prstGeom>
          <a:noFill/>
        </p:spPr>
        <p:txBody>
          <a:bodyPr wrap="square">
            <a:spAutoFit/>
          </a:bodyPr>
          <a:lstStyle>
            <a:defPPr>
              <a:defRPr lang="en-US"/>
            </a:defPPr>
            <a:lvl1pPr algn="ctr">
              <a:defRPr sz="8000" b="1">
                <a:solidFill>
                  <a:srgbClr val="FFC000"/>
                </a:solidFill>
                <a:latin typeface="UVN Thoi Nay Nang" panose="02020903060505020304" pitchFamily="18" charset="0"/>
                <a:cs typeface="Times New Roman" panose="02020603050405020304" pitchFamily="18" charset="0"/>
              </a:defRPr>
            </a:lvl1pPr>
          </a:lstStyle>
          <a:p>
            <a:r>
              <a:rPr lang="en-US" sz="6000"/>
              <a:t>Tàu cánh ngầm</a:t>
            </a:r>
          </a:p>
        </p:txBody>
      </p:sp>
    </p:spTree>
    <p:extLst>
      <p:ext uri="{BB962C8B-B14F-4D97-AF65-F5344CB8AC3E}">
        <p14:creationId xmlns:p14="http://schemas.microsoft.com/office/powerpoint/2010/main" val="980021738"/>
      </p:ext>
    </p:extLst>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133350" y="244220"/>
            <a:ext cx="6972300" cy="318498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Picture 6"/>
          <p:cNvPicPr>
            <a:picLocks noChangeAspect="1"/>
          </p:cNvPicPr>
          <p:nvPr/>
        </p:nvPicPr>
        <p:blipFill>
          <a:blip r:embed="rId3"/>
          <a:srcRect/>
          <a:stretch>
            <a:fillRect/>
          </a:stretch>
        </p:blipFill>
        <p:spPr>
          <a:xfrm>
            <a:off x="7486650" y="244220"/>
            <a:ext cx="4705350" cy="63695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8"/>
          <p:cNvPicPr>
            <a:picLocks noChangeAspect="1"/>
          </p:cNvPicPr>
          <p:nvPr/>
        </p:nvPicPr>
        <p:blipFill>
          <a:blip r:embed="rId4"/>
          <a:srcRect/>
          <a:stretch>
            <a:fillRect/>
          </a:stretch>
        </p:blipFill>
        <p:spPr>
          <a:xfrm>
            <a:off x="391886" y="3428999"/>
            <a:ext cx="6850743" cy="3184781"/>
          </a:xfrm>
          <a:prstGeom prst="snip2DiagRect">
            <a:avLst>
              <a:gd name="adj1" fmla="val 534"/>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B7BDC783-50D6-425B-8129-6F393EA9BC15}"/>
              </a:ext>
            </a:extLst>
          </p:cNvPr>
          <p:cNvSpPr txBox="1"/>
          <p:nvPr/>
        </p:nvSpPr>
        <p:spPr>
          <a:xfrm>
            <a:off x="6591754" y="244220"/>
            <a:ext cx="6495142" cy="1323439"/>
          </a:xfrm>
          <a:prstGeom prst="rect">
            <a:avLst/>
          </a:prstGeom>
          <a:noFill/>
        </p:spPr>
        <p:txBody>
          <a:bodyPr wrap="square">
            <a:spAutoFit/>
          </a:bodyPr>
          <a:lstStyle>
            <a:defPPr>
              <a:defRPr lang="en-US"/>
            </a:defPPr>
            <a:lvl1pPr algn="ctr">
              <a:defRPr sz="4000" b="1">
                <a:latin typeface="UVN Thoi Nay Nang" panose="02020903060505020304" pitchFamily="18" charset="0"/>
                <a:cs typeface="Times New Roman" panose="02020603050405020304" pitchFamily="18" charset="0"/>
              </a:defRPr>
            </a:lvl1pPr>
          </a:lstStyle>
          <a:p>
            <a:r>
              <a:rPr lang="en-US" sz="8000">
                <a:solidFill>
                  <a:srgbClr val="FFC000"/>
                </a:solidFill>
              </a:rPr>
              <a:t>Tàu biển</a:t>
            </a:r>
          </a:p>
        </p:txBody>
      </p:sp>
    </p:spTree>
    <p:extLst>
      <p:ext uri="{BB962C8B-B14F-4D97-AF65-F5344CB8AC3E}">
        <p14:creationId xmlns:p14="http://schemas.microsoft.com/office/powerpoint/2010/main" val="112968413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3DD3AC-B6B7-4E4B-A270-C50EF64BD904}"/>
              </a:ext>
            </a:extLst>
          </p:cNvPr>
          <p:cNvPicPr>
            <a:picLocks noChangeAspect="1"/>
          </p:cNvPicPr>
          <p:nvPr/>
        </p:nvPicPr>
        <p:blipFill rotWithShape="1">
          <a:blip r:embed="rId2"/>
          <a:srcRect l="7712" t="9721" b="10695"/>
          <a:stretch/>
        </p:blipFill>
        <p:spPr>
          <a:xfrm>
            <a:off x="2177143" y="0"/>
            <a:ext cx="7837714" cy="6858000"/>
          </a:xfrm>
          <a:prstGeom prst="rect">
            <a:avLst/>
          </a:prstGeom>
          <a:ln>
            <a:noFill/>
          </a:ln>
          <a:effectLst>
            <a:softEdge rad="112500"/>
          </a:effectLst>
        </p:spPr>
      </p:pic>
      <p:pic>
        <p:nvPicPr>
          <p:cNvPr id="3" name="Picture 3"/>
          <p:cNvPicPr>
            <a:picLocks noChangeAspect="1"/>
          </p:cNvPicPr>
          <p:nvPr/>
        </p:nvPicPr>
        <p:blipFill>
          <a:blip r:embed="rId3"/>
          <a:srcRect/>
          <a:stretch>
            <a:fillRect/>
          </a:stretch>
        </p:blipFill>
        <p:spPr>
          <a:xfrm>
            <a:off x="8137953" y="0"/>
            <a:ext cx="4054047" cy="2365218"/>
          </a:xfrm>
          <a:prstGeom prst="rect">
            <a:avLst/>
          </a:prstGeom>
        </p:spPr>
      </p:pic>
      <p:pic>
        <p:nvPicPr>
          <p:cNvPr id="4" name="Picture 4"/>
          <p:cNvPicPr>
            <a:picLocks noChangeAspect="1"/>
          </p:cNvPicPr>
          <p:nvPr/>
        </p:nvPicPr>
        <p:blipFill>
          <a:blip r:embed="rId4"/>
          <a:srcRect/>
          <a:stretch>
            <a:fillRect/>
          </a:stretch>
        </p:blipFill>
        <p:spPr>
          <a:xfrm rot="18596665" flipH="1">
            <a:off x="3467654" y="3752738"/>
            <a:ext cx="3133982" cy="3090890"/>
          </a:xfrm>
          <a:prstGeom prst="rect">
            <a:avLst/>
          </a:prstGeom>
        </p:spPr>
      </p:pic>
      <p:pic>
        <p:nvPicPr>
          <p:cNvPr id="2" name="Picture 2"/>
          <p:cNvPicPr>
            <a:picLocks noChangeAspect="1"/>
          </p:cNvPicPr>
          <p:nvPr/>
        </p:nvPicPr>
        <p:blipFill>
          <a:blip r:embed="rId5"/>
          <a:srcRect/>
          <a:stretch>
            <a:fillRect/>
          </a:stretch>
        </p:blipFill>
        <p:spPr>
          <a:xfrm flipV="1">
            <a:off x="2288279" y="268563"/>
            <a:ext cx="3531538" cy="1922482"/>
          </a:xfrm>
          <a:prstGeom prst="rect">
            <a:avLst/>
          </a:prstGeom>
        </p:spPr>
      </p:pic>
      <p:sp>
        <p:nvSpPr>
          <p:cNvPr id="7" name="TextBox 6">
            <a:extLst>
              <a:ext uri="{FF2B5EF4-FFF2-40B4-BE49-F238E27FC236}">
                <a16:creationId xmlns:a16="http://schemas.microsoft.com/office/drawing/2014/main" id="{4378D133-B6A6-41DE-846C-B9620F532BC5}"/>
              </a:ext>
            </a:extLst>
          </p:cNvPr>
          <p:cNvSpPr txBox="1"/>
          <p:nvPr/>
        </p:nvSpPr>
        <p:spPr>
          <a:xfrm>
            <a:off x="580781" y="2163008"/>
            <a:ext cx="1540794" cy="1754326"/>
          </a:xfrm>
          <a:prstGeom prst="rect">
            <a:avLst/>
          </a:prstGeom>
          <a:noFill/>
        </p:spPr>
        <p:txBody>
          <a:bodyPr wrap="square">
            <a:spAutoFit/>
          </a:bodyPr>
          <a:lstStyle>
            <a:defPPr>
              <a:defRPr lang="en-US"/>
            </a:defPPr>
            <a:lvl1pPr algn="ctr">
              <a:defRPr sz="4000" b="1">
                <a:latin typeface="UVN Thoi Nay Nang" panose="02020903060505020304" pitchFamily="18" charset="0"/>
                <a:cs typeface="Times New Roman" panose="02020603050405020304" pitchFamily="18" charset="0"/>
              </a:defRPr>
            </a:lvl1pPr>
          </a:lstStyle>
          <a:p>
            <a:r>
              <a:rPr lang="en-US" sz="5400"/>
              <a:t>Máy bay</a:t>
            </a:r>
          </a:p>
        </p:txBody>
      </p:sp>
    </p:spTree>
    <p:extLst>
      <p:ext uri="{BB962C8B-B14F-4D97-AF65-F5344CB8AC3E}">
        <p14:creationId xmlns:p14="http://schemas.microsoft.com/office/powerpoint/2010/main" val="347853593"/>
      </p:ext>
    </p:extLst>
  </p:cSld>
  <p:clrMapOvr>
    <a:masterClrMapping/>
  </p:clrMapOvr>
  <mc:AlternateContent xmlns:mc="http://schemas.openxmlformats.org/markup-compatibility/2006" xmlns:p14="http://schemas.microsoft.com/office/powerpoint/2010/main">
    <mc:Choice Requires="p14">
      <p:transition spd="slow" p14:dur="1400">
        <p14:door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par>
                          <p:cTn id="16" fill="hold">
                            <p:stCondLst>
                              <p:cond delay="500"/>
                            </p:stCondLst>
                            <p:childTnLst>
                              <p:par>
                                <p:cTn id="17" presetID="0" presetClass="path" presetSubtype="0" accel="50000" decel="50000" fill="hold" nodeType="afterEffect">
                                  <p:stCondLst>
                                    <p:cond delay="0"/>
                                  </p:stCondLst>
                                  <p:childTnLst>
                                    <p:animMotion origin="layout" path="M 2.08333E-6 2.96296E-6 L 2.08333E-6 0.00023 C 0.00482 -0.00278 0.00989 -0.0044 0.01432 -0.00787 C 0.02708 -0.01783 0.03541 -0.02824 0.04531 -0.04213 C 0.05143 -0.0507 0.05742 -0.05949 0.06315 -0.06852 C 0.0681 -0.07662 0.07318 -0.08449 0.07734 -0.09352 C 0.08281 -0.10486 0.08724 -0.11713 0.09166 -0.12917 C 0.10208 -0.15764 0.10429 -0.16598 0.11068 -0.19445 C 0.11445 -0.21111 0.11862 -0.22755 0.12148 -0.24445 C 0.125 -0.26598 0.12812 -0.31297 0.12982 -0.33449 C 0.12773 -0.35625 0.12773 -0.37848 0.12383 -0.39977 C 0.11953 -0.42338 0.10221 -0.4375 0.08932 -0.45116 C 0.08307 -0.45764 0.07708 -0.46459 0.07031 -0.46991 C 0.05989 -0.47778 0.00755 -0.50579 0.00117 -0.5088 C -0.0043 -0.51135 -0.0099 -0.51389 -0.0155 -0.51644 C -0.01823 -0.51783 -0.02097 -0.51991 -0.02383 -0.52107 C -0.02787 -0.52292 -0.02878 -0.52269 -0.03203 -0.52269 L -0.03203 -0.52246 " pathEditMode="relative" rAng="0" ptsTypes="AAAAAAAAAAAAAAAAAA">
                                      <p:cBhvr>
                                        <p:cTn id="18" dur="2000" fill="hold"/>
                                        <p:tgtEl>
                                          <p:spTgt spid="4"/>
                                        </p:tgtEl>
                                        <p:attrNameLst>
                                          <p:attrName>ppt_x</p:attrName>
                                          <p:attrName>ppt_y</p:attrName>
                                        </p:attrNameLst>
                                      </p:cBhvr>
                                      <p:rCtr x="4883" y="-26134"/>
                                    </p:animMotion>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0-#ppt_w/2"/>
                                          </p:val>
                                        </p:tav>
                                        <p:tav tm="100000">
                                          <p:val>
                                            <p:strVal val="#ppt_x"/>
                                          </p:val>
                                        </p:tav>
                                      </p:tavLst>
                                    </p:anim>
                                    <p:anim calcmode="lin" valueType="num">
                                      <p:cBhvr additive="base">
                                        <p:cTn id="24" dur="500" fill="hold"/>
                                        <p:tgtEl>
                                          <p:spTgt spid="2"/>
                                        </p:tgtEl>
                                        <p:attrNameLst>
                                          <p:attrName>ppt_y</p:attrName>
                                        </p:attrNameLst>
                                      </p:cBhvr>
                                      <p:tavLst>
                                        <p:tav tm="0">
                                          <p:val>
                                            <p:strVal val="0-#ppt_h/2"/>
                                          </p:val>
                                        </p:tav>
                                        <p:tav tm="100000">
                                          <p:val>
                                            <p:strVal val="#ppt_y"/>
                                          </p:val>
                                        </p:tav>
                                      </p:tavLst>
                                    </p:anim>
                                  </p:childTnLst>
                                </p:cTn>
                              </p:par>
                            </p:childTnLst>
                          </p:cTn>
                        </p:par>
                        <p:par>
                          <p:cTn id="25" fill="hold">
                            <p:stCondLst>
                              <p:cond delay="500"/>
                            </p:stCondLst>
                            <p:childTnLst>
                              <p:par>
                                <p:cTn id="26" presetID="42" presetClass="path" presetSubtype="0" accel="50000" decel="50000" fill="hold" nodeType="afterEffect">
                                  <p:stCondLst>
                                    <p:cond delay="0"/>
                                  </p:stCondLst>
                                  <p:childTnLst>
                                    <p:animMotion origin="layout" path="M -1.875E-6 3.33333E-6 L 0.3125 0.59305 " pathEditMode="relative" rAng="0" ptsTypes="AA">
                                      <p:cBhvr>
                                        <p:cTn id="27" dur="2000" fill="hold"/>
                                        <p:tgtEl>
                                          <p:spTgt spid="2"/>
                                        </p:tgtEl>
                                        <p:attrNameLst>
                                          <p:attrName>ppt_x</p:attrName>
                                          <p:attrName>ppt_y</p:attrName>
                                        </p:attrNameLst>
                                      </p:cBhvr>
                                      <p:rCtr x="15625" y="29653"/>
                                    </p:animMotion>
                                  </p:childTnLst>
                                </p:cTn>
                              </p:par>
                            </p:childTnLst>
                          </p:cTn>
                        </p:par>
                      </p:childTnLst>
                    </p:cTn>
                  </p:par>
                  <p:par>
                    <p:cTn id="28" fill="hold">
                      <p:stCondLst>
                        <p:cond delay="indefinite"/>
                      </p:stCondLst>
                      <p:childTnLst>
                        <p:par>
                          <p:cTn id="29" fill="hold">
                            <p:stCondLst>
                              <p:cond delay="0"/>
                            </p:stCondLst>
                            <p:childTnLst>
                              <p:par>
                                <p:cTn id="30" presetID="2" presetClass="entr" presetSubtype="3"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1+#ppt_w/2"/>
                                          </p:val>
                                        </p:tav>
                                        <p:tav tm="100000">
                                          <p:val>
                                            <p:strVal val="#ppt_x"/>
                                          </p:val>
                                        </p:tav>
                                      </p:tavLst>
                                    </p:anim>
                                    <p:anim calcmode="lin" valueType="num">
                                      <p:cBhvr additive="base">
                                        <p:cTn id="33" dur="500" fill="hold"/>
                                        <p:tgtEl>
                                          <p:spTgt spid="3"/>
                                        </p:tgtEl>
                                        <p:attrNameLst>
                                          <p:attrName>ppt_y</p:attrName>
                                        </p:attrNameLst>
                                      </p:cBhvr>
                                      <p:tavLst>
                                        <p:tav tm="0">
                                          <p:val>
                                            <p:strVal val="0-#ppt_h/2"/>
                                          </p:val>
                                        </p:tav>
                                        <p:tav tm="100000">
                                          <p:val>
                                            <p:strVal val="#ppt_y"/>
                                          </p:val>
                                        </p:tav>
                                      </p:tavLst>
                                    </p:anim>
                                  </p:childTnLst>
                                </p:cTn>
                              </p:par>
                            </p:childTnLst>
                          </p:cTn>
                        </p:par>
                        <p:par>
                          <p:cTn id="34" fill="hold">
                            <p:stCondLst>
                              <p:cond delay="500"/>
                            </p:stCondLst>
                            <p:childTnLst>
                              <p:par>
                                <p:cTn id="35" presetID="42" presetClass="path" presetSubtype="0" accel="50000" decel="50000" fill="hold" nodeType="afterEffect">
                                  <p:stCondLst>
                                    <p:cond delay="0"/>
                                  </p:stCondLst>
                                  <p:childTnLst>
                                    <p:animMotion origin="layout" path="M -3.95833E-6 -3.7037E-6 L -0.42083 0.6 " pathEditMode="relative" rAng="0" ptsTypes="AA">
                                      <p:cBhvr>
                                        <p:cTn id="36" dur="2000" fill="hold"/>
                                        <p:tgtEl>
                                          <p:spTgt spid="3"/>
                                        </p:tgtEl>
                                        <p:attrNameLst>
                                          <p:attrName>ppt_x</p:attrName>
                                          <p:attrName>ppt_y</p:attrName>
                                        </p:attrNameLst>
                                      </p:cBhvr>
                                      <p:rCtr x="-22643" y="30532"/>
                                    </p:animMotion>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00CAB4-A98E-4AA3-B0F3-147221F20649}"/>
              </a:ext>
            </a:extLst>
          </p:cNvPr>
          <p:cNvPicPr>
            <a:picLocks noChangeAspect="1"/>
          </p:cNvPicPr>
          <p:nvPr/>
        </p:nvPicPr>
        <p:blipFill>
          <a:blip r:embed="rId2"/>
          <a:stretch>
            <a:fillRect/>
          </a:stretch>
        </p:blipFill>
        <p:spPr>
          <a:xfrm>
            <a:off x="-1" y="333829"/>
            <a:ext cx="6096001" cy="6299200"/>
          </a:xfrm>
          <a:prstGeom prst="rect">
            <a:avLst/>
          </a:prstGeom>
        </p:spPr>
      </p:pic>
      <p:sp>
        <p:nvSpPr>
          <p:cNvPr id="4" name="TextBox 3">
            <a:extLst>
              <a:ext uri="{FF2B5EF4-FFF2-40B4-BE49-F238E27FC236}">
                <a16:creationId xmlns:a16="http://schemas.microsoft.com/office/drawing/2014/main" id="{6642754E-8D16-450E-B23B-2A1743EF3B12}"/>
              </a:ext>
            </a:extLst>
          </p:cNvPr>
          <p:cNvSpPr txBox="1"/>
          <p:nvPr/>
        </p:nvSpPr>
        <p:spPr>
          <a:xfrm>
            <a:off x="5036457" y="441544"/>
            <a:ext cx="6917417" cy="2308324"/>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dirty="0">
                <a:solidFill>
                  <a:srgbClr val="0070C0"/>
                </a:solidFill>
              </a:rPr>
              <a:t>2</a:t>
            </a:r>
            <a:r>
              <a:rPr lang="en-US">
                <a:solidFill>
                  <a:srgbClr val="0070C0"/>
                </a:solidFill>
              </a:rPr>
              <a:t>. Quan sát hình 1, cho biết loại hình giao thông vận tải nào có vai trò quan trọng nhất trong việt chuyên chở hàng hóa.</a:t>
            </a:r>
            <a:endParaRPr lang="en-US" dirty="0">
              <a:solidFill>
                <a:srgbClr val="0070C0"/>
              </a:solidFill>
            </a:endParaRPr>
          </a:p>
        </p:txBody>
      </p:sp>
      <p:sp>
        <p:nvSpPr>
          <p:cNvPr id="5" name="TextBox 4">
            <a:extLst>
              <a:ext uri="{FF2B5EF4-FFF2-40B4-BE49-F238E27FC236}">
                <a16:creationId xmlns:a16="http://schemas.microsoft.com/office/drawing/2014/main" id="{59763DDC-188A-4101-B0F2-2BD691D83948}"/>
              </a:ext>
            </a:extLst>
          </p:cNvPr>
          <p:cNvSpPr txBox="1"/>
          <p:nvPr/>
        </p:nvSpPr>
        <p:spPr>
          <a:xfrm>
            <a:off x="5260116" y="3388497"/>
            <a:ext cx="6470098" cy="1754326"/>
          </a:xfrm>
          <a:prstGeom prst="rect">
            <a:avLst/>
          </a:prstGeom>
          <a:noFill/>
          <a:ln w="38100">
            <a:solidFill>
              <a:schemeClr val="accent2">
                <a:lumMod val="75000"/>
              </a:schemeClr>
            </a:solidFill>
            <a:prstDash val="dashDot"/>
          </a:ln>
        </p:spPr>
        <p:txBody>
          <a:bodyPr wrap="square" rtlCol="0">
            <a:spAutoFit/>
          </a:bodyPr>
          <a:lstStyle/>
          <a:p>
            <a:pPr algn="just"/>
            <a:r>
              <a:rPr lang="en-US" sz="3600" b="1">
                <a:latin typeface="Times New Roman" panose="02020603050405020304" pitchFamily="18" charset="0"/>
                <a:cs typeface="Times New Roman" panose="02020603050405020304" pitchFamily="18" charset="0"/>
              </a:rPr>
              <a:t>Đường </a:t>
            </a:r>
            <a:r>
              <a:rPr lang="en-US" sz="3600" b="1" dirty="0">
                <a:latin typeface="Times New Roman" panose="02020603050405020304" pitchFamily="18" charset="0"/>
                <a:cs typeface="Times New Roman" panose="02020603050405020304" pitchFamily="18" charset="0"/>
              </a:rPr>
              <a:t>ô </a:t>
            </a:r>
            <a:r>
              <a:rPr lang="en-US" sz="3600" b="1" dirty="0" err="1">
                <a:latin typeface="Times New Roman" panose="02020603050405020304" pitchFamily="18" charset="0"/>
                <a:cs typeface="Times New Roman" panose="02020603050405020304" pitchFamily="18" charset="0"/>
              </a:rPr>
              <a:t>tô</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có</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vai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trò</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quan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trọng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nhất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trong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việc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chuyên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chở</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hàng</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hóa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và</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hành</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khách</a:t>
            </a:r>
            <a:r>
              <a:rPr lang="en-US" sz="36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339355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iterate type="lt">
                                    <p:tmPct val="0"/>
                                  </p:iterate>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500"/>
                            </p:stCondLst>
                            <p:childTnLst>
                              <p:par>
                                <p:cTn id="23" presetID="16" presetClass="emph" presetSubtype="0" fill="hold" grpId="1" nodeType="afterEffect">
                                  <p:stCondLst>
                                    <p:cond delay="0"/>
                                  </p:stCondLst>
                                  <p:iterate type="lt">
                                    <p:tmPct val="4000"/>
                                  </p:iterate>
                                  <p:childTnLst>
                                    <p:set>
                                      <p:cBhvr override="childStyle">
                                        <p:cTn id="24" dur="500" fill="hold"/>
                                        <p:tgtEl>
                                          <p:spTgt spid="5"/>
                                        </p:tgtEl>
                                        <p:attrNameLst>
                                          <p:attrName>style.color</p:attrName>
                                        </p:attrNameLst>
                                      </p:cBhvr>
                                      <p:to>
                                        <p:clrVal>
                                          <a:srgbClr val="FFC000"/>
                                        </p:clrVal>
                                      </p:to>
                                    </p:set>
                                    <p:set>
                                      <p:cBhvr>
                                        <p:cTn id="25" dur="500" fill="hold"/>
                                        <p:tgtEl>
                                          <p:spTgt spid="5"/>
                                        </p:tgtEl>
                                        <p:attrNameLst>
                                          <p:attrName>fillcolor</p:attrName>
                                        </p:attrNameLst>
                                      </p:cBhvr>
                                      <p:to>
                                        <p:clrVal>
                                          <a:srgbClr val="FFC000"/>
                                        </p:clrVal>
                                      </p:to>
                                    </p:set>
                                    <p:set>
                                      <p:cBhvr>
                                        <p:cTn id="26"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3647F69-16BD-44AB-BE82-CB987086333E}"/>
              </a:ext>
            </a:extLst>
          </p:cNvPr>
          <p:cNvGrpSpPr/>
          <p:nvPr/>
        </p:nvGrpSpPr>
        <p:grpSpPr>
          <a:xfrm>
            <a:off x="72808" y="0"/>
            <a:ext cx="12192000" cy="6741795"/>
            <a:chOff x="0" y="0"/>
            <a:chExt cx="12192000" cy="6019800"/>
          </a:xfrm>
        </p:grpSpPr>
        <p:pic>
          <p:nvPicPr>
            <p:cNvPr id="7" name="Picture 5">
              <a:extLst>
                <a:ext uri="{FF2B5EF4-FFF2-40B4-BE49-F238E27FC236}">
                  <a16:creationId xmlns:a16="http://schemas.microsoft.com/office/drawing/2014/main" id="{05B6C732-E987-41AB-975D-8A98ADBAC6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060740" y="0"/>
              <a:ext cx="9131260" cy="6019800"/>
            </a:xfrm>
            <a:prstGeom prst="rect">
              <a:avLst/>
            </a:prstGeom>
          </p:spPr>
        </p:pic>
        <p:pic>
          <p:nvPicPr>
            <p:cNvPr id="8" name="Picture 5">
              <a:extLst>
                <a:ext uri="{FF2B5EF4-FFF2-40B4-BE49-F238E27FC236}">
                  <a16:creationId xmlns:a16="http://schemas.microsoft.com/office/drawing/2014/main" id="{500470BC-FE8E-413A-8E56-94BBF81883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8134350" cy="6019800"/>
            </a:xfrm>
            <a:prstGeom prst="rect">
              <a:avLst/>
            </a:prstGeom>
          </p:spPr>
        </p:pic>
      </p:grpSp>
      <p:pic>
        <p:nvPicPr>
          <p:cNvPr id="9" name="Picture 2">
            <a:extLst>
              <a:ext uri="{FF2B5EF4-FFF2-40B4-BE49-F238E27FC236}">
                <a16:creationId xmlns:a16="http://schemas.microsoft.com/office/drawing/2014/main" id="{8AF24360-6BC1-4A2E-8457-90573CCEBFC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0172700" y="3277512"/>
            <a:ext cx="1946492" cy="3430973"/>
          </a:xfrm>
          <a:prstGeom prst="rect">
            <a:avLst/>
          </a:prstGeom>
        </p:spPr>
      </p:pic>
      <p:sp>
        <p:nvSpPr>
          <p:cNvPr id="4" name="Title 1">
            <a:extLst>
              <a:ext uri="{FF2B5EF4-FFF2-40B4-BE49-F238E27FC236}">
                <a16:creationId xmlns:a16="http://schemas.microsoft.com/office/drawing/2014/main" id="{FC8DD954-657E-4161-AE82-4819C01534EE}"/>
              </a:ext>
            </a:extLst>
          </p:cNvPr>
          <p:cNvSpPr txBox="1">
            <a:spLocks/>
          </p:cNvSpPr>
          <p:nvPr/>
        </p:nvSpPr>
        <p:spPr>
          <a:xfrm>
            <a:off x="1657350" y="201688"/>
            <a:ext cx="8877300" cy="1015663"/>
          </a:xfrm>
          <a:prstGeom prst="rect">
            <a:avLst/>
          </a:prstGeom>
          <a:solidFill>
            <a:schemeClr val="bg1"/>
          </a:solidFill>
        </p:spPr>
        <p:txBody>
          <a:bodyPr wrap="square" rtlCol="0">
            <a:spAutoFit/>
          </a:bodyPr>
          <a:lstStyle>
            <a:defPPr>
              <a:defRPr lang="en-US"/>
            </a:defPPr>
            <a:lvl1pPr algn="ctr">
              <a:defRPr sz="4800">
                <a:solidFill>
                  <a:srgbClr val="FFC000"/>
                </a:solidFill>
                <a:latin typeface="UTM Showcard" panose="02040603050506020204" pitchFamily="18" charset="0"/>
                <a:cs typeface="Times New Roman" panose="02020603050405020304" pitchFamily="18" charset="0"/>
              </a:defRPr>
            </a:lvl1pPr>
          </a:lstStyle>
          <a:p>
            <a:r>
              <a:rPr lang="en-US" sz="6000"/>
              <a:t>KHỞI ĐỘNG</a:t>
            </a:r>
            <a:endParaRPr lang="en-US" sz="6000" dirty="0"/>
          </a:p>
        </p:txBody>
      </p:sp>
      <p:sp>
        <p:nvSpPr>
          <p:cNvPr id="5" name="Title 1">
            <a:extLst>
              <a:ext uri="{FF2B5EF4-FFF2-40B4-BE49-F238E27FC236}">
                <a16:creationId xmlns:a16="http://schemas.microsoft.com/office/drawing/2014/main" id="{4D5F6713-5AB9-42B1-A31B-FF30CA6E7BF6}"/>
              </a:ext>
            </a:extLst>
          </p:cNvPr>
          <p:cNvSpPr txBox="1">
            <a:spLocks/>
          </p:cNvSpPr>
          <p:nvPr/>
        </p:nvSpPr>
        <p:spPr>
          <a:xfrm>
            <a:off x="1657350" y="1138580"/>
            <a:ext cx="8877300" cy="830997"/>
          </a:xfrm>
          <a:prstGeom prst="rect">
            <a:avLst/>
          </a:prstGeom>
          <a:solidFill>
            <a:schemeClr val="bg1"/>
          </a:solidFill>
        </p:spPr>
        <p:txBody>
          <a:bodyPr wrap="square" rtlCol="0">
            <a:spAutoFit/>
          </a:bodyPr>
          <a:lstStyle>
            <a:defPPr>
              <a:defRPr lang="en-US"/>
            </a:defPPr>
            <a:lvl1pPr algn="ctr">
              <a:defRPr sz="4800">
                <a:solidFill>
                  <a:srgbClr val="FFC000"/>
                </a:solidFill>
                <a:latin typeface="UTM Showcard" panose="02040603050506020204" pitchFamily="18" charset="0"/>
                <a:cs typeface="Times New Roman" panose="02020603050405020304" pitchFamily="18" charset="0"/>
              </a:defRPr>
            </a:lvl1pPr>
          </a:lstStyle>
          <a:p>
            <a:r>
              <a:rPr lang="en-US">
                <a:solidFill>
                  <a:srgbClr val="0070C0"/>
                </a:solidFill>
              </a:rPr>
              <a:t>CHUYẾN HÀNG YÊU THƯƠNG</a:t>
            </a:r>
            <a:endParaRPr lang="en-US" dirty="0">
              <a:solidFill>
                <a:srgbClr val="0070C0"/>
              </a:solidFill>
            </a:endParaRPr>
          </a:p>
        </p:txBody>
      </p:sp>
      <p:sp>
        <p:nvSpPr>
          <p:cNvPr id="2" name="Speech Bubble: Rectangle 1">
            <a:extLst>
              <a:ext uri="{FF2B5EF4-FFF2-40B4-BE49-F238E27FC236}">
                <a16:creationId xmlns:a16="http://schemas.microsoft.com/office/drawing/2014/main" id="{8477E4DC-F08A-42C1-A585-2651AC94D06D}"/>
              </a:ext>
            </a:extLst>
          </p:cNvPr>
          <p:cNvSpPr/>
          <p:nvPr/>
        </p:nvSpPr>
        <p:spPr>
          <a:xfrm>
            <a:off x="3556000" y="2080360"/>
            <a:ext cx="6883400" cy="2600712"/>
          </a:xfrm>
          <a:prstGeom prst="wedgeRectCallout">
            <a:avLst>
              <a:gd name="adj1" fmla="val 57765"/>
              <a:gd name="adj2" fmla="val 7790"/>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924FE9-AECC-4900-B622-3DEDBD8752AE}"/>
              </a:ext>
            </a:extLst>
          </p:cNvPr>
          <p:cNvSpPr txBox="1"/>
          <p:nvPr/>
        </p:nvSpPr>
        <p:spPr>
          <a:xfrm>
            <a:off x="3556000" y="2103443"/>
            <a:ext cx="6883399" cy="2554545"/>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Hôm nay, chú có một số kiện hàng gửi cho các bạn nhỏ có hoàn cảnh khó khăn. Các em hãy trả lời đúng các câu hỏi sau để giúp các bạn nhỏ có thể nhận được quà nhé!</a:t>
            </a:r>
          </a:p>
        </p:txBody>
      </p:sp>
      <p:pic>
        <p:nvPicPr>
          <p:cNvPr id="10" name="Picture 2">
            <a:extLst>
              <a:ext uri="{FF2B5EF4-FFF2-40B4-BE49-F238E27FC236}">
                <a16:creationId xmlns:a16="http://schemas.microsoft.com/office/drawing/2014/main" id="{DA28F3A5-20B0-4BB5-8FC6-E6FDB4D10CE8}"/>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8029" t="19807"/>
          <a:stretch/>
        </p:blipFill>
        <p:spPr>
          <a:xfrm>
            <a:off x="8070982" y="4992999"/>
            <a:ext cx="2324005" cy="1748796"/>
          </a:xfrm>
          <a:prstGeom prst="rect">
            <a:avLst/>
          </a:prstGeom>
        </p:spPr>
      </p:pic>
      <p:pic>
        <p:nvPicPr>
          <p:cNvPr id="11" name="Picture 2">
            <a:extLst>
              <a:ext uri="{FF2B5EF4-FFF2-40B4-BE49-F238E27FC236}">
                <a16:creationId xmlns:a16="http://schemas.microsoft.com/office/drawing/2014/main" id="{632012B6-CFB9-4F3D-9484-360D4BD08200}"/>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68029" b="7753"/>
          <a:stretch/>
        </p:blipFill>
        <p:spPr>
          <a:xfrm>
            <a:off x="5574434" y="4842910"/>
            <a:ext cx="2272182" cy="1966800"/>
          </a:xfrm>
          <a:prstGeom prst="rect">
            <a:avLst/>
          </a:prstGeom>
        </p:spPr>
      </p:pic>
    </p:spTree>
    <p:extLst>
      <p:ext uri="{BB962C8B-B14F-4D97-AF65-F5344CB8AC3E}">
        <p14:creationId xmlns:p14="http://schemas.microsoft.com/office/powerpoint/2010/main" val="15805432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0" nodeType="clickEffect">
                                  <p:stCondLst>
                                    <p:cond delay="0"/>
                                  </p:stCondLst>
                                  <p:iterate type="lt">
                                    <p:tmPct val="15000"/>
                                  </p:iterate>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strVal val="4*#ppt_w"/>
                                          </p:val>
                                        </p:tav>
                                        <p:tav tm="100000">
                                          <p:val>
                                            <p:strVal val="#ppt_w"/>
                                          </p:val>
                                        </p:tav>
                                      </p:tavLst>
                                    </p:anim>
                                    <p:anim calcmode="lin" valueType="num">
                                      <p:cBhvr>
                                        <p:cTn id="14" dur="500" fill="hold"/>
                                        <p:tgtEl>
                                          <p:spTgt spid="5"/>
                                        </p:tgtEl>
                                        <p:attrNameLst>
                                          <p:attrName>ppt_h</p:attrName>
                                        </p:attrNameLst>
                                      </p:cBhvr>
                                      <p:tavLst>
                                        <p:tav tm="0">
                                          <p:val>
                                            <p:strVal val="4*#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1+#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barn(inVertical)">
                                      <p:cBhvr>
                                        <p:cTn id="39" dur="500"/>
                                        <p:tgtEl>
                                          <p:spTgt spid="3"/>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barn(inVertical)">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2" grpId="0" animBg="1"/>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B16DA7-6712-46F5-8EE6-9168F30361A1}"/>
              </a:ext>
            </a:extLst>
          </p:cNvPr>
          <p:cNvSpPr txBox="1"/>
          <p:nvPr/>
        </p:nvSpPr>
        <p:spPr>
          <a:xfrm>
            <a:off x="908177" y="918954"/>
            <a:ext cx="10839061" cy="646331"/>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ctr"/>
            <a:r>
              <a:rPr lang="en-US">
                <a:solidFill>
                  <a:srgbClr val="0070C0"/>
                </a:solidFill>
              </a:rPr>
              <a:t>Vì sao loại hình vận tải đường</a:t>
            </a:r>
            <a:r>
              <a:rPr lang="en-US" dirty="0">
                <a:solidFill>
                  <a:srgbClr val="0070C0"/>
                </a:solidFill>
              </a:rPr>
              <a:t> </a:t>
            </a:r>
            <a:r>
              <a:rPr lang="en-US">
                <a:solidFill>
                  <a:srgbClr val="0070C0"/>
                </a:solidFill>
              </a:rPr>
              <a:t>ô tô có vai trò quan trọng nhất</a:t>
            </a:r>
            <a:r>
              <a:rPr lang="en-US" dirty="0">
                <a:solidFill>
                  <a:srgbClr val="0070C0"/>
                </a:solidFill>
              </a:rPr>
              <a:t>?</a:t>
            </a:r>
          </a:p>
        </p:txBody>
      </p:sp>
      <p:sp>
        <p:nvSpPr>
          <p:cNvPr id="3" name="TextBox 2">
            <a:extLst>
              <a:ext uri="{FF2B5EF4-FFF2-40B4-BE49-F238E27FC236}">
                <a16:creationId xmlns:a16="http://schemas.microsoft.com/office/drawing/2014/main" id="{EE0B4563-3392-4168-8B56-384E9130FDF1}"/>
              </a:ext>
            </a:extLst>
          </p:cNvPr>
          <p:cNvSpPr txBox="1"/>
          <p:nvPr/>
        </p:nvSpPr>
        <p:spPr>
          <a:xfrm>
            <a:off x="676469" y="1659285"/>
            <a:ext cx="10839062" cy="3539430"/>
          </a:xfrm>
          <a:prstGeom prst="rect">
            <a:avLst/>
          </a:prstGeom>
          <a:noFill/>
        </p:spPr>
        <p:txBody>
          <a:bodyPr wrap="square" rtlCol="0">
            <a:spAutoFit/>
          </a:bodyPr>
          <a:lstStyle/>
          <a:p>
            <a:pPr algn="just"/>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ô </a:t>
            </a:r>
            <a:r>
              <a:rPr lang="en-US" sz="3200" dirty="0" err="1">
                <a:latin typeface="Times New Roman" panose="02020603050405020304" pitchFamily="18" charset="0"/>
                <a:cs typeface="Times New Roman" panose="02020603050405020304" pitchFamily="18" charset="0"/>
              </a:rPr>
              <a:t>tô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giao</a:t>
            </a:r>
            <a:r>
              <a:rPr lang="en-US" sz="3200">
                <a:latin typeface="Times New Roman" panose="02020603050405020304" pitchFamily="18" charset="0"/>
                <a:cs typeface="Times New Roman" panose="02020603050405020304" pitchFamily="18" charset="0"/>
              </a:rPr>
              <a:t> hàng </a:t>
            </a:r>
            <a:r>
              <a:rPr lang="en-US" sz="3200" dirty="0">
                <a:latin typeface="Times New Roman" panose="02020603050405020304" pitchFamily="18" charset="0"/>
                <a:cs typeface="Times New Roman" panose="02020603050405020304" pitchFamily="18" charset="0"/>
              </a:rPr>
              <a:t>ở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khối</a:t>
            </a:r>
            <a:r>
              <a:rPr lang="en-US" sz="3200" dirty="0">
                <a:latin typeface="Times New Roman" panose="02020603050405020304" pitchFamily="18" charset="0"/>
                <a:cs typeface="Times New Roman" panose="02020603050405020304" pitchFamily="18" charset="0"/>
              </a:rPr>
              <a:t> </a:t>
            </a:r>
            <a:r>
              <a:rPr lang="en-US" sz="3200" err="1">
                <a:latin typeface="Times New Roman" panose="02020603050405020304" pitchFamily="18" charset="0"/>
                <a:cs typeface="Times New Roman" panose="02020603050405020304" pitchFamily="18" charset="0"/>
              </a:rPr>
              <a:t>lượng</a:t>
            </a:r>
            <a:r>
              <a:rPr lang="en-US" sz="3200">
                <a:latin typeface="Times New Roman" panose="02020603050405020304" pitchFamily="18" charset="0"/>
                <a:cs typeface="Times New Roman" panose="02020603050405020304" pitchFamily="18" charset="0"/>
              </a:rPr>
              <a:t> hàng </a:t>
            </a:r>
            <a:r>
              <a:rPr lang="en-US" sz="3200" dirty="0" err="1">
                <a:latin typeface="Times New Roman" panose="02020603050405020304" pitchFamily="18" charset="0"/>
                <a:cs typeface="Times New Roman" panose="02020603050405020304" pitchFamily="18" charset="0"/>
              </a:rPr>
              <a:t>hóa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đường</a:t>
            </a:r>
            <a:r>
              <a:rPr lang="en-US" sz="3200" dirty="0">
                <a:latin typeface="Times New Roman" panose="02020603050405020304" pitchFamily="18" charset="0"/>
                <a:cs typeface="Times New Roman" panose="02020603050405020304" pitchFamily="18" charset="0"/>
              </a:rPr>
              <a:t> ô </a:t>
            </a:r>
            <a:r>
              <a:rPr lang="en-US" sz="3200" dirty="0" err="1">
                <a:latin typeface="Times New Roman" panose="02020603050405020304" pitchFamily="18" charset="0"/>
                <a:cs typeface="Times New Roman" panose="02020603050405020304" pitchFamily="18" charset="0"/>
              </a:rPr>
              <a:t>tô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đường</a:t>
            </a:r>
            <a:r>
              <a:rPr lang="en-US" sz="3200" dirty="0">
                <a:latin typeface="Times New Roman" panose="02020603050405020304" pitchFamily="18" charset="0"/>
                <a:cs typeface="Times New Roman" panose="02020603050405020304" pitchFamily="18" charset="0"/>
              </a:rPr>
              <a:t> ray.</a:t>
            </a:r>
          </a:p>
        </p:txBody>
      </p:sp>
      <p:pic>
        <p:nvPicPr>
          <p:cNvPr id="4" name="Picture 3">
            <a:extLst>
              <a:ext uri="{FF2B5EF4-FFF2-40B4-BE49-F238E27FC236}">
                <a16:creationId xmlns:a16="http://schemas.microsoft.com/office/drawing/2014/main" id="{84EA00CD-8CE5-4843-AC0B-8062D795C4EF}"/>
              </a:ext>
            </a:extLst>
          </p:cNvPr>
          <p:cNvPicPr>
            <a:picLocks noChangeAspect="1"/>
          </p:cNvPicPr>
          <p:nvPr/>
        </p:nvPicPr>
        <p:blipFill>
          <a:blip r:embed="rId3">
            <a:clrChange>
              <a:clrFrom>
                <a:srgbClr val="FCFCFD"/>
              </a:clrFrom>
              <a:clrTo>
                <a:srgbClr val="FCFCFD">
                  <a:alpha val="0"/>
                </a:srgbClr>
              </a:clrTo>
            </a:clrChange>
            <a:extLst>
              <a:ext uri="{28A0092B-C50C-407E-A947-70E740481C1C}">
                <a14:useLocalDpi xmlns:a14="http://schemas.microsoft.com/office/drawing/2010/main" val="0"/>
              </a:ext>
            </a:extLst>
          </a:blip>
          <a:stretch>
            <a:fillRect/>
          </a:stretch>
        </p:blipFill>
        <p:spPr>
          <a:xfrm>
            <a:off x="0" y="4893782"/>
            <a:ext cx="3491944" cy="1964218"/>
          </a:xfrm>
          <a:prstGeom prst="rect">
            <a:avLst/>
          </a:prstGeom>
        </p:spPr>
      </p:pic>
      <p:pic>
        <p:nvPicPr>
          <p:cNvPr id="5" name="Picture 4">
            <a:extLst>
              <a:ext uri="{FF2B5EF4-FFF2-40B4-BE49-F238E27FC236}">
                <a16:creationId xmlns:a16="http://schemas.microsoft.com/office/drawing/2014/main" id="{BE81F114-F0AF-48C7-9F43-8DB83997B04B}"/>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2957"/>
          <a:stretch/>
        </p:blipFill>
        <p:spPr>
          <a:xfrm>
            <a:off x="0" y="5043210"/>
            <a:ext cx="3659328" cy="1791672"/>
          </a:xfrm>
          <a:prstGeom prst="rect">
            <a:avLst/>
          </a:prstGeom>
        </p:spPr>
      </p:pic>
    </p:spTree>
    <p:extLst>
      <p:ext uri="{BB962C8B-B14F-4D97-AF65-F5344CB8AC3E}">
        <p14:creationId xmlns:p14="http://schemas.microsoft.com/office/powerpoint/2010/main" val="9829535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3000" fill="hold"/>
                                        <p:tgtEl>
                                          <p:spTgt spid="4"/>
                                        </p:tgtEl>
                                        <p:attrNameLst>
                                          <p:attrName>ppt_x</p:attrName>
                                        </p:attrNameLst>
                                      </p:cBhvr>
                                      <p:tavLst>
                                        <p:tav tm="0">
                                          <p:val>
                                            <p:strVal val="0-#ppt_w/2"/>
                                          </p:val>
                                        </p:tav>
                                        <p:tav tm="100000">
                                          <p:val>
                                            <p:strVal val="#ppt_x"/>
                                          </p:val>
                                        </p:tav>
                                      </p:tavLst>
                                    </p:anim>
                                    <p:anim calcmode="lin" valueType="num">
                                      <p:cBhvr additive="base">
                                        <p:cTn id="15" dur="3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2" fill="hold" nodeType="clickEffect">
                                  <p:stCondLst>
                                    <p:cond delay="0"/>
                                  </p:stCondLst>
                                  <p:childTnLst>
                                    <p:anim calcmode="lin" valueType="num">
                                      <p:cBhvr additive="base">
                                        <p:cTn id="19" dur="3000"/>
                                        <p:tgtEl>
                                          <p:spTgt spid="4"/>
                                        </p:tgtEl>
                                        <p:attrNameLst>
                                          <p:attrName>ppt_x</p:attrName>
                                        </p:attrNameLst>
                                      </p:cBhvr>
                                      <p:tavLst>
                                        <p:tav tm="0">
                                          <p:val>
                                            <p:strVal val="ppt_x"/>
                                          </p:val>
                                        </p:tav>
                                        <p:tav tm="100000">
                                          <p:val>
                                            <p:strVal val="1+ppt_w/2"/>
                                          </p:val>
                                        </p:tav>
                                      </p:tavLst>
                                    </p:anim>
                                    <p:anim calcmode="lin" valueType="num">
                                      <p:cBhvr additive="base">
                                        <p:cTn id="20" dur="3000"/>
                                        <p:tgtEl>
                                          <p:spTgt spid="4"/>
                                        </p:tgtEl>
                                        <p:attrNameLst>
                                          <p:attrName>ppt_y</p:attrName>
                                        </p:attrNameLst>
                                      </p:cBhvr>
                                      <p:tavLst>
                                        <p:tav tm="0">
                                          <p:val>
                                            <p:strVal val="ppt_y"/>
                                          </p:val>
                                        </p:tav>
                                        <p:tav tm="100000">
                                          <p:val>
                                            <p:strVal val="ppt_y"/>
                                          </p:val>
                                        </p:tav>
                                      </p:tavLst>
                                    </p:anim>
                                    <p:set>
                                      <p:cBhvr>
                                        <p:cTn id="21" dur="1" fill="hold">
                                          <p:stCondLst>
                                            <p:cond delay="2999"/>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700"/>
                                  </p:stCondLst>
                                  <p:childTnLst>
                                    <p:set>
                                      <p:cBhvr>
                                        <p:cTn id="25" dur="1" fill="hold">
                                          <p:stCondLst>
                                            <p:cond delay="0"/>
                                          </p:stCondLst>
                                        </p:cTn>
                                        <p:tgtEl>
                                          <p:spTgt spid="3"/>
                                        </p:tgtEl>
                                        <p:attrNameLst>
                                          <p:attrName>style.visibility</p:attrName>
                                        </p:attrNameLst>
                                      </p:cBhvr>
                                      <p:to>
                                        <p:strVal val="visible"/>
                                      </p:to>
                                    </p:set>
                                    <p:anim calcmode="lin" valueType="num">
                                      <p:cBhvr>
                                        <p:cTn id="26" dur="1250" fill="hold"/>
                                        <p:tgtEl>
                                          <p:spTgt spid="3"/>
                                        </p:tgtEl>
                                        <p:attrNameLst>
                                          <p:attrName>ppt_w</p:attrName>
                                        </p:attrNameLst>
                                      </p:cBhvr>
                                      <p:tavLst>
                                        <p:tav tm="0">
                                          <p:val>
                                            <p:fltVal val="0"/>
                                          </p:val>
                                        </p:tav>
                                        <p:tav tm="100000">
                                          <p:val>
                                            <p:strVal val="#ppt_w"/>
                                          </p:val>
                                        </p:tav>
                                      </p:tavLst>
                                    </p:anim>
                                    <p:anim calcmode="lin" valueType="num">
                                      <p:cBhvr>
                                        <p:cTn id="27" dur="1250" fill="hold"/>
                                        <p:tgtEl>
                                          <p:spTgt spid="3"/>
                                        </p:tgtEl>
                                        <p:attrNameLst>
                                          <p:attrName>ppt_h</p:attrName>
                                        </p:attrNameLst>
                                      </p:cBhvr>
                                      <p:tavLst>
                                        <p:tav tm="0">
                                          <p:val>
                                            <p:fltVal val="0"/>
                                          </p:val>
                                        </p:tav>
                                        <p:tav tm="100000">
                                          <p:val>
                                            <p:strVal val="#ppt_h"/>
                                          </p:val>
                                        </p:tav>
                                      </p:tavLst>
                                    </p:anim>
                                    <p:animEffect transition="in" filter="fade">
                                      <p:cBhvr>
                                        <p:cTn id="28" dur="1250"/>
                                        <p:tgtEl>
                                          <p:spTgt spid="3"/>
                                        </p:tgtEl>
                                      </p:cBhvr>
                                    </p:animEffect>
                                  </p:childTnLst>
                                </p:cTn>
                              </p:par>
                              <p:par>
                                <p:cTn id="29" presetID="2" presetClass="entr" presetSubtype="8"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3000" fill="hold"/>
                                        <p:tgtEl>
                                          <p:spTgt spid="5"/>
                                        </p:tgtEl>
                                        <p:attrNameLst>
                                          <p:attrName>ppt_x</p:attrName>
                                        </p:attrNameLst>
                                      </p:cBhvr>
                                      <p:tavLst>
                                        <p:tav tm="0">
                                          <p:val>
                                            <p:strVal val="0-#ppt_w/2"/>
                                          </p:val>
                                        </p:tav>
                                        <p:tav tm="100000">
                                          <p:val>
                                            <p:strVal val="#ppt_x"/>
                                          </p:val>
                                        </p:tav>
                                      </p:tavLst>
                                    </p:anim>
                                    <p:anim calcmode="lin" valueType="num">
                                      <p:cBhvr additive="base">
                                        <p:cTn id="32" dur="3000" fill="hold"/>
                                        <p:tgtEl>
                                          <p:spTgt spid="5"/>
                                        </p:tgtEl>
                                        <p:attrNameLst>
                                          <p:attrName>ppt_y</p:attrName>
                                        </p:attrNameLst>
                                      </p:cBhvr>
                                      <p:tavLst>
                                        <p:tav tm="0">
                                          <p:val>
                                            <p:strVal val="#ppt_y"/>
                                          </p:val>
                                        </p:tav>
                                        <p:tav tm="100000">
                                          <p:val>
                                            <p:strVal val="#ppt_y"/>
                                          </p:val>
                                        </p:tav>
                                      </p:tavLst>
                                    </p:anim>
                                  </p:childTnLst>
                                </p:cTn>
                              </p:par>
                              <p:par>
                                <p:cTn id="33" presetID="2" presetClass="exit" presetSubtype="2" fill="hold" nodeType="withEffect">
                                  <p:stCondLst>
                                    <p:cond delay="0"/>
                                  </p:stCondLst>
                                  <p:childTnLst>
                                    <p:anim calcmode="lin" valueType="num">
                                      <p:cBhvr additive="base">
                                        <p:cTn id="34" dur="3000"/>
                                        <p:tgtEl>
                                          <p:spTgt spid="5"/>
                                        </p:tgtEl>
                                        <p:attrNameLst>
                                          <p:attrName>ppt_x</p:attrName>
                                        </p:attrNameLst>
                                      </p:cBhvr>
                                      <p:tavLst>
                                        <p:tav tm="0">
                                          <p:val>
                                            <p:strVal val="ppt_x"/>
                                          </p:val>
                                        </p:tav>
                                        <p:tav tm="100000">
                                          <p:val>
                                            <p:strVal val="1+ppt_w/2"/>
                                          </p:val>
                                        </p:tav>
                                      </p:tavLst>
                                    </p:anim>
                                    <p:anim calcmode="lin" valueType="num">
                                      <p:cBhvr additive="base">
                                        <p:cTn id="35" dur="3000"/>
                                        <p:tgtEl>
                                          <p:spTgt spid="5"/>
                                        </p:tgtEl>
                                        <p:attrNameLst>
                                          <p:attrName>ppt_y</p:attrName>
                                        </p:attrNameLst>
                                      </p:cBhvr>
                                      <p:tavLst>
                                        <p:tav tm="0">
                                          <p:val>
                                            <p:strVal val="ppt_y"/>
                                          </p:val>
                                        </p:tav>
                                        <p:tav tm="100000">
                                          <p:val>
                                            <p:strVal val="ppt_y"/>
                                          </p:val>
                                        </p:tav>
                                      </p:tavLst>
                                    </p:anim>
                                    <p:set>
                                      <p:cBhvr>
                                        <p:cTn id="36" dur="1" fill="hold">
                                          <p:stCondLst>
                                            <p:cond delay="2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B06B9A-4131-4C24-A619-2AE391ACC113}"/>
              </a:ext>
            </a:extLst>
          </p:cNvPr>
          <p:cNvSpPr txBox="1"/>
          <p:nvPr/>
        </p:nvSpPr>
        <p:spPr>
          <a:xfrm>
            <a:off x="676468" y="1749107"/>
            <a:ext cx="10839061" cy="1754326"/>
          </a:xfrm>
          <a:prstGeom prst="rect">
            <a:avLst/>
          </a:prstGeom>
          <a:noFill/>
        </p:spPr>
        <p:txBody>
          <a:bodyPr wrap="square" rtlCol="0">
            <a:spAutoFit/>
          </a:bodyPr>
          <a:lstStyle/>
          <a:p>
            <a:pPr algn="just"/>
            <a:r>
              <a:rPr lang="en-US" sz="3600" dirty="0" err="1">
                <a:latin typeface="Times New Roman" panose="02020603050405020304" pitchFamily="18" charset="0"/>
                <a:cs typeface="Times New Roman" panose="02020603050405020304" pitchFamily="18" charset="0"/>
              </a:rPr>
              <a:t>Nước</a:t>
            </a:r>
            <a:r>
              <a:rPr lang="en-US" sz="3600" dirty="0">
                <a:latin typeface="Times New Roman" panose="02020603050405020304" pitchFamily="18" charset="0"/>
                <a:cs typeface="Times New Roman" panose="02020603050405020304" pitchFamily="18" charset="0"/>
              </a:rPr>
              <a:t> ta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đủ</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các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loại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hình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giao</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vận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tải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đường</a:t>
            </a:r>
            <a:r>
              <a:rPr lang="en-US" sz="3600" dirty="0">
                <a:latin typeface="Times New Roman" panose="02020603050405020304" pitchFamily="18" charset="0"/>
                <a:cs typeface="Times New Roman" panose="02020603050405020304" pitchFamily="18" charset="0"/>
              </a:rPr>
              <a:t> ô </a:t>
            </a:r>
            <a:r>
              <a:rPr lang="en-US" sz="3600" dirty="0" err="1">
                <a:latin typeface="Times New Roman" panose="02020603050405020304" pitchFamily="18" charset="0"/>
                <a:cs typeface="Times New Roman" panose="02020603050405020304" pitchFamily="18" charset="0"/>
              </a:rPr>
              <a:t>tô</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đường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sắt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đường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sông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đường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biển</a:t>
            </a:r>
            <a:r>
              <a:rPr lang="en-US" sz="3600" dirty="0">
                <a:latin typeface="Times New Roman" panose="02020603050405020304" pitchFamily="18" charset="0"/>
                <a:cs typeface="Times New Roman" panose="02020603050405020304" pitchFamily="18" charset="0"/>
              </a:rPr>
              <a:t>, </a:t>
            </a:r>
            <a:r>
              <a:rPr lang="en-US" sz="3600" err="1">
                <a:latin typeface="Times New Roman" panose="02020603050405020304" pitchFamily="18" charset="0"/>
                <a:cs typeface="Times New Roman" panose="02020603050405020304" pitchFamily="18" charset="0"/>
              </a:rPr>
              <a:t>đường</a:t>
            </a:r>
            <a:r>
              <a:rPr lang="en-US" sz="3600">
                <a:latin typeface="Times New Roman" panose="02020603050405020304" pitchFamily="18" charset="0"/>
                <a:cs typeface="Times New Roman" panose="02020603050405020304" pitchFamily="18" charset="0"/>
              </a:rPr>
              <a:t> hàng </a:t>
            </a:r>
            <a:r>
              <a:rPr lang="en-US" sz="3600" dirty="0" err="1">
                <a:latin typeface="Times New Roman" panose="02020603050405020304" pitchFamily="18" charset="0"/>
                <a:cs typeface="Times New Roman" panose="02020603050405020304" pitchFamily="18" charset="0"/>
              </a:rPr>
              <a:t>không</a:t>
            </a:r>
            <a:r>
              <a:rPr lang="en-US" sz="3600" dirty="0">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3632CD79-6ABE-4FF0-AB52-4BA9EED7F769}"/>
              </a:ext>
            </a:extLst>
          </p:cNvPr>
          <p:cNvSpPr txBox="1"/>
          <p:nvPr/>
        </p:nvSpPr>
        <p:spPr>
          <a:xfrm>
            <a:off x="676468" y="3468179"/>
            <a:ext cx="10839061" cy="1200329"/>
          </a:xfrm>
          <a:prstGeom prst="rect">
            <a:avLst/>
          </a:prstGeom>
          <a:noFill/>
        </p:spPr>
        <p:txBody>
          <a:bodyPr wrap="square" rtlCol="0">
            <a:spAutoFit/>
          </a:bodyPr>
          <a:lstStyle/>
          <a:p>
            <a:pPr algn="just"/>
            <a:r>
              <a:rPr lang="en-US" sz="3600">
                <a:latin typeface="Times New Roman" panose="02020603050405020304" pitchFamily="18" charset="0"/>
                <a:cs typeface="Times New Roman" panose="02020603050405020304" pitchFamily="18" charset="0"/>
              </a:rPr>
              <a:t>Đường </a:t>
            </a:r>
            <a:r>
              <a:rPr lang="en-US" sz="3600" dirty="0">
                <a:latin typeface="Times New Roman" panose="02020603050405020304" pitchFamily="18" charset="0"/>
                <a:cs typeface="Times New Roman" panose="02020603050405020304" pitchFamily="18" charset="0"/>
              </a:rPr>
              <a:t>ô </a:t>
            </a:r>
            <a:r>
              <a:rPr lang="en-US" sz="3600" dirty="0" err="1">
                <a:latin typeface="Times New Roman" panose="02020603050405020304" pitchFamily="18" charset="0"/>
                <a:cs typeface="Times New Roman" panose="02020603050405020304" pitchFamily="18" charset="0"/>
              </a:rPr>
              <a:t>tô</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vai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trò</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quan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trọng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nhất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trong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việc</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chuyên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hàng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hóa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và</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hành</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khách</a:t>
            </a:r>
            <a:r>
              <a:rPr lang="en-US" sz="3600" dirty="0">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id="{2146CD86-A535-47C6-955F-6B764D1D7617}"/>
              </a:ext>
            </a:extLst>
          </p:cNvPr>
          <p:cNvSpPr txBox="1"/>
          <p:nvPr/>
        </p:nvSpPr>
        <p:spPr>
          <a:xfrm>
            <a:off x="3220130" y="733444"/>
            <a:ext cx="5374369" cy="1015663"/>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6000"/>
              <a:t>KẾT LUẬN</a:t>
            </a:r>
          </a:p>
        </p:txBody>
      </p:sp>
      <p:pic>
        <p:nvPicPr>
          <p:cNvPr id="5" name="Picture 9">
            <a:extLst>
              <a:ext uri="{FF2B5EF4-FFF2-40B4-BE49-F238E27FC236}">
                <a16:creationId xmlns:a16="http://schemas.microsoft.com/office/drawing/2014/main" id="{79B4BC1C-C78F-4686-B7CF-092FD16E68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1031140">
            <a:off x="2113779" y="4593999"/>
            <a:ext cx="2848239" cy="1755226"/>
          </a:xfrm>
          <a:prstGeom prst="rect">
            <a:avLst/>
          </a:prstGeom>
        </p:spPr>
      </p:pic>
      <p:pic>
        <p:nvPicPr>
          <p:cNvPr id="6" name="Picture 5">
            <a:extLst>
              <a:ext uri="{FF2B5EF4-FFF2-40B4-BE49-F238E27FC236}">
                <a16:creationId xmlns:a16="http://schemas.microsoft.com/office/drawing/2014/main" id="{6FD801A7-48AE-42E6-A358-69C018423F3F}"/>
              </a:ext>
            </a:extLst>
          </p:cNvPr>
          <p:cNvPicPr>
            <a:picLocks noChangeAspect="1"/>
          </p:cNvPicPr>
          <p:nvPr/>
        </p:nvPicPr>
        <p:blipFill rotWithShape="1">
          <a:blip r:embed="rId4"/>
          <a:srcRect t="32452"/>
          <a:stretch/>
        </p:blipFill>
        <p:spPr>
          <a:xfrm flipH="1">
            <a:off x="2700858" y="5861262"/>
            <a:ext cx="2139157" cy="996738"/>
          </a:xfrm>
          <a:prstGeom prst="rect">
            <a:avLst/>
          </a:prstGeom>
        </p:spPr>
      </p:pic>
      <p:pic>
        <p:nvPicPr>
          <p:cNvPr id="7" name="Picture 2">
            <a:extLst>
              <a:ext uri="{FF2B5EF4-FFF2-40B4-BE49-F238E27FC236}">
                <a16:creationId xmlns:a16="http://schemas.microsoft.com/office/drawing/2014/main" id="{CA037B11-F40C-41DB-8B71-DFFEBFE1279F}"/>
              </a:ext>
            </a:extLst>
          </p:cNvPr>
          <p:cNvPicPr>
            <a:picLocks noChangeAspect="1"/>
          </p:cNvPicPr>
          <p:nvPr/>
        </p:nvPicPr>
        <p:blipFill>
          <a:blip r:embed="rId5"/>
          <a:srcRect/>
          <a:stretch>
            <a:fillRect/>
          </a:stretch>
        </p:blipFill>
        <p:spPr>
          <a:xfrm>
            <a:off x="32739" y="4764016"/>
            <a:ext cx="2599662" cy="1415192"/>
          </a:xfrm>
          <a:prstGeom prst="rect">
            <a:avLst/>
          </a:prstGeom>
        </p:spPr>
      </p:pic>
      <p:pic>
        <p:nvPicPr>
          <p:cNvPr id="8" name="Picture 13">
            <a:extLst>
              <a:ext uri="{FF2B5EF4-FFF2-40B4-BE49-F238E27FC236}">
                <a16:creationId xmlns:a16="http://schemas.microsoft.com/office/drawing/2014/main" id="{1701C9A1-3E12-47FE-90EA-1AFFE6ABBEE8}"/>
              </a:ext>
            </a:extLst>
          </p:cNvPr>
          <p:cNvPicPr>
            <a:picLocks noChangeAspect="1"/>
          </p:cNvPicPr>
          <p:nvPr/>
        </p:nvPicPr>
        <p:blipFill>
          <a:blip r:embed="rId6">
            <a:duotone>
              <a:prstClr val="black"/>
              <a:srgbClr val="D9C3A5">
                <a:tint val="50000"/>
                <a:satMod val="180000"/>
              </a:srgbClr>
            </a:duotone>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18751" y="5417190"/>
            <a:ext cx="2686824" cy="1440810"/>
          </a:xfrm>
          <a:prstGeom prst="rect">
            <a:avLst/>
          </a:prstGeom>
        </p:spPr>
      </p:pic>
    </p:spTree>
    <p:extLst>
      <p:ext uri="{BB962C8B-B14F-4D97-AF65-F5344CB8AC3E}">
        <p14:creationId xmlns:p14="http://schemas.microsoft.com/office/powerpoint/2010/main" val="5709709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4.79167E-6 0.0243 L 4.79167E-6 -0.07222 " pathEditMode="relative" rAng="0" ptsTypes="AA">
                                          <p:cBhvr>
                                            <p:cTn id="10" dur="250" accel="50000" decel="50000" autoRev="1" fill="hold">
                                              <p:stCondLst>
                                                <p:cond delay="0"/>
                                              </p:stCondLst>
                                            </p:cTn>
                                            <p:tgtEl>
                                              <p:spTgt spid="4"/>
                                            </p:tgtEl>
                                            <p:attrNameLst>
                                              <p:attrName>ppt_x</p:attrName>
                                              <p:attrName>ppt_y</p:attrName>
                                            </p:attrNameLst>
                                          </p:cBhvr>
                                          <p:rCtr x="0" y="-4838"/>
                                        </p:animMotion>
                                        <p:animRot by="1500000">
                                          <p:cBhvr>
                                            <p:cTn id="11" dur="125" fill="hold">
                                              <p:stCondLst>
                                                <p:cond delay="0"/>
                                              </p:stCondLst>
                                            </p:cTn>
                                            <p:tgtEl>
                                              <p:spTgt spid="4"/>
                                            </p:tgtEl>
                                            <p:attrNameLst>
                                              <p:attrName>r</p:attrName>
                                            </p:attrNameLst>
                                          </p:cBhvr>
                                        </p:animRot>
                                        <p:animRot by="-1500000">
                                          <p:cBhvr>
                                            <p:cTn id="12" dur="125" fill="hold">
                                              <p:stCondLst>
                                                <p:cond delay="125"/>
                                              </p:stCondLst>
                                            </p:cTn>
                                            <p:tgtEl>
                                              <p:spTgt spid="4"/>
                                            </p:tgtEl>
                                            <p:attrNameLst>
                                              <p:attrName>r</p:attrName>
                                            </p:attrNameLst>
                                          </p:cBhvr>
                                        </p:animRot>
                                        <p:animRot by="-1500000">
                                          <p:cBhvr>
                                            <p:cTn id="13" dur="125" fill="hold">
                                              <p:stCondLst>
                                                <p:cond delay="250"/>
                                              </p:stCondLst>
                                            </p:cTn>
                                            <p:tgtEl>
                                              <p:spTgt spid="4"/>
                                            </p:tgtEl>
                                            <p:attrNameLst>
                                              <p:attrName>r</p:attrName>
                                            </p:attrNameLst>
                                          </p:cBhvr>
                                        </p:animRot>
                                        <p:animRot by="1500000">
                                          <p:cBhvr>
                                            <p:cTn id="14" dur="125" fill="hold">
                                              <p:stCondLst>
                                                <p:cond delay="375"/>
                                              </p:stCondLst>
                                            </p:cTn>
                                            <p:tgtEl>
                                              <p:spTgt spid="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nodeType="afterEffect" p14:presetBounceEnd="50000">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14:bounceEnd="50000">
                                          <p:cBhvr additive="base">
                                            <p:cTn id="24" dur="175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25" dur="1750" fill="hold"/>
                                            <p:tgtEl>
                                              <p:spTgt spid="6"/>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14:presetBounceEnd="50000">
                                      <p:stCondLst>
                                        <p:cond delay="800"/>
                                      </p:stCondLst>
                                      <p:childTnLst>
                                        <p:set>
                                          <p:cBhvr>
                                            <p:cTn id="27" dur="1" fill="hold">
                                              <p:stCondLst>
                                                <p:cond delay="0"/>
                                              </p:stCondLst>
                                            </p:cTn>
                                            <p:tgtEl>
                                              <p:spTgt spid="8"/>
                                            </p:tgtEl>
                                            <p:attrNameLst>
                                              <p:attrName>style.visibility</p:attrName>
                                            </p:attrNameLst>
                                          </p:cBhvr>
                                          <p:to>
                                            <p:strVal val="visible"/>
                                          </p:to>
                                        </p:set>
                                        <p:anim calcmode="lin" valueType="num" p14:bounceEnd="50000">
                                          <p:cBhvr additive="base">
                                            <p:cTn id="28" dur="175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9" dur="1750" fill="hold"/>
                                            <p:tgtEl>
                                              <p:spTgt spid="8"/>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14:presetBounceEnd="50000">
                                      <p:stCondLst>
                                        <p:cond delay="1400"/>
                                      </p:stCondLst>
                                      <p:childTnLst>
                                        <p:set>
                                          <p:cBhvr>
                                            <p:cTn id="31" dur="1" fill="hold">
                                              <p:stCondLst>
                                                <p:cond delay="0"/>
                                              </p:stCondLst>
                                            </p:cTn>
                                            <p:tgtEl>
                                              <p:spTgt spid="5"/>
                                            </p:tgtEl>
                                            <p:attrNameLst>
                                              <p:attrName>style.visibility</p:attrName>
                                            </p:attrNameLst>
                                          </p:cBhvr>
                                          <p:to>
                                            <p:strVal val="visible"/>
                                          </p:to>
                                        </p:set>
                                        <p:anim calcmode="lin" valueType="num" p14:bounceEnd="50000">
                                          <p:cBhvr additive="base">
                                            <p:cTn id="32" dur="175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33" dur="1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
                                                <p:txEl>
                                                  <p:pRg st="0" end="0"/>
                                                </p:txEl>
                                              </p:spTgt>
                                            </p:tgtEl>
                                            <p:attrNameLst>
                                              <p:attrName>style.visibility</p:attrName>
                                            </p:attrNameLst>
                                          </p:cBhvr>
                                          <p:to>
                                            <p:strVal val="visible"/>
                                          </p:to>
                                        </p:set>
                                        <p:animEffect transition="in" filter="barn(inVertical)">
                                          <p:cBhvr>
                                            <p:cTn id="38" dur="500"/>
                                            <p:tgtEl>
                                              <p:spTgt spid="2">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barn(inVertical)">
                                          <p:cBhvr>
                                            <p:cTn id="4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4" grpId="0"/>
          <p:bldP spid="4"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4*#ppt_w"/>
                                              </p:val>
                                            </p:tav>
                                            <p:tav tm="100000">
                                              <p:val>
                                                <p:strVal val="#ppt_w"/>
                                              </p:val>
                                            </p:tav>
                                          </p:tavLst>
                                        </p:anim>
                                        <p:anim calcmode="lin" valueType="num">
                                          <p:cBhvr>
                                            <p:cTn id="8" dur="500" fill="hold"/>
                                            <p:tgtEl>
                                              <p:spTgt spid="4"/>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4.79167E-6 0.0243 L 4.79167E-6 -0.07222 " pathEditMode="relative" rAng="0" ptsTypes="AA">
                                          <p:cBhvr>
                                            <p:cTn id="10" dur="250" accel="50000" decel="50000" autoRev="1" fill="hold">
                                              <p:stCondLst>
                                                <p:cond delay="0"/>
                                              </p:stCondLst>
                                            </p:cTn>
                                            <p:tgtEl>
                                              <p:spTgt spid="4"/>
                                            </p:tgtEl>
                                            <p:attrNameLst>
                                              <p:attrName>ppt_x</p:attrName>
                                              <p:attrName>ppt_y</p:attrName>
                                            </p:attrNameLst>
                                          </p:cBhvr>
                                          <p:rCtr x="0" y="-4838"/>
                                        </p:animMotion>
                                        <p:animRot by="1500000">
                                          <p:cBhvr>
                                            <p:cTn id="11" dur="125" fill="hold">
                                              <p:stCondLst>
                                                <p:cond delay="0"/>
                                              </p:stCondLst>
                                            </p:cTn>
                                            <p:tgtEl>
                                              <p:spTgt spid="4"/>
                                            </p:tgtEl>
                                            <p:attrNameLst>
                                              <p:attrName>r</p:attrName>
                                            </p:attrNameLst>
                                          </p:cBhvr>
                                        </p:animRot>
                                        <p:animRot by="-1500000">
                                          <p:cBhvr>
                                            <p:cTn id="12" dur="125" fill="hold">
                                              <p:stCondLst>
                                                <p:cond delay="125"/>
                                              </p:stCondLst>
                                            </p:cTn>
                                            <p:tgtEl>
                                              <p:spTgt spid="4"/>
                                            </p:tgtEl>
                                            <p:attrNameLst>
                                              <p:attrName>r</p:attrName>
                                            </p:attrNameLst>
                                          </p:cBhvr>
                                        </p:animRot>
                                        <p:animRot by="-1500000">
                                          <p:cBhvr>
                                            <p:cTn id="13" dur="125" fill="hold">
                                              <p:stCondLst>
                                                <p:cond delay="250"/>
                                              </p:stCondLst>
                                            </p:cTn>
                                            <p:tgtEl>
                                              <p:spTgt spid="4"/>
                                            </p:tgtEl>
                                            <p:attrNameLst>
                                              <p:attrName>r</p:attrName>
                                            </p:attrNameLst>
                                          </p:cBhvr>
                                        </p:animRot>
                                        <p:animRot by="1500000">
                                          <p:cBhvr>
                                            <p:cTn id="14" dur="125" fill="hold">
                                              <p:stCondLst>
                                                <p:cond delay="375"/>
                                              </p:stCondLst>
                                            </p:cTn>
                                            <p:tgtEl>
                                              <p:spTgt spid="4"/>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750" fill="hold"/>
                                            <p:tgtEl>
                                              <p:spTgt spid="6"/>
                                            </p:tgtEl>
                                            <p:attrNameLst>
                                              <p:attrName>ppt_x</p:attrName>
                                            </p:attrNameLst>
                                          </p:cBhvr>
                                          <p:tavLst>
                                            <p:tav tm="0">
                                              <p:val>
                                                <p:strVal val="0-#ppt_w/2"/>
                                              </p:val>
                                            </p:tav>
                                            <p:tav tm="100000">
                                              <p:val>
                                                <p:strVal val="#ppt_x"/>
                                              </p:val>
                                            </p:tav>
                                          </p:tavLst>
                                        </p:anim>
                                        <p:anim calcmode="lin" valueType="num">
                                          <p:cBhvr additive="base">
                                            <p:cTn id="25" dur="1750" fill="hold"/>
                                            <p:tgtEl>
                                              <p:spTgt spid="6"/>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80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1750" fill="hold"/>
                                            <p:tgtEl>
                                              <p:spTgt spid="8"/>
                                            </p:tgtEl>
                                            <p:attrNameLst>
                                              <p:attrName>ppt_x</p:attrName>
                                            </p:attrNameLst>
                                          </p:cBhvr>
                                          <p:tavLst>
                                            <p:tav tm="0">
                                              <p:val>
                                                <p:strVal val="0-#ppt_w/2"/>
                                              </p:val>
                                            </p:tav>
                                            <p:tav tm="100000">
                                              <p:val>
                                                <p:strVal val="#ppt_x"/>
                                              </p:val>
                                            </p:tav>
                                          </p:tavLst>
                                        </p:anim>
                                        <p:anim calcmode="lin" valueType="num">
                                          <p:cBhvr additive="base">
                                            <p:cTn id="29" dur="1750" fill="hold"/>
                                            <p:tgtEl>
                                              <p:spTgt spid="8"/>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140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1750" fill="hold"/>
                                            <p:tgtEl>
                                              <p:spTgt spid="5"/>
                                            </p:tgtEl>
                                            <p:attrNameLst>
                                              <p:attrName>ppt_x</p:attrName>
                                            </p:attrNameLst>
                                          </p:cBhvr>
                                          <p:tavLst>
                                            <p:tav tm="0">
                                              <p:val>
                                                <p:strVal val="0-#ppt_w/2"/>
                                              </p:val>
                                            </p:tav>
                                            <p:tav tm="100000">
                                              <p:val>
                                                <p:strVal val="#ppt_x"/>
                                              </p:val>
                                            </p:tav>
                                          </p:tavLst>
                                        </p:anim>
                                        <p:anim calcmode="lin" valueType="num">
                                          <p:cBhvr additive="base">
                                            <p:cTn id="33" dur="17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2">
                                                <p:txEl>
                                                  <p:pRg st="0" end="0"/>
                                                </p:txEl>
                                              </p:spTgt>
                                            </p:tgtEl>
                                            <p:attrNameLst>
                                              <p:attrName>style.visibility</p:attrName>
                                            </p:attrNameLst>
                                          </p:cBhvr>
                                          <p:to>
                                            <p:strVal val="visible"/>
                                          </p:to>
                                        </p:set>
                                        <p:animEffect transition="in" filter="barn(inVertical)">
                                          <p:cBhvr>
                                            <p:cTn id="38" dur="500"/>
                                            <p:tgtEl>
                                              <p:spTgt spid="2">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barn(inVertical)">
                                          <p:cBhvr>
                                            <p:cTn id="4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P spid="4" grpId="0"/>
          <p:bldP spid="4" grpId="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Yellow Background Images | Free Vectors, Stock Photos &amp;amp; PSD">
            <a:extLst>
              <a:ext uri="{FF2B5EF4-FFF2-40B4-BE49-F238E27FC236}">
                <a16:creationId xmlns:a16="http://schemas.microsoft.com/office/drawing/2014/main" id="{822B5B0B-A2C8-4A04-AED7-FE28C10B5BE1}"/>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0" y="-45141"/>
            <a:ext cx="12192000" cy="6952946"/>
          </a:xfrm>
          <a:prstGeom prst="rect">
            <a:avLst/>
          </a:prstGeom>
          <a:noFill/>
          <a:extLst>
            <a:ext uri="{909E8E84-426E-40DD-AFC4-6F175D3DCCD1}">
              <a14:hiddenFill xmlns:a14="http://schemas.microsoft.com/office/drawing/2010/main">
                <a:solidFill>
                  <a:srgbClr val="FFFFFF"/>
                </a:solidFill>
              </a14:hiddenFill>
            </a:ext>
          </a:extLst>
        </p:spPr>
      </p:pic>
      <p:sp>
        <p:nvSpPr>
          <p:cNvPr id="4" name="Cloud 3">
            <a:extLst>
              <a:ext uri="{FF2B5EF4-FFF2-40B4-BE49-F238E27FC236}">
                <a16:creationId xmlns:a16="http://schemas.microsoft.com/office/drawing/2014/main" id="{847045E9-7BFE-40B1-B791-23563CB091C0}"/>
              </a:ext>
            </a:extLst>
          </p:cNvPr>
          <p:cNvSpPr/>
          <p:nvPr/>
        </p:nvSpPr>
        <p:spPr>
          <a:xfrm rot="342722">
            <a:off x="1027890" y="520944"/>
            <a:ext cx="10136221" cy="581611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DC9F1E-CB7D-47DC-BAB4-0750D9430CCD}"/>
              </a:ext>
            </a:extLst>
          </p:cNvPr>
          <p:cNvSpPr>
            <a:spLocks noGrp="1"/>
          </p:cNvSpPr>
          <p:nvPr>
            <p:ph type="ctrTitle"/>
          </p:nvPr>
        </p:nvSpPr>
        <p:spPr>
          <a:xfrm>
            <a:off x="1524000" y="1788178"/>
            <a:ext cx="9144000" cy="2834622"/>
          </a:xfrm>
          <a:noFill/>
        </p:spPr>
        <p:txBody>
          <a:bodyPr wrap="square" rtlCol="0">
            <a:spAutoFit/>
          </a:bodyPr>
          <a:lstStyle/>
          <a:p>
            <a:r>
              <a:rPr lang="en-US" sz="6600" dirty="0">
                <a:ln>
                  <a:solidFill>
                    <a:schemeClr val="tx1"/>
                  </a:solidFill>
                </a:ln>
                <a:solidFill>
                  <a:srgbClr val="00B0F0"/>
                </a:solidFill>
                <a:latin typeface="UTM Showcard" panose="02040603050506020204" pitchFamily="18" charset="0"/>
                <a:ea typeface="+mn-ea"/>
                <a:cs typeface="Times New Roman" panose="02020603050405020304" pitchFamily="18" charset="0"/>
              </a:rPr>
              <a:t>2. </a:t>
            </a:r>
            <a:br>
              <a:rPr lang="en-US" sz="6600" dirty="0">
                <a:ln>
                  <a:solidFill>
                    <a:schemeClr val="tx1"/>
                  </a:solidFill>
                </a:ln>
                <a:solidFill>
                  <a:srgbClr val="00B0F0"/>
                </a:solidFill>
                <a:latin typeface="UTM Showcard" panose="02040603050506020204" pitchFamily="18" charset="0"/>
                <a:ea typeface="+mn-ea"/>
                <a:cs typeface="Times New Roman" panose="02020603050405020304" pitchFamily="18" charset="0"/>
              </a:rPr>
            </a:br>
            <a:r>
              <a:rPr lang="en-US" sz="6600" dirty="0">
                <a:ln>
                  <a:solidFill>
                    <a:schemeClr val="tx1"/>
                  </a:solidFill>
                </a:ln>
                <a:solidFill>
                  <a:srgbClr val="00B0F0"/>
                </a:solidFill>
                <a:latin typeface="UTM Showcard" panose="02040603050506020204" pitchFamily="18" charset="0"/>
                <a:ea typeface="+mn-ea"/>
                <a:cs typeface="Times New Roman" panose="02020603050405020304" pitchFamily="18" charset="0"/>
              </a:rPr>
              <a:t>PHÂN BỐ MỘT SỐ LOẠI HÌNH </a:t>
            </a:r>
            <a:r>
              <a:rPr lang="en-US" sz="6600">
                <a:ln>
                  <a:solidFill>
                    <a:schemeClr val="tx1"/>
                  </a:solidFill>
                </a:ln>
                <a:solidFill>
                  <a:srgbClr val="00B0F0"/>
                </a:solidFill>
                <a:latin typeface="UTM Showcard" panose="02040603050506020204" pitchFamily="18" charset="0"/>
                <a:ea typeface="+mn-ea"/>
                <a:cs typeface="Times New Roman" panose="02020603050405020304" pitchFamily="18" charset="0"/>
              </a:rPr>
              <a:t>GIAO THÔNG</a:t>
            </a:r>
            <a:endParaRPr lang="en-US" sz="6600" dirty="0">
              <a:ln>
                <a:solidFill>
                  <a:schemeClr val="tx1"/>
                </a:solidFill>
              </a:ln>
              <a:solidFill>
                <a:srgbClr val="00B0F0"/>
              </a:solidFill>
              <a:latin typeface="UTM Showcard"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25314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23" presetClass="entr" presetSubtype="32" fill="hold" grpId="0" nodeType="withEffect">
                                  <p:stCondLst>
                                    <p:cond delay="0"/>
                                  </p:stCondLst>
                                  <p:iterate type="lt">
                                    <p:tmPct val="15000"/>
                                  </p:iterate>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4*#ppt_w"/>
                                          </p:val>
                                        </p:tav>
                                        <p:tav tm="100000">
                                          <p:val>
                                            <p:strVal val="#ppt_w"/>
                                          </p:val>
                                        </p:tav>
                                      </p:tavLst>
                                    </p:anim>
                                    <p:anim calcmode="lin" valueType="num">
                                      <p:cBhvr>
                                        <p:cTn id="13" dur="500" fill="hold"/>
                                        <p:tgtEl>
                                          <p:spTgt spid="2"/>
                                        </p:tgtEl>
                                        <p:attrNameLst>
                                          <p:attrName>ppt_h</p:attrName>
                                        </p:attrNameLst>
                                      </p:cBhvr>
                                      <p:tavLst>
                                        <p:tav tm="0">
                                          <p:val>
                                            <p:strVal val="4*#ppt_h"/>
                                          </p:val>
                                        </p:tav>
                                        <p:tav tm="100000">
                                          <p:val>
                                            <p:strVal val="#ppt_h"/>
                                          </p:val>
                                        </p:tav>
                                      </p:tavLst>
                                    </p:anim>
                                  </p:childTnLst>
                                </p:cTn>
                              </p:par>
                              <p:par>
                                <p:cTn id="14" presetID="34" presetClass="emph" presetSubtype="0" fill="hold" grpId="1" nodeType="withEffect">
                                  <p:stCondLst>
                                    <p:cond delay="1100"/>
                                  </p:stCondLst>
                                  <p:iterate type="lt">
                                    <p:tmPct val="10000"/>
                                  </p:iterate>
                                  <p:childTnLst>
                                    <p:animMotion origin="layout" path="M 0 0.02431 L 0 -0.07222 " pathEditMode="relative" rAng="0" ptsTypes="AA">
                                      <p:cBhvr>
                                        <p:cTn id="15" dur="250" accel="50000" decel="50000" autoRev="1" fill="hold">
                                          <p:stCondLst>
                                            <p:cond delay="0"/>
                                          </p:stCondLst>
                                        </p:cTn>
                                        <p:tgtEl>
                                          <p:spTgt spid="2"/>
                                        </p:tgtEl>
                                        <p:attrNameLst>
                                          <p:attrName>ppt_x</p:attrName>
                                          <p:attrName>ppt_y</p:attrName>
                                        </p:attrNameLst>
                                      </p:cBhvr>
                                      <p:rCtr x="0" y="-4838"/>
                                    </p:animMotion>
                                    <p:animRot by="1500000">
                                      <p:cBhvr>
                                        <p:cTn id="16" dur="125" fill="hold">
                                          <p:stCondLst>
                                            <p:cond delay="0"/>
                                          </p:stCondLst>
                                        </p:cTn>
                                        <p:tgtEl>
                                          <p:spTgt spid="2"/>
                                        </p:tgtEl>
                                        <p:attrNameLst>
                                          <p:attrName>r</p:attrName>
                                        </p:attrNameLst>
                                      </p:cBhvr>
                                    </p:animRot>
                                    <p:animRot by="-1500000">
                                      <p:cBhvr>
                                        <p:cTn id="17" dur="125" fill="hold">
                                          <p:stCondLst>
                                            <p:cond delay="125"/>
                                          </p:stCondLst>
                                        </p:cTn>
                                        <p:tgtEl>
                                          <p:spTgt spid="2"/>
                                        </p:tgtEl>
                                        <p:attrNameLst>
                                          <p:attrName>r</p:attrName>
                                        </p:attrNameLst>
                                      </p:cBhvr>
                                    </p:animRot>
                                    <p:animRot by="-1500000">
                                      <p:cBhvr>
                                        <p:cTn id="18" dur="125" fill="hold">
                                          <p:stCondLst>
                                            <p:cond delay="250"/>
                                          </p:stCondLst>
                                        </p:cTn>
                                        <p:tgtEl>
                                          <p:spTgt spid="2"/>
                                        </p:tgtEl>
                                        <p:attrNameLst>
                                          <p:attrName>r</p:attrName>
                                        </p:attrNameLst>
                                      </p:cBhvr>
                                    </p:animRot>
                                    <p:animRot by="1500000">
                                      <p:cBhvr>
                                        <p:cTn id="19"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7F2A96-37A3-4CBB-ABF1-94EA58E702F1}"/>
              </a:ext>
            </a:extLst>
          </p:cNvPr>
          <p:cNvSpPr txBox="1"/>
          <p:nvPr/>
        </p:nvSpPr>
        <p:spPr>
          <a:xfrm>
            <a:off x="666750" y="808850"/>
            <a:ext cx="10668907" cy="1754326"/>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a:solidFill>
                  <a:srgbClr val="0070C0"/>
                </a:solidFill>
              </a:rPr>
              <a:t>Tìm trên hình 2: quốc lộ 1A, đường sắt Bắc - Nam; các sân bay quốc tế: Nội Bài (Hà Nội), Tân Sơn Nhất (TP. Hồ Chí Minh), Đà Nẵng; các cảng biển: Hải Phòng, Đà Nẵng, TP. Hồ Chí Minh.</a:t>
            </a:r>
          </a:p>
        </p:txBody>
      </p:sp>
      <p:sp>
        <p:nvSpPr>
          <p:cNvPr id="5" name="TextBox 4">
            <a:extLst>
              <a:ext uri="{FF2B5EF4-FFF2-40B4-BE49-F238E27FC236}">
                <a16:creationId xmlns:a16="http://schemas.microsoft.com/office/drawing/2014/main" id="{1F77A473-62A2-4F18-80FF-1AC4A6CCC8B2}"/>
              </a:ext>
            </a:extLst>
          </p:cNvPr>
          <p:cNvSpPr txBox="1"/>
          <p:nvPr/>
        </p:nvSpPr>
        <p:spPr>
          <a:xfrm>
            <a:off x="666750" y="2863663"/>
            <a:ext cx="10930164" cy="2308324"/>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a:latin typeface="Times New Roman" panose="02020603050405020304" pitchFamily="18" charset="0"/>
              </a:rPr>
              <a:t>Gợi ý: Khi nhận xét sự phân bố, các em chú ý quan sát xem mạng lưới giao thông của nước ta phân bố tỏa khắp đất nước hay tập trung ở một số nơi. Các tuyến đường chính chạy theo chiều Bắc - Nam hay chiều Đông - Tây?</a:t>
            </a:r>
          </a:p>
        </p:txBody>
      </p:sp>
    </p:spTree>
    <p:extLst>
      <p:ext uri="{BB962C8B-B14F-4D97-AF65-F5344CB8AC3E}">
        <p14:creationId xmlns:p14="http://schemas.microsoft.com/office/powerpoint/2010/main" val="5431060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979935-A485-4478-8FF9-8558A12F76DD}"/>
              </a:ext>
            </a:extLst>
          </p:cNvPr>
          <p:cNvPicPr>
            <a:picLocks noChangeAspect="1"/>
          </p:cNvPicPr>
          <p:nvPr/>
        </p:nvPicPr>
        <p:blipFill>
          <a:blip r:embed="rId3"/>
          <a:stretch>
            <a:fillRect/>
          </a:stretch>
        </p:blipFill>
        <p:spPr>
          <a:xfrm>
            <a:off x="6255897" y="0"/>
            <a:ext cx="5936103"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1093BEFB-5F3F-4D33-8000-9B04ED005A3C}"/>
              </a:ext>
            </a:extLst>
          </p:cNvPr>
          <p:cNvSpPr txBox="1"/>
          <p:nvPr/>
        </p:nvSpPr>
        <p:spPr>
          <a:xfrm>
            <a:off x="621458" y="560501"/>
            <a:ext cx="5669741" cy="757130"/>
          </a:xfrm>
          <a:prstGeom prst="rect">
            <a:avLst/>
          </a:prstGeom>
          <a:noFill/>
        </p:spPr>
        <p:txBody>
          <a:bodyPr vert="horz" wrap="square" lIns="91440" tIns="45720" rIns="91440" bIns="45720" rtlCol="0" anchor="b">
            <a:spAutoFit/>
          </a:bodyPr>
          <a:lstStyle>
            <a:defPPr>
              <a:defRPr lang="en-US"/>
            </a:defPPr>
            <a:lvl1pPr algn="ctr">
              <a:lnSpc>
                <a:spcPct val="90000"/>
              </a:lnSpc>
              <a:spcBef>
                <a:spcPct val="0"/>
              </a:spcBef>
              <a:buNone/>
              <a:defRPr sz="4800">
                <a:solidFill>
                  <a:srgbClr val="FFC000"/>
                </a:solidFill>
                <a:latin typeface="UTM Showcard" panose="02040603050506020204" pitchFamily="18" charset="0"/>
                <a:cs typeface="Times New Roman" panose="02020603050405020304" pitchFamily="18" charset="0"/>
              </a:defRPr>
            </a:lvl1pPr>
          </a:lstStyle>
          <a:p>
            <a:r>
              <a:rPr lang="en-US">
                <a:solidFill>
                  <a:srgbClr val="0070C0"/>
                </a:solidFill>
              </a:rPr>
              <a:t>Tìm trên hình 2:</a:t>
            </a:r>
          </a:p>
        </p:txBody>
      </p:sp>
      <p:sp>
        <p:nvSpPr>
          <p:cNvPr id="7" name="TextBox 6">
            <a:extLst>
              <a:ext uri="{FF2B5EF4-FFF2-40B4-BE49-F238E27FC236}">
                <a16:creationId xmlns:a16="http://schemas.microsoft.com/office/drawing/2014/main" id="{12A61EA6-2401-472A-9F8B-398F3BF10824}"/>
              </a:ext>
            </a:extLst>
          </p:cNvPr>
          <p:cNvSpPr txBox="1"/>
          <p:nvPr/>
        </p:nvSpPr>
        <p:spPr>
          <a:xfrm>
            <a:off x="659543" y="1583501"/>
            <a:ext cx="5314647" cy="1200329"/>
          </a:xfrm>
          <a:prstGeom prst="rect">
            <a:avLst/>
          </a:prstGeom>
          <a:noFill/>
        </p:spPr>
        <p:txBody>
          <a:bodyPr wrap="square" rtlCol="0">
            <a:spAutoFit/>
          </a:bodyPr>
          <a:lstStyle>
            <a:defPPr>
              <a:defRPr lang="en-US"/>
            </a:defPPr>
            <a:lvl1pPr algn="just">
              <a:defRPr sz="3600">
                <a:latin typeface="UVN Bo Quen" panose="04040804060802020203" pitchFamily="82" charset="0"/>
                <a:cs typeface="Times New Roman" panose="02020603050405020304" pitchFamily="18" charset="0"/>
              </a:defRPr>
            </a:lvl1pPr>
          </a:lstStyle>
          <a:p>
            <a:r>
              <a:rPr lang="en-US" b="1">
                <a:latin typeface="Times New Roman" panose="02020603050405020304" pitchFamily="18" charset="0"/>
              </a:rPr>
              <a:t>- Quốc lộ 1A</a:t>
            </a:r>
          </a:p>
          <a:p>
            <a:r>
              <a:rPr lang="en-US" b="1">
                <a:latin typeface="Times New Roman" panose="02020603050405020304" pitchFamily="18" charset="0"/>
              </a:rPr>
              <a:t>- Đường sắt Bắc - Nam</a:t>
            </a:r>
          </a:p>
        </p:txBody>
      </p:sp>
      <p:sp>
        <p:nvSpPr>
          <p:cNvPr id="9" name="TextBox 8">
            <a:extLst>
              <a:ext uri="{FF2B5EF4-FFF2-40B4-BE49-F238E27FC236}">
                <a16:creationId xmlns:a16="http://schemas.microsoft.com/office/drawing/2014/main" id="{1B11F4B2-ECF2-47E1-9C41-32AC0483E05C}"/>
              </a:ext>
            </a:extLst>
          </p:cNvPr>
          <p:cNvSpPr txBox="1"/>
          <p:nvPr/>
        </p:nvSpPr>
        <p:spPr>
          <a:xfrm>
            <a:off x="659543" y="1583501"/>
            <a:ext cx="5314647" cy="2862322"/>
          </a:xfrm>
          <a:prstGeom prst="rect">
            <a:avLst/>
          </a:prstGeom>
          <a:noFill/>
        </p:spPr>
        <p:txBody>
          <a:bodyPr wrap="square" rtlCol="0">
            <a:spAutoFit/>
          </a:bodyPr>
          <a:lstStyle>
            <a:defPPr>
              <a:defRPr lang="en-US"/>
            </a:defPPr>
            <a:lvl1pPr algn="just">
              <a:defRPr sz="3600">
                <a:latin typeface="UVN Bo Quen" panose="04040804060802020203" pitchFamily="82" charset="0"/>
                <a:cs typeface="Times New Roman" panose="02020603050405020304" pitchFamily="18" charset="0"/>
              </a:defRPr>
            </a:lvl1pPr>
          </a:lstStyle>
          <a:p>
            <a:r>
              <a:rPr lang="en-US" b="1">
                <a:solidFill>
                  <a:srgbClr val="FFC000"/>
                </a:solidFill>
                <a:latin typeface="Times New Roman" panose="02020603050405020304" pitchFamily="18" charset="0"/>
              </a:rPr>
              <a:t>Các sân bay quốc tế: </a:t>
            </a:r>
          </a:p>
          <a:p>
            <a:r>
              <a:rPr lang="en-US" b="1">
                <a:latin typeface="Times New Roman" panose="02020603050405020304" pitchFamily="18" charset="0"/>
              </a:rPr>
              <a:t>- Nội Bài (Hà Nội)</a:t>
            </a:r>
          </a:p>
          <a:p>
            <a:r>
              <a:rPr lang="en-US" b="1">
                <a:latin typeface="Times New Roman" panose="02020603050405020304" pitchFamily="18" charset="0"/>
              </a:rPr>
              <a:t>- Tân Sơn Nhất (TP. Hồ Chí Minh)</a:t>
            </a:r>
          </a:p>
          <a:p>
            <a:r>
              <a:rPr lang="en-US" b="1">
                <a:latin typeface="Times New Roman" panose="02020603050405020304" pitchFamily="18" charset="0"/>
              </a:rPr>
              <a:t>- Đà Nẵng</a:t>
            </a:r>
          </a:p>
        </p:txBody>
      </p:sp>
      <p:sp>
        <p:nvSpPr>
          <p:cNvPr id="11" name="TextBox 10">
            <a:extLst>
              <a:ext uri="{FF2B5EF4-FFF2-40B4-BE49-F238E27FC236}">
                <a16:creationId xmlns:a16="http://schemas.microsoft.com/office/drawing/2014/main" id="{CB3C27B2-29BA-4987-B367-A750FBE2CE18}"/>
              </a:ext>
            </a:extLst>
          </p:cNvPr>
          <p:cNvSpPr txBox="1"/>
          <p:nvPr/>
        </p:nvSpPr>
        <p:spPr>
          <a:xfrm>
            <a:off x="500226" y="1583501"/>
            <a:ext cx="5314647" cy="2308324"/>
          </a:xfrm>
          <a:prstGeom prst="rect">
            <a:avLst/>
          </a:prstGeom>
          <a:noFill/>
        </p:spPr>
        <p:txBody>
          <a:bodyPr wrap="square">
            <a:spAutoFit/>
          </a:bodyPr>
          <a:lstStyle/>
          <a:p>
            <a:pPr algn="just"/>
            <a:r>
              <a:rPr lang="en-US" sz="3600" b="1">
                <a:solidFill>
                  <a:srgbClr val="FFC000"/>
                </a:solidFill>
                <a:latin typeface="Times New Roman" panose="02020603050405020304" pitchFamily="18" charset="0"/>
                <a:cs typeface="Times New Roman" panose="02020603050405020304" pitchFamily="18" charset="0"/>
              </a:rPr>
              <a:t>Các cảng biển: </a:t>
            </a:r>
          </a:p>
          <a:p>
            <a:pPr algn="just"/>
            <a:r>
              <a:rPr lang="en-US" sz="3600" b="1">
                <a:latin typeface="Times New Roman" panose="02020603050405020304" pitchFamily="18" charset="0"/>
                <a:cs typeface="Times New Roman" panose="02020603050405020304" pitchFamily="18" charset="0"/>
              </a:rPr>
              <a:t>- Hải Phòng</a:t>
            </a:r>
          </a:p>
          <a:p>
            <a:pPr algn="just"/>
            <a:r>
              <a:rPr lang="en-US" sz="3600" b="1">
                <a:latin typeface="Times New Roman" panose="02020603050405020304" pitchFamily="18" charset="0"/>
                <a:cs typeface="Times New Roman" panose="02020603050405020304" pitchFamily="18" charset="0"/>
              </a:rPr>
              <a:t>- Đà Nẵng</a:t>
            </a:r>
          </a:p>
          <a:p>
            <a:pPr algn="just"/>
            <a:r>
              <a:rPr lang="en-US" sz="3600" b="1">
                <a:latin typeface="Times New Roman" panose="02020603050405020304" pitchFamily="18" charset="0"/>
                <a:cs typeface="Times New Roman" panose="02020603050405020304" pitchFamily="18" charset="0"/>
              </a:rPr>
              <a:t>- TP. Hồ Chí Minh.</a:t>
            </a:r>
          </a:p>
        </p:txBody>
      </p:sp>
      <p:grpSp>
        <p:nvGrpSpPr>
          <p:cNvPr id="15" name="Group 14">
            <a:extLst>
              <a:ext uri="{FF2B5EF4-FFF2-40B4-BE49-F238E27FC236}">
                <a16:creationId xmlns:a16="http://schemas.microsoft.com/office/drawing/2014/main" id="{2F73CFB8-4C6C-4504-8C63-8BAD7BEFB3E1}"/>
              </a:ext>
            </a:extLst>
          </p:cNvPr>
          <p:cNvGrpSpPr/>
          <p:nvPr/>
        </p:nvGrpSpPr>
        <p:grpSpPr>
          <a:xfrm>
            <a:off x="7845276" y="381259"/>
            <a:ext cx="2347428" cy="5905500"/>
            <a:chOff x="7848600" y="390525"/>
            <a:chExt cx="2347428" cy="5905500"/>
          </a:xfrm>
        </p:grpSpPr>
        <p:sp>
          <p:nvSpPr>
            <p:cNvPr id="12" name="Freeform: Shape 11">
              <a:extLst>
                <a:ext uri="{FF2B5EF4-FFF2-40B4-BE49-F238E27FC236}">
                  <a16:creationId xmlns:a16="http://schemas.microsoft.com/office/drawing/2014/main" id="{B9F31348-C510-44D5-9BBC-3DD7272E70F1}"/>
                </a:ext>
              </a:extLst>
            </p:cNvPr>
            <p:cNvSpPr/>
            <p:nvPr/>
          </p:nvSpPr>
          <p:spPr>
            <a:xfrm>
              <a:off x="7848600" y="5305425"/>
              <a:ext cx="2098249" cy="990600"/>
            </a:xfrm>
            <a:custGeom>
              <a:avLst/>
              <a:gdLst>
                <a:gd name="connsiteX0" fmla="*/ 0 w 2098249"/>
                <a:gd name="connsiteY0" fmla="*/ 990600 h 990600"/>
                <a:gd name="connsiteX1" fmla="*/ 190500 w 2098249"/>
                <a:gd name="connsiteY1" fmla="*/ 962025 h 990600"/>
                <a:gd name="connsiteX2" fmla="*/ 333375 w 2098249"/>
                <a:gd name="connsiteY2" fmla="*/ 952500 h 990600"/>
                <a:gd name="connsiteX3" fmla="*/ 342900 w 2098249"/>
                <a:gd name="connsiteY3" fmla="*/ 885825 h 990600"/>
                <a:gd name="connsiteX4" fmla="*/ 361950 w 2098249"/>
                <a:gd name="connsiteY4" fmla="*/ 847725 h 990600"/>
                <a:gd name="connsiteX5" fmla="*/ 409575 w 2098249"/>
                <a:gd name="connsiteY5" fmla="*/ 733425 h 990600"/>
                <a:gd name="connsiteX6" fmla="*/ 381000 w 2098249"/>
                <a:gd name="connsiteY6" fmla="*/ 657225 h 990600"/>
                <a:gd name="connsiteX7" fmla="*/ 371475 w 2098249"/>
                <a:gd name="connsiteY7" fmla="*/ 619125 h 990600"/>
                <a:gd name="connsiteX8" fmla="*/ 476250 w 2098249"/>
                <a:gd name="connsiteY8" fmla="*/ 533400 h 990600"/>
                <a:gd name="connsiteX9" fmla="*/ 457200 w 2098249"/>
                <a:gd name="connsiteY9" fmla="*/ 514350 h 990600"/>
                <a:gd name="connsiteX10" fmla="*/ 466725 w 2098249"/>
                <a:gd name="connsiteY10" fmla="*/ 485775 h 990600"/>
                <a:gd name="connsiteX11" fmla="*/ 495300 w 2098249"/>
                <a:gd name="connsiteY11" fmla="*/ 485775 h 990600"/>
                <a:gd name="connsiteX12" fmla="*/ 523875 w 2098249"/>
                <a:gd name="connsiteY12" fmla="*/ 466725 h 990600"/>
                <a:gd name="connsiteX13" fmla="*/ 647700 w 2098249"/>
                <a:gd name="connsiteY13" fmla="*/ 457200 h 990600"/>
                <a:gd name="connsiteX14" fmla="*/ 752475 w 2098249"/>
                <a:gd name="connsiteY14" fmla="*/ 371475 h 990600"/>
                <a:gd name="connsiteX15" fmla="*/ 809625 w 2098249"/>
                <a:gd name="connsiteY15" fmla="*/ 323850 h 990600"/>
                <a:gd name="connsiteX16" fmla="*/ 876300 w 2098249"/>
                <a:gd name="connsiteY16" fmla="*/ 276225 h 990600"/>
                <a:gd name="connsiteX17" fmla="*/ 1009650 w 2098249"/>
                <a:gd name="connsiteY17" fmla="*/ 238125 h 990600"/>
                <a:gd name="connsiteX18" fmla="*/ 1200150 w 2098249"/>
                <a:gd name="connsiteY18" fmla="*/ 247650 h 990600"/>
                <a:gd name="connsiteX19" fmla="*/ 1247775 w 2098249"/>
                <a:gd name="connsiteY19" fmla="*/ 228600 h 990600"/>
                <a:gd name="connsiteX20" fmla="*/ 1352550 w 2098249"/>
                <a:gd name="connsiteY20" fmla="*/ 276225 h 990600"/>
                <a:gd name="connsiteX21" fmla="*/ 1485900 w 2098249"/>
                <a:gd name="connsiteY21" fmla="*/ 266700 h 990600"/>
                <a:gd name="connsiteX22" fmla="*/ 1628775 w 2098249"/>
                <a:gd name="connsiteY22" fmla="*/ 238125 h 990600"/>
                <a:gd name="connsiteX23" fmla="*/ 1695450 w 2098249"/>
                <a:gd name="connsiteY23" fmla="*/ 209550 h 990600"/>
                <a:gd name="connsiteX24" fmla="*/ 1666875 w 2098249"/>
                <a:gd name="connsiteY24" fmla="*/ 142875 h 990600"/>
                <a:gd name="connsiteX25" fmla="*/ 1781175 w 2098249"/>
                <a:gd name="connsiteY25" fmla="*/ 114300 h 990600"/>
                <a:gd name="connsiteX26" fmla="*/ 1943100 w 2098249"/>
                <a:gd name="connsiteY26" fmla="*/ 104775 h 990600"/>
                <a:gd name="connsiteX27" fmla="*/ 2066925 w 2098249"/>
                <a:gd name="connsiteY27" fmla="*/ 47625 h 990600"/>
                <a:gd name="connsiteX28" fmla="*/ 2095500 w 2098249"/>
                <a:gd name="connsiteY28" fmla="*/ 9525 h 990600"/>
                <a:gd name="connsiteX29" fmla="*/ 2095500 w 2098249"/>
                <a:gd name="connsiteY29" fmla="*/ 0 h 99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098249" h="990600">
                  <a:moveTo>
                    <a:pt x="0" y="990600"/>
                  </a:moveTo>
                  <a:cubicBezTo>
                    <a:pt x="67469" y="980281"/>
                    <a:pt x="134938" y="968375"/>
                    <a:pt x="190500" y="962025"/>
                  </a:cubicBezTo>
                  <a:cubicBezTo>
                    <a:pt x="246062" y="955675"/>
                    <a:pt x="307975" y="965200"/>
                    <a:pt x="333375" y="952500"/>
                  </a:cubicBezTo>
                  <a:cubicBezTo>
                    <a:pt x="358775" y="939800"/>
                    <a:pt x="342900" y="885825"/>
                    <a:pt x="342900" y="885825"/>
                  </a:cubicBezTo>
                  <a:cubicBezTo>
                    <a:pt x="347663" y="868362"/>
                    <a:pt x="350838" y="873125"/>
                    <a:pt x="361950" y="847725"/>
                  </a:cubicBezTo>
                  <a:cubicBezTo>
                    <a:pt x="373062" y="822325"/>
                    <a:pt x="406400" y="765175"/>
                    <a:pt x="409575" y="733425"/>
                  </a:cubicBezTo>
                  <a:cubicBezTo>
                    <a:pt x="412750" y="701675"/>
                    <a:pt x="381000" y="657225"/>
                    <a:pt x="381000" y="657225"/>
                  </a:cubicBezTo>
                  <a:cubicBezTo>
                    <a:pt x="374650" y="638175"/>
                    <a:pt x="355600" y="639762"/>
                    <a:pt x="371475" y="619125"/>
                  </a:cubicBezTo>
                  <a:cubicBezTo>
                    <a:pt x="387350" y="598487"/>
                    <a:pt x="476250" y="533400"/>
                    <a:pt x="476250" y="533400"/>
                  </a:cubicBezTo>
                  <a:cubicBezTo>
                    <a:pt x="490537" y="515938"/>
                    <a:pt x="457200" y="514350"/>
                    <a:pt x="457200" y="514350"/>
                  </a:cubicBezTo>
                  <a:cubicBezTo>
                    <a:pt x="455612" y="506412"/>
                    <a:pt x="466725" y="485775"/>
                    <a:pt x="466725" y="485775"/>
                  </a:cubicBezTo>
                  <a:cubicBezTo>
                    <a:pt x="473075" y="481013"/>
                    <a:pt x="495300" y="485775"/>
                    <a:pt x="495300" y="485775"/>
                  </a:cubicBezTo>
                  <a:cubicBezTo>
                    <a:pt x="504825" y="482600"/>
                    <a:pt x="498475" y="471487"/>
                    <a:pt x="523875" y="466725"/>
                  </a:cubicBezTo>
                  <a:cubicBezTo>
                    <a:pt x="549275" y="461963"/>
                    <a:pt x="609600" y="473075"/>
                    <a:pt x="647700" y="457200"/>
                  </a:cubicBezTo>
                  <a:cubicBezTo>
                    <a:pt x="685800" y="441325"/>
                    <a:pt x="752475" y="371475"/>
                    <a:pt x="752475" y="371475"/>
                  </a:cubicBezTo>
                  <a:cubicBezTo>
                    <a:pt x="779462" y="349250"/>
                    <a:pt x="788988" y="339725"/>
                    <a:pt x="809625" y="323850"/>
                  </a:cubicBezTo>
                  <a:cubicBezTo>
                    <a:pt x="830263" y="307975"/>
                    <a:pt x="842963" y="290512"/>
                    <a:pt x="876300" y="276225"/>
                  </a:cubicBezTo>
                  <a:cubicBezTo>
                    <a:pt x="909637" y="261938"/>
                    <a:pt x="955675" y="242888"/>
                    <a:pt x="1009650" y="238125"/>
                  </a:cubicBezTo>
                  <a:cubicBezTo>
                    <a:pt x="1063625" y="233362"/>
                    <a:pt x="1160463" y="249237"/>
                    <a:pt x="1200150" y="247650"/>
                  </a:cubicBezTo>
                  <a:cubicBezTo>
                    <a:pt x="1239837" y="246063"/>
                    <a:pt x="1222375" y="223838"/>
                    <a:pt x="1247775" y="228600"/>
                  </a:cubicBezTo>
                  <a:cubicBezTo>
                    <a:pt x="1273175" y="233362"/>
                    <a:pt x="1312863" y="269875"/>
                    <a:pt x="1352550" y="276225"/>
                  </a:cubicBezTo>
                  <a:cubicBezTo>
                    <a:pt x="1392237" y="282575"/>
                    <a:pt x="1439862" y="273050"/>
                    <a:pt x="1485900" y="266700"/>
                  </a:cubicBezTo>
                  <a:cubicBezTo>
                    <a:pt x="1531938" y="260350"/>
                    <a:pt x="1593850" y="247650"/>
                    <a:pt x="1628775" y="238125"/>
                  </a:cubicBezTo>
                  <a:cubicBezTo>
                    <a:pt x="1663700" y="228600"/>
                    <a:pt x="1689100" y="225425"/>
                    <a:pt x="1695450" y="209550"/>
                  </a:cubicBezTo>
                  <a:cubicBezTo>
                    <a:pt x="1701800" y="193675"/>
                    <a:pt x="1652588" y="158750"/>
                    <a:pt x="1666875" y="142875"/>
                  </a:cubicBezTo>
                  <a:cubicBezTo>
                    <a:pt x="1681163" y="127000"/>
                    <a:pt x="1735137" y="120650"/>
                    <a:pt x="1781175" y="114300"/>
                  </a:cubicBezTo>
                  <a:cubicBezTo>
                    <a:pt x="1827213" y="107950"/>
                    <a:pt x="1895475" y="115887"/>
                    <a:pt x="1943100" y="104775"/>
                  </a:cubicBezTo>
                  <a:cubicBezTo>
                    <a:pt x="1990725" y="93663"/>
                    <a:pt x="2041525" y="63500"/>
                    <a:pt x="2066925" y="47625"/>
                  </a:cubicBezTo>
                  <a:cubicBezTo>
                    <a:pt x="2092325" y="31750"/>
                    <a:pt x="2095500" y="9525"/>
                    <a:pt x="2095500" y="9525"/>
                  </a:cubicBezTo>
                  <a:cubicBezTo>
                    <a:pt x="2100263" y="1587"/>
                    <a:pt x="2097881" y="793"/>
                    <a:pt x="2095500" y="0"/>
                  </a:cubicBezTo>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CBC94303-76A2-4AB7-ABDB-460DBC373DEE}"/>
                </a:ext>
              </a:extLst>
            </p:cNvPr>
            <p:cNvSpPr/>
            <p:nvPr/>
          </p:nvSpPr>
          <p:spPr>
            <a:xfrm>
              <a:off x="9490075" y="3273425"/>
              <a:ext cx="705953" cy="2022475"/>
            </a:xfrm>
            <a:custGeom>
              <a:avLst/>
              <a:gdLst>
                <a:gd name="connsiteX0" fmla="*/ 457200 w 705953"/>
                <a:gd name="connsiteY0" fmla="*/ 2022475 h 2022475"/>
                <a:gd name="connsiteX1" fmla="*/ 479425 w 705953"/>
                <a:gd name="connsiteY1" fmla="*/ 1958975 h 2022475"/>
                <a:gd name="connsiteX2" fmla="*/ 523875 w 705953"/>
                <a:gd name="connsiteY2" fmla="*/ 1914525 h 2022475"/>
                <a:gd name="connsiteX3" fmla="*/ 549275 w 705953"/>
                <a:gd name="connsiteY3" fmla="*/ 1879600 h 2022475"/>
                <a:gd name="connsiteX4" fmla="*/ 549275 w 705953"/>
                <a:gd name="connsiteY4" fmla="*/ 1838325 h 2022475"/>
                <a:gd name="connsiteX5" fmla="*/ 587375 w 705953"/>
                <a:gd name="connsiteY5" fmla="*/ 1806575 h 2022475"/>
                <a:gd name="connsiteX6" fmla="*/ 568325 w 705953"/>
                <a:gd name="connsiteY6" fmla="*/ 1749425 h 2022475"/>
                <a:gd name="connsiteX7" fmla="*/ 508000 w 705953"/>
                <a:gd name="connsiteY7" fmla="*/ 1717675 h 2022475"/>
                <a:gd name="connsiteX8" fmla="*/ 520700 w 705953"/>
                <a:gd name="connsiteY8" fmla="*/ 1663700 h 2022475"/>
                <a:gd name="connsiteX9" fmla="*/ 568325 w 705953"/>
                <a:gd name="connsiteY9" fmla="*/ 1651000 h 2022475"/>
                <a:gd name="connsiteX10" fmla="*/ 590550 w 705953"/>
                <a:gd name="connsiteY10" fmla="*/ 1600200 h 2022475"/>
                <a:gd name="connsiteX11" fmla="*/ 549275 w 705953"/>
                <a:gd name="connsiteY11" fmla="*/ 1577975 h 2022475"/>
                <a:gd name="connsiteX12" fmla="*/ 549275 w 705953"/>
                <a:gd name="connsiteY12" fmla="*/ 1555750 h 2022475"/>
                <a:gd name="connsiteX13" fmla="*/ 581025 w 705953"/>
                <a:gd name="connsiteY13" fmla="*/ 1514475 h 2022475"/>
                <a:gd name="connsiteX14" fmla="*/ 593725 w 705953"/>
                <a:gd name="connsiteY14" fmla="*/ 1479550 h 2022475"/>
                <a:gd name="connsiteX15" fmla="*/ 695325 w 705953"/>
                <a:gd name="connsiteY15" fmla="*/ 1419225 h 2022475"/>
                <a:gd name="connsiteX16" fmla="*/ 695325 w 705953"/>
                <a:gd name="connsiteY16" fmla="*/ 1371600 h 2022475"/>
                <a:gd name="connsiteX17" fmla="*/ 628650 w 705953"/>
                <a:gd name="connsiteY17" fmla="*/ 1276350 h 2022475"/>
                <a:gd name="connsiteX18" fmla="*/ 600075 w 705953"/>
                <a:gd name="connsiteY18" fmla="*/ 1203325 h 2022475"/>
                <a:gd name="connsiteX19" fmla="*/ 596900 w 705953"/>
                <a:gd name="connsiteY19" fmla="*/ 1187450 h 2022475"/>
                <a:gd name="connsiteX20" fmla="*/ 612775 w 705953"/>
                <a:gd name="connsiteY20" fmla="*/ 1177925 h 2022475"/>
                <a:gd name="connsiteX21" fmla="*/ 590550 w 705953"/>
                <a:gd name="connsiteY21" fmla="*/ 1149350 h 2022475"/>
                <a:gd name="connsiteX22" fmla="*/ 606425 w 705953"/>
                <a:gd name="connsiteY22" fmla="*/ 1111250 h 2022475"/>
                <a:gd name="connsiteX23" fmla="*/ 568325 w 705953"/>
                <a:gd name="connsiteY23" fmla="*/ 1050925 h 2022475"/>
                <a:gd name="connsiteX24" fmla="*/ 571500 w 705953"/>
                <a:gd name="connsiteY24" fmla="*/ 984250 h 2022475"/>
                <a:gd name="connsiteX25" fmla="*/ 498475 w 705953"/>
                <a:gd name="connsiteY25" fmla="*/ 901700 h 2022475"/>
                <a:gd name="connsiteX26" fmla="*/ 514350 w 705953"/>
                <a:gd name="connsiteY26" fmla="*/ 835025 h 2022475"/>
                <a:gd name="connsiteX27" fmla="*/ 527050 w 705953"/>
                <a:gd name="connsiteY27" fmla="*/ 787400 h 2022475"/>
                <a:gd name="connsiteX28" fmla="*/ 479425 w 705953"/>
                <a:gd name="connsiteY28" fmla="*/ 739775 h 2022475"/>
                <a:gd name="connsiteX29" fmla="*/ 504825 w 705953"/>
                <a:gd name="connsiteY29" fmla="*/ 682625 h 2022475"/>
                <a:gd name="connsiteX30" fmla="*/ 523875 w 705953"/>
                <a:gd name="connsiteY30" fmla="*/ 606425 h 2022475"/>
                <a:gd name="connsiteX31" fmla="*/ 476250 w 705953"/>
                <a:gd name="connsiteY31" fmla="*/ 561975 h 2022475"/>
                <a:gd name="connsiteX32" fmla="*/ 336550 w 705953"/>
                <a:gd name="connsiteY32" fmla="*/ 323850 h 2022475"/>
                <a:gd name="connsiteX33" fmla="*/ 263525 w 705953"/>
                <a:gd name="connsiteY33" fmla="*/ 282575 h 2022475"/>
                <a:gd name="connsiteX34" fmla="*/ 184150 w 705953"/>
                <a:gd name="connsiteY34" fmla="*/ 209550 h 2022475"/>
                <a:gd name="connsiteX35" fmla="*/ 82550 w 705953"/>
                <a:gd name="connsiteY35" fmla="*/ 104775 h 2022475"/>
                <a:gd name="connsiteX36" fmla="*/ 0 w 705953"/>
                <a:gd name="connsiteY36" fmla="*/ 0 h 202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705953" h="2022475">
                  <a:moveTo>
                    <a:pt x="457200" y="2022475"/>
                  </a:moveTo>
                  <a:cubicBezTo>
                    <a:pt x="462756" y="1999720"/>
                    <a:pt x="468313" y="1976966"/>
                    <a:pt x="479425" y="1958975"/>
                  </a:cubicBezTo>
                  <a:cubicBezTo>
                    <a:pt x="490537" y="1940984"/>
                    <a:pt x="512233" y="1927754"/>
                    <a:pt x="523875" y="1914525"/>
                  </a:cubicBezTo>
                  <a:cubicBezTo>
                    <a:pt x="535517" y="1901296"/>
                    <a:pt x="545042" y="1892300"/>
                    <a:pt x="549275" y="1879600"/>
                  </a:cubicBezTo>
                  <a:cubicBezTo>
                    <a:pt x="553508" y="1866900"/>
                    <a:pt x="542925" y="1850496"/>
                    <a:pt x="549275" y="1838325"/>
                  </a:cubicBezTo>
                  <a:cubicBezTo>
                    <a:pt x="555625" y="1826154"/>
                    <a:pt x="584200" y="1821392"/>
                    <a:pt x="587375" y="1806575"/>
                  </a:cubicBezTo>
                  <a:cubicBezTo>
                    <a:pt x="590550" y="1791758"/>
                    <a:pt x="581554" y="1764242"/>
                    <a:pt x="568325" y="1749425"/>
                  </a:cubicBezTo>
                  <a:cubicBezTo>
                    <a:pt x="555096" y="1734608"/>
                    <a:pt x="515937" y="1731962"/>
                    <a:pt x="508000" y="1717675"/>
                  </a:cubicBezTo>
                  <a:cubicBezTo>
                    <a:pt x="500063" y="1703388"/>
                    <a:pt x="510646" y="1674812"/>
                    <a:pt x="520700" y="1663700"/>
                  </a:cubicBezTo>
                  <a:cubicBezTo>
                    <a:pt x="530754" y="1652588"/>
                    <a:pt x="556683" y="1661583"/>
                    <a:pt x="568325" y="1651000"/>
                  </a:cubicBezTo>
                  <a:cubicBezTo>
                    <a:pt x="579967" y="1640417"/>
                    <a:pt x="593725" y="1612371"/>
                    <a:pt x="590550" y="1600200"/>
                  </a:cubicBezTo>
                  <a:cubicBezTo>
                    <a:pt x="587375" y="1588029"/>
                    <a:pt x="556154" y="1585383"/>
                    <a:pt x="549275" y="1577975"/>
                  </a:cubicBezTo>
                  <a:cubicBezTo>
                    <a:pt x="542396" y="1570567"/>
                    <a:pt x="543983" y="1566333"/>
                    <a:pt x="549275" y="1555750"/>
                  </a:cubicBezTo>
                  <a:cubicBezTo>
                    <a:pt x="554567" y="1545167"/>
                    <a:pt x="573617" y="1527175"/>
                    <a:pt x="581025" y="1514475"/>
                  </a:cubicBezTo>
                  <a:cubicBezTo>
                    <a:pt x="588433" y="1501775"/>
                    <a:pt x="574675" y="1495425"/>
                    <a:pt x="593725" y="1479550"/>
                  </a:cubicBezTo>
                  <a:cubicBezTo>
                    <a:pt x="612775" y="1463675"/>
                    <a:pt x="678392" y="1437217"/>
                    <a:pt x="695325" y="1419225"/>
                  </a:cubicBezTo>
                  <a:cubicBezTo>
                    <a:pt x="712258" y="1401233"/>
                    <a:pt x="706438" y="1395412"/>
                    <a:pt x="695325" y="1371600"/>
                  </a:cubicBezTo>
                  <a:cubicBezTo>
                    <a:pt x="684213" y="1347787"/>
                    <a:pt x="644525" y="1304396"/>
                    <a:pt x="628650" y="1276350"/>
                  </a:cubicBezTo>
                  <a:cubicBezTo>
                    <a:pt x="612775" y="1248304"/>
                    <a:pt x="605367" y="1218142"/>
                    <a:pt x="600075" y="1203325"/>
                  </a:cubicBezTo>
                  <a:cubicBezTo>
                    <a:pt x="594783" y="1188508"/>
                    <a:pt x="594783" y="1191683"/>
                    <a:pt x="596900" y="1187450"/>
                  </a:cubicBezTo>
                  <a:cubicBezTo>
                    <a:pt x="599017" y="1183217"/>
                    <a:pt x="613833" y="1184275"/>
                    <a:pt x="612775" y="1177925"/>
                  </a:cubicBezTo>
                  <a:cubicBezTo>
                    <a:pt x="611717" y="1171575"/>
                    <a:pt x="591608" y="1160462"/>
                    <a:pt x="590550" y="1149350"/>
                  </a:cubicBezTo>
                  <a:cubicBezTo>
                    <a:pt x="589492" y="1138238"/>
                    <a:pt x="610129" y="1127654"/>
                    <a:pt x="606425" y="1111250"/>
                  </a:cubicBezTo>
                  <a:cubicBezTo>
                    <a:pt x="602721" y="1094846"/>
                    <a:pt x="574146" y="1072092"/>
                    <a:pt x="568325" y="1050925"/>
                  </a:cubicBezTo>
                  <a:cubicBezTo>
                    <a:pt x="562504" y="1029758"/>
                    <a:pt x="583142" y="1009121"/>
                    <a:pt x="571500" y="984250"/>
                  </a:cubicBezTo>
                  <a:cubicBezTo>
                    <a:pt x="559858" y="959379"/>
                    <a:pt x="508000" y="926571"/>
                    <a:pt x="498475" y="901700"/>
                  </a:cubicBezTo>
                  <a:cubicBezTo>
                    <a:pt x="488950" y="876829"/>
                    <a:pt x="509588" y="854075"/>
                    <a:pt x="514350" y="835025"/>
                  </a:cubicBezTo>
                  <a:cubicBezTo>
                    <a:pt x="519112" y="815975"/>
                    <a:pt x="532871" y="803275"/>
                    <a:pt x="527050" y="787400"/>
                  </a:cubicBezTo>
                  <a:cubicBezTo>
                    <a:pt x="521229" y="771525"/>
                    <a:pt x="483129" y="757237"/>
                    <a:pt x="479425" y="739775"/>
                  </a:cubicBezTo>
                  <a:cubicBezTo>
                    <a:pt x="475721" y="722313"/>
                    <a:pt x="497417" y="704850"/>
                    <a:pt x="504825" y="682625"/>
                  </a:cubicBezTo>
                  <a:cubicBezTo>
                    <a:pt x="512233" y="660400"/>
                    <a:pt x="528637" y="626533"/>
                    <a:pt x="523875" y="606425"/>
                  </a:cubicBezTo>
                  <a:cubicBezTo>
                    <a:pt x="519113" y="586317"/>
                    <a:pt x="507471" y="609071"/>
                    <a:pt x="476250" y="561975"/>
                  </a:cubicBezTo>
                  <a:cubicBezTo>
                    <a:pt x="445029" y="514879"/>
                    <a:pt x="372004" y="370417"/>
                    <a:pt x="336550" y="323850"/>
                  </a:cubicBezTo>
                  <a:cubicBezTo>
                    <a:pt x="301096" y="277283"/>
                    <a:pt x="288925" y="301625"/>
                    <a:pt x="263525" y="282575"/>
                  </a:cubicBezTo>
                  <a:cubicBezTo>
                    <a:pt x="238125" y="263525"/>
                    <a:pt x="214312" y="239183"/>
                    <a:pt x="184150" y="209550"/>
                  </a:cubicBezTo>
                  <a:cubicBezTo>
                    <a:pt x="153987" y="179917"/>
                    <a:pt x="113242" y="139700"/>
                    <a:pt x="82550" y="104775"/>
                  </a:cubicBezTo>
                  <a:cubicBezTo>
                    <a:pt x="51858" y="69850"/>
                    <a:pt x="25929" y="34925"/>
                    <a:pt x="0" y="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AEB23A3-01B6-41CA-9905-E91DBAB40F2D}"/>
                </a:ext>
              </a:extLst>
            </p:cNvPr>
            <p:cNvSpPr/>
            <p:nvPr/>
          </p:nvSpPr>
          <p:spPr>
            <a:xfrm>
              <a:off x="8167653" y="390525"/>
              <a:ext cx="1331169" cy="2867025"/>
            </a:xfrm>
            <a:custGeom>
              <a:avLst/>
              <a:gdLst>
                <a:gd name="connsiteX0" fmla="*/ 1324010 w 1331169"/>
                <a:gd name="connsiteY0" fmla="*/ 2867025 h 2867025"/>
                <a:gd name="connsiteX1" fmla="*/ 1328772 w 1331169"/>
                <a:gd name="connsiteY1" fmla="*/ 2814638 h 2867025"/>
                <a:gd name="connsiteX2" fmla="*/ 1290672 w 1331169"/>
                <a:gd name="connsiteY2" fmla="*/ 2809875 h 2867025"/>
                <a:gd name="connsiteX3" fmla="*/ 1266860 w 1331169"/>
                <a:gd name="connsiteY3" fmla="*/ 2809875 h 2867025"/>
                <a:gd name="connsiteX4" fmla="*/ 1228760 w 1331169"/>
                <a:gd name="connsiteY4" fmla="*/ 2805113 h 2867025"/>
                <a:gd name="connsiteX5" fmla="*/ 1195422 w 1331169"/>
                <a:gd name="connsiteY5" fmla="*/ 2809875 h 2867025"/>
                <a:gd name="connsiteX6" fmla="*/ 1176372 w 1331169"/>
                <a:gd name="connsiteY6" fmla="*/ 2819400 h 2867025"/>
                <a:gd name="connsiteX7" fmla="*/ 1143035 w 1331169"/>
                <a:gd name="connsiteY7" fmla="*/ 2790825 h 2867025"/>
                <a:gd name="connsiteX8" fmla="*/ 1114460 w 1331169"/>
                <a:gd name="connsiteY8" fmla="*/ 2757488 h 2867025"/>
                <a:gd name="connsiteX9" fmla="*/ 1085885 w 1331169"/>
                <a:gd name="connsiteY9" fmla="*/ 2747963 h 2867025"/>
                <a:gd name="connsiteX10" fmla="*/ 1052547 w 1331169"/>
                <a:gd name="connsiteY10" fmla="*/ 2738438 h 2867025"/>
                <a:gd name="connsiteX11" fmla="*/ 1019210 w 1331169"/>
                <a:gd name="connsiteY11" fmla="*/ 2714625 h 2867025"/>
                <a:gd name="connsiteX12" fmla="*/ 981110 w 1331169"/>
                <a:gd name="connsiteY12" fmla="*/ 2695575 h 2867025"/>
                <a:gd name="connsiteX13" fmla="*/ 971585 w 1331169"/>
                <a:gd name="connsiteY13" fmla="*/ 2690813 h 2867025"/>
                <a:gd name="connsiteX14" fmla="*/ 957297 w 1331169"/>
                <a:gd name="connsiteY14" fmla="*/ 2676525 h 2867025"/>
                <a:gd name="connsiteX15" fmla="*/ 957297 w 1331169"/>
                <a:gd name="connsiteY15" fmla="*/ 2700338 h 2867025"/>
                <a:gd name="connsiteX16" fmla="*/ 923960 w 1331169"/>
                <a:gd name="connsiteY16" fmla="*/ 2681288 h 2867025"/>
                <a:gd name="connsiteX17" fmla="*/ 904910 w 1331169"/>
                <a:gd name="connsiteY17" fmla="*/ 2657475 h 2867025"/>
                <a:gd name="connsiteX18" fmla="*/ 833472 w 1331169"/>
                <a:gd name="connsiteY18" fmla="*/ 2605088 h 2867025"/>
                <a:gd name="connsiteX19" fmla="*/ 785847 w 1331169"/>
                <a:gd name="connsiteY19" fmla="*/ 2581275 h 2867025"/>
                <a:gd name="connsiteX20" fmla="*/ 795372 w 1331169"/>
                <a:gd name="connsiteY20" fmla="*/ 2533650 h 2867025"/>
                <a:gd name="connsiteX21" fmla="*/ 738222 w 1331169"/>
                <a:gd name="connsiteY21" fmla="*/ 2457450 h 2867025"/>
                <a:gd name="connsiteX22" fmla="*/ 595347 w 1331169"/>
                <a:gd name="connsiteY22" fmla="*/ 2362200 h 2867025"/>
                <a:gd name="connsiteX23" fmla="*/ 528672 w 1331169"/>
                <a:gd name="connsiteY23" fmla="*/ 2257425 h 2867025"/>
                <a:gd name="connsiteX24" fmla="*/ 457235 w 1331169"/>
                <a:gd name="connsiteY24" fmla="*/ 2152650 h 2867025"/>
                <a:gd name="connsiteX25" fmla="*/ 452472 w 1331169"/>
                <a:gd name="connsiteY25" fmla="*/ 2119313 h 2867025"/>
                <a:gd name="connsiteX26" fmla="*/ 485810 w 1331169"/>
                <a:gd name="connsiteY26" fmla="*/ 2081213 h 2867025"/>
                <a:gd name="connsiteX27" fmla="*/ 457235 w 1331169"/>
                <a:gd name="connsiteY27" fmla="*/ 2047875 h 2867025"/>
                <a:gd name="connsiteX28" fmla="*/ 390560 w 1331169"/>
                <a:gd name="connsiteY28" fmla="*/ 2033588 h 2867025"/>
                <a:gd name="connsiteX29" fmla="*/ 347697 w 1331169"/>
                <a:gd name="connsiteY29" fmla="*/ 2005013 h 2867025"/>
                <a:gd name="connsiteX30" fmla="*/ 176247 w 1331169"/>
                <a:gd name="connsiteY30" fmla="*/ 1933575 h 2867025"/>
                <a:gd name="connsiteX31" fmla="*/ 61947 w 1331169"/>
                <a:gd name="connsiteY31" fmla="*/ 1824038 h 2867025"/>
                <a:gd name="connsiteX32" fmla="*/ 66710 w 1331169"/>
                <a:gd name="connsiteY32" fmla="*/ 1790700 h 2867025"/>
                <a:gd name="connsiteX33" fmla="*/ 42897 w 1331169"/>
                <a:gd name="connsiteY33" fmla="*/ 1719263 h 2867025"/>
                <a:gd name="connsiteX34" fmla="*/ 19085 w 1331169"/>
                <a:gd name="connsiteY34" fmla="*/ 1666875 h 2867025"/>
                <a:gd name="connsiteX35" fmla="*/ 35 w 1331169"/>
                <a:gd name="connsiteY35" fmla="*/ 1633538 h 2867025"/>
                <a:gd name="connsiteX36" fmla="*/ 23847 w 1331169"/>
                <a:gd name="connsiteY36" fmla="*/ 1571625 h 2867025"/>
                <a:gd name="connsiteX37" fmla="*/ 47660 w 1331169"/>
                <a:gd name="connsiteY37" fmla="*/ 1504950 h 2867025"/>
                <a:gd name="connsiteX38" fmla="*/ 80997 w 1331169"/>
                <a:gd name="connsiteY38" fmla="*/ 1495425 h 2867025"/>
                <a:gd name="connsiteX39" fmla="*/ 66710 w 1331169"/>
                <a:gd name="connsiteY39" fmla="*/ 1462088 h 2867025"/>
                <a:gd name="connsiteX40" fmla="*/ 109572 w 1331169"/>
                <a:gd name="connsiteY40" fmla="*/ 1414463 h 2867025"/>
                <a:gd name="connsiteX41" fmla="*/ 123860 w 1331169"/>
                <a:gd name="connsiteY41" fmla="*/ 1381125 h 2867025"/>
                <a:gd name="connsiteX42" fmla="*/ 100047 w 1331169"/>
                <a:gd name="connsiteY42" fmla="*/ 1281113 h 2867025"/>
                <a:gd name="connsiteX43" fmla="*/ 138147 w 1331169"/>
                <a:gd name="connsiteY43" fmla="*/ 1204913 h 2867025"/>
                <a:gd name="connsiteX44" fmla="*/ 157197 w 1331169"/>
                <a:gd name="connsiteY44" fmla="*/ 1176338 h 2867025"/>
                <a:gd name="connsiteX45" fmla="*/ 147672 w 1331169"/>
                <a:gd name="connsiteY45" fmla="*/ 1147763 h 2867025"/>
                <a:gd name="connsiteX46" fmla="*/ 204822 w 1331169"/>
                <a:gd name="connsiteY46" fmla="*/ 1081088 h 2867025"/>
                <a:gd name="connsiteX47" fmla="*/ 214347 w 1331169"/>
                <a:gd name="connsiteY47" fmla="*/ 1062038 h 2867025"/>
                <a:gd name="connsiteX48" fmla="*/ 161960 w 1331169"/>
                <a:gd name="connsiteY48" fmla="*/ 847725 h 2867025"/>
                <a:gd name="connsiteX49" fmla="*/ 190535 w 1331169"/>
                <a:gd name="connsiteY49" fmla="*/ 790575 h 2867025"/>
                <a:gd name="connsiteX50" fmla="*/ 171485 w 1331169"/>
                <a:gd name="connsiteY50" fmla="*/ 776288 h 2867025"/>
                <a:gd name="connsiteX51" fmla="*/ 176247 w 1331169"/>
                <a:gd name="connsiteY51" fmla="*/ 719138 h 2867025"/>
                <a:gd name="connsiteX52" fmla="*/ 257210 w 1331169"/>
                <a:gd name="connsiteY52" fmla="*/ 695325 h 2867025"/>
                <a:gd name="connsiteX53" fmla="*/ 319122 w 1331169"/>
                <a:gd name="connsiteY53" fmla="*/ 628650 h 2867025"/>
                <a:gd name="connsiteX54" fmla="*/ 390560 w 1331169"/>
                <a:gd name="connsiteY54" fmla="*/ 585788 h 2867025"/>
                <a:gd name="connsiteX55" fmla="*/ 552485 w 1331169"/>
                <a:gd name="connsiteY55" fmla="*/ 466725 h 2867025"/>
                <a:gd name="connsiteX56" fmla="*/ 619160 w 1331169"/>
                <a:gd name="connsiteY56" fmla="*/ 400050 h 2867025"/>
                <a:gd name="connsiteX57" fmla="*/ 623922 w 1331169"/>
                <a:gd name="connsiteY57" fmla="*/ 366713 h 2867025"/>
                <a:gd name="connsiteX58" fmla="*/ 576297 w 1331169"/>
                <a:gd name="connsiteY58" fmla="*/ 333375 h 2867025"/>
                <a:gd name="connsiteX59" fmla="*/ 609635 w 1331169"/>
                <a:gd name="connsiteY59" fmla="*/ 266700 h 2867025"/>
                <a:gd name="connsiteX60" fmla="*/ 604872 w 1331169"/>
                <a:gd name="connsiteY60" fmla="*/ 204788 h 2867025"/>
                <a:gd name="connsiteX61" fmla="*/ 585822 w 1331169"/>
                <a:gd name="connsiteY61" fmla="*/ 176213 h 2867025"/>
                <a:gd name="connsiteX62" fmla="*/ 542960 w 1331169"/>
                <a:gd name="connsiteY62" fmla="*/ 147638 h 2867025"/>
                <a:gd name="connsiteX63" fmla="*/ 552485 w 1331169"/>
                <a:gd name="connsiteY63" fmla="*/ 80963 h 2867025"/>
                <a:gd name="connsiteX64" fmla="*/ 504860 w 1331169"/>
                <a:gd name="connsiteY64" fmla="*/ 52388 h 2867025"/>
                <a:gd name="connsiteX65" fmla="*/ 457235 w 1331169"/>
                <a:gd name="connsiteY65" fmla="*/ 23813 h 2867025"/>
                <a:gd name="connsiteX66" fmla="*/ 409610 w 1331169"/>
                <a:gd name="connsiteY66" fmla="*/ 0 h 2867025"/>
                <a:gd name="connsiteX67" fmla="*/ 395322 w 1331169"/>
                <a:gd name="connsiteY67" fmla="*/ 23813 h 2867025"/>
                <a:gd name="connsiteX68" fmla="*/ 376272 w 1331169"/>
                <a:gd name="connsiteY68" fmla="*/ 23813 h 2867025"/>
                <a:gd name="connsiteX69" fmla="*/ 328647 w 1331169"/>
                <a:gd name="connsiteY69" fmla="*/ 57150 h 2867025"/>
                <a:gd name="connsiteX70" fmla="*/ 276260 w 1331169"/>
                <a:gd name="connsiteY70" fmla="*/ 100013 h 2867025"/>
                <a:gd name="connsiteX71" fmla="*/ 166722 w 1331169"/>
                <a:gd name="connsiteY71" fmla="*/ 228600 h 2867025"/>
                <a:gd name="connsiteX72" fmla="*/ 128622 w 1331169"/>
                <a:gd name="connsiteY72" fmla="*/ 233363 h 2867025"/>
                <a:gd name="connsiteX73" fmla="*/ 161960 w 1331169"/>
                <a:gd name="connsiteY73" fmla="*/ 242888 h 2867025"/>
                <a:gd name="connsiteX74" fmla="*/ 161960 w 1331169"/>
                <a:gd name="connsiteY74" fmla="*/ 261938 h 2867025"/>
                <a:gd name="connsiteX75" fmla="*/ 138147 w 1331169"/>
                <a:gd name="connsiteY75" fmla="*/ 328613 h 2867025"/>
                <a:gd name="connsiteX76" fmla="*/ 100047 w 1331169"/>
                <a:gd name="connsiteY76" fmla="*/ 352425 h 2867025"/>
                <a:gd name="connsiteX77" fmla="*/ 80997 w 1331169"/>
                <a:gd name="connsiteY77" fmla="*/ 409575 h 2867025"/>
                <a:gd name="connsiteX78" fmla="*/ 95285 w 1331169"/>
                <a:gd name="connsiteY78" fmla="*/ 471488 h 2867025"/>
                <a:gd name="connsiteX79" fmla="*/ 147672 w 1331169"/>
                <a:gd name="connsiteY79" fmla="*/ 485775 h 2867025"/>
                <a:gd name="connsiteX80" fmla="*/ 147672 w 1331169"/>
                <a:gd name="connsiteY80" fmla="*/ 542925 h 2867025"/>
                <a:gd name="connsiteX81" fmla="*/ 147672 w 1331169"/>
                <a:gd name="connsiteY81" fmla="*/ 590550 h 2867025"/>
                <a:gd name="connsiteX82" fmla="*/ 157197 w 1331169"/>
                <a:gd name="connsiteY82" fmla="*/ 642938 h 2867025"/>
                <a:gd name="connsiteX83" fmla="*/ 157197 w 1331169"/>
                <a:gd name="connsiteY83" fmla="*/ 709613 h 2867025"/>
                <a:gd name="connsiteX84" fmla="*/ 228635 w 1331169"/>
                <a:gd name="connsiteY84" fmla="*/ 771525 h 2867025"/>
                <a:gd name="connsiteX85" fmla="*/ 266735 w 1331169"/>
                <a:gd name="connsiteY85" fmla="*/ 781050 h 2867025"/>
                <a:gd name="connsiteX86" fmla="*/ 461997 w 1331169"/>
                <a:gd name="connsiteY86" fmla="*/ 762000 h 2867025"/>
                <a:gd name="connsiteX87" fmla="*/ 519147 w 1331169"/>
                <a:gd name="connsiteY87" fmla="*/ 762000 h 2867025"/>
                <a:gd name="connsiteX88" fmla="*/ 566772 w 1331169"/>
                <a:gd name="connsiteY88" fmla="*/ 823913 h 2867025"/>
                <a:gd name="connsiteX89" fmla="*/ 576297 w 1331169"/>
                <a:gd name="connsiteY89" fmla="*/ 819150 h 2867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331169" h="2867025">
                  <a:moveTo>
                    <a:pt x="1324010" y="2867025"/>
                  </a:moveTo>
                  <a:cubicBezTo>
                    <a:pt x="1329169" y="2845594"/>
                    <a:pt x="1334328" y="2824163"/>
                    <a:pt x="1328772" y="2814638"/>
                  </a:cubicBezTo>
                  <a:cubicBezTo>
                    <a:pt x="1323216" y="2805113"/>
                    <a:pt x="1300991" y="2810669"/>
                    <a:pt x="1290672" y="2809875"/>
                  </a:cubicBezTo>
                  <a:cubicBezTo>
                    <a:pt x="1280353" y="2809081"/>
                    <a:pt x="1277179" y="2810669"/>
                    <a:pt x="1266860" y="2809875"/>
                  </a:cubicBezTo>
                  <a:cubicBezTo>
                    <a:pt x="1256541" y="2809081"/>
                    <a:pt x="1240666" y="2805113"/>
                    <a:pt x="1228760" y="2805113"/>
                  </a:cubicBezTo>
                  <a:cubicBezTo>
                    <a:pt x="1216854" y="2805113"/>
                    <a:pt x="1195422" y="2809875"/>
                    <a:pt x="1195422" y="2809875"/>
                  </a:cubicBezTo>
                  <a:cubicBezTo>
                    <a:pt x="1186691" y="2812256"/>
                    <a:pt x="1185103" y="2822575"/>
                    <a:pt x="1176372" y="2819400"/>
                  </a:cubicBezTo>
                  <a:cubicBezTo>
                    <a:pt x="1167641" y="2816225"/>
                    <a:pt x="1153354" y="2801144"/>
                    <a:pt x="1143035" y="2790825"/>
                  </a:cubicBezTo>
                  <a:cubicBezTo>
                    <a:pt x="1132716" y="2780506"/>
                    <a:pt x="1123985" y="2764632"/>
                    <a:pt x="1114460" y="2757488"/>
                  </a:cubicBezTo>
                  <a:cubicBezTo>
                    <a:pt x="1104935" y="2750344"/>
                    <a:pt x="1096204" y="2751138"/>
                    <a:pt x="1085885" y="2747963"/>
                  </a:cubicBezTo>
                  <a:cubicBezTo>
                    <a:pt x="1075566" y="2744788"/>
                    <a:pt x="1063659" y="2743994"/>
                    <a:pt x="1052547" y="2738438"/>
                  </a:cubicBezTo>
                  <a:cubicBezTo>
                    <a:pt x="1041434" y="2732882"/>
                    <a:pt x="1031116" y="2721769"/>
                    <a:pt x="1019210" y="2714625"/>
                  </a:cubicBezTo>
                  <a:cubicBezTo>
                    <a:pt x="1007304" y="2707481"/>
                    <a:pt x="981110" y="2695575"/>
                    <a:pt x="981110" y="2695575"/>
                  </a:cubicBezTo>
                  <a:cubicBezTo>
                    <a:pt x="973173" y="2691606"/>
                    <a:pt x="975554" y="2693988"/>
                    <a:pt x="971585" y="2690813"/>
                  </a:cubicBezTo>
                  <a:cubicBezTo>
                    <a:pt x="967616" y="2687638"/>
                    <a:pt x="959678" y="2674938"/>
                    <a:pt x="957297" y="2676525"/>
                  </a:cubicBezTo>
                  <a:cubicBezTo>
                    <a:pt x="954916" y="2678112"/>
                    <a:pt x="962853" y="2699544"/>
                    <a:pt x="957297" y="2700338"/>
                  </a:cubicBezTo>
                  <a:cubicBezTo>
                    <a:pt x="951741" y="2701132"/>
                    <a:pt x="932691" y="2688432"/>
                    <a:pt x="923960" y="2681288"/>
                  </a:cubicBezTo>
                  <a:cubicBezTo>
                    <a:pt x="915229" y="2674144"/>
                    <a:pt x="919991" y="2670175"/>
                    <a:pt x="904910" y="2657475"/>
                  </a:cubicBezTo>
                  <a:cubicBezTo>
                    <a:pt x="889829" y="2644775"/>
                    <a:pt x="853316" y="2617788"/>
                    <a:pt x="833472" y="2605088"/>
                  </a:cubicBezTo>
                  <a:cubicBezTo>
                    <a:pt x="813628" y="2592388"/>
                    <a:pt x="792197" y="2593181"/>
                    <a:pt x="785847" y="2581275"/>
                  </a:cubicBezTo>
                  <a:cubicBezTo>
                    <a:pt x="779497" y="2569369"/>
                    <a:pt x="803309" y="2554287"/>
                    <a:pt x="795372" y="2533650"/>
                  </a:cubicBezTo>
                  <a:cubicBezTo>
                    <a:pt x="787434" y="2513012"/>
                    <a:pt x="771559" y="2486025"/>
                    <a:pt x="738222" y="2457450"/>
                  </a:cubicBezTo>
                  <a:cubicBezTo>
                    <a:pt x="704884" y="2428875"/>
                    <a:pt x="630272" y="2395537"/>
                    <a:pt x="595347" y="2362200"/>
                  </a:cubicBezTo>
                  <a:cubicBezTo>
                    <a:pt x="560422" y="2328862"/>
                    <a:pt x="551691" y="2292350"/>
                    <a:pt x="528672" y="2257425"/>
                  </a:cubicBezTo>
                  <a:cubicBezTo>
                    <a:pt x="505653" y="2222500"/>
                    <a:pt x="469935" y="2175669"/>
                    <a:pt x="457235" y="2152650"/>
                  </a:cubicBezTo>
                  <a:cubicBezTo>
                    <a:pt x="444535" y="2129631"/>
                    <a:pt x="447709" y="2131219"/>
                    <a:pt x="452472" y="2119313"/>
                  </a:cubicBezTo>
                  <a:cubicBezTo>
                    <a:pt x="457234" y="2107407"/>
                    <a:pt x="485016" y="2093119"/>
                    <a:pt x="485810" y="2081213"/>
                  </a:cubicBezTo>
                  <a:cubicBezTo>
                    <a:pt x="486604" y="2069307"/>
                    <a:pt x="473110" y="2055812"/>
                    <a:pt x="457235" y="2047875"/>
                  </a:cubicBezTo>
                  <a:cubicBezTo>
                    <a:pt x="441360" y="2039938"/>
                    <a:pt x="408816" y="2040732"/>
                    <a:pt x="390560" y="2033588"/>
                  </a:cubicBezTo>
                  <a:cubicBezTo>
                    <a:pt x="372304" y="2026444"/>
                    <a:pt x="383416" y="2021682"/>
                    <a:pt x="347697" y="2005013"/>
                  </a:cubicBezTo>
                  <a:cubicBezTo>
                    <a:pt x="311978" y="1988344"/>
                    <a:pt x="223872" y="1963737"/>
                    <a:pt x="176247" y="1933575"/>
                  </a:cubicBezTo>
                  <a:cubicBezTo>
                    <a:pt x="128622" y="1903413"/>
                    <a:pt x="80203" y="1847850"/>
                    <a:pt x="61947" y="1824038"/>
                  </a:cubicBezTo>
                  <a:cubicBezTo>
                    <a:pt x="43691" y="1800225"/>
                    <a:pt x="69885" y="1808162"/>
                    <a:pt x="66710" y="1790700"/>
                  </a:cubicBezTo>
                  <a:cubicBezTo>
                    <a:pt x="63535" y="1773237"/>
                    <a:pt x="50834" y="1739900"/>
                    <a:pt x="42897" y="1719263"/>
                  </a:cubicBezTo>
                  <a:cubicBezTo>
                    <a:pt x="34959" y="1698625"/>
                    <a:pt x="26229" y="1681162"/>
                    <a:pt x="19085" y="1666875"/>
                  </a:cubicBezTo>
                  <a:cubicBezTo>
                    <a:pt x="11941" y="1652588"/>
                    <a:pt x="-759" y="1649413"/>
                    <a:pt x="35" y="1633538"/>
                  </a:cubicBezTo>
                  <a:cubicBezTo>
                    <a:pt x="829" y="1617663"/>
                    <a:pt x="15910" y="1593056"/>
                    <a:pt x="23847" y="1571625"/>
                  </a:cubicBezTo>
                  <a:cubicBezTo>
                    <a:pt x="31784" y="1550194"/>
                    <a:pt x="38135" y="1517650"/>
                    <a:pt x="47660" y="1504950"/>
                  </a:cubicBezTo>
                  <a:cubicBezTo>
                    <a:pt x="57185" y="1492250"/>
                    <a:pt x="77822" y="1502569"/>
                    <a:pt x="80997" y="1495425"/>
                  </a:cubicBezTo>
                  <a:cubicBezTo>
                    <a:pt x="84172" y="1488281"/>
                    <a:pt x="61947" y="1475582"/>
                    <a:pt x="66710" y="1462088"/>
                  </a:cubicBezTo>
                  <a:cubicBezTo>
                    <a:pt x="71473" y="1448594"/>
                    <a:pt x="100047" y="1427957"/>
                    <a:pt x="109572" y="1414463"/>
                  </a:cubicBezTo>
                  <a:cubicBezTo>
                    <a:pt x="119097" y="1400969"/>
                    <a:pt x="125447" y="1403350"/>
                    <a:pt x="123860" y="1381125"/>
                  </a:cubicBezTo>
                  <a:cubicBezTo>
                    <a:pt x="122273" y="1358900"/>
                    <a:pt x="97666" y="1310482"/>
                    <a:pt x="100047" y="1281113"/>
                  </a:cubicBezTo>
                  <a:cubicBezTo>
                    <a:pt x="102428" y="1251744"/>
                    <a:pt x="128622" y="1222375"/>
                    <a:pt x="138147" y="1204913"/>
                  </a:cubicBezTo>
                  <a:cubicBezTo>
                    <a:pt x="147672" y="1187450"/>
                    <a:pt x="155609" y="1185863"/>
                    <a:pt x="157197" y="1176338"/>
                  </a:cubicBezTo>
                  <a:cubicBezTo>
                    <a:pt x="158784" y="1166813"/>
                    <a:pt x="139735" y="1163638"/>
                    <a:pt x="147672" y="1147763"/>
                  </a:cubicBezTo>
                  <a:cubicBezTo>
                    <a:pt x="155609" y="1131888"/>
                    <a:pt x="204822" y="1081088"/>
                    <a:pt x="204822" y="1081088"/>
                  </a:cubicBezTo>
                  <a:cubicBezTo>
                    <a:pt x="215934" y="1066800"/>
                    <a:pt x="221491" y="1100932"/>
                    <a:pt x="214347" y="1062038"/>
                  </a:cubicBezTo>
                  <a:cubicBezTo>
                    <a:pt x="207203" y="1023144"/>
                    <a:pt x="165929" y="892969"/>
                    <a:pt x="161960" y="847725"/>
                  </a:cubicBezTo>
                  <a:cubicBezTo>
                    <a:pt x="157991" y="802481"/>
                    <a:pt x="190535" y="790575"/>
                    <a:pt x="190535" y="790575"/>
                  </a:cubicBezTo>
                  <a:cubicBezTo>
                    <a:pt x="192122" y="778669"/>
                    <a:pt x="173866" y="788194"/>
                    <a:pt x="171485" y="776288"/>
                  </a:cubicBezTo>
                  <a:cubicBezTo>
                    <a:pt x="169104" y="764382"/>
                    <a:pt x="161960" y="732632"/>
                    <a:pt x="176247" y="719138"/>
                  </a:cubicBezTo>
                  <a:cubicBezTo>
                    <a:pt x="190534" y="705644"/>
                    <a:pt x="233397" y="710406"/>
                    <a:pt x="257210" y="695325"/>
                  </a:cubicBezTo>
                  <a:cubicBezTo>
                    <a:pt x="281023" y="680244"/>
                    <a:pt x="296897" y="646906"/>
                    <a:pt x="319122" y="628650"/>
                  </a:cubicBezTo>
                  <a:cubicBezTo>
                    <a:pt x="341347" y="610394"/>
                    <a:pt x="351666" y="612775"/>
                    <a:pt x="390560" y="585788"/>
                  </a:cubicBezTo>
                  <a:cubicBezTo>
                    <a:pt x="429454" y="558800"/>
                    <a:pt x="514385" y="497681"/>
                    <a:pt x="552485" y="466725"/>
                  </a:cubicBezTo>
                  <a:cubicBezTo>
                    <a:pt x="590585" y="435769"/>
                    <a:pt x="607254" y="416719"/>
                    <a:pt x="619160" y="400050"/>
                  </a:cubicBezTo>
                  <a:cubicBezTo>
                    <a:pt x="631066" y="383381"/>
                    <a:pt x="631066" y="377825"/>
                    <a:pt x="623922" y="366713"/>
                  </a:cubicBezTo>
                  <a:cubicBezTo>
                    <a:pt x="616778" y="355601"/>
                    <a:pt x="578678" y="350044"/>
                    <a:pt x="576297" y="333375"/>
                  </a:cubicBezTo>
                  <a:cubicBezTo>
                    <a:pt x="573916" y="316706"/>
                    <a:pt x="604873" y="288131"/>
                    <a:pt x="609635" y="266700"/>
                  </a:cubicBezTo>
                  <a:cubicBezTo>
                    <a:pt x="614397" y="245269"/>
                    <a:pt x="608841" y="219869"/>
                    <a:pt x="604872" y="204788"/>
                  </a:cubicBezTo>
                  <a:cubicBezTo>
                    <a:pt x="600903" y="189707"/>
                    <a:pt x="596141" y="185738"/>
                    <a:pt x="585822" y="176213"/>
                  </a:cubicBezTo>
                  <a:cubicBezTo>
                    <a:pt x="575503" y="166688"/>
                    <a:pt x="548516" y="163513"/>
                    <a:pt x="542960" y="147638"/>
                  </a:cubicBezTo>
                  <a:cubicBezTo>
                    <a:pt x="537404" y="131763"/>
                    <a:pt x="558835" y="96838"/>
                    <a:pt x="552485" y="80963"/>
                  </a:cubicBezTo>
                  <a:cubicBezTo>
                    <a:pt x="546135" y="65088"/>
                    <a:pt x="504860" y="52388"/>
                    <a:pt x="504860" y="52388"/>
                  </a:cubicBezTo>
                  <a:cubicBezTo>
                    <a:pt x="488985" y="42863"/>
                    <a:pt x="473110" y="32544"/>
                    <a:pt x="457235" y="23813"/>
                  </a:cubicBezTo>
                  <a:cubicBezTo>
                    <a:pt x="441360" y="15082"/>
                    <a:pt x="409610" y="0"/>
                    <a:pt x="409610" y="0"/>
                  </a:cubicBezTo>
                  <a:cubicBezTo>
                    <a:pt x="399291" y="0"/>
                    <a:pt x="395322" y="23813"/>
                    <a:pt x="395322" y="23813"/>
                  </a:cubicBezTo>
                  <a:cubicBezTo>
                    <a:pt x="389766" y="27782"/>
                    <a:pt x="387384" y="18257"/>
                    <a:pt x="376272" y="23813"/>
                  </a:cubicBezTo>
                  <a:cubicBezTo>
                    <a:pt x="365159" y="29369"/>
                    <a:pt x="345316" y="44450"/>
                    <a:pt x="328647" y="57150"/>
                  </a:cubicBezTo>
                  <a:cubicBezTo>
                    <a:pt x="311978" y="69850"/>
                    <a:pt x="303247" y="71438"/>
                    <a:pt x="276260" y="100013"/>
                  </a:cubicBezTo>
                  <a:cubicBezTo>
                    <a:pt x="249272" y="128588"/>
                    <a:pt x="191328" y="206375"/>
                    <a:pt x="166722" y="228600"/>
                  </a:cubicBezTo>
                  <a:cubicBezTo>
                    <a:pt x="142116" y="250825"/>
                    <a:pt x="129416" y="230982"/>
                    <a:pt x="128622" y="233363"/>
                  </a:cubicBezTo>
                  <a:cubicBezTo>
                    <a:pt x="127828" y="235744"/>
                    <a:pt x="161960" y="242888"/>
                    <a:pt x="161960" y="242888"/>
                  </a:cubicBezTo>
                  <a:cubicBezTo>
                    <a:pt x="167516" y="247650"/>
                    <a:pt x="165929" y="247651"/>
                    <a:pt x="161960" y="261938"/>
                  </a:cubicBezTo>
                  <a:cubicBezTo>
                    <a:pt x="157991" y="276225"/>
                    <a:pt x="148466" y="313532"/>
                    <a:pt x="138147" y="328613"/>
                  </a:cubicBezTo>
                  <a:cubicBezTo>
                    <a:pt x="127828" y="343694"/>
                    <a:pt x="109572" y="338931"/>
                    <a:pt x="100047" y="352425"/>
                  </a:cubicBezTo>
                  <a:cubicBezTo>
                    <a:pt x="90522" y="365919"/>
                    <a:pt x="81791" y="389731"/>
                    <a:pt x="80997" y="409575"/>
                  </a:cubicBezTo>
                  <a:cubicBezTo>
                    <a:pt x="80203" y="429419"/>
                    <a:pt x="84173" y="458788"/>
                    <a:pt x="95285" y="471488"/>
                  </a:cubicBezTo>
                  <a:cubicBezTo>
                    <a:pt x="106397" y="484188"/>
                    <a:pt x="138941" y="473869"/>
                    <a:pt x="147672" y="485775"/>
                  </a:cubicBezTo>
                  <a:cubicBezTo>
                    <a:pt x="156403" y="497681"/>
                    <a:pt x="147672" y="542925"/>
                    <a:pt x="147672" y="542925"/>
                  </a:cubicBezTo>
                  <a:cubicBezTo>
                    <a:pt x="147672" y="560387"/>
                    <a:pt x="146085" y="573881"/>
                    <a:pt x="147672" y="590550"/>
                  </a:cubicBezTo>
                  <a:cubicBezTo>
                    <a:pt x="149259" y="607219"/>
                    <a:pt x="155609" y="623094"/>
                    <a:pt x="157197" y="642938"/>
                  </a:cubicBezTo>
                  <a:cubicBezTo>
                    <a:pt x="158784" y="662782"/>
                    <a:pt x="145291" y="688182"/>
                    <a:pt x="157197" y="709613"/>
                  </a:cubicBezTo>
                  <a:cubicBezTo>
                    <a:pt x="169103" y="731044"/>
                    <a:pt x="210379" y="759619"/>
                    <a:pt x="228635" y="771525"/>
                  </a:cubicBezTo>
                  <a:cubicBezTo>
                    <a:pt x="246891" y="783431"/>
                    <a:pt x="227841" y="782638"/>
                    <a:pt x="266735" y="781050"/>
                  </a:cubicBezTo>
                  <a:cubicBezTo>
                    <a:pt x="305629" y="779462"/>
                    <a:pt x="419928" y="765175"/>
                    <a:pt x="461997" y="762000"/>
                  </a:cubicBezTo>
                  <a:cubicBezTo>
                    <a:pt x="504066" y="758825"/>
                    <a:pt x="501684" y="751681"/>
                    <a:pt x="519147" y="762000"/>
                  </a:cubicBezTo>
                  <a:cubicBezTo>
                    <a:pt x="536610" y="772319"/>
                    <a:pt x="557247" y="814388"/>
                    <a:pt x="566772" y="823913"/>
                  </a:cubicBezTo>
                  <a:cubicBezTo>
                    <a:pt x="576297" y="833438"/>
                    <a:pt x="576297" y="826294"/>
                    <a:pt x="576297" y="819150"/>
                  </a:cubicBezTo>
                </a:path>
              </a:pathLst>
            </a:cu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E5997D8D-2FAB-48F8-9E36-FC27A4DC523F}"/>
              </a:ext>
            </a:extLst>
          </p:cNvPr>
          <p:cNvGrpSpPr/>
          <p:nvPr/>
        </p:nvGrpSpPr>
        <p:grpSpPr>
          <a:xfrm>
            <a:off x="7347184" y="442913"/>
            <a:ext cx="2838684" cy="5111750"/>
            <a:chOff x="1384300" y="469900"/>
            <a:chExt cx="2838684" cy="5111750"/>
          </a:xfrm>
        </p:grpSpPr>
        <p:sp>
          <p:nvSpPr>
            <p:cNvPr id="21" name="Freeform: Shape 20">
              <a:extLst>
                <a:ext uri="{FF2B5EF4-FFF2-40B4-BE49-F238E27FC236}">
                  <a16:creationId xmlns:a16="http://schemas.microsoft.com/office/drawing/2014/main" id="{301E13F9-2B27-4CA0-8CE5-3063529CC02E}"/>
                </a:ext>
              </a:extLst>
            </p:cNvPr>
            <p:cNvSpPr/>
            <p:nvPr/>
          </p:nvSpPr>
          <p:spPr>
            <a:xfrm>
              <a:off x="1384300" y="469900"/>
              <a:ext cx="1441450" cy="649075"/>
            </a:xfrm>
            <a:custGeom>
              <a:avLst/>
              <a:gdLst>
                <a:gd name="connsiteX0" fmla="*/ 0 w 1441450"/>
                <a:gd name="connsiteY0" fmla="*/ 0 h 649075"/>
                <a:gd name="connsiteX1" fmla="*/ 552450 w 1441450"/>
                <a:gd name="connsiteY1" fmla="*/ 450850 h 649075"/>
                <a:gd name="connsiteX2" fmla="*/ 622300 w 1441450"/>
                <a:gd name="connsiteY2" fmla="*/ 501650 h 649075"/>
                <a:gd name="connsiteX3" fmla="*/ 660400 w 1441450"/>
                <a:gd name="connsiteY3" fmla="*/ 488950 h 649075"/>
                <a:gd name="connsiteX4" fmla="*/ 717550 w 1441450"/>
                <a:gd name="connsiteY4" fmla="*/ 527050 h 649075"/>
                <a:gd name="connsiteX5" fmla="*/ 768350 w 1441450"/>
                <a:gd name="connsiteY5" fmla="*/ 558800 h 649075"/>
                <a:gd name="connsiteX6" fmla="*/ 838200 w 1441450"/>
                <a:gd name="connsiteY6" fmla="*/ 552450 h 649075"/>
                <a:gd name="connsiteX7" fmla="*/ 927100 w 1441450"/>
                <a:gd name="connsiteY7" fmla="*/ 577850 h 649075"/>
                <a:gd name="connsiteX8" fmla="*/ 990600 w 1441450"/>
                <a:gd name="connsiteY8" fmla="*/ 647700 h 649075"/>
                <a:gd name="connsiteX9" fmla="*/ 1206500 w 1441450"/>
                <a:gd name="connsiteY9" fmla="*/ 508000 h 649075"/>
                <a:gd name="connsiteX10" fmla="*/ 1441450 w 1441450"/>
                <a:gd name="connsiteY10" fmla="*/ 330200 h 649075"/>
                <a:gd name="connsiteX11" fmla="*/ 1441450 w 1441450"/>
                <a:gd name="connsiteY11" fmla="*/ 330200 h 6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1450" h="649075">
                  <a:moveTo>
                    <a:pt x="0" y="0"/>
                  </a:moveTo>
                  <a:lnTo>
                    <a:pt x="552450" y="450850"/>
                  </a:lnTo>
                  <a:cubicBezTo>
                    <a:pt x="656167" y="534458"/>
                    <a:pt x="604308" y="495300"/>
                    <a:pt x="622300" y="501650"/>
                  </a:cubicBezTo>
                  <a:cubicBezTo>
                    <a:pt x="640292" y="508000"/>
                    <a:pt x="644525" y="484717"/>
                    <a:pt x="660400" y="488950"/>
                  </a:cubicBezTo>
                  <a:cubicBezTo>
                    <a:pt x="676275" y="493183"/>
                    <a:pt x="717550" y="527050"/>
                    <a:pt x="717550" y="527050"/>
                  </a:cubicBezTo>
                  <a:cubicBezTo>
                    <a:pt x="735542" y="538692"/>
                    <a:pt x="748242" y="554567"/>
                    <a:pt x="768350" y="558800"/>
                  </a:cubicBezTo>
                  <a:cubicBezTo>
                    <a:pt x="788458" y="563033"/>
                    <a:pt x="811742" y="549275"/>
                    <a:pt x="838200" y="552450"/>
                  </a:cubicBezTo>
                  <a:cubicBezTo>
                    <a:pt x="864658" y="555625"/>
                    <a:pt x="901700" y="561975"/>
                    <a:pt x="927100" y="577850"/>
                  </a:cubicBezTo>
                  <a:cubicBezTo>
                    <a:pt x="952500" y="593725"/>
                    <a:pt x="944033" y="659342"/>
                    <a:pt x="990600" y="647700"/>
                  </a:cubicBezTo>
                  <a:cubicBezTo>
                    <a:pt x="1037167" y="636058"/>
                    <a:pt x="1131358" y="560917"/>
                    <a:pt x="1206500" y="508000"/>
                  </a:cubicBezTo>
                  <a:cubicBezTo>
                    <a:pt x="1281642" y="455083"/>
                    <a:pt x="1441450" y="330200"/>
                    <a:pt x="1441450" y="330200"/>
                  </a:cubicBezTo>
                  <a:lnTo>
                    <a:pt x="1441450" y="33020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15AE5970-0605-413D-9A0C-A26C88DBFAB1}"/>
                </a:ext>
              </a:extLst>
            </p:cNvPr>
            <p:cNvSpPr/>
            <p:nvPr/>
          </p:nvSpPr>
          <p:spPr>
            <a:xfrm>
              <a:off x="2183380" y="1130300"/>
              <a:ext cx="1893593" cy="3140508"/>
            </a:xfrm>
            <a:custGeom>
              <a:avLst/>
              <a:gdLst>
                <a:gd name="connsiteX0" fmla="*/ 172470 w 1893593"/>
                <a:gd name="connsiteY0" fmla="*/ 0 h 3140508"/>
                <a:gd name="connsiteX1" fmla="*/ 191520 w 1893593"/>
                <a:gd name="connsiteY1" fmla="*/ 203200 h 3140508"/>
                <a:gd name="connsiteX2" fmla="*/ 299470 w 1893593"/>
                <a:gd name="connsiteY2" fmla="*/ 247650 h 3140508"/>
                <a:gd name="connsiteX3" fmla="*/ 286770 w 1893593"/>
                <a:gd name="connsiteY3" fmla="*/ 298450 h 3140508"/>
                <a:gd name="connsiteX4" fmla="*/ 172470 w 1893593"/>
                <a:gd name="connsiteY4" fmla="*/ 387350 h 3140508"/>
                <a:gd name="connsiteX5" fmla="*/ 140720 w 1893593"/>
                <a:gd name="connsiteY5" fmla="*/ 412750 h 3140508"/>
                <a:gd name="connsiteX6" fmla="*/ 166120 w 1893593"/>
                <a:gd name="connsiteY6" fmla="*/ 482600 h 3140508"/>
                <a:gd name="connsiteX7" fmla="*/ 108970 w 1893593"/>
                <a:gd name="connsiteY7" fmla="*/ 552450 h 3140508"/>
                <a:gd name="connsiteX8" fmla="*/ 77220 w 1893593"/>
                <a:gd name="connsiteY8" fmla="*/ 571500 h 3140508"/>
                <a:gd name="connsiteX9" fmla="*/ 70870 w 1893593"/>
                <a:gd name="connsiteY9" fmla="*/ 628650 h 3140508"/>
                <a:gd name="connsiteX10" fmla="*/ 102620 w 1893593"/>
                <a:gd name="connsiteY10" fmla="*/ 673100 h 3140508"/>
                <a:gd name="connsiteX11" fmla="*/ 102620 w 1893593"/>
                <a:gd name="connsiteY11" fmla="*/ 698500 h 3140508"/>
                <a:gd name="connsiteX12" fmla="*/ 64520 w 1893593"/>
                <a:gd name="connsiteY12" fmla="*/ 736600 h 3140508"/>
                <a:gd name="connsiteX13" fmla="*/ 70870 w 1893593"/>
                <a:gd name="connsiteY13" fmla="*/ 787400 h 3140508"/>
                <a:gd name="connsiteX14" fmla="*/ 13720 w 1893593"/>
                <a:gd name="connsiteY14" fmla="*/ 800100 h 3140508"/>
                <a:gd name="connsiteX15" fmla="*/ 1020 w 1893593"/>
                <a:gd name="connsiteY15" fmla="*/ 850900 h 3140508"/>
                <a:gd name="connsiteX16" fmla="*/ 32770 w 1893593"/>
                <a:gd name="connsiteY16" fmla="*/ 939800 h 3140508"/>
                <a:gd name="connsiteX17" fmla="*/ 45470 w 1893593"/>
                <a:gd name="connsiteY17" fmla="*/ 984250 h 3140508"/>
                <a:gd name="connsiteX18" fmla="*/ 51820 w 1893593"/>
                <a:gd name="connsiteY18" fmla="*/ 1009650 h 3140508"/>
                <a:gd name="connsiteX19" fmla="*/ 1020 w 1893593"/>
                <a:gd name="connsiteY19" fmla="*/ 1117600 h 3140508"/>
                <a:gd name="connsiteX20" fmla="*/ 39120 w 1893593"/>
                <a:gd name="connsiteY20" fmla="*/ 1231900 h 3140508"/>
                <a:gd name="connsiteX21" fmla="*/ 140720 w 1893593"/>
                <a:gd name="connsiteY21" fmla="*/ 1308100 h 3140508"/>
                <a:gd name="connsiteX22" fmla="*/ 331220 w 1893593"/>
                <a:gd name="connsiteY22" fmla="*/ 1409700 h 3140508"/>
                <a:gd name="connsiteX23" fmla="*/ 401070 w 1893593"/>
                <a:gd name="connsiteY23" fmla="*/ 1441450 h 3140508"/>
                <a:gd name="connsiteX24" fmla="*/ 464570 w 1893593"/>
                <a:gd name="connsiteY24" fmla="*/ 1473200 h 3140508"/>
                <a:gd name="connsiteX25" fmla="*/ 528070 w 1893593"/>
                <a:gd name="connsiteY25" fmla="*/ 1536700 h 3140508"/>
                <a:gd name="connsiteX26" fmla="*/ 585220 w 1893593"/>
                <a:gd name="connsiteY26" fmla="*/ 1663700 h 3140508"/>
                <a:gd name="connsiteX27" fmla="*/ 636020 w 1893593"/>
                <a:gd name="connsiteY27" fmla="*/ 1682750 h 3140508"/>
                <a:gd name="connsiteX28" fmla="*/ 743970 w 1893593"/>
                <a:gd name="connsiteY28" fmla="*/ 1739900 h 3140508"/>
                <a:gd name="connsiteX29" fmla="*/ 782070 w 1893593"/>
                <a:gd name="connsiteY29" fmla="*/ 1771650 h 3140508"/>
                <a:gd name="connsiteX30" fmla="*/ 807470 w 1893593"/>
                <a:gd name="connsiteY30" fmla="*/ 1866900 h 3140508"/>
                <a:gd name="connsiteX31" fmla="*/ 851920 w 1893593"/>
                <a:gd name="connsiteY31" fmla="*/ 1892300 h 3140508"/>
                <a:gd name="connsiteX32" fmla="*/ 972570 w 1893593"/>
                <a:gd name="connsiteY32" fmla="*/ 1955800 h 3140508"/>
                <a:gd name="connsiteX33" fmla="*/ 1194820 w 1893593"/>
                <a:gd name="connsiteY33" fmla="*/ 2063750 h 3140508"/>
                <a:gd name="connsiteX34" fmla="*/ 1290070 w 1893593"/>
                <a:gd name="connsiteY34" fmla="*/ 2082800 h 3140508"/>
                <a:gd name="connsiteX35" fmla="*/ 1353570 w 1893593"/>
                <a:gd name="connsiteY35" fmla="*/ 2089150 h 3140508"/>
                <a:gd name="connsiteX36" fmla="*/ 1372620 w 1893593"/>
                <a:gd name="connsiteY36" fmla="*/ 2139950 h 3140508"/>
                <a:gd name="connsiteX37" fmla="*/ 1385320 w 1893593"/>
                <a:gd name="connsiteY37" fmla="*/ 2203450 h 3140508"/>
                <a:gd name="connsiteX38" fmla="*/ 1391670 w 1893593"/>
                <a:gd name="connsiteY38" fmla="*/ 2260600 h 3140508"/>
                <a:gd name="connsiteX39" fmla="*/ 1652020 w 1893593"/>
                <a:gd name="connsiteY39" fmla="*/ 2457450 h 3140508"/>
                <a:gd name="connsiteX40" fmla="*/ 1702820 w 1893593"/>
                <a:gd name="connsiteY40" fmla="*/ 2559050 h 3140508"/>
                <a:gd name="connsiteX41" fmla="*/ 1842520 w 1893593"/>
                <a:gd name="connsiteY41" fmla="*/ 2768600 h 3140508"/>
                <a:gd name="connsiteX42" fmla="*/ 1842520 w 1893593"/>
                <a:gd name="connsiteY42" fmla="*/ 2825750 h 3140508"/>
                <a:gd name="connsiteX43" fmla="*/ 1810770 w 1893593"/>
                <a:gd name="connsiteY43" fmla="*/ 2908300 h 3140508"/>
                <a:gd name="connsiteX44" fmla="*/ 1848870 w 1893593"/>
                <a:gd name="connsiteY44" fmla="*/ 2965450 h 3140508"/>
                <a:gd name="connsiteX45" fmla="*/ 1842520 w 1893593"/>
                <a:gd name="connsiteY45" fmla="*/ 3028950 h 3140508"/>
                <a:gd name="connsiteX46" fmla="*/ 1848870 w 1893593"/>
                <a:gd name="connsiteY46" fmla="*/ 3067050 h 3140508"/>
                <a:gd name="connsiteX47" fmla="*/ 1886970 w 1893593"/>
                <a:gd name="connsiteY47" fmla="*/ 3136900 h 3140508"/>
                <a:gd name="connsiteX48" fmla="*/ 1893320 w 1893593"/>
                <a:gd name="connsiteY48" fmla="*/ 3124200 h 3140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893593" h="3140508">
                  <a:moveTo>
                    <a:pt x="172470" y="0"/>
                  </a:moveTo>
                  <a:cubicBezTo>
                    <a:pt x="171411" y="80962"/>
                    <a:pt x="170353" y="161925"/>
                    <a:pt x="191520" y="203200"/>
                  </a:cubicBezTo>
                  <a:cubicBezTo>
                    <a:pt x="212687" y="244475"/>
                    <a:pt x="283595" y="231775"/>
                    <a:pt x="299470" y="247650"/>
                  </a:cubicBezTo>
                  <a:cubicBezTo>
                    <a:pt x="315345" y="263525"/>
                    <a:pt x="307937" y="275167"/>
                    <a:pt x="286770" y="298450"/>
                  </a:cubicBezTo>
                  <a:cubicBezTo>
                    <a:pt x="265603" y="321733"/>
                    <a:pt x="196812" y="368300"/>
                    <a:pt x="172470" y="387350"/>
                  </a:cubicBezTo>
                  <a:cubicBezTo>
                    <a:pt x="148128" y="406400"/>
                    <a:pt x="141778" y="396875"/>
                    <a:pt x="140720" y="412750"/>
                  </a:cubicBezTo>
                  <a:cubicBezTo>
                    <a:pt x="139662" y="428625"/>
                    <a:pt x="171412" y="459317"/>
                    <a:pt x="166120" y="482600"/>
                  </a:cubicBezTo>
                  <a:cubicBezTo>
                    <a:pt x="160828" y="505883"/>
                    <a:pt x="123787" y="537633"/>
                    <a:pt x="108970" y="552450"/>
                  </a:cubicBezTo>
                  <a:cubicBezTo>
                    <a:pt x="94153" y="567267"/>
                    <a:pt x="83570" y="558800"/>
                    <a:pt x="77220" y="571500"/>
                  </a:cubicBezTo>
                  <a:cubicBezTo>
                    <a:pt x="70870" y="584200"/>
                    <a:pt x="66637" y="611717"/>
                    <a:pt x="70870" y="628650"/>
                  </a:cubicBezTo>
                  <a:cubicBezTo>
                    <a:pt x="75103" y="645583"/>
                    <a:pt x="102620" y="673100"/>
                    <a:pt x="102620" y="673100"/>
                  </a:cubicBezTo>
                  <a:cubicBezTo>
                    <a:pt x="107912" y="684742"/>
                    <a:pt x="108970" y="687917"/>
                    <a:pt x="102620" y="698500"/>
                  </a:cubicBezTo>
                  <a:cubicBezTo>
                    <a:pt x="96270" y="709083"/>
                    <a:pt x="69812" y="721783"/>
                    <a:pt x="64520" y="736600"/>
                  </a:cubicBezTo>
                  <a:cubicBezTo>
                    <a:pt x="59228" y="751417"/>
                    <a:pt x="79337" y="776817"/>
                    <a:pt x="70870" y="787400"/>
                  </a:cubicBezTo>
                  <a:cubicBezTo>
                    <a:pt x="62403" y="797983"/>
                    <a:pt x="25362" y="789517"/>
                    <a:pt x="13720" y="800100"/>
                  </a:cubicBezTo>
                  <a:cubicBezTo>
                    <a:pt x="2078" y="810683"/>
                    <a:pt x="-2155" y="827617"/>
                    <a:pt x="1020" y="850900"/>
                  </a:cubicBezTo>
                  <a:cubicBezTo>
                    <a:pt x="4195" y="874183"/>
                    <a:pt x="25362" y="917575"/>
                    <a:pt x="32770" y="939800"/>
                  </a:cubicBezTo>
                  <a:cubicBezTo>
                    <a:pt x="40178" y="962025"/>
                    <a:pt x="45470" y="984250"/>
                    <a:pt x="45470" y="984250"/>
                  </a:cubicBezTo>
                  <a:cubicBezTo>
                    <a:pt x="48645" y="995892"/>
                    <a:pt x="59228" y="987425"/>
                    <a:pt x="51820" y="1009650"/>
                  </a:cubicBezTo>
                  <a:cubicBezTo>
                    <a:pt x="44412" y="1031875"/>
                    <a:pt x="3137" y="1080558"/>
                    <a:pt x="1020" y="1117600"/>
                  </a:cubicBezTo>
                  <a:cubicBezTo>
                    <a:pt x="-1097" y="1154642"/>
                    <a:pt x="15837" y="1200150"/>
                    <a:pt x="39120" y="1231900"/>
                  </a:cubicBezTo>
                  <a:cubicBezTo>
                    <a:pt x="62403" y="1263650"/>
                    <a:pt x="92037" y="1278467"/>
                    <a:pt x="140720" y="1308100"/>
                  </a:cubicBezTo>
                  <a:cubicBezTo>
                    <a:pt x="189403" y="1337733"/>
                    <a:pt x="287828" y="1387475"/>
                    <a:pt x="331220" y="1409700"/>
                  </a:cubicBezTo>
                  <a:cubicBezTo>
                    <a:pt x="374612" y="1431925"/>
                    <a:pt x="378845" y="1430867"/>
                    <a:pt x="401070" y="1441450"/>
                  </a:cubicBezTo>
                  <a:cubicBezTo>
                    <a:pt x="423295" y="1452033"/>
                    <a:pt x="443403" y="1457325"/>
                    <a:pt x="464570" y="1473200"/>
                  </a:cubicBezTo>
                  <a:cubicBezTo>
                    <a:pt x="485737" y="1489075"/>
                    <a:pt x="507962" y="1504950"/>
                    <a:pt x="528070" y="1536700"/>
                  </a:cubicBezTo>
                  <a:cubicBezTo>
                    <a:pt x="548178" y="1568450"/>
                    <a:pt x="567228" y="1639358"/>
                    <a:pt x="585220" y="1663700"/>
                  </a:cubicBezTo>
                  <a:cubicBezTo>
                    <a:pt x="603212" y="1688042"/>
                    <a:pt x="609562" y="1670050"/>
                    <a:pt x="636020" y="1682750"/>
                  </a:cubicBezTo>
                  <a:cubicBezTo>
                    <a:pt x="662478" y="1695450"/>
                    <a:pt x="719628" y="1725083"/>
                    <a:pt x="743970" y="1739900"/>
                  </a:cubicBezTo>
                  <a:cubicBezTo>
                    <a:pt x="768312" y="1754717"/>
                    <a:pt x="771487" y="1750483"/>
                    <a:pt x="782070" y="1771650"/>
                  </a:cubicBezTo>
                  <a:cubicBezTo>
                    <a:pt x="792653" y="1792817"/>
                    <a:pt x="795828" y="1846792"/>
                    <a:pt x="807470" y="1866900"/>
                  </a:cubicBezTo>
                  <a:cubicBezTo>
                    <a:pt x="819112" y="1887008"/>
                    <a:pt x="824403" y="1877483"/>
                    <a:pt x="851920" y="1892300"/>
                  </a:cubicBezTo>
                  <a:cubicBezTo>
                    <a:pt x="879437" y="1907117"/>
                    <a:pt x="915420" y="1927225"/>
                    <a:pt x="972570" y="1955800"/>
                  </a:cubicBezTo>
                  <a:cubicBezTo>
                    <a:pt x="1029720" y="1984375"/>
                    <a:pt x="1141903" y="2042583"/>
                    <a:pt x="1194820" y="2063750"/>
                  </a:cubicBezTo>
                  <a:cubicBezTo>
                    <a:pt x="1247737" y="2084917"/>
                    <a:pt x="1263612" y="2078567"/>
                    <a:pt x="1290070" y="2082800"/>
                  </a:cubicBezTo>
                  <a:cubicBezTo>
                    <a:pt x="1316528" y="2087033"/>
                    <a:pt x="1339812" y="2079625"/>
                    <a:pt x="1353570" y="2089150"/>
                  </a:cubicBezTo>
                  <a:cubicBezTo>
                    <a:pt x="1367328" y="2098675"/>
                    <a:pt x="1367328" y="2120900"/>
                    <a:pt x="1372620" y="2139950"/>
                  </a:cubicBezTo>
                  <a:cubicBezTo>
                    <a:pt x="1377912" y="2159000"/>
                    <a:pt x="1382145" y="2183342"/>
                    <a:pt x="1385320" y="2203450"/>
                  </a:cubicBezTo>
                  <a:cubicBezTo>
                    <a:pt x="1388495" y="2223558"/>
                    <a:pt x="1347220" y="2218267"/>
                    <a:pt x="1391670" y="2260600"/>
                  </a:cubicBezTo>
                  <a:cubicBezTo>
                    <a:pt x="1436120" y="2302933"/>
                    <a:pt x="1600162" y="2407708"/>
                    <a:pt x="1652020" y="2457450"/>
                  </a:cubicBezTo>
                  <a:cubicBezTo>
                    <a:pt x="1703878" y="2507192"/>
                    <a:pt x="1671070" y="2507192"/>
                    <a:pt x="1702820" y="2559050"/>
                  </a:cubicBezTo>
                  <a:cubicBezTo>
                    <a:pt x="1734570" y="2610908"/>
                    <a:pt x="1819237" y="2724150"/>
                    <a:pt x="1842520" y="2768600"/>
                  </a:cubicBezTo>
                  <a:cubicBezTo>
                    <a:pt x="1865803" y="2813050"/>
                    <a:pt x="1847812" y="2802467"/>
                    <a:pt x="1842520" y="2825750"/>
                  </a:cubicBezTo>
                  <a:cubicBezTo>
                    <a:pt x="1837228" y="2849033"/>
                    <a:pt x="1809712" y="2885017"/>
                    <a:pt x="1810770" y="2908300"/>
                  </a:cubicBezTo>
                  <a:cubicBezTo>
                    <a:pt x="1811828" y="2931583"/>
                    <a:pt x="1843578" y="2945342"/>
                    <a:pt x="1848870" y="2965450"/>
                  </a:cubicBezTo>
                  <a:cubicBezTo>
                    <a:pt x="1854162" y="2985558"/>
                    <a:pt x="1842520" y="3012017"/>
                    <a:pt x="1842520" y="3028950"/>
                  </a:cubicBezTo>
                  <a:cubicBezTo>
                    <a:pt x="1842520" y="3045883"/>
                    <a:pt x="1841462" y="3049058"/>
                    <a:pt x="1848870" y="3067050"/>
                  </a:cubicBezTo>
                  <a:cubicBezTo>
                    <a:pt x="1856278" y="3085042"/>
                    <a:pt x="1879562" y="3127375"/>
                    <a:pt x="1886970" y="3136900"/>
                  </a:cubicBezTo>
                  <a:cubicBezTo>
                    <a:pt x="1894378" y="3146425"/>
                    <a:pt x="1893849" y="3135312"/>
                    <a:pt x="1893320" y="312420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A64DA76-DDDF-437E-8CAA-5BD5EC612B60}"/>
                </a:ext>
              </a:extLst>
            </p:cNvPr>
            <p:cNvSpPr/>
            <p:nvPr/>
          </p:nvSpPr>
          <p:spPr>
            <a:xfrm>
              <a:off x="2759075" y="4260850"/>
              <a:ext cx="1463909" cy="1320800"/>
            </a:xfrm>
            <a:custGeom>
              <a:avLst/>
              <a:gdLst>
                <a:gd name="connsiteX0" fmla="*/ 1298575 w 1463909"/>
                <a:gd name="connsiteY0" fmla="*/ 0 h 1320800"/>
                <a:gd name="connsiteX1" fmla="*/ 1250950 w 1463909"/>
                <a:gd name="connsiteY1" fmla="*/ 57150 h 1320800"/>
                <a:gd name="connsiteX2" fmla="*/ 1241425 w 1463909"/>
                <a:gd name="connsiteY2" fmla="*/ 111125 h 1320800"/>
                <a:gd name="connsiteX3" fmla="*/ 1273175 w 1463909"/>
                <a:gd name="connsiteY3" fmla="*/ 193675 h 1320800"/>
                <a:gd name="connsiteX4" fmla="*/ 1330325 w 1463909"/>
                <a:gd name="connsiteY4" fmla="*/ 215900 h 1320800"/>
                <a:gd name="connsiteX5" fmla="*/ 1374775 w 1463909"/>
                <a:gd name="connsiteY5" fmla="*/ 228600 h 1320800"/>
                <a:gd name="connsiteX6" fmla="*/ 1412875 w 1463909"/>
                <a:gd name="connsiteY6" fmla="*/ 282575 h 1320800"/>
                <a:gd name="connsiteX7" fmla="*/ 1412875 w 1463909"/>
                <a:gd name="connsiteY7" fmla="*/ 330200 h 1320800"/>
                <a:gd name="connsiteX8" fmla="*/ 1444625 w 1463909"/>
                <a:gd name="connsiteY8" fmla="*/ 393700 h 1320800"/>
                <a:gd name="connsiteX9" fmla="*/ 1463675 w 1463909"/>
                <a:gd name="connsiteY9" fmla="*/ 406400 h 1320800"/>
                <a:gd name="connsiteX10" fmla="*/ 1431925 w 1463909"/>
                <a:gd name="connsiteY10" fmla="*/ 441325 h 1320800"/>
                <a:gd name="connsiteX11" fmla="*/ 1384300 w 1463909"/>
                <a:gd name="connsiteY11" fmla="*/ 469900 h 1320800"/>
                <a:gd name="connsiteX12" fmla="*/ 1349375 w 1463909"/>
                <a:gd name="connsiteY12" fmla="*/ 492125 h 1320800"/>
                <a:gd name="connsiteX13" fmla="*/ 1336675 w 1463909"/>
                <a:gd name="connsiteY13" fmla="*/ 508000 h 1320800"/>
                <a:gd name="connsiteX14" fmla="*/ 1320800 w 1463909"/>
                <a:gd name="connsiteY14" fmla="*/ 536575 h 1320800"/>
                <a:gd name="connsiteX15" fmla="*/ 1298575 w 1463909"/>
                <a:gd name="connsiteY15" fmla="*/ 568325 h 1320800"/>
                <a:gd name="connsiteX16" fmla="*/ 1298575 w 1463909"/>
                <a:gd name="connsiteY16" fmla="*/ 587375 h 1320800"/>
                <a:gd name="connsiteX17" fmla="*/ 1330325 w 1463909"/>
                <a:gd name="connsiteY17" fmla="*/ 628650 h 1320800"/>
                <a:gd name="connsiteX18" fmla="*/ 1358900 w 1463909"/>
                <a:gd name="connsiteY18" fmla="*/ 644525 h 1320800"/>
                <a:gd name="connsiteX19" fmla="*/ 1352550 w 1463909"/>
                <a:gd name="connsiteY19" fmla="*/ 666750 h 1320800"/>
                <a:gd name="connsiteX20" fmla="*/ 1308100 w 1463909"/>
                <a:gd name="connsiteY20" fmla="*/ 673100 h 1320800"/>
                <a:gd name="connsiteX21" fmla="*/ 1282700 w 1463909"/>
                <a:gd name="connsiteY21" fmla="*/ 682625 h 1320800"/>
                <a:gd name="connsiteX22" fmla="*/ 1263650 w 1463909"/>
                <a:gd name="connsiteY22" fmla="*/ 698500 h 1320800"/>
                <a:gd name="connsiteX23" fmla="*/ 1266825 w 1463909"/>
                <a:gd name="connsiteY23" fmla="*/ 727075 h 1320800"/>
                <a:gd name="connsiteX24" fmla="*/ 1285875 w 1463909"/>
                <a:gd name="connsiteY24" fmla="*/ 742950 h 1320800"/>
                <a:gd name="connsiteX25" fmla="*/ 1295400 w 1463909"/>
                <a:gd name="connsiteY25" fmla="*/ 793750 h 1320800"/>
                <a:gd name="connsiteX26" fmla="*/ 1295400 w 1463909"/>
                <a:gd name="connsiteY26" fmla="*/ 800100 h 1320800"/>
                <a:gd name="connsiteX27" fmla="*/ 1298575 w 1463909"/>
                <a:gd name="connsiteY27" fmla="*/ 841375 h 1320800"/>
                <a:gd name="connsiteX28" fmla="*/ 1289050 w 1463909"/>
                <a:gd name="connsiteY28" fmla="*/ 892175 h 1320800"/>
                <a:gd name="connsiteX29" fmla="*/ 1254125 w 1463909"/>
                <a:gd name="connsiteY29" fmla="*/ 942975 h 1320800"/>
                <a:gd name="connsiteX30" fmla="*/ 1228725 w 1463909"/>
                <a:gd name="connsiteY30" fmla="*/ 965200 h 1320800"/>
                <a:gd name="connsiteX31" fmla="*/ 1206500 w 1463909"/>
                <a:gd name="connsiteY31" fmla="*/ 987425 h 1320800"/>
                <a:gd name="connsiteX32" fmla="*/ 1187450 w 1463909"/>
                <a:gd name="connsiteY32" fmla="*/ 1016000 h 1320800"/>
                <a:gd name="connsiteX33" fmla="*/ 1181100 w 1463909"/>
                <a:gd name="connsiteY33" fmla="*/ 1054100 h 1320800"/>
                <a:gd name="connsiteX34" fmla="*/ 1158875 w 1463909"/>
                <a:gd name="connsiteY34" fmla="*/ 1101725 h 1320800"/>
                <a:gd name="connsiteX35" fmla="*/ 1079500 w 1463909"/>
                <a:gd name="connsiteY35" fmla="*/ 1114425 h 1320800"/>
                <a:gd name="connsiteX36" fmla="*/ 965200 w 1463909"/>
                <a:gd name="connsiteY36" fmla="*/ 1133475 h 1320800"/>
                <a:gd name="connsiteX37" fmla="*/ 879475 w 1463909"/>
                <a:gd name="connsiteY37" fmla="*/ 1133475 h 1320800"/>
                <a:gd name="connsiteX38" fmla="*/ 819150 w 1463909"/>
                <a:gd name="connsiteY38" fmla="*/ 1184275 h 1320800"/>
                <a:gd name="connsiteX39" fmla="*/ 679450 w 1463909"/>
                <a:gd name="connsiteY39" fmla="*/ 1270000 h 1320800"/>
                <a:gd name="connsiteX40" fmla="*/ 603250 w 1463909"/>
                <a:gd name="connsiteY40" fmla="*/ 1285875 h 1320800"/>
                <a:gd name="connsiteX41" fmla="*/ 561975 w 1463909"/>
                <a:gd name="connsiteY41" fmla="*/ 1295400 h 1320800"/>
                <a:gd name="connsiteX42" fmla="*/ 498475 w 1463909"/>
                <a:gd name="connsiteY42" fmla="*/ 1263650 h 1320800"/>
                <a:gd name="connsiteX43" fmla="*/ 457200 w 1463909"/>
                <a:gd name="connsiteY43" fmla="*/ 1235075 h 1320800"/>
                <a:gd name="connsiteX44" fmla="*/ 412750 w 1463909"/>
                <a:gd name="connsiteY44" fmla="*/ 1235075 h 1320800"/>
                <a:gd name="connsiteX45" fmla="*/ 390525 w 1463909"/>
                <a:gd name="connsiteY45" fmla="*/ 1260475 h 1320800"/>
                <a:gd name="connsiteX46" fmla="*/ 317500 w 1463909"/>
                <a:gd name="connsiteY46" fmla="*/ 1266825 h 1320800"/>
                <a:gd name="connsiteX47" fmla="*/ 219075 w 1463909"/>
                <a:gd name="connsiteY47" fmla="*/ 1266825 h 1320800"/>
                <a:gd name="connsiteX48" fmla="*/ 142875 w 1463909"/>
                <a:gd name="connsiteY48" fmla="*/ 1250950 h 1320800"/>
                <a:gd name="connsiteX49" fmla="*/ 60325 w 1463909"/>
                <a:gd name="connsiteY49" fmla="*/ 1250950 h 1320800"/>
                <a:gd name="connsiteX50" fmla="*/ 31750 w 1463909"/>
                <a:gd name="connsiteY50" fmla="*/ 1292225 h 1320800"/>
                <a:gd name="connsiteX51" fmla="*/ 0 w 1463909"/>
                <a:gd name="connsiteY51" fmla="*/ 1320800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463909" h="1320800">
                  <a:moveTo>
                    <a:pt x="1298575" y="0"/>
                  </a:moveTo>
                  <a:cubicBezTo>
                    <a:pt x="1279525" y="19314"/>
                    <a:pt x="1260475" y="38629"/>
                    <a:pt x="1250950" y="57150"/>
                  </a:cubicBezTo>
                  <a:cubicBezTo>
                    <a:pt x="1241425" y="75671"/>
                    <a:pt x="1237721" y="88371"/>
                    <a:pt x="1241425" y="111125"/>
                  </a:cubicBezTo>
                  <a:cubicBezTo>
                    <a:pt x="1245129" y="133879"/>
                    <a:pt x="1258358" y="176213"/>
                    <a:pt x="1273175" y="193675"/>
                  </a:cubicBezTo>
                  <a:cubicBezTo>
                    <a:pt x="1287992" y="211137"/>
                    <a:pt x="1313392" y="210079"/>
                    <a:pt x="1330325" y="215900"/>
                  </a:cubicBezTo>
                  <a:cubicBezTo>
                    <a:pt x="1347258" y="221721"/>
                    <a:pt x="1361017" y="217487"/>
                    <a:pt x="1374775" y="228600"/>
                  </a:cubicBezTo>
                  <a:cubicBezTo>
                    <a:pt x="1388533" y="239713"/>
                    <a:pt x="1406525" y="265642"/>
                    <a:pt x="1412875" y="282575"/>
                  </a:cubicBezTo>
                  <a:cubicBezTo>
                    <a:pt x="1419225" y="299508"/>
                    <a:pt x="1407583" y="311679"/>
                    <a:pt x="1412875" y="330200"/>
                  </a:cubicBezTo>
                  <a:cubicBezTo>
                    <a:pt x="1418167" y="348721"/>
                    <a:pt x="1444625" y="393700"/>
                    <a:pt x="1444625" y="393700"/>
                  </a:cubicBezTo>
                  <a:cubicBezTo>
                    <a:pt x="1453092" y="406400"/>
                    <a:pt x="1465792" y="398463"/>
                    <a:pt x="1463675" y="406400"/>
                  </a:cubicBezTo>
                  <a:cubicBezTo>
                    <a:pt x="1461558" y="414337"/>
                    <a:pt x="1445154" y="430742"/>
                    <a:pt x="1431925" y="441325"/>
                  </a:cubicBezTo>
                  <a:cubicBezTo>
                    <a:pt x="1418696" y="451908"/>
                    <a:pt x="1398058" y="461433"/>
                    <a:pt x="1384300" y="469900"/>
                  </a:cubicBezTo>
                  <a:cubicBezTo>
                    <a:pt x="1370542" y="478367"/>
                    <a:pt x="1357312" y="485775"/>
                    <a:pt x="1349375" y="492125"/>
                  </a:cubicBezTo>
                  <a:cubicBezTo>
                    <a:pt x="1341438" y="498475"/>
                    <a:pt x="1341438" y="500592"/>
                    <a:pt x="1336675" y="508000"/>
                  </a:cubicBezTo>
                  <a:cubicBezTo>
                    <a:pt x="1331913" y="515408"/>
                    <a:pt x="1327150" y="526521"/>
                    <a:pt x="1320800" y="536575"/>
                  </a:cubicBezTo>
                  <a:cubicBezTo>
                    <a:pt x="1314450" y="546629"/>
                    <a:pt x="1302279" y="559858"/>
                    <a:pt x="1298575" y="568325"/>
                  </a:cubicBezTo>
                  <a:cubicBezTo>
                    <a:pt x="1294871" y="576792"/>
                    <a:pt x="1293283" y="577321"/>
                    <a:pt x="1298575" y="587375"/>
                  </a:cubicBezTo>
                  <a:cubicBezTo>
                    <a:pt x="1303867" y="597429"/>
                    <a:pt x="1320271" y="619125"/>
                    <a:pt x="1330325" y="628650"/>
                  </a:cubicBezTo>
                  <a:cubicBezTo>
                    <a:pt x="1340379" y="638175"/>
                    <a:pt x="1355196" y="638175"/>
                    <a:pt x="1358900" y="644525"/>
                  </a:cubicBezTo>
                  <a:cubicBezTo>
                    <a:pt x="1362604" y="650875"/>
                    <a:pt x="1361017" y="661987"/>
                    <a:pt x="1352550" y="666750"/>
                  </a:cubicBezTo>
                  <a:cubicBezTo>
                    <a:pt x="1344083" y="671513"/>
                    <a:pt x="1319742" y="670454"/>
                    <a:pt x="1308100" y="673100"/>
                  </a:cubicBezTo>
                  <a:cubicBezTo>
                    <a:pt x="1296458" y="675746"/>
                    <a:pt x="1290108" y="678392"/>
                    <a:pt x="1282700" y="682625"/>
                  </a:cubicBezTo>
                  <a:cubicBezTo>
                    <a:pt x="1275292" y="686858"/>
                    <a:pt x="1266296" y="691092"/>
                    <a:pt x="1263650" y="698500"/>
                  </a:cubicBezTo>
                  <a:cubicBezTo>
                    <a:pt x="1261004" y="705908"/>
                    <a:pt x="1263121" y="719667"/>
                    <a:pt x="1266825" y="727075"/>
                  </a:cubicBezTo>
                  <a:cubicBezTo>
                    <a:pt x="1270529" y="734483"/>
                    <a:pt x="1281113" y="731838"/>
                    <a:pt x="1285875" y="742950"/>
                  </a:cubicBezTo>
                  <a:cubicBezTo>
                    <a:pt x="1290637" y="754062"/>
                    <a:pt x="1293812" y="784225"/>
                    <a:pt x="1295400" y="793750"/>
                  </a:cubicBezTo>
                  <a:cubicBezTo>
                    <a:pt x="1296987" y="803275"/>
                    <a:pt x="1294871" y="792163"/>
                    <a:pt x="1295400" y="800100"/>
                  </a:cubicBezTo>
                  <a:cubicBezTo>
                    <a:pt x="1295929" y="808038"/>
                    <a:pt x="1299633" y="826029"/>
                    <a:pt x="1298575" y="841375"/>
                  </a:cubicBezTo>
                  <a:cubicBezTo>
                    <a:pt x="1297517" y="856721"/>
                    <a:pt x="1296458" y="875242"/>
                    <a:pt x="1289050" y="892175"/>
                  </a:cubicBezTo>
                  <a:cubicBezTo>
                    <a:pt x="1281642" y="909108"/>
                    <a:pt x="1264179" y="930804"/>
                    <a:pt x="1254125" y="942975"/>
                  </a:cubicBezTo>
                  <a:cubicBezTo>
                    <a:pt x="1244071" y="955146"/>
                    <a:pt x="1236662" y="957792"/>
                    <a:pt x="1228725" y="965200"/>
                  </a:cubicBezTo>
                  <a:cubicBezTo>
                    <a:pt x="1220787" y="972608"/>
                    <a:pt x="1213379" y="978958"/>
                    <a:pt x="1206500" y="987425"/>
                  </a:cubicBezTo>
                  <a:cubicBezTo>
                    <a:pt x="1199621" y="995892"/>
                    <a:pt x="1191683" y="1004888"/>
                    <a:pt x="1187450" y="1016000"/>
                  </a:cubicBezTo>
                  <a:cubicBezTo>
                    <a:pt x="1183217" y="1027113"/>
                    <a:pt x="1185863" y="1039812"/>
                    <a:pt x="1181100" y="1054100"/>
                  </a:cubicBezTo>
                  <a:cubicBezTo>
                    <a:pt x="1176337" y="1068388"/>
                    <a:pt x="1175808" y="1091671"/>
                    <a:pt x="1158875" y="1101725"/>
                  </a:cubicBezTo>
                  <a:cubicBezTo>
                    <a:pt x="1141942" y="1111779"/>
                    <a:pt x="1079500" y="1114425"/>
                    <a:pt x="1079500" y="1114425"/>
                  </a:cubicBezTo>
                  <a:cubicBezTo>
                    <a:pt x="1047221" y="1119717"/>
                    <a:pt x="998537" y="1130300"/>
                    <a:pt x="965200" y="1133475"/>
                  </a:cubicBezTo>
                  <a:cubicBezTo>
                    <a:pt x="931863" y="1136650"/>
                    <a:pt x="903817" y="1125008"/>
                    <a:pt x="879475" y="1133475"/>
                  </a:cubicBezTo>
                  <a:cubicBezTo>
                    <a:pt x="855133" y="1141942"/>
                    <a:pt x="852487" y="1161521"/>
                    <a:pt x="819150" y="1184275"/>
                  </a:cubicBezTo>
                  <a:cubicBezTo>
                    <a:pt x="785812" y="1207029"/>
                    <a:pt x="715433" y="1253067"/>
                    <a:pt x="679450" y="1270000"/>
                  </a:cubicBezTo>
                  <a:cubicBezTo>
                    <a:pt x="643467" y="1286933"/>
                    <a:pt x="622829" y="1281642"/>
                    <a:pt x="603250" y="1285875"/>
                  </a:cubicBezTo>
                  <a:cubicBezTo>
                    <a:pt x="583671" y="1290108"/>
                    <a:pt x="579437" y="1299104"/>
                    <a:pt x="561975" y="1295400"/>
                  </a:cubicBezTo>
                  <a:cubicBezTo>
                    <a:pt x="544513" y="1291696"/>
                    <a:pt x="515937" y="1273704"/>
                    <a:pt x="498475" y="1263650"/>
                  </a:cubicBezTo>
                  <a:cubicBezTo>
                    <a:pt x="481013" y="1253596"/>
                    <a:pt x="471488" y="1239838"/>
                    <a:pt x="457200" y="1235075"/>
                  </a:cubicBezTo>
                  <a:cubicBezTo>
                    <a:pt x="442912" y="1230312"/>
                    <a:pt x="423862" y="1230842"/>
                    <a:pt x="412750" y="1235075"/>
                  </a:cubicBezTo>
                  <a:cubicBezTo>
                    <a:pt x="401637" y="1239308"/>
                    <a:pt x="406400" y="1255183"/>
                    <a:pt x="390525" y="1260475"/>
                  </a:cubicBezTo>
                  <a:cubicBezTo>
                    <a:pt x="374650" y="1265767"/>
                    <a:pt x="346075" y="1265767"/>
                    <a:pt x="317500" y="1266825"/>
                  </a:cubicBezTo>
                  <a:cubicBezTo>
                    <a:pt x="288925" y="1267883"/>
                    <a:pt x="248179" y="1269471"/>
                    <a:pt x="219075" y="1266825"/>
                  </a:cubicBezTo>
                  <a:cubicBezTo>
                    <a:pt x="189971" y="1264179"/>
                    <a:pt x="169333" y="1253596"/>
                    <a:pt x="142875" y="1250950"/>
                  </a:cubicBezTo>
                  <a:cubicBezTo>
                    <a:pt x="116417" y="1248304"/>
                    <a:pt x="78846" y="1244071"/>
                    <a:pt x="60325" y="1250950"/>
                  </a:cubicBezTo>
                  <a:cubicBezTo>
                    <a:pt x="41804" y="1257829"/>
                    <a:pt x="41804" y="1280583"/>
                    <a:pt x="31750" y="1292225"/>
                  </a:cubicBezTo>
                  <a:cubicBezTo>
                    <a:pt x="21696" y="1303867"/>
                    <a:pt x="10848" y="1312333"/>
                    <a:pt x="0" y="1320800"/>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id="{2A4A89AD-1BF4-4FD6-83BB-794573CD19F0}"/>
              </a:ext>
            </a:extLst>
          </p:cNvPr>
          <p:cNvSpPr/>
          <p:nvPr/>
        </p:nvSpPr>
        <p:spPr>
          <a:xfrm>
            <a:off x="7616611" y="843280"/>
            <a:ext cx="854710" cy="563207"/>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8EA340C1-D6EA-4E75-9A23-7D3970EF9016}"/>
              </a:ext>
            </a:extLst>
          </p:cNvPr>
          <p:cNvSpPr/>
          <p:nvPr/>
        </p:nvSpPr>
        <p:spPr>
          <a:xfrm>
            <a:off x="9276080" y="3014662"/>
            <a:ext cx="907099" cy="524394"/>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9806D250-9B78-4FFC-AA83-985A7558061F}"/>
              </a:ext>
            </a:extLst>
          </p:cNvPr>
          <p:cNvSpPr/>
          <p:nvPr/>
        </p:nvSpPr>
        <p:spPr>
          <a:xfrm>
            <a:off x="8257541" y="5168899"/>
            <a:ext cx="1140459" cy="662941"/>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CF764491-F35D-42D5-8DBE-A172619A1668}"/>
              </a:ext>
            </a:extLst>
          </p:cNvPr>
          <p:cNvSpPr/>
          <p:nvPr/>
        </p:nvSpPr>
        <p:spPr>
          <a:xfrm>
            <a:off x="8519936" y="923809"/>
            <a:ext cx="854710" cy="563207"/>
          </a:xfrm>
          <a:prstGeom prst="ellipse">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10680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par>
                          <p:cTn id="13" fill="hold">
                            <p:stCondLst>
                              <p:cond delay="500"/>
                            </p:stCondLst>
                            <p:childTnLst>
                              <p:par>
                                <p:cTn id="14" presetID="26" presetClass="emph" presetSubtype="0" repeatCount="4000" fill="hold" nodeType="afterEffect">
                                  <p:stCondLst>
                                    <p:cond delay="0"/>
                                  </p:stCondLst>
                                  <p:childTnLst>
                                    <p:animEffect transition="out" filter="fade">
                                      <p:cBhvr>
                                        <p:cTn id="15" dur="500" tmFilter="0, 0; .2, .5; .8, .5; 1, 0"/>
                                        <p:tgtEl>
                                          <p:spTgt spid="15"/>
                                        </p:tgtEl>
                                      </p:cBhvr>
                                    </p:animEffect>
                                    <p:animScale>
                                      <p:cBhvr>
                                        <p:cTn id="16" dur="250" autoRev="1" fill="hold"/>
                                        <p:tgtEl>
                                          <p:spTgt spid="15"/>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grpId="1" nodeType="clickEffect">
                                  <p:stCondLst>
                                    <p:cond delay="0"/>
                                  </p:stCondLst>
                                  <p:childTnLst>
                                    <p:animEffect transition="out" filter="barn(inVertical)">
                                      <p:cBhvr>
                                        <p:cTn id="25" dur="500"/>
                                        <p:tgtEl>
                                          <p:spTgt spid="7">
                                            <p:txEl>
                                              <p:pRg st="0" end="0"/>
                                            </p:txEl>
                                          </p:spTgt>
                                        </p:tgtEl>
                                      </p:cBhvr>
                                    </p:animEffect>
                                    <p:set>
                                      <p:cBhvr>
                                        <p:cTn id="26" dur="1" fill="hold">
                                          <p:stCondLst>
                                            <p:cond delay="499"/>
                                          </p:stCondLst>
                                        </p:cTn>
                                        <p:tgtEl>
                                          <p:spTgt spid="7">
                                            <p:txEl>
                                              <p:pRg st="0" end="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animEffect transition="in" filter="barn(inVertical)">
                                      <p:cBhvr>
                                        <p:cTn id="31" dur="500"/>
                                        <p:tgtEl>
                                          <p:spTgt spid="7">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wipe(up)">
                                      <p:cBhvr>
                                        <p:cTn id="36" dur="500"/>
                                        <p:tgtEl>
                                          <p:spTgt spid="24"/>
                                        </p:tgtEl>
                                      </p:cBhvr>
                                    </p:animEffect>
                                  </p:childTnLst>
                                </p:cTn>
                              </p:par>
                            </p:childTnLst>
                          </p:cTn>
                        </p:par>
                        <p:par>
                          <p:cTn id="37" fill="hold">
                            <p:stCondLst>
                              <p:cond delay="500"/>
                            </p:stCondLst>
                            <p:childTnLst>
                              <p:par>
                                <p:cTn id="38" presetID="26" presetClass="emph" presetSubtype="0" repeatCount="4000" fill="hold" nodeType="afterEffect">
                                  <p:stCondLst>
                                    <p:cond delay="0"/>
                                  </p:stCondLst>
                                  <p:childTnLst>
                                    <p:animEffect transition="out" filter="fade">
                                      <p:cBhvr>
                                        <p:cTn id="39" dur="500" tmFilter="0, 0; .2, .5; .8, .5; 1, 0"/>
                                        <p:tgtEl>
                                          <p:spTgt spid="24"/>
                                        </p:tgtEl>
                                      </p:cBhvr>
                                    </p:animEffect>
                                    <p:animScale>
                                      <p:cBhvr>
                                        <p:cTn id="40" dur="250" autoRev="1" fill="hold"/>
                                        <p:tgtEl>
                                          <p:spTgt spid="24"/>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24"/>
                                        </p:tgtEl>
                                      </p:cBhvr>
                                    </p:animEffect>
                                    <p:set>
                                      <p:cBhvr>
                                        <p:cTn id="45" dur="1" fill="hold">
                                          <p:stCondLst>
                                            <p:cond delay="499"/>
                                          </p:stCondLst>
                                        </p:cTn>
                                        <p:tgtEl>
                                          <p:spTgt spid="24"/>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6" presetClass="exit" presetSubtype="21" fill="hold" grpId="1" nodeType="clickEffect">
                                  <p:stCondLst>
                                    <p:cond delay="0"/>
                                  </p:stCondLst>
                                  <p:childTnLst>
                                    <p:animEffect transition="out" filter="barn(inVertical)">
                                      <p:cBhvr>
                                        <p:cTn id="49" dur="500"/>
                                        <p:tgtEl>
                                          <p:spTgt spid="7">
                                            <p:txEl>
                                              <p:pRg st="1" end="1"/>
                                            </p:txEl>
                                          </p:spTgt>
                                        </p:tgtEl>
                                      </p:cBhvr>
                                    </p:animEffect>
                                    <p:set>
                                      <p:cBhvr>
                                        <p:cTn id="50" dur="1" fill="hold">
                                          <p:stCondLst>
                                            <p:cond delay="499"/>
                                          </p:stCondLst>
                                        </p:cTn>
                                        <p:tgtEl>
                                          <p:spTgt spid="7">
                                            <p:txEl>
                                              <p:pRg st="1" end="1"/>
                                            </p:txEl>
                                          </p:spTgt>
                                        </p:tgtEl>
                                        <p:attrNameLst>
                                          <p:attrName>style.visibility</p:attrName>
                                        </p:attrNameLst>
                                      </p:cBhvr>
                                      <p:to>
                                        <p:strVal val="hidden"/>
                                      </p:to>
                                    </p:set>
                                  </p:childTnLst>
                                </p:cTn>
                              </p:par>
                              <p:par>
                                <p:cTn id="51" presetID="16" presetClass="entr" presetSubtype="21" fill="hold" grpId="0" nodeType="withEffect">
                                  <p:stCondLst>
                                    <p:cond delay="0"/>
                                  </p:stCondLst>
                                  <p:childTnLst>
                                    <p:set>
                                      <p:cBhvr>
                                        <p:cTn id="52" dur="1" fill="hold">
                                          <p:stCondLst>
                                            <p:cond delay="0"/>
                                          </p:stCondLst>
                                        </p:cTn>
                                        <p:tgtEl>
                                          <p:spTgt spid="9">
                                            <p:txEl>
                                              <p:pRg st="0" end="0"/>
                                            </p:txEl>
                                          </p:spTgt>
                                        </p:tgtEl>
                                        <p:attrNameLst>
                                          <p:attrName>style.visibility</p:attrName>
                                        </p:attrNameLst>
                                      </p:cBhvr>
                                      <p:to>
                                        <p:strVal val="visible"/>
                                      </p:to>
                                    </p:set>
                                    <p:animEffect transition="in" filter="barn(inVertical)">
                                      <p:cBhvr>
                                        <p:cTn id="53" dur="500"/>
                                        <p:tgtEl>
                                          <p:spTgt spid="9">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9">
                                            <p:txEl>
                                              <p:pRg st="1" end="1"/>
                                            </p:txEl>
                                          </p:spTgt>
                                        </p:tgtEl>
                                        <p:attrNameLst>
                                          <p:attrName>style.visibility</p:attrName>
                                        </p:attrNameLst>
                                      </p:cBhvr>
                                      <p:to>
                                        <p:strVal val="visible"/>
                                      </p:to>
                                    </p:set>
                                    <p:animEffect transition="in" filter="barn(inVertical)">
                                      <p:cBhvr>
                                        <p:cTn id="58" dur="500"/>
                                        <p:tgtEl>
                                          <p:spTgt spid="9">
                                            <p:txEl>
                                              <p:pRg st="1" end="1"/>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wheel(1)">
                                      <p:cBhvr>
                                        <p:cTn id="63" dur="2000"/>
                                        <p:tgtEl>
                                          <p:spTgt spid="25"/>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xit" presetSubtype="21" fill="hold" grpId="1" nodeType="clickEffect">
                                  <p:stCondLst>
                                    <p:cond delay="0"/>
                                  </p:stCondLst>
                                  <p:childTnLst>
                                    <p:animEffect transition="out" filter="barn(inVertical)">
                                      <p:cBhvr>
                                        <p:cTn id="67" dur="500"/>
                                        <p:tgtEl>
                                          <p:spTgt spid="9">
                                            <p:txEl>
                                              <p:pRg st="1" end="1"/>
                                            </p:txEl>
                                          </p:spTgt>
                                        </p:tgtEl>
                                      </p:cBhvr>
                                    </p:animEffect>
                                    <p:set>
                                      <p:cBhvr>
                                        <p:cTn id="68" dur="1" fill="hold">
                                          <p:stCondLst>
                                            <p:cond delay="499"/>
                                          </p:stCondLst>
                                        </p:cTn>
                                        <p:tgtEl>
                                          <p:spTgt spid="9">
                                            <p:txEl>
                                              <p:pRg st="1" end="1"/>
                                            </p:txEl>
                                          </p:spTgt>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9">
                                            <p:txEl>
                                              <p:pRg st="2" end="2"/>
                                            </p:txEl>
                                          </p:spTgt>
                                        </p:tgtEl>
                                        <p:attrNameLst>
                                          <p:attrName>style.visibility</p:attrName>
                                        </p:attrNameLst>
                                      </p:cBhvr>
                                      <p:to>
                                        <p:strVal val="visible"/>
                                      </p:to>
                                    </p:set>
                                    <p:animEffect transition="in" filter="barn(inVertical)">
                                      <p:cBhvr>
                                        <p:cTn id="73" dur="500"/>
                                        <p:tgtEl>
                                          <p:spTgt spid="9">
                                            <p:txEl>
                                              <p:pRg st="2" end="2"/>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1" presetClass="entr" presetSubtype="1" fill="hold" grpId="0" nodeType="click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wheel(1)">
                                      <p:cBhvr>
                                        <p:cTn id="78" dur="2000"/>
                                        <p:tgtEl>
                                          <p:spTgt spid="27"/>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xit" presetSubtype="21" fill="hold" grpId="1" nodeType="clickEffect">
                                  <p:stCondLst>
                                    <p:cond delay="0"/>
                                  </p:stCondLst>
                                  <p:childTnLst>
                                    <p:animEffect transition="out" filter="barn(inVertical)">
                                      <p:cBhvr>
                                        <p:cTn id="82" dur="500"/>
                                        <p:tgtEl>
                                          <p:spTgt spid="9">
                                            <p:txEl>
                                              <p:pRg st="2" end="2"/>
                                            </p:txEl>
                                          </p:spTgt>
                                        </p:tgtEl>
                                      </p:cBhvr>
                                    </p:animEffect>
                                    <p:set>
                                      <p:cBhvr>
                                        <p:cTn id="83" dur="1" fill="hold">
                                          <p:stCondLst>
                                            <p:cond delay="499"/>
                                          </p:stCondLst>
                                        </p:cTn>
                                        <p:tgtEl>
                                          <p:spTgt spid="9">
                                            <p:txEl>
                                              <p:pRg st="2" end="2"/>
                                            </p:txEl>
                                          </p:spTgt>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9">
                                            <p:txEl>
                                              <p:pRg st="3" end="3"/>
                                            </p:txEl>
                                          </p:spTgt>
                                        </p:tgtEl>
                                        <p:attrNameLst>
                                          <p:attrName>style.visibility</p:attrName>
                                        </p:attrNameLst>
                                      </p:cBhvr>
                                      <p:to>
                                        <p:strVal val="visible"/>
                                      </p:to>
                                    </p:set>
                                    <p:animEffect transition="in" filter="barn(inVertical)">
                                      <p:cBhvr>
                                        <p:cTn id="88" dur="500"/>
                                        <p:tgtEl>
                                          <p:spTgt spid="9">
                                            <p:txEl>
                                              <p:pRg st="3" end="3"/>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21" presetClass="entr" presetSubtype="1" fill="hold" grpId="0" nodeType="click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wheel(1)">
                                      <p:cBhvr>
                                        <p:cTn id="93" dur="2000"/>
                                        <p:tgtEl>
                                          <p:spTgt spid="26"/>
                                        </p:tgtEl>
                                      </p:cBhvr>
                                    </p:animEffect>
                                  </p:childTnLst>
                                </p:cTn>
                              </p:par>
                            </p:childTnLst>
                          </p:cTn>
                        </p:par>
                      </p:childTnLst>
                    </p:cTn>
                  </p:par>
                  <p:par>
                    <p:cTn id="94" fill="hold">
                      <p:stCondLst>
                        <p:cond delay="indefinite"/>
                      </p:stCondLst>
                      <p:childTnLst>
                        <p:par>
                          <p:cTn id="95" fill="hold">
                            <p:stCondLst>
                              <p:cond delay="0"/>
                            </p:stCondLst>
                            <p:childTnLst>
                              <p:par>
                                <p:cTn id="96" presetID="16" presetClass="exit" presetSubtype="21" fill="hold" grpId="1" nodeType="clickEffect">
                                  <p:stCondLst>
                                    <p:cond delay="0"/>
                                  </p:stCondLst>
                                  <p:childTnLst>
                                    <p:animEffect transition="out" filter="barn(inVertical)">
                                      <p:cBhvr>
                                        <p:cTn id="97" dur="500"/>
                                        <p:tgtEl>
                                          <p:spTgt spid="9">
                                            <p:txEl>
                                              <p:pRg st="3" end="3"/>
                                            </p:txEl>
                                          </p:spTgt>
                                        </p:tgtEl>
                                      </p:cBhvr>
                                    </p:animEffect>
                                    <p:set>
                                      <p:cBhvr>
                                        <p:cTn id="98" dur="1" fill="hold">
                                          <p:stCondLst>
                                            <p:cond delay="499"/>
                                          </p:stCondLst>
                                        </p:cTn>
                                        <p:tgtEl>
                                          <p:spTgt spid="9">
                                            <p:txEl>
                                              <p:pRg st="3" end="3"/>
                                            </p:txEl>
                                          </p:spTgt>
                                        </p:tgtEl>
                                        <p:attrNameLst>
                                          <p:attrName>style.visibility</p:attrName>
                                        </p:attrNameLst>
                                      </p:cBhvr>
                                      <p:to>
                                        <p:strVal val="hidden"/>
                                      </p:to>
                                    </p:set>
                                  </p:childTnLst>
                                </p:cTn>
                              </p:par>
                              <p:par>
                                <p:cTn id="99" presetID="16" presetClass="exit" presetSubtype="21" fill="hold" grpId="1" nodeType="withEffect">
                                  <p:stCondLst>
                                    <p:cond delay="0"/>
                                  </p:stCondLst>
                                  <p:childTnLst>
                                    <p:animEffect transition="out" filter="barn(inVertical)">
                                      <p:cBhvr>
                                        <p:cTn id="100" dur="500"/>
                                        <p:tgtEl>
                                          <p:spTgt spid="9">
                                            <p:txEl>
                                              <p:pRg st="0" end="0"/>
                                            </p:txEl>
                                          </p:spTgt>
                                        </p:tgtEl>
                                      </p:cBhvr>
                                    </p:animEffect>
                                    <p:set>
                                      <p:cBhvr>
                                        <p:cTn id="101" dur="1" fill="hold">
                                          <p:stCondLst>
                                            <p:cond delay="499"/>
                                          </p:stCondLst>
                                        </p:cTn>
                                        <p:tgtEl>
                                          <p:spTgt spid="9">
                                            <p:txEl>
                                              <p:pRg st="0" end="0"/>
                                            </p:txEl>
                                          </p:spTgt>
                                        </p:tgtEl>
                                        <p:attrNameLst>
                                          <p:attrName>style.visibility</p:attrName>
                                        </p:attrNameLst>
                                      </p:cBhvr>
                                      <p:to>
                                        <p:strVal val="hidden"/>
                                      </p:to>
                                    </p:set>
                                  </p:childTnLst>
                                </p:cTn>
                              </p:par>
                              <p:par>
                                <p:cTn id="102" presetID="21" presetClass="exit" presetSubtype="1" fill="hold" grpId="1" nodeType="withEffect">
                                  <p:stCondLst>
                                    <p:cond delay="0"/>
                                  </p:stCondLst>
                                  <p:childTnLst>
                                    <p:animEffect transition="out" filter="wheel(1)">
                                      <p:cBhvr>
                                        <p:cTn id="103" dur="2000"/>
                                        <p:tgtEl>
                                          <p:spTgt spid="25"/>
                                        </p:tgtEl>
                                      </p:cBhvr>
                                    </p:animEffect>
                                    <p:set>
                                      <p:cBhvr>
                                        <p:cTn id="104" dur="1" fill="hold">
                                          <p:stCondLst>
                                            <p:cond delay="1999"/>
                                          </p:stCondLst>
                                        </p:cTn>
                                        <p:tgtEl>
                                          <p:spTgt spid="25"/>
                                        </p:tgtEl>
                                        <p:attrNameLst>
                                          <p:attrName>style.visibility</p:attrName>
                                        </p:attrNameLst>
                                      </p:cBhvr>
                                      <p:to>
                                        <p:strVal val="hidden"/>
                                      </p:to>
                                    </p:set>
                                  </p:childTnLst>
                                </p:cTn>
                              </p:par>
                              <p:par>
                                <p:cTn id="105" presetID="21" presetClass="exit" presetSubtype="1" fill="hold" grpId="1" nodeType="withEffect">
                                  <p:stCondLst>
                                    <p:cond delay="0"/>
                                  </p:stCondLst>
                                  <p:childTnLst>
                                    <p:animEffect transition="out" filter="wheel(1)">
                                      <p:cBhvr>
                                        <p:cTn id="106" dur="2000"/>
                                        <p:tgtEl>
                                          <p:spTgt spid="27"/>
                                        </p:tgtEl>
                                      </p:cBhvr>
                                    </p:animEffect>
                                    <p:set>
                                      <p:cBhvr>
                                        <p:cTn id="107" dur="1" fill="hold">
                                          <p:stCondLst>
                                            <p:cond delay="1999"/>
                                          </p:stCondLst>
                                        </p:cTn>
                                        <p:tgtEl>
                                          <p:spTgt spid="27"/>
                                        </p:tgtEl>
                                        <p:attrNameLst>
                                          <p:attrName>style.visibility</p:attrName>
                                        </p:attrNameLst>
                                      </p:cBhvr>
                                      <p:to>
                                        <p:strVal val="hidden"/>
                                      </p:to>
                                    </p:set>
                                  </p:childTnLst>
                                </p:cTn>
                              </p:par>
                              <p:par>
                                <p:cTn id="108" presetID="21" presetClass="exit" presetSubtype="1" fill="hold" grpId="1" nodeType="withEffect">
                                  <p:stCondLst>
                                    <p:cond delay="0"/>
                                  </p:stCondLst>
                                  <p:childTnLst>
                                    <p:animEffect transition="out" filter="wheel(1)">
                                      <p:cBhvr>
                                        <p:cTn id="109" dur="2000"/>
                                        <p:tgtEl>
                                          <p:spTgt spid="26"/>
                                        </p:tgtEl>
                                      </p:cBhvr>
                                    </p:animEffect>
                                    <p:set>
                                      <p:cBhvr>
                                        <p:cTn id="110" dur="1" fill="hold">
                                          <p:stCondLst>
                                            <p:cond delay="1999"/>
                                          </p:stCondLst>
                                        </p:cTn>
                                        <p:tgtEl>
                                          <p:spTgt spid="26"/>
                                        </p:tgtEl>
                                        <p:attrNameLst>
                                          <p:attrName>style.visibility</p:attrName>
                                        </p:attrNameLst>
                                      </p:cBhvr>
                                      <p:to>
                                        <p:strVal val="hidden"/>
                                      </p:to>
                                    </p:set>
                                  </p:childTnLst>
                                </p:cTn>
                              </p:par>
                              <p:par>
                                <p:cTn id="111" presetID="16" presetClass="entr" presetSubtype="21" fill="hold" grpId="0" nodeType="withEffect">
                                  <p:stCondLst>
                                    <p:cond delay="0"/>
                                  </p:stCondLst>
                                  <p:childTnLst>
                                    <p:set>
                                      <p:cBhvr>
                                        <p:cTn id="112" dur="1" fill="hold">
                                          <p:stCondLst>
                                            <p:cond delay="0"/>
                                          </p:stCondLst>
                                        </p:cTn>
                                        <p:tgtEl>
                                          <p:spTgt spid="11">
                                            <p:txEl>
                                              <p:pRg st="0" end="0"/>
                                            </p:txEl>
                                          </p:spTgt>
                                        </p:tgtEl>
                                        <p:attrNameLst>
                                          <p:attrName>style.visibility</p:attrName>
                                        </p:attrNameLst>
                                      </p:cBhvr>
                                      <p:to>
                                        <p:strVal val="visible"/>
                                      </p:to>
                                    </p:set>
                                    <p:animEffect transition="in" filter="barn(inVertical)">
                                      <p:cBhvr>
                                        <p:cTn id="113" dur="500"/>
                                        <p:tgtEl>
                                          <p:spTgt spid="11">
                                            <p:txEl>
                                              <p:pRg st="0" end="0"/>
                                            </p:tx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grpId="0" nodeType="clickEffect">
                                  <p:stCondLst>
                                    <p:cond delay="0"/>
                                  </p:stCondLst>
                                  <p:childTnLst>
                                    <p:set>
                                      <p:cBhvr>
                                        <p:cTn id="117" dur="1" fill="hold">
                                          <p:stCondLst>
                                            <p:cond delay="0"/>
                                          </p:stCondLst>
                                        </p:cTn>
                                        <p:tgtEl>
                                          <p:spTgt spid="11">
                                            <p:txEl>
                                              <p:pRg st="1" end="1"/>
                                            </p:txEl>
                                          </p:spTgt>
                                        </p:tgtEl>
                                        <p:attrNameLst>
                                          <p:attrName>style.visibility</p:attrName>
                                        </p:attrNameLst>
                                      </p:cBhvr>
                                      <p:to>
                                        <p:strVal val="visible"/>
                                      </p:to>
                                    </p:set>
                                    <p:animEffect transition="in" filter="barn(inVertical)">
                                      <p:cBhvr>
                                        <p:cTn id="118" dur="500"/>
                                        <p:tgtEl>
                                          <p:spTgt spid="11">
                                            <p:txEl>
                                              <p:pRg st="1" end="1"/>
                                            </p:tx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1" presetClass="entr" presetSubtype="1" fill="hold" grpId="0" nodeType="clickEffect">
                                  <p:stCondLst>
                                    <p:cond delay="0"/>
                                  </p:stCondLst>
                                  <p:childTnLst>
                                    <p:set>
                                      <p:cBhvr>
                                        <p:cTn id="122" dur="1" fill="hold">
                                          <p:stCondLst>
                                            <p:cond delay="0"/>
                                          </p:stCondLst>
                                        </p:cTn>
                                        <p:tgtEl>
                                          <p:spTgt spid="28"/>
                                        </p:tgtEl>
                                        <p:attrNameLst>
                                          <p:attrName>style.visibility</p:attrName>
                                        </p:attrNameLst>
                                      </p:cBhvr>
                                      <p:to>
                                        <p:strVal val="visible"/>
                                      </p:to>
                                    </p:set>
                                    <p:animEffect transition="in" filter="wheel(1)">
                                      <p:cBhvr>
                                        <p:cTn id="123" dur="2000"/>
                                        <p:tgtEl>
                                          <p:spTgt spid="28"/>
                                        </p:tgtEl>
                                      </p:cBhvr>
                                    </p:animEffect>
                                  </p:childTnLst>
                                </p:cTn>
                              </p:par>
                              <p:par>
                                <p:cTn id="124" presetID="7" presetClass="emph" presetSubtype="2" fill="hold" nodeType="withEffect">
                                  <p:stCondLst>
                                    <p:cond delay="0"/>
                                  </p:stCondLst>
                                  <p:childTnLst>
                                    <p:animClr clrSpc="rgb" dir="cw">
                                      <p:cBhvr>
                                        <p:cTn id="125" dur="2000" fill="hold"/>
                                        <p:tgtEl>
                                          <p:spTgt spid="28"/>
                                        </p:tgtEl>
                                        <p:attrNameLst>
                                          <p:attrName>stroke.color</p:attrName>
                                        </p:attrNameLst>
                                      </p:cBhvr>
                                      <p:to>
                                        <a:srgbClr val="7030A0"/>
                                      </p:to>
                                    </p:animClr>
                                    <p:set>
                                      <p:cBhvr>
                                        <p:cTn id="126" dur="2000" fill="hold"/>
                                        <p:tgtEl>
                                          <p:spTgt spid="28"/>
                                        </p:tgtEl>
                                        <p:attrNameLst>
                                          <p:attrName>stroke.on</p:attrName>
                                        </p:attrNameLst>
                                      </p:cBhvr>
                                      <p:to>
                                        <p:strVal val="true"/>
                                      </p:to>
                                    </p:set>
                                  </p:childTnLst>
                                </p:cTn>
                              </p:par>
                            </p:childTnLst>
                          </p:cTn>
                        </p:par>
                      </p:childTnLst>
                    </p:cTn>
                  </p:par>
                  <p:par>
                    <p:cTn id="127" fill="hold">
                      <p:stCondLst>
                        <p:cond delay="indefinite"/>
                      </p:stCondLst>
                      <p:childTnLst>
                        <p:par>
                          <p:cTn id="128" fill="hold">
                            <p:stCondLst>
                              <p:cond delay="0"/>
                            </p:stCondLst>
                            <p:childTnLst>
                              <p:par>
                                <p:cTn id="129" presetID="16" presetClass="entr" presetSubtype="21" fill="hold" grpId="0" nodeType="clickEffect">
                                  <p:stCondLst>
                                    <p:cond delay="0"/>
                                  </p:stCondLst>
                                  <p:childTnLst>
                                    <p:set>
                                      <p:cBhvr>
                                        <p:cTn id="130" dur="1" fill="hold">
                                          <p:stCondLst>
                                            <p:cond delay="0"/>
                                          </p:stCondLst>
                                        </p:cTn>
                                        <p:tgtEl>
                                          <p:spTgt spid="11">
                                            <p:txEl>
                                              <p:pRg st="2" end="2"/>
                                            </p:txEl>
                                          </p:spTgt>
                                        </p:tgtEl>
                                        <p:attrNameLst>
                                          <p:attrName>style.visibility</p:attrName>
                                        </p:attrNameLst>
                                      </p:cBhvr>
                                      <p:to>
                                        <p:strVal val="visible"/>
                                      </p:to>
                                    </p:set>
                                    <p:animEffect transition="in" filter="barn(inVertical)">
                                      <p:cBhvr>
                                        <p:cTn id="131" dur="500"/>
                                        <p:tgtEl>
                                          <p:spTgt spid="11">
                                            <p:txEl>
                                              <p:pRg st="2" end="2"/>
                                            </p:txEl>
                                          </p:spTgt>
                                        </p:tgtEl>
                                      </p:cBhvr>
                                    </p:animEffect>
                                  </p:childTnLst>
                                </p:cTn>
                              </p:par>
                            </p:childTnLst>
                          </p:cTn>
                        </p:par>
                      </p:childTnLst>
                    </p:cTn>
                  </p:par>
                  <p:par>
                    <p:cTn id="132" fill="hold">
                      <p:stCondLst>
                        <p:cond delay="indefinite"/>
                      </p:stCondLst>
                      <p:childTnLst>
                        <p:par>
                          <p:cTn id="133" fill="hold">
                            <p:stCondLst>
                              <p:cond delay="0"/>
                            </p:stCondLst>
                            <p:childTnLst>
                              <p:par>
                                <p:cTn id="134" presetID="21" presetClass="entr" presetSubtype="1" fill="hold" grpId="2" nodeType="clickEffect">
                                  <p:stCondLst>
                                    <p:cond delay="0"/>
                                  </p:stCondLst>
                                  <p:childTnLst>
                                    <p:set>
                                      <p:cBhvr>
                                        <p:cTn id="135" dur="1" fill="hold">
                                          <p:stCondLst>
                                            <p:cond delay="0"/>
                                          </p:stCondLst>
                                        </p:cTn>
                                        <p:tgtEl>
                                          <p:spTgt spid="26"/>
                                        </p:tgtEl>
                                        <p:attrNameLst>
                                          <p:attrName>style.visibility</p:attrName>
                                        </p:attrNameLst>
                                      </p:cBhvr>
                                      <p:to>
                                        <p:strVal val="visible"/>
                                      </p:to>
                                    </p:set>
                                    <p:animEffect transition="in" filter="wheel(1)">
                                      <p:cBhvr>
                                        <p:cTn id="136" dur="2000"/>
                                        <p:tgtEl>
                                          <p:spTgt spid="26"/>
                                        </p:tgtEl>
                                      </p:cBhvr>
                                    </p:animEffect>
                                  </p:childTnLst>
                                </p:cTn>
                              </p:par>
                              <p:par>
                                <p:cTn id="137" presetID="7" presetClass="emph" presetSubtype="2" fill="hold" nodeType="withEffect">
                                  <p:stCondLst>
                                    <p:cond delay="0"/>
                                  </p:stCondLst>
                                  <p:childTnLst>
                                    <p:animClr clrSpc="rgb" dir="cw">
                                      <p:cBhvr>
                                        <p:cTn id="138" dur="2000" fill="hold"/>
                                        <p:tgtEl>
                                          <p:spTgt spid="26"/>
                                        </p:tgtEl>
                                        <p:attrNameLst>
                                          <p:attrName>stroke.color</p:attrName>
                                        </p:attrNameLst>
                                      </p:cBhvr>
                                      <p:to>
                                        <a:srgbClr val="7030A0"/>
                                      </p:to>
                                    </p:animClr>
                                    <p:set>
                                      <p:cBhvr>
                                        <p:cTn id="139" dur="2000" fill="hold"/>
                                        <p:tgtEl>
                                          <p:spTgt spid="26"/>
                                        </p:tgtEl>
                                        <p:attrNameLst>
                                          <p:attrName>stroke.on</p:attrName>
                                        </p:attrNameLst>
                                      </p:cBhvr>
                                      <p:to>
                                        <p:strVal val="true"/>
                                      </p:to>
                                    </p:set>
                                  </p:childTnLst>
                                </p:cTn>
                              </p:par>
                            </p:childTnLst>
                          </p:cTn>
                        </p:par>
                      </p:childTnLst>
                    </p:cTn>
                  </p:par>
                  <p:par>
                    <p:cTn id="140" fill="hold">
                      <p:stCondLst>
                        <p:cond delay="indefinite"/>
                      </p:stCondLst>
                      <p:childTnLst>
                        <p:par>
                          <p:cTn id="141" fill="hold">
                            <p:stCondLst>
                              <p:cond delay="0"/>
                            </p:stCondLst>
                            <p:childTnLst>
                              <p:par>
                                <p:cTn id="142" presetID="16" presetClass="entr" presetSubtype="21" fill="hold" grpId="0" nodeType="clickEffect">
                                  <p:stCondLst>
                                    <p:cond delay="0"/>
                                  </p:stCondLst>
                                  <p:childTnLst>
                                    <p:set>
                                      <p:cBhvr>
                                        <p:cTn id="143" dur="1" fill="hold">
                                          <p:stCondLst>
                                            <p:cond delay="0"/>
                                          </p:stCondLst>
                                        </p:cTn>
                                        <p:tgtEl>
                                          <p:spTgt spid="11">
                                            <p:txEl>
                                              <p:pRg st="3" end="3"/>
                                            </p:txEl>
                                          </p:spTgt>
                                        </p:tgtEl>
                                        <p:attrNameLst>
                                          <p:attrName>style.visibility</p:attrName>
                                        </p:attrNameLst>
                                      </p:cBhvr>
                                      <p:to>
                                        <p:strVal val="visible"/>
                                      </p:to>
                                    </p:set>
                                    <p:animEffect transition="in" filter="barn(inVertical)">
                                      <p:cBhvr>
                                        <p:cTn id="144" dur="500"/>
                                        <p:tgtEl>
                                          <p:spTgt spid="11">
                                            <p:txEl>
                                              <p:pRg st="3" end="3"/>
                                            </p:tx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1" presetClass="entr" presetSubtype="1" fill="hold" grpId="2" nodeType="clickEffect">
                                  <p:stCondLst>
                                    <p:cond delay="0"/>
                                  </p:stCondLst>
                                  <p:childTnLst>
                                    <p:set>
                                      <p:cBhvr>
                                        <p:cTn id="148" dur="1" fill="hold">
                                          <p:stCondLst>
                                            <p:cond delay="0"/>
                                          </p:stCondLst>
                                        </p:cTn>
                                        <p:tgtEl>
                                          <p:spTgt spid="27"/>
                                        </p:tgtEl>
                                        <p:attrNameLst>
                                          <p:attrName>style.visibility</p:attrName>
                                        </p:attrNameLst>
                                      </p:cBhvr>
                                      <p:to>
                                        <p:strVal val="visible"/>
                                      </p:to>
                                    </p:set>
                                    <p:animEffect transition="in" filter="wheel(1)">
                                      <p:cBhvr>
                                        <p:cTn id="149" dur="2000"/>
                                        <p:tgtEl>
                                          <p:spTgt spid="27"/>
                                        </p:tgtEl>
                                      </p:cBhvr>
                                    </p:animEffect>
                                  </p:childTnLst>
                                </p:cTn>
                              </p:par>
                              <p:par>
                                <p:cTn id="150" presetID="7" presetClass="emph" presetSubtype="2" fill="hold" nodeType="withEffect">
                                  <p:stCondLst>
                                    <p:cond delay="0"/>
                                  </p:stCondLst>
                                  <p:childTnLst>
                                    <p:animClr clrSpc="rgb" dir="cw">
                                      <p:cBhvr>
                                        <p:cTn id="151" dur="2000" fill="hold"/>
                                        <p:tgtEl>
                                          <p:spTgt spid="27"/>
                                        </p:tgtEl>
                                        <p:attrNameLst>
                                          <p:attrName>stroke.color</p:attrName>
                                        </p:attrNameLst>
                                      </p:cBhvr>
                                      <p:to>
                                        <a:srgbClr val="7030A0"/>
                                      </p:to>
                                    </p:animClr>
                                    <p:set>
                                      <p:cBhvr>
                                        <p:cTn id="152" dur="2000" fill="hold"/>
                                        <p:tgtEl>
                                          <p:spTgt spid="27"/>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7" grpId="1" uiExpand="1" build="p"/>
      <p:bldP spid="9" grpId="0" uiExpand="1" build="p"/>
      <p:bldP spid="9" grpId="1" uiExpand="1" build="p"/>
      <p:bldP spid="11" grpId="0" uiExpand="1" build="p"/>
      <p:bldP spid="25" grpId="0" animBg="1"/>
      <p:bldP spid="25" grpId="1" animBg="1"/>
      <p:bldP spid="26" grpId="0" animBg="1"/>
      <p:bldP spid="26" grpId="1" animBg="1"/>
      <p:bldP spid="26" grpId="2" animBg="1"/>
      <p:bldP spid="27" grpId="0" animBg="1"/>
      <p:bldP spid="27" grpId="1" animBg="1"/>
      <p:bldP spid="27" grpId="2" animBg="1"/>
      <p:bldP spid="2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8FC332-C8AC-4ABC-A06E-B644C6EA32D1}"/>
              </a:ext>
            </a:extLst>
          </p:cNvPr>
          <p:cNvSpPr txBox="1"/>
          <p:nvPr/>
        </p:nvSpPr>
        <p:spPr>
          <a:xfrm>
            <a:off x="3800702" y="429220"/>
            <a:ext cx="4590596" cy="923330"/>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5400"/>
              <a:t>KẾT LUẬN</a:t>
            </a:r>
          </a:p>
        </p:txBody>
      </p:sp>
      <p:sp>
        <p:nvSpPr>
          <p:cNvPr id="3" name="TextBox 2">
            <a:extLst>
              <a:ext uri="{FF2B5EF4-FFF2-40B4-BE49-F238E27FC236}">
                <a16:creationId xmlns:a16="http://schemas.microsoft.com/office/drawing/2014/main" id="{F23D36AD-F9A9-4723-B2B7-7F34348235C6}"/>
              </a:ext>
            </a:extLst>
          </p:cNvPr>
          <p:cNvSpPr txBox="1"/>
          <p:nvPr/>
        </p:nvSpPr>
        <p:spPr>
          <a:xfrm>
            <a:off x="798285" y="1352550"/>
            <a:ext cx="10915650" cy="584775"/>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Nước ta có mạng lưới giao thông tỏa khắp đất nước.</a:t>
            </a:r>
          </a:p>
        </p:txBody>
      </p:sp>
      <p:sp>
        <p:nvSpPr>
          <p:cNvPr id="4" name="TextBox 3">
            <a:extLst>
              <a:ext uri="{FF2B5EF4-FFF2-40B4-BE49-F238E27FC236}">
                <a16:creationId xmlns:a16="http://schemas.microsoft.com/office/drawing/2014/main" id="{EDE91355-44C0-442C-A9E7-4AC5598C9ACB}"/>
              </a:ext>
            </a:extLst>
          </p:cNvPr>
          <p:cNvSpPr txBox="1"/>
          <p:nvPr/>
        </p:nvSpPr>
        <p:spPr>
          <a:xfrm>
            <a:off x="798285" y="1881613"/>
            <a:ext cx="10915650"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Các tuyến giao thông chính chạy theo chiều Bắc - Nam vì lãnh thổ dài theo chiều Bắc - Nam.</a:t>
            </a:r>
          </a:p>
        </p:txBody>
      </p:sp>
      <p:sp>
        <p:nvSpPr>
          <p:cNvPr id="5" name="TextBox 4">
            <a:extLst>
              <a:ext uri="{FF2B5EF4-FFF2-40B4-BE49-F238E27FC236}">
                <a16:creationId xmlns:a16="http://schemas.microsoft.com/office/drawing/2014/main" id="{AF3056EB-0736-4955-B63E-9E6B89FC657A}"/>
              </a:ext>
            </a:extLst>
          </p:cNvPr>
          <p:cNvSpPr txBox="1"/>
          <p:nvPr/>
        </p:nvSpPr>
        <p:spPr>
          <a:xfrm>
            <a:off x="798285" y="3034332"/>
            <a:ext cx="10915650"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Quốc lộ 1A, đường sắt Bắc - Nam là tuyến đường ô tô và đường sắt dài nhất, chạy dọc theo chiều dài đất nước. </a:t>
            </a:r>
          </a:p>
        </p:txBody>
      </p:sp>
      <p:sp>
        <p:nvSpPr>
          <p:cNvPr id="6" name="TextBox 5">
            <a:extLst>
              <a:ext uri="{FF2B5EF4-FFF2-40B4-BE49-F238E27FC236}">
                <a16:creationId xmlns:a16="http://schemas.microsoft.com/office/drawing/2014/main" id="{6A6F5F04-8E90-479D-834E-DC2550F4B952}"/>
              </a:ext>
            </a:extLst>
          </p:cNvPr>
          <p:cNvSpPr txBox="1"/>
          <p:nvPr/>
        </p:nvSpPr>
        <p:spPr>
          <a:xfrm>
            <a:off x="798285" y="4187051"/>
            <a:ext cx="10915650"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Các sân bay quốc tế là: Nội Bài (Hà Nội), Tân Sơn Nhất (TP. Hồ Chí Minh), Đà Nẵng </a:t>
            </a:r>
          </a:p>
        </p:txBody>
      </p:sp>
      <p:sp>
        <p:nvSpPr>
          <p:cNvPr id="7" name="TextBox 6">
            <a:extLst>
              <a:ext uri="{FF2B5EF4-FFF2-40B4-BE49-F238E27FC236}">
                <a16:creationId xmlns:a16="http://schemas.microsoft.com/office/drawing/2014/main" id="{4198C972-9E6D-4123-8673-24BE7BBC0381}"/>
              </a:ext>
            </a:extLst>
          </p:cNvPr>
          <p:cNvSpPr txBox="1"/>
          <p:nvPr/>
        </p:nvSpPr>
        <p:spPr>
          <a:xfrm>
            <a:off x="798285" y="5339769"/>
            <a:ext cx="10915650" cy="1077218"/>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 Những thành phố có cảng biển lớn: Hải Phòng, Đà Nẵng, TP. Hồ Chí Minh. </a:t>
            </a:r>
          </a:p>
        </p:txBody>
      </p:sp>
      <p:pic>
        <p:nvPicPr>
          <p:cNvPr id="8" name="Picture 6">
            <a:extLst>
              <a:ext uri="{FF2B5EF4-FFF2-40B4-BE49-F238E27FC236}">
                <a16:creationId xmlns:a16="http://schemas.microsoft.com/office/drawing/2014/main" id="{BD8C607B-0BD8-4C88-97F7-ED3C89BFB8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219701" y="121760"/>
            <a:ext cx="1816013" cy="1684352"/>
          </a:xfrm>
          <a:prstGeom prst="rect">
            <a:avLst/>
          </a:prstGeom>
        </p:spPr>
      </p:pic>
    </p:spTree>
    <p:extLst>
      <p:ext uri="{BB962C8B-B14F-4D97-AF65-F5344CB8AC3E}">
        <p14:creationId xmlns:p14="http://schemas.microsoft.com/office/powerpoint/2010/main" val="172509043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0 0.02431 L 0 -0.07222 " pathEditMode="relative" rAng="0" ptsTypes="AA">
                                      <p:cBhvr>
                                        <p:cTn id="10" dur="250" accel="50000" decel="50000" autoRev="1" fill="hold">
                                          <p:stCondLst>
                                            <p:cond delay="0"/>
                                          </p:stCondLst>
                                        </p:cTn>
                                        <p:tgtEl>
                                          <p:spTgt spid="2"/>
                                        </p:tgtEl>
                                        <p:attrNameLst>
                                          <p:attrName>ppt_x</p:attrName>
                                          <p:attrName>ppt_y</p:attrName>
                                        </p:attrNameLst>
                                      </p:cBhvr>
                                      <p:rCtr x="0" y="-4838"/>
                                    </p:animMotion>
                                    <p:animRot by="1500000">
                                      <p:cBhvr>
                                        <p:cTn id="11" dur="125" fill="hold">
                                          <p:stCondLst>
                                            <p:cond delay="0"/>
                                          </p:stCondLst>
                                        </p:cTn>
                                        <p:tgtEl>
                                          <p:spTgt spid="2"/>
                                        </p:tgtEl>
                                        <p:attrNameLst>
                                          <p:attrName>r</p:attrName>
                                        </p:attrNameLst>
                                      </p:cBhvr>
                                    </p:animRot>
                                    <p:animRot by="-1500000">
                                      <p:cBhvr>
                                        <p:cTn id="12" dur="125" fill="hold">
                                          <p:stCondLst>
                                            <p:cond delay="125"/>
                                          </p:stCondLst>
                                        </p:cTn>
                                        <p:tgtEl>
                                          <p:spTgt spid="2"/>
                                        </p:tgtEl>
                                        <p:attrNameLst>
                                          <p:attrName>r</p:attrName>
                                        </p:attrNameLst>
                                      </p:cBhvr>
                                    </p:animRot>
                                    <p:animRot by="-1500000">
                                      <p:cBhvr>
                                        <p:cTn id="13" dur="125" fill="hold">
                                          <p:stCondLst>
                                            <p:cond delay="250"/>
                                          </p:stCondLst>
                                        </p:cTn>
                                        <p:tgtEl>
                                          <p:spTgt spid="2"/>
                                        </p:tgtEl>
                                        <p:attrNameLst>
                                          <p:attrName>r</p:attrName>
                                        </p:attrNameLst>
                                      </p:cBhvr>
                                    </p:animRot>
                                    <p:animRot by="1500000">
                                      <p:cBhvr>
                                        <p:cTn id="14" dur="125" fill="hold">
                                          <p:stCondLst>
                                            <p:cond delay="375"/>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B75008-FBB6-4253-A37C-C8949DF68E97}"/>
              </a:ext>
            </a:extLst>
          </p:cNvPr>
          <p:cNvSpPr txBox="1"/>
          <p:nvPr/>
        </p:nvSpPr>
        <p:spPr>
          <a:xfrm>
            <a:off x="657225" y="1098114"/>
            <a:ext cx="10877550" cy="2123658"/>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pPr algn="just"/>
            <a:r>
              <a:rPr lang="en-US" sz="4400"/>
              <a:t>Hiện nay nước ta đang xây dựng tuyến đường nào để phát triển kinh tế - xã hội ở vùng núi phía tây của đất nước?</a:t>
            </a:r>
          </a:p>
        </p:txBody>
      </p:sp>
      <p:sp>
        <p:nvSpPr>
          <p:cNvPr id="3" name="TextBox 2">
            <a:extLst>
              <a:ext uri="{FF2B5EF4-FFF2-40B4-BE49-F238E27FC236}">
                <a16:creationId xmlns:a16="http://schemas.microsoft.com/office/drawing/2014/main" id="{913AB298-9872-46FA-BCBF-76FCF8FDDB9C}"/>
              </a:ext>
            </a:extLst>
          </p:cNvPr>
          <p:cNvSpPr txBox="1"/>
          <p:nvPr/>
        </p:nvSpPr>
        <p:spPr>
          <a:xfrm>
            <a:off x="1942872" y="3848445"/>
            <a:ext cx="9276672" cy="1107996"/>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a:solidFill>
                  <a:srgbClr val="00B0F0"/>
                </a:solidFill>
              </a:rPr>
              <a:t>Đường Hồ Chí Minh</a:t>
            </a:r>
          </a:p>
        </p:txBody>
      </p:sp>
      <p:pic>
        <p:nvPicPr>
          <p:cNvPr id="4" name="Picture 5">
            <a:extLst>
              <a:ext uri="{FF2B5EF4-FFF2-40B4-BE49-F238E27FC236}">
                <a16:creationId xmlns:a16="http://schemas.microsoft.com/office/drawing/2014/main" id="{6223E00E-79CF-4AB9-BB51-451277FED3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340624" y="4982929"/>
            <a:ext cx="2851376" cy="1935371"/>
          </a:xfrm>
          <a:prstGeom prst="rect">
            <a:avLst/>
          </a:prstGeom>
        </p:spPr>
      </p:pic>
    </p:spTree>
    <p:extLst>
      <p:ext uri="{BB962C8B-B14F-4D97-AF65-F5344CB8AC3E}">
        <p14:creationId xmlns:p14="http://schemas.microsoft.com/office/powerpoint/2010/main" val="13583590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32" fill="hold" grpId="0" nodeType="clickEffect">
                                  <p:stCondLst>
                                    <p:cond delay="0"/>
                                  </p:stCondLst>
                                  <p:iterate type="lt">
                                    <p:tmPct val="15000"/>
                                  </p:iterate>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strVal val="4*#ppt_w"/>
                                          </p:val>
                                        </p:tav>
                                        <p:tav tm="100000">
                                          <p:val>
                                            <p:strVal val="#ppt_w"/>
                                          </p:val>
                                        </p:tav>
                                      </p:tavLst>
                                    </p:anim>
                                    <p:anim calcmode="lin" valueType="num">
                                      <p:cBhvr>
                                        <p:cTn id="13" dur="500" fill="hold"/>
                                        <p:tgtEl>
                                          <p:spTgt spid="3"/>
                                        </p:tgtEl>
                                        <p:attrNameLst>
                                          <p:attrName>ppt_h</p:attrName>
                                        </p:attrNameLst>
                                      </p:cBhvr>
                                      <p:tavLst>
                                        <p:tav tm="0">
                                          <p:val>
                                            <p:strVal val="4*#ppt_h"/>
                                          </p:val>
                                        </p:tav>
                                        <p:tav tm="100000">
                                          <p:val>
                                            <p:strVal val="#ppt_h"/>
                                          </p:val>
                                        </p:tav>
                                      </p:tavLst>
                                    </p:anim>
                                  </p:childTnLst>
                                </p:cTn>
                              </p:par>
                              <p:par>
                                <p:cTn id="14" presetID="34" presetClass="emph" presetSubtype="0" fill="hold" grpId="1" nodeType="withEffect">
                                  <p:stCondLst>
                                    <p:cond delay="1100"/>
                                  </p:stCondLst>
                                  <p:iterate type="lt">
                                    <p:tmPct val="10000"/>
                                  </p:iterate>
                                  <p:childTnLst>
                                    <p:animMotion origin="layout" path="M -3.54167E-6 0.0243 L -3.54167E-6 -0.07222 " pathEditMode="relative" rAng="0" ptsTypes="AA">
                                      <p:cBhvr>
                                        <p:cTn id="15" dur="250" accel="50000" decel="50000" autoRev="1" fill="hold">
                                          <p:stCondLst>
                                            <p:cond delay="0"/>
                                          </p:stCondLst>
                                        </p:cTn>
                                        <p:tgtEl>
                                          <p:spTgt spid="3"/>
                                        </p:tgtEl>
                                        <p:attrNameLst>
                                          <p:attrName>ppt_x</p:attrName>
                                          <p:attrName>ppt_y</p:attrName>
                                        </p:attrNameLst>
                                      </p:cBhvr>
                                      <p:rCtr x="0" y="-4838"/>
                                    </p:animMotion>
                                    <p:animRot by="1500000">
                                      <p:cBhvr>
                                        <p:cTn id="16" dur="125" fill="hold">
                                          <p:stCondLst>
                                            <p:cond delay="0"/>
                                          </p:stCondLst>
                                        </p:cTn>
                                        <p:tgtEl>
                                          <p:spTgt spid="3"/>
                                        </p:tgtEl>
                                        <p:attrNameLst>
                                          <p:attrName>r</p:attrName>
                                        </p:attrNameLst>
                                      </p:cBhvr>
                                    </p:animRot>
                                    <p:animRot by="-1500000">
                                      <p:cBhvr>
                                        <p:cTn id="17" dur="125" fill="hold">
                                          <p:stCondLst>
                                            <p:cond delay="125"/>
                                          </p:stCondLst>
                                        </p:cTn>
                                        <p:tgtEl>
                                          <p:spTgt spid="3"/>
                                        </p:tgtEl>
                                        <p:attrNameLst>
                                          <p:attrName>r</p:attrName>
                                        </p:attrNameLst>
                                      </p:cBhvr>
                                    </p:animRot>
                                    <p:animRot by="-1500000">
                                      <p:cBhvr>
                                        <p:cTn id="18" dur="125" fill="hold">
                                          <p:stCondLst>
                                            <p:cond delay="250"/>
                                          </p:stCondLst>
                                        </p:cTn>
                                        <p:tgtEl>
                                          <p:spTgt spid="3"/>
                                        </p:tgtEl>
                                        <p:attrNameLst>
                                          <p:attrName>r</p:attrName>
                                        </p:attrNameLst>
                                      </p:cBhvr>
                                    </p:animRot>
                                    <p:animRot by="1500000">
                                      <p:cBhvr>
                                        <p:cTn id="19" dur="125" fill="hold">
                                          <p:stCondLst>
                                            <p:cond delay="375"/>
                                          </p:stCondLst>
                                        </p:cTn>
                                        <p:tgtEl>
                                          <p:spTgt spid="3"/>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0-#ppt_w/2"/>
                                          </p:val>
                                        </p:tav>
                                        <p:tav tm="100000">
                                          <p:val>
                                            <p:strVal val="#ppt_x"/>
                                          </p:val>
                                        </p:tav>
                                      </p:tavLst>
                                    </p:anim>
                                    <p:anim calcmode="lin" valueType="num">
                                      <p:cBhvr additive="base">
                                        <p:cTn id="25"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325A4DF-1710-456E-862D-E62F5F69AA33}"/>
              </a:ext>
            </a:extLst>
          </p:cNvPr>
          <p:cNvPicPr>
            <a:picLocks noChangeAspect="1"/>
          </p:cNvPicPr>
          <p:nvPr/>
        </p:nvPicPr>
        <p:blipFill>
          <a:blip r:embed="rId2"/>
          <a:stretch>
            <a:fillRect/>
          </a:stretch>
        </p:blipFill>
        <p:spPr>
          <a:xfrm>
            <a:off x="92188" y="101600"/>
            <a:ext cx="6096000" cy="6756400"/>
          </a:xfrm>
          <a:prstGeom prst="rect">
            <a:avLst/>
          </a:prstGeom>
        </p:spPr>
      </p:pic>
      <p:pic>
        <p:nvPicPr>
          <p:cNvPr id="2" name="Picture 1">
            <a:extLst>
              <a:ext uri="{FF2B5EF4-FFF2-40B4-BE49-F238E27FC236}">
                <a16:creationId xmlns:a16="http://schemas.microsoft.com/office/drawing/2014/main" id="{3CB3B112-A7E7-4412-8220-821EED6C6488}"/>
              </a:ext>
            </a:extLst>
          </p:cNvPr>
          <p:cNvPicPr>
            <a:picLocks noChangeAspect="1"/>
          </p:cNvPicPr>
          <p:nvPr/>
        </p:nvPicPr>
        <p:blipFill>
          <a:blip r:embed="rId3"/>
          <a:stretch>
            <a:fillRect/>
          </a:stretch>
        </p:blipFill>
        <p:spPr>
          <a:xfrm>
            <a:off x="6255897" y="0"/>
            <a:ext cx="5936103"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 name="Group 2">
            <a:extLst>
              <a:ext uri="{FF2B5EF4-FFF2-40B4-BE49-F238E27FC236}">
                <a16:creationId xmlns:a16="http://schemas.microsoft.com/office/drawing/2014/main" id="{DA588FE8-B8C1-4F26-B8F0-819FF56F8CB1}"/>
              </a:ext>
            </a:extLst>
          </p:cNvPr>
          <p:cNvGrpSpPr/>
          <p:nvPr/>
        </p:nvGrpSpPr>
        <p:grpSpPr>
          <a:xfrm>
            <a:off x="6943725" y="666750"/>
            <a:ext cx="2629862" cy="4881563"/>
            <a:chOff x="6943725" y="666750"/>
            <a:chExt cx="2629862" cy="4881563"/>
          </a:xfrm>
        </p:grpSpPr>
        <p:sp>
          <p:nvSpPr>
            <p:cNvPr id="4" name="Freeform: Shape 3">
              <a:extLst>
                <a:ext uri="{FF2B5EF4-FFF2-40B4-BE49-F238E27FC236}">
                  <a16:creationId xmlns:a16="http://schemas.microsoft.com/office/drawing/2014/main" id="{D7290CC7-7F67-4A87-9858-725542C7670E}"/>
                </a:ext>
              </a:extLst>
            </p:cNvPr>
            <p:cNvSpPr/>
            <p:nvPr/>
          </p:nvSpPr>
          <p:spPr>
            <a:xfrm>
              <a:off x="6943725" y="666750"/>
              <a:ext cx="1281113" cy="1366875"/>
            </a:xfrm>
            <a:custGeom>
              <a:avLst/>
              <a:gdLst>
                <a:gd name="connsiteX0" fmla="*/ 0 w 1281113"/>
                <a:gd name="connsiteY0" fmla="*/ 0 h 1366875"/>
                <a:gd name="connsiteX1" fmla="*/ 52388 w 1281113"/>
                <a:gd name="connsiteY1" fmla="*/ 114300 h 1366875"/>
                <a:gd name="connsiteX2" fmla="*/ 76200 w 1281113"/>
                <a:gd name="connsiteY2" fmla="*/ 166688 h 1366875"/>
                <a:gd name="connsiteX3" fmla="*/ 95250 w 1281113"/>
                <a:gd name="connsiteY3" fmla="*/ 171450 h 1366875"/>
                <a:gd name="connsiteX4" fmla="*/ 176213 w 1281113"/>
                <a:gd name="connsiteY4" fmla="*/ 219075 h 1366875"/>
                <a:gd name="connsiteX5" fmla="*/ 271463 w 1281113"/>
                <a:gd name="connsiteY5" fmla="*/ 271463 h 1366875"/>
                <a:gd name="connsiteX6" fmla="*/ 319088 w 1281113"/>
                <a:gd name="connsiteY6" fmla="*/ 314325 h 1366875"/>
                <a:gd name="connsiteX7" fmla="*/ 352425 w 1281113"/>
                <a:gd name="connsiteY7" fmla="*/ 319088 h 1366875"/>
                <a:gd name="connsiteX8" fmla="*/ 381000 w 1281113"/>
                <a:gd name="connsiteY8" fmla="*/ 319088 h 1366875"/>
                <a:gd name="connsiteX9" fmla="*/ 409575 w 1281113"/>
                <a:gd name="connsiteY9" fmla="*/ 342900 h 1366875"/>
                <a:gd name="connsiteX10" fmla="*/ 438150 w 1281113"/>
                <a:gd name="connsiteY10" fmla="*/ 371475 h 1366875"/>
                <a:gd name="connsiteX11" fmla="*/ 500063 w 1281113"/>
                <a:gd name="connsiteY11" fmla="*/ 395288 h 1366875"/>
                <a:gd name="connsiteX12" fmla="*/ 571500 w 1281113"/>
                <a:gd name="connsiteY12" fmla="*/ 433388 h 1366875"/>
                <a:gd name="connsiteX13" fmla="*/ 657225 w 1281113"/>
                <a:gd name="connsiteY13" fmla="*/ 495300 h 1366875"/>
                <a:gd name="connsiteX14" fmla="*/ 738188 w 1281113"/>
                <a:gd name="connsiteY14" fmla="*/ 528638 h 1366875"/>
                <a:gd name="connsiteX15" fmla="*/ 819150 w 1281113"/>
                <a:gd name="connsiteY15" fmla="*/ 557213 h 1366875"/>
                <a:gd name="connsiteX16" fmla="*/ 904875 w 1281113"/>
                <a:gd name="connsiteY16" fmla="*/ 557213 h 1366875"/>
                <a:gd name="connsiteX17" fmla="*/ 957263 w 1281113"/>
                <a:gd name="connsiteY17" fmla="*/ 604838 h 1366875"/>
                <a:gd name="connsiteX18" fmla="*/ 985838 w 1281113"/>
                <a:gd name="connsiteY18" fmla="*/ 623888 h 1366875"/>
                <a:gd name="connsiteX19" fmla="*/ 1057275 w 1281113"/>
                <a:gd name="connsiteY19" fmla="*/ 647700 h 1366875"/>
                <a:gd name="connsiteX20" fmla="*/ 1076325 w 1281113"/>
                <a:gd name="connsiteY20" fmla="*/ 647700 h 1366875"/>
                <a:gd name="connsiteX21" fmla="*/ 1123950 w 1281113"/>
                <a:gd name="connsiteY21" fmla="*/ 547688 h 1366875"/>
                <a:gd name="connsiteX22" fmla="*/ 1128713 w 1281113"/>
                <a:gd name="connsiteY22" fmla="*/ 514350 h 1366875"/>
                <a:gd name="connsiteX23" fmla="*/ 1181100 w 1281113"/>
                <a:gd name="connsiteY23" fmla="*/ 519113 h 1366875"/>
                <a:gd name="connsiteX24" fmla="*/ 1243013 w 1281113"/>
                <a:gd name="connsiteY24" fmla="*/ 519113 h 1366875"/>
                <a:gd name="connsiteX25" fmla="*/ 1266825 w 1281113"/>
                <a:gd name="connsiteY25" fmla="*/ 561975 h 1366875"/>
                <a:gd name="connsiteX26" fmla="*/ 1276350 w 1281113"/>
                <a:gd name="connsiteY26" fmla="*/ 619125 h 1366875"/>
                <a:gd name="connsiteX27" fmla="*/ 1281113 w 1281113"/>
                <a:gd name="connsiteY27" fmla="*/ 666750 h 1366875"/>
                <a:gd name="connsiteX28" fmla="*/ 1262063 w 1281113"/>
                <a:gd name="connsiteY28" fmla="*/ 681038 h 1366875"/>
                <a:gd name="connsiteX29" fmla="*/ 1243013 w 1281113"/>
                <a:gd name="connsiteY29" fmla="*/ 719138 h 1366875"/>
                <a:gd name="connsiteX30" fmla="*/ 1214438 w 1281113"/>
                <a:gd name="connsiteY30" fmla="*/ 795338 h 1366875"/>
                <a:gd name="connsiteX31" fmla="*/ 1195388 w 1281113"/>
                <a:gd name="connsiteY31" fmla="*/ 819150 h 1366875"/>
                <a:gd name="connsiteX32" fmla="*/ 1171575 w 1281113"/>
                <a:gd name="connsiteY32" fmla="*/ 823913 h 1366875"/>
                <a:gd name="connsiteX33" fmla="*/ 1143000 w 1281113"/>
                <a:gd name="connsiteY33" fmla="*/ 862013 h 1366875"/>
                <a:gd name="connsiteX34" fmla="*/ 1143000 w 1281113"/>
                <a:gd name="connsiteY34" fmla="*/ 909638 h 1366875"/>
                <a:gd name="connsiteX35" fmla="*/ 1133475 w 1281113"/>
                <a:gd name="connsiteY35" fmla="*/ 942975 h 1366875"/>
                <a:gd name="connsiteX36" fmla="*/ 1157288 w 1281113"/>
                <a:gd name="connsiteY36" fmla="*/ 1023938 h 1366875"/>
                <a:gd name="connsiteX37" fmla="*/ 1157288 w 1281113"/>
                <a:gd name="connsiteY37" fmla="*/ 1042988 h 1366875"/>
                <a:gd name="connsiteX38" fmla="*/ 1133475 w 1281113"/>
                <a:gd name="connsiteY38" fmla="*/ 1076325 h 1366875"/>
                <a:gd name="connsiteX39" fmla="*/ 1128713 w 1281113"/>
                <a:gd name="connsiteY39" fmla="*/ 1128713 h 1366875"/>
                <a:gd name="connsiteX40" fmla="*/ 1162050 w 1281113"/>
                <a:gd name="connsiteY40" fmla="*/ 1143000 h 1366875"/>
                <a:gd name="connsiteX41" fmla="*/ 1090613 w 1281113"/>
                <a:gd name="connsiteY41" fmla="*/ 1266825 h 1366875"/>
                <a:gd name="connsiteX42" fmla="*/ 1038225 w 1281113"/>
                <a:gd name="connsiteY42" fmla="*/ 1343025 h 1366875"/>
                <a:gd name="connsiteX43" fmla="*/ 1009650 w 1281113"/>
                <a:gd name="connsiteY43" fmla="*/ 1366838 h 1366875"/>
                <a:gd name="connsiteX44" fmla="*/ 933450 w 1281113"/>
                <a:gd name="connsiteY44" fmla="*/ 1347788 h 1366875"/>
                <a:gd name="connsiteX45" fmla="*/ 881063 w 1281113"/>
                <a:gd name="connsiteY45" fmla="*/ 1319213 h 1366875"/>
                <a:gd name="connsiteX46" fmla="*/ 857250 w 1281113"/>
                <a:gd name="connsiteY46" fmla="*/ 1314450 h 1366875"/>
                <a:gd name="connsiteX47" fmla="*/ 752475 w 1281113"/>
                <a:gd name="connsiteY47" fmla="*/ 1276350 h 1366875"/>
                <a:gd name="connsiteX48" fmla="*/ 690563 w 1281113"/>
                <a:gd name="connsiteY48" fmla="*/ 1252538 h 1366875"/>
                <a:gd name="connsiteX49" fmla="*/ 600075 w 1281113"/>
                <a:gd name="connsiteY49" fmla="*/ 1223963 h 1366875"/>
                <a:gd name="connsiteX50" fmla="*/ 561975 w 1281113"/>
                <a:gd name="connsiteY50" fmla="*/ 1219200 h 1366875"/>
                <a:gd name="connsiteX51" fmla="*/ 528638 w 1281113"/>
                <a:gd name="connsiteY51" fmla="*/ 1195388 h 1366875"/>
                <a:gd name="connsiteX52" fmla="*/ 466725 w 1281113"/>
                <a:gd name="connsiteY52" fmla="*/ 1166813 h 1366875"/>
                <a:gd name="connsiteX53" fmla="*/ 447675 w 1281113"/>
                <a:gd name="connsiteY53" fmla="*/ 1133475 h 136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281113" h="1366875">
                  <a:moveTo>
                    <a:pt x="0" y="0"/>
                  </a:moveTo>
                  <a:lnTo>
                    <a:pt x="52388" y="114300"/>
                  </a:lnTo>
                  <a:cubicBezTo>
                    <a:pt x="65088" y="142081"/>
                    <a:pt x="76200" y="166688"/>
                    <a:pt x="76200" y="166688"/>
                  </a:cubicBezTo>
                  <a:cubicBezTo>
                    <a:pt x="83344" y="176213"/>
                    <a:pt x="78581" y="162719"/>
                    <a:pt x="95250" y="171450"/>
                  </a:cubicBezTo>
                  <a:cubicBezTo>
                    <a:pt x="111919" y="180181"/>
                    <a:pt x="176213" y="219075"/>
                    <a:pt x="176213" y="219075"/>
                  </a:cubicBezTo>
                  <a:cubicBezTo>
                    <a:pt x="205582" y="235744"/>
                    <a:pt x="247651" y="255588"/>
                    <a:pt x="271463" y="271463"/>
                  </a:cubicBezTo>
                  <a:cubicBezTo>
                    <a:pt x="295276" y="287338"/>
                    <a:pt x="305594" y="306388"/>
                    <a:pt x="319088" y="314325"/>
                  </a:cubicBezTo>
                  <a:cubicBezTo>
                    <a:pt x="332582" y="322262"/>
                    <a:pt x="342106" y="318294"/>
                    <a:pt x="352425" y="319088"/>
                  </a:cubicBezTo>
                  <a:cubicBezTo>
                    <a:pt x="362744" y="319882"/>
                    <a:pt x="371475" y="315119"/>
                    <a:pt x="381000" y="319088"/>
                  </a:cubicBezTo>
                  <a:cubicBezTo>
                    <a:pt x="390525" y="323057"/>
                    <a:pt x="400050" y="334169"/>
                    <a:pt x="409575" y="342900"/>
                  </a:cubicBezTo>
                  <a:cubicBezTo>
                    <a:pt x="419100" y="351631"/>
                    <a:pt x="423069" y="362744"/>
                    <a:pt x="438150" y="371475"/>
                  </a:cubicBezTo>
                  <a:cubicBezTo>
                    <a:pt x="453231" y="380206"/>
                    <a:pt x="477838" y="384969"/>
                    <a:pt x="500063" y="395288"/>
                  </a:cubicBezTo>
                  <a:cubicBezTo>
                    <a:pt x="522288" y="405607"/>
                    <a:pt x="545306" y="416719"/>
                    <a:pt x="571500" y="433388"/>
                  </a:cubicBezTo>
                  <a:cubicBezTo>
                    <a:pt x="597694" y="450057"/>
                    <a:pt x="629444" y="479425"/>
                    <a:pt x="657225" y="495300"/>
                  </a:cubicBezTo>
                  <a:cubicBezTo>
                    <a:pt x="685006" y="511175"/>
                    <a:pt x="711201" y="518319"/>
                    <a:pt x="738188" y="528638"/>
                  </a:cubicBezTo>
                  <a:cubicBezTo>
                    <a:pt x="765176" y="538957"/>
                    <a:pt x="791369" y="552451"/>
                    <a:pt x="819150" y="557213"/>
                  </a:cubicBezTo>
                  <a:cubicBezTo>
                    <a:pt x="846931" y="561976"/>
                    <a:pt x="881856" y="549276"/>
                    <a:pt x="904875" y="557213"/>
                  </a:cubicBezTo>
                  <a:cubicBezTo>
                    <a:pt x="927894" y="565150"/>
                    <a:pt x="943769" y="593726"/>
                    <a:pt x="957263" y="604838"/>
                  </a:cubicBezTo>
                  <a:cubicBezTo>
                    <a:pt x="970757" y="615951"/>
                    <a:pt x="969169" y="616744"/>
                    <a:pt x="985838" y="623888"/>
                  </a:cubicBezTo>
                  <a:cubicBezTo>
                    <a:pt x="1002507" y="631032"/>
                    <a:pt x="1057275" y="647700"/>
                    <a:pt x="1057275" y="647700"/>
                  </a:cubicBezTo>
                  <a:cubicBezTo>
                    <a:pt x="1072356" y="651669"/>
                    <a:pt x="1065213" y="664369"/>
                    <a:pt x="1076325" y="647700"/>
                  </a:cubicBezTo>
                  <a:cubicBezTo>
                    <a:pt x="1087437" y="631031"/>
                    <a:pt x="1115219" y="569913"/>
                    <a:pt x="1123950" y="547688"/>
                  </a:cubicBezTo>
                  <a:cubicBezTo>
                    <a:pt x="1132681" y="525463"/>
                    <a:pt x="1119188" y="519113"/>
                    <a:pt x="1128713" y="514350"/>
                  </a:cubicBezTo>
                  <a:cubicBezTo>
                    <a:pt x="1138238" y="509587"/>
                    <a:pt x="1162050" y="518319"/>
                    <a:pt x="1181100" y="519113"/>
                  </a:cubicBezTo>
                  <a:cubicBezTo>
                    <a:pt x="1200150" y="519907"/>
                    <a:pt x="1228726" y="511969"/>
                    <a:pt x="1243013" y="519113"/>
                  </a:cubicBezTo>
                  <a:cubicBezTo>
                    <a:pt x="1257300" y="526257"/>
                    <a:pt x="1261269" y="545306"/>
                    <a:pt x="1266825" y="561975"/>
                  </a:cubicBezTo>
                  <a:cubicBezTo>
                    <a:pt x="1272381" y="578644"/>
                    <a:pt x="1273969" y="601663"/>
                    <a:pt x="1276350" y="619125"/>
                  </a:cubicBezTo>
                  <a:cubicBezTo>
                    <a:pt x="1278731" y="636587"/>
                    <a:pt x="1281113" y="666750"/>
                    <a:pt x="1281113" y="666750"/>
                  </a:cubicBezTo>
                  <a:cubicBezTo>
                    <a:pt x="1278732" y="677069"/>
                    <a:pt x="1268413" y="672307"/>
                    <a:pt x="1262063" y="681038"/>
                  </a:cubicBezTo>
                  <a:cubicBezTo>
                    <a:pt x="1255713" y="689769"/>
                    <a:pt x="1250950" y="700088"/>
                    <a:pt x="1243013" y="719138"/>
                  </a:cubicBezTo>
                  <a:cubicBezTo>
                    <a:pt x="1235076" y="738188"/>
                    <a:pt x="1222375" y="778669"/>
                    <a:pt x="1214438" y="795338"/>
                  </a:cubicBezTo>
                  <a:cubicBezTo>
                    <a:pt x="1206501" y="812007"/>
                    <a:pt x="1202532" y="814388"/>
                    <a:pt x="1195388" y="819150"/>
                  </a:cubicBezTo>
                  <a:cubicBezTo>
                    <a:pt x="1188244" y="823912"/>
                    <a:pt x="1180306" y="816769"/>
                    <a:pt x="1171575" y="823913"/>
                  </a:cubicBezTo>
                  <a:cubicBezTo>
                    <a:pt x="1162844" y="831057"/>
                    <a:pt x="1147763" y="847725"/>
                    <a:pt x="1143000" y="862013"/>
                  </a:cubicBezTo>
                  <a:cubicBezTo>
                    <a:pt x="1138237" y="876301"/>
                    <a:pt x="1144587" y="896144"/>
                    <a:pt x="1143000" y="909638"/>
                  </a:cubicBezTo>
                  <a:cubicBezTo>
                    <a:pt x="1141413" y="923132"/>
                    <a:pt x="1131094" y="923925"/>
                    <a:pt x="1133475" y="942975"/>
                  </a:cubicBezTo>
                  <a:cubicBezTo>
                    <a:pt x="1135856" y="962025"/>
                    <a:pt x="1153319" y="1007269"/>
                    <a:pt x="1157288" y="1023938"/>
                  </a:cubicBezTo>
                  <a:cubicBezTo>
                    <a:pt x="1161257" y="1040607"/>
                    <a:pt x="1161257" y="1034257"/>
                    <a:pt x="1157288" y="1042988"/>
                  </a:cubicBezTo>
                  <a:cubicBezTo>
                    <a:pt x="1153319" y="1051719"/>
                    <a:pt x="1138238" y="1062037"/>
                    <a:pt x="1133475" y="1076325"/>
                  </a:cubicBezTo>
                  <a:cubicBezTo>
                    <a:pt x="1128712" y="1090613"/>
                    <a:pt x="1123951" y="1117601"/>
                    <a:pt x="1128713" y="1128713"/>
                  </a:cubicBezTo>
                  <a:cubicBezTo>
                    <a:pt x="1133475" y="1139825"/>
                    <a:pt x="1168400" y="1119981"/>
                    <a:pt x="1162050" y="1143000"/>
                  </a:cubicBezTo>
                  <a:cubicBezTo>
                    <a:pt x="1155700" y="1166019"/>
                    <a:pt x="1111251" y="1233488"/>
                    <a:pt x="1090613" y="1266825"/>
                  </a:cubicBezTo>
                  <a:cubicBezTo>
                    <a:pt x="1069976" y="1300163"/>
                    <a:pt x="1051719" y="1326356"/>
                    <a:pt x="1038225" y="1343025"/>
                  </a:cubicBezTo>
                  <a:cubicBezTo>
                    <a:pt x="1024731" y="1359694"/>
                    <a:pt x="1027112" y="1366044"/>
                    <a:pt x="1009650" y="1366838"/>
                  </a:cubicBezTo>
                  <a:cubicBezTo>
                    <a:pt x="992188" y="1367632"/>
                    <a:pt x="954881" y="1355725"/>
                    <a:pt x="933450" y="1347788"/>
                  </a:cubicBezTo>
                  <a:cubicBezTo>
                    <a:pt x="912019" y="1339851"/>
                    <a:pt x="893763" y="1324769"/>
                    <a:pt x="881063" y="1319213"/>
                  </a:cubicBezTo>
                  <a:cubicBezTo>
                    <a:pt x="868363" y="1313657"/>
                    <a:pt x="878681" y="1321594"/>
                    <a:pt x="857250" y="1314450"/>
                  </a:cubicBezTo>
                  <a:cubicBezTo>
                    <a:pt x="835819" y="1307306"/>
                    <a:pt x="780256" y="1286669"/>
                    <a:pt x="752475" y="1276350"/>
                  </a:cubicBezTo>
                  <a:cubicBezTo>
                    <a:pt x="724694" y="1266031"/>
                    <a:pt x="715963" y="1261269"/>
                    <a:pt x="690563" y="1252538"/>
                  </a:cubicBezTo>
                  <a:cubicBezTo>
                    <a:pt x="665163" y="1243807"/>
                    <a:pt x="621506" y="1229519"/>
                    <a:pt x="600075" y="1223963"/>
                  </a:cubicBezTo>
                  <a:cubicBezTo>
                    <a:pt x="578644" y="1218407"/>
                    <a:pt x="573881" y="1223963"/>
                    <a:pt x="561975" y="1219200"/>
                  </a:cubicBezTo>
                  <a:cubicBezTo>
                    <a:pt x="550069" y="1214438"/>
                    <a:pt x="544513" y="1204119"/>
                    <a:pt x="528638" y="1195388"/>
                  </a:cubicBezTo>
                  <a:cubicBezTo>
                    <a:pt x="512763" y="1186657"/>
                    <a:pt x="480219" y="1177132"/>
                    <a:pt x="466725" y="1166813"/>
                  </a:cubicBezTo>
                  <a:cubicBezTo>
                    <a:pt x="453231" y="1156494"/>
                    <a:pt x="450453" y="1144984"/>
                    <a:pt x="447675" y="1133475"/>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3A8704FF-A287-46E8-958F-EEEFA5856A6F}"/>
                </a:ext>
              </a:extLst>
            </p:cNvPr>
            <p:cNvSpPr/>
            <p:nvPr/>
          </p:nvSpPr>
          <p:spPr>
            <a:xfrm>
              <a:off x="7953068" y="2028825"/>
              <a:ext cx="333682" cy="423863"/>
            </a:xfrm>
            <a:custGeom>
              <a:avLst/>
              <a:gdLst>
                <a:gd name="connsiteX0" fmla="*/ 14595 w 333682"/>
                <a:gd name="connsiteY0" fmla="*/ 0 h 423863"/>
                <a:gd name="connsiteX1" fmla="*/ 307 w 333682"/>
                <a:gd name="connsiteY1" fmla="*/ 52388 h 423863"/>
                <a:gd name="connsiteX2" fmla="*/ 9832 w 333682"/>
                <a:gd name="connsiteY2" fmla="*/ 76200 h 423863"/>
                <a:gd name="connsiteX3" fmla="*/ 62220 w 333682"/>
                <a:gd name="connsiteY3" fmla="*/ 90488 h 423863"/>
                <a:gd name="connsiteX4" fmla="*/ 114607 w 333682"/>
                <a:gd name="connsiteY4" fmla="*/ 147638 h 423863"/>
                <a:gd name="connsiteX5" fmla="*/ 143182 w 333682"/>
                <a:gd name="connsiteY5" fmla="*/ 166688 h 423863"/>
                <a:gd name="connsiteX6" fmla="*/ 133657 w 333682"/>
                <a:gd name="connsiteY6" fmla="*/ 223838 h 423863"/>
                <a:gd name="connsiteX7" fmla="*/ 219382 w 333682"/>
                <a:gd name="connsiteY7" fmla="*/ 285750 h 423863"/>
                <a:gd name="connsiteX8" fmla="*/ 224145 w 333682"/>
                <a:gd name="connsiteY8" fmla="*/ 295275 h 423863"/>
                <a:gd name="connsiteX9" fmla="*/ 243195 w 333682"/>
                <a:gd name="connsiteY9" fmla="*/ 381000 h 423863"/>
                <a:gd name="connsiteX10" fmla="*/ 333682 w 333682"/>
                <a:gd name="connsiteY10" fmla="*/ 423863 h 423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682" h="423863">
                  <a:moveTo>
                    <a:pt x="14595" y="0"/>
                  </a:moveTo>
                  <a:cubicBezTo>
                    <a:pt x="9832" y="17463"/>
                    <a:pt x="1101" y="39688"/>
                    <a:pt x="307" y="52388"/>
                  </a:cubicBezTo>
                  <a:cubicBezTo>
                    <a:pt x="-487" y="65088"/>
                    <a:pt x="-487" y="69850"/>
                    <a:pt x="9832" y="76200"/>
                  </a:cubicBezTo>
                  <a:cubicBezTo>
                    <a:pt x="20151" y="82550"/>
                    <a:pt x="44758" y="78582"/>
                    <a:pt x="62220" y="90488"/>
                  </a:cubicBezTo>
                  <a:cubicBezTo>
                    <a:pt x="79683" y="102394"/>
                    <a:pt x="101113" y="134938"/>
                    <a:pt x="114607" y="147638"/>
                  </a:cubicBezTo>
                  <a:cubicBezTo>
                    <a:pt x="128101" y="160338"/>
                    <a:pt x="140007" y="153988"/>
                    <a:pt x="143182" y="166688"/>
                  </a:cubicBezTo>
                  <a:cubicBezTo>
                    <a:pt x="146357" y="179388"/>
                    <a:pt x="120957" y="203994"/>
                    <a:pt x="133657" y="223838"/>
                  </a:cubicBezTo>
                  <a:cubicBezTo>
                    <a:pt x="146357" y="243682"/>
                    <a:pt x="219382" y="285750"/>
                    <a:pt x="219382" y="285750"/>
                  </a:cubicBezTo>
                  <a:cubicBezTo>
                    <a:pt x="234463" y="297656"/>
                    <a:pt x="220176" y="279400"/>
                    <a:pt x="224145" y="295275"/>
                  </a:cubicBezTo>
                  <a:cubicBezTo>
                    <a:pt x="228114" y="311150"/>
                    <a:pt x="224939" y="359569"/>
                    <a:pt x="243195" y="381000"/>
                  </a:cubicBezTo>
                  <a:cubicBezTo>
                    <a:pt x="261451" y="402431"/>
                    <a:pt x="297566" y="413147"/>
                    <a:pt x="333682" y="423863"/>
                  </a:cubicBezTo>
                </a:path>
              </a:pathLst>
            </a:cu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29375A59-BB7E-4971-BB05-EC2F6E535B64}"/>
                </a:ext>
              </a:extLst>
            </p:cNvPr>
            <p:cNvSpPr/>
            <p:nvPr/>
          </p:nvSpPr>
          <p:spPr>
            <a:xfrm>
              <a:off x="8267701" y="2438400"/>
              <a:ext cx="1305886" cy="3109913"/>
            </a:xfrm>
            <a:custGeom>
              <a:avLst/>
              <a:gdLst>
                <a:gd name="connsiteX0" fmla="*/ 0 w 1304849"/>
                <a:gd name="connsiteY0" fmla="*/ 0 h 3109913"/>
                <a:gd name="connsiteX1" fmla="*/ 28575 w 1304849"/>
                <a:gd name="connsiteY1" fmla="*/ 61913 h 3109913"/>
                <a:gd name="connsiteX2" fmla="*/ 61913 w 1304849"/>
                <a:gd name="connsiteY2" fmla="*/ 104775 h 3109913"/>
                <a:gd name="connsiteX3" fmla="*/ 80963 w 1304849"/>
                <a:gd name="connsiteY3" fmla="*/ 138113 h 3109913"/>
                <a:gd name="connsiteX4" fmla="*/ 128588 w 1304849"/>
                <a:gd name="connsiteY4" fmla="*/ 147638 h 3109913"/>
                <a:gd name="connsiteX5" fmla="*/ 152400 w 1304849"/>
                <a:gd name="connsiteY5" fmla="*/ 166688 h 3109913"/>
                <a:gd name="connsiteX6" fmla="*/ 228600 w 1304849"/>
                <a:gd name="connsiteY6" fmla="*/ 157163 h 3109913"/>
                <a:gd name="connsiteX7" fmla="*/ 219075 w 1304849"/>
                <a:gd name="connsiteY7" fmla="*/ 228600 h 3109913"/>
                <a:gd name="connsiteX8" fmla="*/ 342900 w 1304849"/>
                <a:gd name="connsiteY8" fmla="*/ 300038 h 3109913"/>
                <a:gd name="connsiteX9" fmla="*/ 357188 w 1304849"/>
                <a:gd name="connsiteY9" fmla="*/ 366713 h 3109913"/>
                <a:gd name="connsiteX10" fmla="*/ 461963 w 1304849"/>
                <a:gd name="connsiteY10" fmla="*/ 433388 h 3109913"/>
                <a:gd name="connsiteX11" fmla="*/ 457200 w 1304849"/>
                <a:gd name="connsiteY11" fmla="*/ 533400 h 3109913"/>
                <a:gd name="connsiteX12" fmla="*/ 533400 w 1304849"/>
                <a:gd name="connsiteY12" fmla="*/ 566738 h 3109913"/>
                <a:gd name="connsiteX13" fmla="*/ 619125 w 1304849"/>
                <a:gd name="connsiteY13" fmla="*/ 642938 h 3109913"/>
                <a:gd name="connsiteX14" fmla="*/ 638175 w 1304849"/>
                <a:gd name="connsiteY14" fmla="*/ 723900 h 3109913"/>
                <a:gd name="connsiteX15" fmla="*/ 700088 w 1304849"/>
                <a:gd name="connsiteY15" fmla="*/ 714375 h 3109913"/>
                <a:gd name="connsiteX16" fmla="*/ 847725 w 1304849"/>
                <a:gd name="connsiteY16" fmla="*/ 852488 h 3109913"/>
                <a:gd name="connsiteX17" fmla="*/ 890588 w 1304849"/>
                <a:gd name="connsiteY17" fmla="*/ 847725 h 3109913"/>
                <a:gd name="connsiteX18" fmla="*/ 900113 w 1304849"/>
                <a:gd name="connsiteY18" fmla="*/ 909638 h 3109913"/>
                <a:gd name="connsiteX19" fmla="*/ 976313 w 1304849"/>
                <a:gd name="connsiteY19" fmla="*/ 923925 h 3109913"/>
                <a:gd name="connsiteX20" fmla="*/ 1009650 w 1304849"/>
                <a:gd name="connsiteY20" fmla="*/ 985838 h 3109913"/>
                <a:gd name="connsiteX21" fmla="*/ 1085850 w 1304849"/>
                <a:gd name="connsiteY21" fmla="*/ 1104900 h 3109913"/>
                <a:gd name="connsiteX22" fmla="*/ 1019175 w 1304849"/>
                <a:gd name="connsiteY22" fmla="*/ 1185863 h 3109913"/>
                <a:gd name="connsiteX23" fmla="*/ 1038225 w 1304849"/>
                <a:gd name="connsiteY23" fmla="*/ 1238250 h 3109913"/>
                <a:gd name="connsiteX24" fmla="*/ 1009650 w 1304849"/>
                <a:gd name="connsiteY24" fmla="*/ 1304925 h 3109913"/>
                <a:gd name="connsiteX25" fmla="*/ 1004888 w 1304849"/>
                <a:gd name="connsiteY25" fmla="*/ 1433513 h 3109913"/>
                <a:gd name="connsiteX26" fmla="*/ 1085850 w 1304849"/>
                <a:gd name="connsiteY26" fmla="*/ 1485900 h 3109913"/>
                <a:gd name="connsiteX27" fmla="*/ 1147763 w 1304849"/>
                <a:gd name="connsiteY27" fmla="*/ 1581150 h 3109913"/>
                <a:gd name="connsiteX28" fmla="*/ 1181100 w 1304849"/>
                <a:gd name="connsiteY28" fmla="*/ 1609725 h 3109913"/>
                <a:gd name="connsiteX29" fmla="*/ 1147763 w 1304849"/>
                <a:gd name="connsiteY29" fmla="*/ 1671638 h 3109913"/>
                <a:gd name="connsiteX30" fmla="*/ 1171575 w 1304849"/>
                <a:gd name="connsiteY30" fmla="*/ 1747838 h 3109913"/>
                <a:gd name="connsiteX31" fmla="*/ 1190625 w 1304849"/>
                <a:gd name="connsiteY31" fmla="*/ 1800225 h 3109913"/>
                <a:gd name="connsiteX32" fmla="*/ 1162050 w 1304849"/>
                <a:gd name="connsiteY32" fmla="*/ 1828800 h 3109913"/>
                <a:gd name="connsiteX33" fmla="*/ 1214438 w 1304849"/>
                <a:gd name="connsiteY33" fmla="*/ 1885950 h 3109913"/>
                <a:gd name="connsiteX34" fmla="*/ 1223963 w 1304849"/>
                <a:gd name="connsiteY34" fmla="*/ 2014538 h 3109913"/>
                <a:gd name="connsiteX35" fmla="*/ 1262063 w 1304849"/>
                <a:gd name="connsiteY35" fmla="*/ 2076450 h 3109913"/>
                <a:gd name="connsiteX36" fmla="*/ 1281113 w 1304849"/>
                <a:gd name="connsiteY36" fmla="*/ 2128838 h 3109913"/>
                <a:gd name="connsiteX37" fmla="*/ 1300163 w 1304849"/>
                <a:gd name="connsiteY37" fmla="*/ 2224088 h 3109913"/>
                <a:gd name="connsiteX38" fmla="*/ 1300163 w 1304849"/>
                <a:gd name="connsiteY38" fmla="*/ 2266950 h 3109913"/>
                <a:gd name="connsiteX39" fmla="*/ 1247775 w 1304849"/>
                <a:gd name="connsiteY39" fmla="*/ 2300288 h 3109913"/>
                <a:gd name="connsiteX40" fmla="*/ 1195388 w 1304849"/>
                <a:gd name="connsiteY40" fmla="*/ 2352675 h 3109913"/>
                <a:gd name="connsiteX41" fmla="*/ 1114425 w 1304849"/>
                <a:gd name="connsiteY41" fmla="*/ 2366963 h 3109913"/>
                <a:gd name="connsiteX42" fmla="*/ 1000125 w 1304849"/>
                <a:gd name="connsiteY42" fmla="*/ 2414588 h 3109913"/>
                <a:gd name="connsiteX43" fmla="*/ 976313 w 1304849"/>
                <a:gd name="connsiteY43" fmla="*/ 2438400 h 3109913"/>
                <a:gd name="connsiteX44" fmla="*/ 966788 w 1304849"/>
                <a:gd name="connsiteY44" fmla="*/ 2466975 h 3109913"/>
                <a:gd name="connsiteX45" fmla="*/ 952500 w 1304849"/>
                <a:gd name="connsiteY45" fmla="*/ 2500313 h 3109913"/>
                <a:gd name="connsiteX46" fmla="*/ 966788 w 1304849"/>
                <a:gd name="connsiteY46" fmla="*/ 2557463 h 3109913"/>
                <a:gd name="connsiteX47" fmla="*/ 985838 w 1304849"/>
                <a:gd name="connsiteY47" fmla="*/ 2609850 h 3109913"/>
                <a:gd name="connsiteX48" fmla="*/ 981075 w 1304849"/>
                <a:gd name="connsiteY48" fmla="*/ 2624138 h 3109913"/>
                <a:gd name="connsiteX49" fmla="*/ 919163 w 1304849"/>
                <a:gd name="connsiteY49" fmla="*/ 2628900 h 3109913"/>
                <a:gd name="connsiteX50" fmla="*/ 881063 w 1304849"/>
                <a:gd name="connsiteY50" fmla="*/ 2657475 h 3109913"/>
                <a:gd name="connsiteX51" fmla="*/ 809625 w 1304849"/>
                <a:gd name="connsiteY51" fmla="*/ 2667000 h 3109913"/>
                <a:gd name="connsiteX52" fmla="*/ 752475 w 1304849"/>
                <a:gd name="connsiteY52" fmla="*/ 2700338 h 3109913"/>
                <a:gd name="connsiteX53" fmla="*/ 585788 w 1304849"/>
                <a:gd name="connsiteY53" fmla="*/ 2819400 h 3109913"/>
                <a:gd name="connsiteX54" fmla="*/ 561975 w 1304849"/>
                <a:gd name="connsiteY54" fmla="*/ 2852738 h 3109913"/>
                <a:gd name="connsiteX55" fmla="*/ 528638 w 1304849"/>
                <a:gd name="connsiteY55" fmla="*/ 2881313 h 3109913"/>
                <a:gd name="connsiteX56" fmla="*/ 514350 w 1304849"/>
                <a:gd name="connsiteY56" fmla="*/ 2924175 h 3109913"/>
                <a:gd name="connsiteX57" fmla="*/ 461963 w 1304849"/>
                <a:gd name="connsiteY57" fmla="*/ 2952750 h 3109913"/>
                <a:gd name="connsiteX58" fmla="*/ 438150 w 1304849"/>
                <a:gd name="connsiteY58" fmla="*/ 3000375 h 3109913"/>
                <a:gd name="connsiteX59" fmla="*/ 438150 w 1304849"/>
                <a:gd name="connsiteY59" fmla="*/ 3038475 h 3109913"/>
                <a:gd name="connsiteX60" fmla="*/ 438150 w 1304849"/>
                <a:gd name="connsiteY60" fmla="*/ 3052763 h 3109913"/>
                <a:gd name="connsiteX61" fmla="*/ 471488 w 1304849"/>
                <a:gd name="connsiteY61" fmla="*/ 3109913 h 3109913"/>
                <a:gd name="connsiteX0" fmla="*/ 0 w 1304849"/>
                <a:gd name="connsiteY0" fmla="*/ 0 h 3109913"/>
                <a:gd name="connsiteX1" fmla="*/ 28575 w 1304849"/>
                <a:gd name="connsiteY1" fmla="*/ 61913 h 3109913"/>
                <a:gd name="connsiteX2" fmla="*/ 61913 w 1304849"/>
                <a:gd name="connsiteY2" fmla="*/ 104775 h 3109913"/>
                <a:gd name="connsiteX3" fmla="*/ 80963 w 1304849"/>
                <a:gd name="connsiteY3" fmla="*/ 138113 h 3109913"/>
                <a:gd name="connsiteX4" fmla="*/ 128588 w 1304849"/>
                <a:gd name="connsiteY4" fmla="*/ 147638 h 3109913"/>
                <a:gd name="connsiteX5" fmla="*/ 152400 w 1304849"/>
                <a:gd name="connsiteY5" fmla="*/ 166688 h 3109913"/>
                <a:gd name="connsiteX6" fmla="*/ 228600 w 1304849"/>
                <a:gd name="connsiteY6" fmla="*/ 157163 h 3109913"/>
                <a:gd name="connsiteX7" fmla="*/ 219075 w 1304849"/>
                <a:gd name="connsiteY7" fmla="*/ 228600 h 3109913"/>
                <a:gd name="connsiteX8" fmla="*/ 342900 w 1304849"/>
                <a:gd name="connsiteY8" fmla="*/ 300038 h 3109913"/>
                <a:gd name="connsiteX9" fmla="*/ 357188 w 1304849"/>
                <a:gd name="connsiteY9" fmla="*/ 366713 h 3109913"/>
                <a:gd name="connsiteX10" fmla="*/ 461963 w 1304849"/>
                <a:gd name="connsiteY10" fmla="*/ 433388 h 3109913"/>
                <a:gd name="connsiteX11" fmla="*/ 457200 w 1304849"/>
                <a:gd name="connsiteY11" fmla="*/ 533400 h 3109913"/>
                <a:gd name="connsiteX12" fmla="*/ 533400 w 1304849"/>
                <a:gd name="connsiteY12" fmla="*/ 566738 h 3109913"/>
                <a:gd name="connsiteX13" fmla="*/ 619125 w 1304849"/>
                <a:gd name="connsiteY13" fmla="*/ 642938 h 3109913"/>
                <a:gd name="connsiteX14" fmla="*/ 638175 w 1304849"/>
                <a:gd name="connsiteY14" fmla="*/ 723900 h 3109913"/>
                <a:gd name="connsiteX15" fmla="*/ 700088 w 1304849"/>
                <a:gd name="connsiteY15" fmla="*/ 714375 h 3109913"/>
                <a:gd name="connsiteX16" fmla="*/ 847725 w 1304849"/>
                <a:gd name="connsiteY16" fmla="*/ 852488 h 3109913"/>
                <a:gd name="connsiteX17" fmla="*/ 890588 w 1304849"/>
                <a:gd name="connsiteY17" fmla="*/ 847725 h 3109913"/>
                <a:gd name="connsiteX18" fmla="*/ 900113 w 1304849"/>
                <a:gd name="connsiteY18" fmla="*/ 909638 h 3109913"/>
                <a:gd name="connsiteX19" fmla="*/ 976313 w 1304849"/>
                <a:gd name="connsiteY19" fmla="*/ 923925 h 3109913"/>
                <a:gd name="connsiteX20" fmla="*/ 1009650 w 1304849"/>
                <a:gd name="connsiteY20" fmla="*/ 985838 h 3109913"/>
                <a:gd name="connsiteX21" fmla="*/ 1085850 w 1304849"/>
                <a:gd name="connsiteY21" fmla="*/ 1104900 h 3109913"/>
                <a:gd name="connsiteX22" fmla="*/ 1019175 w 1304849"/>
                <a:gd name="connsiteY22" fmla="*/ 1185863 h 3109913"/>
                <a:gd name="connsiteX23" fmla="*/ 1038225 w 1304849"/>
                <a:gd name="connsiteY23" fmla="*/ 1238250 h 3109913"/>
                <a:gd name="connsiteX24" fmla="*/ 1009650 w 1304849"/>
                <a:gd name="connsiteY24" fmla="*/ 1304925 h 3109913"/>
                <a:gd name="connsiteX25" fmla="*/ 1004888 w 1304849"/>
                <a:gd name="connsiteY25" fmla="*/ 1433513 h 3109913"/>
                <a:gd name="connsiteX26" fmla="*/ 1085850 w 1304849"/>
                <a:gd name="connsiteY26" fmla="*/ 1485900 h 3109913"/>
                <a:gd name="connsiteX27" fmla="*/ 1147763 w 1304849"/>
                <a:gd name="connsiteY27" fmla="*/ 1581150 h 3109913"/>
                <a:gd name="connsiteX28" fmla="*/ 1181100 w 1304849"/>
                <a:gd name="connsiteY28" fmla="*/ 1609725 h 3109913"/>
                <a:gd name="connsiteX29" fmla="*/ 1147763 w 1304849"/>
                <a:gd name="connsiteY29" fmla="*/ 1671638 h 3109913"/>
                <a:gd name="connsiteX30" fmla="*/ 1171575 w 1304849"/>
                <a:gd name="connsiteY30" fmla="*/ 1747838 h 3109913"/>
                <a:gd name="connsiteX31" fmla="*/ 1190625 w 1304849"/>
                <a:gd name="connsiteY31" fmla="*/ 1800225 h 3109913"/>
                <a:gd name="connsiteX32" fmla="*/ 1162050 w 1304849"/>
                <a:gd name="connsiteY32" fmla="*/ 1828800 h 3109913"/>
                <a:gd name="connsiteX33" fmla="*/ 1214438 w 1304849"/>
                <a:gd name="connsiteY33" fmla="*/ 1885950 h 3109913"/>
                <a:gd name="connsiteX34" fmla="*/ 1223963 w 1304849"/>
                <a:gd name="connsiteY34" fmla="*/ 2014538 h 3109913"/>
                <a:gd name="connsiteX35" fmla="*/ 1262063 w 1304849"/>
                <a:gd name="connsiteY35" fmla="*/ 2076450 h 3109913"/>
                <a:gd name="connsiteX36" fmla="*/ 1281113 w 1304849"/>
                <a:gd name="connsiteY36" fmla="*/ 2128838 h 3109913"/>
                <a:gd name="connsiteX37" fmla="*/ 1300163 w 1304849"/>
                <a:gd name="connsiteY37" fmla="*/ 2224088 h 3109913"/>
                <a:gd name="connsiteX38" fmla="*/ 1300163 w 1304849"/>
                <a:gd name="connsiteY38" fmla="*/ 2266950 h 3109913"/>
                <a:gd name="connsiteX39" fmla="*/ 1247775 w 1304849"/>
                <a:gd name="connsiteY39" fmla="*/ 2300288 h 3109913"/>
                <a:gd name="connsiteX40" fmla="*/ 1181100 w 1304849"/>
                <a:gd name="connsiteY40" fmla="*/ 2333625 h 3109913"/>
                <a:gd name="connsiteX41" fmla="*/ 1114425 w 1304849"/>
                <a:gd name="connsiteY41" fmla="*/ 2366963 h 3109913"/>
                <a:gd name="connsiteX42" fmla="*/ 1000125 w 1304849"/>
                <a:gd name="connsiteY42" fmla="*/ 2414588 h 3109913"/>
                <a:gd name="connsiteX43" fmla="*/ 976313 w 1304849"/>
                <a:gd name="connsiteY43" fmla="*/ 2438400 h 3109913"/>
                <a:gd name="connsiteX44" fmla="*/ 966788 w 1304849"/>
                <a:gd name="connsiteY44" fmla="*/ 2466975 h 3109913"/>
                <a:gd name="connsiteX45" fmla="*/ 952500 w 1304849"/>
                <a:gd name="connsiteY45" fmla="*/ 2500313 h 3109913"/>
                <a:gd name="connsiteX46" fmla="*/ 966788 w 1304849"/>
                <a:gd name="connsiteY46" fmla="*/ 2557463 h 3109913"/>
                <a:gd name="connsiteX47" fmla="*/ 985838 w 1304849"/>
                <a:gd name="connsiteY47" fmla="*/ 2609850 h 3109913"/>
                <a:gd name="connsiteX48" fmla="*/ 981075 w 1304849"/>
                <a:gd name="connsiteY48" fmla="*/ 2624138 h 3109913"/>
                <a:gd name="connsiteX49" fmla="*/ 919163 w 1304849"/>
                <a:gd name="connsiteY49" fmla="*/ 2628900 h 3109913"/>
                <a:gd name="connsiteX50" fmla="*/ 881063 w 1304849"/>
                <a:gd name="connsiteY50" fmla="*/ 2657475 h 3109913"/>
                <a:gd name="connsiteX51" fmla="*/ 809625 w 1304849"/>
                <a:gd name="connsiteY51" fmla="*/ 2667000 h 3109913"/>
                <a:gd name="connsiteX52" fmla="*/ 752475 w 1304849"/>
                <a:gd name="connsiteY52" fmla="*/ 2700338 h 3109913"/>
                <a:gd name="connsiteX53" fmla="*/ 585788 w 1304849"/>
                <a:gd name="connsiteY53" fmla="*/ 2819400 h 3109913"/>
                <a:gd name="connsiteX54" fmla="*/ 561975 w 1304849"/>
                <a:gd name="connsiteY54" fmla="*/ 2852738 h 3109913"/>
                <a:gd name="connsiteX55" fmla="*/ 528638 w 1304849"/>
                <a:gd name="connsiteY55" fmla="*/ 2881313 h 3109913"/>
                <a:gd name="connsiteX56" fmla="*/ 514350 w 1304849"/>
                <a:gd name="connsiteY56" fmla="*/ 2924175 h 3109913"/>
                <a:gd name="connsiteX57" fmla="*/ 461963 w 1304849"/>
                <a:gd name="connsiteY57" fmla="*/ 2952750 h 3109913"/>
                <a:gd name="connsiteX58" fmla="*/ 438150 w 1304849"/>
                <a:gd name="connsiteY58" fmla="*/ 3000375 h 3109913"/>
                <a:gd name="connsiteX59" fmla="*/ 438150 w 1304849"/>
                <a:gd name="connsiteY59" fmla="*/ 3038475 h 3109913"/>
                <a:gd name="connsiteX60" fmla="*/ 438150 w 1304849"/>
                <a:gd name="connsiteY60" fmla="*/ 3052763 h 3109913"/>
                <a:gd name="connsiteX61" fmla="*/ 471488 w 1304849"/>
                <a:gd name="connsiteY61" fmla="*/ 3109913 h 3109913"/>
                <a:gd name="connsiteX0" fmla="*/ 0 w 1305886"/>
                <a:gd name="connsiteY0" fmla="*/ 0 h 3109913"/>
                <a:gd name="connsiteX1" fmla="*/ 28575 w 1305886"/>
                <a:gd name="connsiteY1" fmla="*/ 61913 h 3109913"/>
                <a:gd name="connsiteX2" fmla="*/ 61913 w 1305886"/>
                <a:gd name="connsiteY2" fmla="*/ 104775 h 3109913"/>
                <a:gd name="connsiteX3" fmla="*/ 80963 w 1305886"/>
                <a:gd name="connsiteY3" fmla="*/ 138113 h 3109913"/>
                <a:gd name="connsiteX4" fmla="*/ 128588 w 1305886"/>
                <a:gd name="connsiteY4" fmla="*/ 147638 h 3109913"/>
                <a:gd name="connsiteX5" fmla="*/ 152400 w 1305886"/>
                <a:gd name="connsiteY5" fmla="*/ 166688 h 3109913"/>
                <a:gd name="connsiteX6" fmla="*/ 228600 w 1305886"/>
                <a:gd name="connsiteY6" fmla="*/ 157163 h 3109913"/>
                <a:gd name="connsiteX7" fmla="*/ 219075 w 1305886"/>
                <a:gd name="connsiteY7" fmla="*/ 228600 h 3109913"/>
                <a:gd name="connsiteX8" fmla="*/ 342900 w 1305886"/>
                <a:gd name="connsiteY8" fmla="*/ 300038 h 3109913"/>
                <a:gd name="connsiteX9" fmla="*/ 357188 w 1305886"/>
                <a:gd name="connsiteY9" fmla="*/ 366713 h 3109913"/>
                <a:gd name="connsiteX10" fmla="*/ 461963 w 1305886"/>
                <a:gd name="connsiteY10" fmla="*/ 433388 h 3109913"/>
                <a:gd name="connsiteX11" fmla="*/ 457200 w 1305886"/>
                <a:gd name="connsiteY11" fmla="*/ 533400 h 3109913"/>
                <a:gd name="connsiteX12" fmla="*/ 533400 w 1305886"/>
                <a:gd name="connsiteY12" fmla="*/ 566738 h 3109913"/>
                <a:gd name="connsiteX13" fmla="*/ 619125 w 1305886"/>
                <a:gd name="connsiteY13" fmla="*/ 642938 h 3109913"/>
                <a:gd name="connsiteX14" fmla="*/ 638175 w 1305886"/>
                <a:gd name="connsiteY14" fmla="*/ 723900 h 3109913"/>
                <a:gd name="connsiteX15" fmla="*/ 700088 w 1305886"/>
                <a:gd name="connsiteY15" fmla="*/ 714375 h 3109913"/>
                <a:gd name="connsiteX16" fmla="*/ 847725 w 1305886"/>
                <a:gd name="connsiteY16" fmla="*/ 852488 h 3109913"/>
                <a:gd name="connsiteX17" fmla="*/ 890588 w 1305886"/>
                <a:gd name="connsiteY17" fmla="*/ 847725 h 3109913"/>
                <a:gd name="connsiteX18" fmla="*/ 900113 w 1305886"/>
                <a:gd name="connsiteY18" fmla="*/ 909638 h 3109913"/>
                <a:gd name="connsiteX19" fmla="*/ 976313 w 1305886"/>
                <a:gd name="connsiteY19" fmla="*/ 923925 h 3109913"/>
                <a:gd name="connsiteX20" fmla="*/ 1009650 w 1305886"/>
                <a:gd name="connsiteY20" fmla="*/ 985838 h 3109913"/>
                <a:gd name="connsiteX21" fmla="*/ 1085850 w 1305886"/>
                <a:gd name="connsiteY21" fmla="*/ 1104900 h 3109913"/>
                <a:gd name="connsiteX22" fmla="*/ 1019175 w 1305886"/>
                <a:gd name="connsiteY22" fmla="*/ 1185863 h 3109913"/>
                <a:gd name="connsiteX23" fmla="*/ 1038225 w 1305886"/>
                <a:gd name="connsiteY23" fmla="*/ 1238250 h 3109913"/>
                <a:gd name="connsiteX24" fmla="*/ 1009650 w 1305886"/>
                <a:gd name="connsiteY24" fmla="*/ 1304925 h 3109913"/>
                <a:gd name="connsiteX25" fmla="*/ 1004888 w 1305886"/>
                <a:gd name="connsiteY25" fmla="*/ 1433513 h 3109913"/>
                <a:gd name="connsiteX26" fmla="*/ 1085850 w 1305886"/>
                <a:gd name="connsiteY26" fmla="*/ 1485900 h 3109913"/>
                <a:gd name="connsiteX27" fmla="*/ 1147763 w 1305886"/>
                <a:gd name="connsiteY27" fmla="*/ 1581150 h 3109913"/>
                <a:gd name="connsiteX28" fmla="*/ 1181100 w 1305886"/>
                <a:gd name="connsiteY28" fmla="*/ 1609725 h 3109913"/>
                <a:gd name="connsiteX29" fmla="*/ 1147763 w 1305886"/>
                <a:gd name="connsiteY29" fmla="*/ 1671638 h 3109913"/>
                <a:gd name="connsiteX30" fmla="*/ 1171575 w 1305886"/>
                <a:gd name="connsiteY30" fmla="*/ 1747838 h 3109913"/>
                <a:gd name="connsiteX31" fmla="*/ 1190625 w 1305886"/>
                <a:gd name="connsiteY31" fmla="*/ 1800225 h 3109913"/>
                <a:gd name="connsiteX32" fmla="*/ 1162050 w 1305886"/>
                <a:gd name="connsiteY32" fmla="*/ 1828800 h 3109913"/>
                <a:gd name="connsiteX33" fmla="*/ 1214438 w 1305886"/>
                <a:gd name="connsiteY33" fmla="*/ 1885950 h 3109913"/>
                <a:gd name="connsiteX34" fmla="*/ 1223963 w 1305886"/>
                <a:gd name="connsiteY34" fmla="*/ 2014538 h 3109913"/>
                <a:gd name="connsiteX35" fmla="*/ 1262063 w 1305886"/>
                <a:gd name="connsiteY35" fmla="*/ 2076450 h 3109913"/>
                <a:gd name="connsiteX36" fmla="*/ 1281113 w 1305886"/>
                <a:gd name="connsiteY36" fmla="*/ 2128838 h 3109913"/>
                <a:gd name="connsiteX37" fmla="*/ 1300163 w 1305886"/>
                <a:gd name="connsiteY37" fmla="*/ 2224088 h 3109913"/>
                <a:gd name="connsiteX38" fmla="*/ 1300163 w 1305886"/>
                <a:gd name="connsiteY38" fmla="*/ 2266950 h 3109913"/>
                <a:gd name="connsiteX39" fmla="*/ 1233487 w 1305886"/>
                <a:gd name="connsiteY39" fmla="*/ 2290763 h 3109913"/>
                <a:gd name="connsiteX40" fmla="*/ 1181100 w 1305886"/>
                <a:gd name="connsiteY40" fmla="*/ 2333625 h 3109913"/>
                <a:gd name="connsiteX41" fmla="*/ 1114425 w 1305886"/>
                <a:gd name="connsiteY41" fmla="*/ 2366963 h 3109913"/>
                <a:gd name="connsiteX42" fmla="*/ 1000125 w 1305886"/>
                <a:gd name="connsiteY42" fmla="*/ 2414588 h 3109913"/>
                <a:gd name="connsiteX43" fmla="*/ 976313 w 1305886"/>
                <a:gd name="connsiteY43" fmla="*/ 2438400 h 3109913"/>
                <a:gd name="connsiteX44" fmla="*/ 966788 w 1305886"/>
                <a:gd name="connsiteY44" fmla="*/ 2466975 h 3109913"/>
                <a:gd name="connsiteX45" fmla="*/ 952500 w 1305886"/>
                <a:gd name="connsiteY45" fmla="*/ 2500313 h 3109913"/>
                <a:gd name="connsiteX46" fmla="*/ 966788 w 1305886"/>
                <a:gd name="connsiteY46" fmla="*/ 2557463 h 3109913"/>
                <a:gd name="connsiteX47" fmla="*/ 985838 w 1305886"/>
                <a:gd name="connsiteY47" fmla="*/ 2609850 h 3109913"/>
                <a:gd name="connsiteX48" fmla="*/ 981075 w 1305886"/>
                <a:gd name="connsiteY48" fmla="*/ 2624138 h 3109913"/>
                <a:gd name="connsiteX49" fmla="*/ 919163 w 1305886"/>
                <a:gd name="connsiteY49" fmla="*/ 2628900 h 3109913"/>
                <a:gd name="connsiteX50" fmla="*/ 881063 w 1305886"/>
                <a:gd name="connsiteY50" fmla="*/ 2657475 h 3109913"/>
                <a:gd name="connsiteX51" fmla="*/ 809625 w 1305886"/>
                <a:gd name="connsiteY51" fmla="*/ 2667000 h 3109913"/>
                <a:gd name="connsiteX52" fmla="*/ 752475 w 1305886"/>
                <a:gd name="connsiteY52" fmla="*/ 2700338 h 3109913"/>
                <a:gd name="connsiteX53" fmla="*/ 585788 w 1305886"/>
                <a:gd name="connsiteY53" fmla="*/ 2819400 h 3109913"/>
                <a:gd name="connsiteX54" fmla="*/ 561975 w 1305886"/>
                <a:gd name="connsiteY54" fmla="*/ 2852738 h 3109913"/>
                <a:gd name="connsiteX55" fmla="*/ 528638 w 1305886"/>
                <a:gd name="connsiteY55" fmla="*/ 2881313 h 3109913"/>
                <a:gd name="connsiteX56" fmla="*/ 514350 w 1305886"/>
                <a:gd name="connsiteY56" fmla="*/ 2924175 h 3109913"/>
                <a:gd name="connsiteX57" fmla="*/ 461963 w 1305886"/>
                <a:gd name="connsiteY57" fmla="*/ 2952750 h 3109913"/>
                <a:gd name="connsiteX58" fmla="*/ 438150 w 1305886"/>
                <a:gd name="connsiteY58" fmla="*/ 3000375 h 3109913"/>
                <a:gd name="connsiteX59" fmla="*/ 438150 w 1305886"/>
                <a:gd name="connsiteY59" fmla="*/ 3038475 h 3109913"/>
                <a:gd name="connsiteX60" fmla="*/ 438150 w 1305886"/>
                <a:gd name="connsiteY60" fmla="*/ 3052763 h 3109913"/>
                <a:gd name="connsiteX61" fmla="*/ 471488 w 1305886"/>
                <a:gd name="connsiteY61" fmla="*/ 3109913 h 3109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305886" h="3109913">
                  <a:moveTo>
                    <a:pt x="0" y="0"/>
                  </a:moveTo>
                  <a:cubicBezTo>
                    <a:pt x="9128" y="22225"/>
                    <a:pt x="18256" y="44450"/>
                    <a:pt x="28575" y="61913"/>
                  </a:cubicBezTo>
                  <a:cubicBezTo>
                    <a:pt x="38894" y="79376"/>
                    <a:pt x="53182" y="92075"/>
                    <a:pt x="61913" y="104775"/>
                  </a:cubicBezTo>
                  <a:cubicBezTo>
                    <a:pt x="70644" y="117475"/>
                    <a:pt x="69851" y="130969"/>
                    <a:pt x="80963" y="138113"/>
                  </a:cubicBezTo>
                  <a:cubicBezTo>
                    <a:pt x="92075" y="145257"/>
                    <a:pt x="116682" y="142876"/>
                    <a:pt x="128588" y="147638"/>
                  </a:cubicBezTo>
                  <a:cubicBezTo>
                    <a:pt x="140494" y="152401"/>
                    <a:pt x="135731" y="165101"/>
                    <a:pt x="152400" y="166688"/>
                  </a:cubicBezTo>
                  <a:cubicBezTo>
                    <a:pt x="169069" y="168275"/>
                    <a:pt x="217487" y="146844"/>
                    <a:pt x="228600" y="157163"/>
                  </a:cubicBezTo>
                  <a:cubicBezTo>
                    <a:pt x="239713" y="167482"/>
                    <a:pt x="200025" y="204788"/>
                    <a:pt x="219075" y="228600"/>
                  </a:cubicBezTo>
                  <a:cubicBezTo>
                    <a:pt x="238125" y="252412"/>
                    <a:pt x="319881" y="277019"/>
                    <a:pt x="342900" y="300038"/>
                  </a:cubicBezTo>
                  <a:cubicBezTo>
                    <a:pt x="365919" y="323057"/>
                    <a:pt x="337344" y="344488"/>
                    <a:pt x="357188" y="366713"/>
                  </a:cubicBezTo>
                  <a:cubicBezTo>
                    <a:pt x="377032" y="388938"/>
                    <a:pt x="445294" y="405607"/>
                    <a:pt x="461963" y="433388"/>
                  </a:cubicBezTo>
                  <a:cubicBezTo>
                    <a:pt x="478632" y="461169"/>
                    <a:pt x="445294" y="511175"/>
                    <a:pt x="457200" y="533400"/>
                  </a:cubicBezTo>
                  <a:cubicBezTo>
                    <a:pt x="469106" y="555625"/>
                    <a:pt x="506413" y="548482"/>
                    <a:pt x="533400" y="566738"/>
                  </a:cubicBezTo>
                  <a:cubicBezTo>
                    <a:pt x="560388" y="584994"/>
                    <a:pt x="601663" y="616744"/>
                    <a:pt x="619125" y="642938"/>
                  </a:cubicBezTo>
                  <a:cubicBezTo>
                    <a:pt x="636587" y="669132"/>
                    <a:pt x="624681" y="711994"/>
                    <a:pt x="638175" y="723900"/>
                  </a:cubicBezTo>
                  <a:cubicBezTo>
                    <a:pt x="651669" y="735806"/>
                    <a:pt x="665163" y="692944"/>
                    <a:pt x="700088" y="714375"/>
                  </a:cubicBezTo>
                  <a:cubicBezTo>
                    <a:pt x="735013" y="735806"/>
                    <a:pt x="815975" y="830263"/>
                    <a:pt x="847725" y="852488"/>
                  </a:cubicBezTo>
                  <a:cubicBezTo>
                    <a:pt x="879475" y="874713"/>
                    <a:pt x="881857" y="838200"/>
                    <a:pt x="890588" y="847725"/>
                  </a:cubicBezTo>
                  <a:cubicBezTo>
                    <a:pt x="899319" y="857250"/>
                    <a:pt x="885826" y="896938"/>
                    <a:pt x="900113" y="909638"/>
                  </a:cubicBezTo>
                  <a:cubicBezTo>
                    <a:pt x="914401" y="922338"/>
                    <a:pt x="958057" y="911225"/>
                    <a:pt x="976313" y="923925"/>
                  </a:cubicBezTo>
                  <a:cubicBezTo>
                    <a:pt x="994569" y="936625"/>
                    <a:pt x="991394" y="955676"/>
                    <a:pt x="1009650" y="985838"/>
                  </a:cubicBezTo>
                  <a:cubicBezTo>
                    <a:pt x="1027906" y="1016000"/>
                    <a:pt x="1084263" y="1071563"/>
                    <a:pt x="1085850" y="1104900"/>
                  </a:cubicBezTo>
                  <a:cubicBezTo>
                    <a:pt x="1087437" y="1138237"/>
                    <a:pt x="1027113" y="1163638"/>
                    <a:pt x="1019175" y="1185863"/>
                  </a:cubicBezTo>
                  <a:cubicBezTo>
                    <a:pt x="1011238" y="1208088"/>
                    <a:pt x="1039813" y="1218406"/>
                    <a:pt x="1038225" y="1238250"/>
                  </a:cubicBezTo>
                  <a:cubicBezTo>
                    <a:pt x="1036638" y="1258094"/>
                    <a:pt x="1015206" y="1272381"/>
                    <a:pt x="1009650" y="1304925"/>
                  </a:cubicBezTo>
                  <a:cubicBezTo>
                    <a:pt x="1004094" y="1337469"/>
                    <a:pt x="992188" y="1403351"/>
                    <a:pt x="1004888" y="1433513"/>
                  </a:cubicBezTo>
                  <a:cubicBezTo>
                    <a:pt x="1017588" y="1463676"/>
                    <a:pt x="1062038" y="1461294"/>
                    <a:pt x="1085850" y="1485900"/>
                  </a:cubicBezTo>
                  <a:cubicBezTo>
                    <a:pt x="1109662" y="1510506"/>
                    <a:pt x="1131888" y="1560513"/>
                    <a:pt x="1147763" y="1581150"/>
                  </a:cubicBezTo>
                  <a:cubicBezTo>
                    <a:pt x="1163638" y="1601788"/>
                    <a:pt x="1181100" y="1594644"/>
                    <a:pt x="1181100" y="1609725"/>
                  </a:cubicBezTo>
                  <a:cubicBezTo>
                    <a:pt x="1181100" y="1624806"/>
                    <a:pt x="1149350" y="1648619"/>
                    <a:pt x="1147763" y="1671638"/>
                  </a:cubicBezTo>
                  <a:cubicBezTo>
                    <a:pt x="1146176" y="1694657"/>
                    <a:pt x="1164431" y="1726407"/>
                    <a:pt x="1171575" y="1747838"/>
                  </a:cubicBezTo>
                  <a:cubicBezTo>
                    <a:pt x="1178719" y="1769269"/>
                    <a:pt x="1192212" y="1786731"/>
                    <a:pt x="1190625" y="1800225"/>
                  </a:cubicBezTo>
                  <a:cubicBezTo>
                    <a:pt x="1189038" y="1813719"/>
                    <a:pt x="1158081" y="1814513"/>
                    <a:pt x="1162050" y="1828800"/>
                  </a:cubicBezTo>
                  <a:cubicBezTo>
                    <a:pt x="1166019" y="1843087"/>
                    <a:pt x="1204119" y="1854994"/>
                    <a:pt x="1214438" y="1885950"/>
                  </a:cubicBezTo>
                  <a:cubicBezTo>
                    <a:pt x="1224757" y="1916906"/>
                    <a:pt x="1216026" y="1982788"/>
                    <a:pt x="1223963" y="2014538"/>
                  </a:cubicBezTo>
                  <a:cubicBezTo>
                    <a:pt x="1231900" y="2046288"/>
                    <a:pt x="1252538" y="2057400"/>
                    <a:pt x="1262063" y="2076450"/>
                  </a:cubicBezTo>
                  <a:cubicBezTo>
                    <a:pt x="1271588" y="2095500"/>
                    <a:pt x="1274763" y="2104232"/>
                    <a:pt x="1281113" y="2128838"/>
                  </a:cubicBezTo>
                  <a:cubicBezTo>
                    <a:pt x="1287463" y="2153444"/>
                    <a:pt x="1296988" y="2201069"/>
                    <a:pt x="1300163" y="2224088"/>
                  </a:cubicBezTo>
                  <a:cubicBezTo>
                    <a:pt x="1303338" y="2247107"/>
                    <a:pt x="1311276" y="2255838"/>
                    <a:pt x="1300163" y="2266950"/>
                  </a:cubicBezTo>
                  <a:cubicBezTo>
                    <a:pt x="1289050" y="2278062"/>
                    <a:pt x="1253331" y="2279651"/>
                    <a:pt x="1233487" y="2290763"/>
                  </a:cubicBezTo>
                  <a:cubicBezTo>
                    <a:pt x="1213643" y="2301875"/>
                    <a:pt x="1200944" y="2320925"/>
                    <a:pt x="1181100" y="2333625"/>
                  </a:cubicBezTo>
                  <a:cubicBezTo>
                    <a:pt x="1161256" y="2346325"/>
                    <a:pt x="1144588" y="2353469"/>
                    <a:pt x="1114425" y="2366963"/>
                  </a:cubicBezTo>
                  <a:cubicBezTo>
                    <a:pt x="1084263" y="2380457"/>
                    <a:pt x="1023144" y="2402682"/>
                    <a:pt x="1000125" y="2414588"/>
                  </a:cubicBezTo>
                  <a:cubicBezTo>
                    <a:pt x="977106" y="2426494"/>
                    <a:pt x="981869" y="2429669"/>
                    <a:pt x="976313" y="2438400"/>
                  </a:cubicBezTo>
                  <a:cubicBezTo>
                    <a:pt x="970757" y="2447131"/>
                    <a:pt x="970757" y="2456656"/>
                    <a:pt x="966788" y="2466975"/>
                  </a:cubicBezTo>
                  <a:cubicBezTo>
                    <a:pt x="962819" y="2477294"/>
                    <a:pt x="952500" y="2485232"/>
                    <a:pt x="952500" y="2500313"/>
                  </a:cubicBezTo>
                  <a:cubicBezTo>
                    <a:pt x="952500" y="2515394"/>
                    <a:pt x="961232" y="2539207"/>
                    <a:pt x="966788" y="2557463"/>
                  </a:cubicBezTo>
                  <a:cubicBezTo>
                    <a:pt x="972344" y="2575719"/>
                    <a:pt x="983457" y="2598738"/>
                    <a:pt x="985838" y="2609850"/>
                  </a:cubicBezTo>
                  <a:cubicBezTo>
                    <a:pt x="988219" y="2620963"/>
                    <a:pt x="992188" y="2620963"/>
                    <a:pt x="981075" y="2624138"/>
                  </a:cubicBezTo>
                  <a:cubicBezTo>
                    <a:pt x="969962" y="2627313"/>
                    <a:pt x="935832" y="2623344"/>
                    <a:pt x="919163" y="2628900"/>
                  </a:cubicBezTo>
                  <a:cubicBezTo>
                    <a:pt x="902494" y="2634456"/>
                    <a:pt x="899319" y="2651125"/>
                    <a:pt x="881063" y="2657475"/>
                  </a:cubicBezTo>
                  <a:cubicBezTo>
                    <a:pt x="862807" y="2663825"/>
                    <a:pt x="831056" y="2659856"/>
                    <a:pt x="809625" y="2667000"/>
                  </a:cubicBezTo>
                  <a:cubicBezTo>
                    <a:pt x="788194" y="2674144"/>
                    <a:pt x="789781" y="2674938"/>
                    <a:pt x="752475" y="2700338"/>
                  </a:cubicBezTo>
                  <a:cubicBezTo>
                    <a:pt x="715169" y="2725738"/>
                    <a:pt x="617538" y="2794000"/>
                    <a:pt x="585788" y="2819400"/>
                  </a:cubicBezTo>
                  <a:cubicBezTo>
                    <a:pt x="554038" y="2844800"/>
                    <a:pt x="571500" y="2842419"/>
                    <a:pt x="561975" y="2852738"/>
                  </a:cubicBezTo>
                  <a:cubicBezTo>
                    <a:pt x="552450" y="2863057"/>
                    <a:pt x="536575" y="2869407"/>
                    <a:pt x="528638" y="2881313"/>
                  </a:cubicBezTo>
                  <a:cubicBezTo>
                    <a:pt x="520701" y="2893219"/>
                    <a:pt x="525462" y="2912269"/>
                    <a:pt x="514350" y="2924175"/>
                  </a:cubicBezTo>
                  <a:cubicBezTo>
                    <a:pt x="503238" y="2936081"/>
                    <a:pt x="474663" y="2940050"/>
                    <a:pt x="461963" y="2952750"/>
                  </a:cubicBezTo>
                  <a:cubicBezTo>
                    <a:pt x="449263" y="2965450"/>
                    <a:pt x="442119" y="2986088"/>
                    <a:pt x="438150" y="3000375"/>
                  </a:cubicBezTo>
                  <a:cubicBezTo>
                    <a:pt x="434181" y="3014662"/>
                    <a:pt x="438150" y="3038475"/>
                    <a:pt x="438150" y="3038475"/>
                  </a:cubicBezTo>
                  <a:cubicBezTo>
                    <a:pt x="438150" y="3047206"/>
                    <a:pt x="432594" y="3040857"/>
                    <a:pt x="438150" y="3052763"/>
                  </a:cubicBezTo>
                  <a:cubicBezTo>
                    <a:pt x="443706" y="3064669"/>
                    <a:pt x="457597" y="3087291"/>
                    <a:pt x="471488" y="3109913"/>
                  </a:cubicBezTo>
                </a:path>
              </a:pathLst>
            </a:cu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7DE7987A-AC4B-419B-80BC-482EAFFDE3BB}"/>
              </a:ext>
            </a:extLst>
          </p:cNvPr>
          <p:cNvSpPr txBox="1"/>
          <p:nvPr/>
        </p:nvSpPr>
        <p:spPr>
          <a:xfrm>
            <a:off x="8448875" y="1350187"/>
            <a:ext cx="3810834" cy="1323439"/>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4000">
                <a:solidFill>
                  <a:srgbClr val="FF0000"/>
                </a:solidFill>
              </a:rPr>
              <a:t>Đường </a:t>
            </a:r>
          </a:p>
          <a:p>
            <a:r>
              <a:rPr lang="en-US" sz="4000">
                <a:solidFill>
                  <a:srgbClr val="FF0000"/>
                </a:solidFill>
              </a:rPr>
              <a:t>Hồ Chí Minh</a:t>
            </a:r>
          </a:p>
        </p:txBody>
      </p:sp>
      <p:pic>
        <p:nvPicPr>
          <p:cNvPr id="8" name="Picture 7">
            <a:extLst>
              <a:ext uri="{FF2B5EF4-FFF2-40B4-BE49-F238E27FC236}">
                <a16:creationId xmlns:a16="http://schemas.microsoft.com/office/drawing/2014/main" id="{9E476425-D678-4C4E-BA3E-28FCCCB04DBF}"/>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26875" b="63438" l="15469" r="88906">
                        <a14:foregroundMark x1="22969" y1="32500" x2="42656" y2="35000"/>
                        <a14:foregroundMark x1="50156" y1="36250" x2="33281" y2="47813"/>
                        <a14:foregroundMark x1="33281" y1="47813" x2="33281" y2="47813"/>
                        <a14:foregroundMark x1="18281" y1="27500" x2="15781" y2="42969"/>
                        <a14:foregroundMark x1="15781" y1="42969" x2="17031" y2="52500"/>
                        <a14:foregroundMark x1="17031" y1="52500" x2="17031" y2="52500"/>
                        <a14:foregroundMark x1="16094" y1="55937" x2="15469" y2="54375"/>
                        <a14:foregroundMark x1="23281" y1="26875" x2="48125" y2="28750"/>
                        <a14:foregroundMark x1="48125" y1="28750" x2="53125" y2="44219"/>
                        <a14:foregroundMark x1="53125" y1="44219" x2="52344" y2="47188"/>
                        <a14:foregroundMark x1="68906" y1="55313" x2="68594" y2="63438"/>
                        <a14:foregroundMark x1="68594" y1="63438" x2="68594" y2="63438"/>
                        <a14:foregroundMark x1="82656" y1="41875" x2="84219" y2="55313"/>
                        <a14:foregroundMark x1="29531" y1="63125" x2="29531" y2="63125"/>
                        <a14:backgroundMark x1="88906" y1="56563" x2="89219" y2="57500"/>
                        <a14:backgroundMark x1="87031" y1="54688" x2="87969" y2="59375"/>
                      </a14:backgroundRemoval>
                    </a14:imgEffect>
                  </a14:imgLayer>
                </a14:imgProps>
              </a:ext>
            </a:extLst>
          </a:blip>
          <a:srcRect l="10938" t="24687" r="11562" b="32500"/>
          <a:stretch/>
        </p:blipFill>
        <p:spPr>
          <a:xfrm>
            <a:off x="0" y="5470163"/>
            <a:ext cx="2805056" cy="1549567"/>
          </a:xfrm>
          <a:prstGeom prst="rect">
            <a:avLst/>
          </a:prstGeom>
        </p:spPr>
      </p:pic>
    </p:spTree>
    <p:extLst>
      <p:ext uri="{BB962C8B-B14F-4D97-AF65-F5344CB8AC3E}">
        <p14:creationId xmlns:p14="http://schemas.microsoft.com/office/powerpoint/2010/main" val="7367977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strVal val="4*#ppt_w"/>
                                          </p:val>
                                        </p:tav>
                                        <p:tav tm="100000">
                                          <p:val>
                                            <p:strVal val="#ppt_w"/>
                                          </p:val>
                                        </p:tav>
                                      </p:tavLst>
                                    </p:anim>
                                    <p:anim calcmode="lin" valueType="num">
                                      <p:cBhvr>
                                        <p:cTn id="8" dur="500" fill="hold"/>
                                        <p:tgtEl>
                                          <p:spTgt spid="7"/>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1.25E-6 0.0243 L 1.25E-6 -0.07223 " pathEditMode="relative" rAng="0" ptsTypes="AA">
                                      <p:cBhvr>
                                        <p:cTn id="10" dur="250" accel="50000" decel="50000" autoRev="1" fill="hold">
                                          <p:stCondLst>
                                            <p:cond delay="0"/>
                                          </p:stCondLst>
                                        </p:cTn>
                                        <p:tgtEl>
                                          <p:spTgt spid="7"/>
                                        </p:tgtEl>
                                        <p:attrNameLst>
                                          <p:attrName>ppt_x</p:attrName>
                                          <p:attrName>ppt_y</p:attrName>
                                        </p:attrNameLst>
                                      </p:cBhvr>
                                      <p:rCtr x="0" y="-4838"/>
                                    </p:animMotion>
                                    <p:animRot by="1500000">
                                      <p:cBhvr>
                                        <p:cTn id="11" dur="125" fill="hold">
                                          <p:stCondLst>
                                            <p:cond delay="0"/>
                                          </p:stCondLst>
                                        </p:cTn>
                                        <p:tgtEl>
                                          <p:spTgt spid="7"/>
                                        </p:tgtEl>
                                        <p:attrNameLst>
                                          <p:attrName>r</p:attrName>
                                        </p:attrNameLst>
                                      </p:cBhvr>
                                    </p:animRot>
                                    <p:animRot by="-1500000">
                                      <p:cBhvr>
                                        <p:cTn id="12" dur="125" fill="hold">
                                          <p:stCondLst>
                                            <p:cond delay="125"/>
                                          </p:stCondLst>
                                        </p:cTn>
                                        <p:tgtEl>
                                          <p:spTgt spid="7"/>
                                        </p:tgtEl>
                                        <p:attrNameLst>
                                          <p:attrName>r</p:attrName>
                                        </p:attrNameLst>
                                      </p:cBhvr>
                                    </p:animRot>
                                    <p:animRot by="-1500000">
                                      <p:cBhvr>
                                        <p:cTn id="13" dur="125" fill="hold">
                                          <p:stCondLst>
                                            <p:cond delay="250"/>
                                          </p:stCondLst>
                                        </p:cTn>
                                        <p:tgtEl>
                                          <p:spTgt spid="7"/>
                                        </p:tgtEl>
                                        <p:attrNameLst>
                                          <p:attrName>r</p:attrName>
                                        </p:attrNameLst>
                                      </p:cBhvr>
                                    </p:animRot>
                                    <p:animRot by="1500000">
                                      <p:cBhvr>
                                        <p:cTn id="14" dur="125" fill="hold">
                                          <p:stCondLst>
                                            <p:cond delay="375"/>
                                          </p:stCondLst>
                                        </p:cTn>
                                        <p:tgtEl>
                                          <p:spTgt spid="7"/>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up)">
                                      <p:cBhvr>
                                        <p:cTn id="19" dur="500"/>
                                        <p:tgtEl>
                                          <p:spTgt spid="3"/>
                                        </p:tgtEl>
                                      </p:cBhvr>
                                    </p:animEffect>
                                  </p:childTnLst>
                                </p:cTn>
                              </p:par>
                              <p:par>
                                <p:cTn id="20" presetID="26" presetClass="emph" presetSubtype="0" repeatCount="5000" fill="hold" nodeType="withEffect">
                                  <p:stCondLst>
                                    <p:cond delay="0"/>
                                  </p:stCondLst>
                                  <p:childTnLst>
                                    <p:animEffect transition="out" filter="fade">
                                      <p:cBhvr>
                                        <p:cTn id="21" dur="500" tmFilter="0, 0; .2, .5; .8, .5; 1, 0"/>
                                        <p:tgtEl>
                                          <p:spTgt spid="3"/>
                                        </p:tgtEl>
                                      </p:cBhvr>
                                    </p:animEffect>
                                    <p:animScale>
                                      <p:cBhvr>
                                        <p:cTn id="22" dur="250" autoRev="1" fill="hold"/>
                                        <p:tgtEl>
                                          <p:spTgt spid="3"/>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0-#ppt_w/2"/>
                                          </p:val>
                                        </p:tav>
                                        <p:tav tm="100000">
                                          <p:val>
                                            <p:strVal val="#ppt_x"/>
                                          </p:val>
                                        </p:tav>
                                      </p:tavLst>
                                    </p:anim>
                                    <p:anim calcmode="lin" valueType="num">
                                      <p:cBhvr additive="base">
                                        <p:cTn id="35"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5A6E58-C28D-4BF8-BBDF-CDCD5B299217}"/>
              </a:ext>
            </a:extLst>
          </p:cNvPr>
          <p:cNvSpPr txBox="1"/>
          <p:nvPr/>
        </p:nvSpPr>
        <p:spPr>
          <a:xfrm>
            <a:off x="3800702" y="777564"/>
            <a:ext cx="4590596" cy="1107996"/>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a:t>NỘI DUNG</a:t>
            </a:r>
          </a:p>
        </p:txBody>
      </p:sp>
      <p:sp>
        <p:nvSpPr>
          <p:cNvPr id="3" name="TextBox 2">
            <a:extLst>
              <a:ext uri="{FF2B5EF4-FFF2-40B4-BE49-F238E27FC236}">
                <a16:creationId xmlns:a16="http://schemas.microsoft.com/office/drawing/2014/main" id="{0F073558-8D7C-4483-A24A-B1426C2C2AAB}"/>
              </a:ext>
            </a:extLst>
          </p:cNvPr>
          <p:cNvSpPr txBox="1"/>
          <p:nvPr/>
        </p:nvSpPr>
        <p:spPr>
          <a:xfrm>
            <a:off x="769257" y="2405296"/>
            <a:ext cx="10827657" cy="2800767"/>
          </a:xfrm>
          <a:prstGeom prst="rect">
            <a:avLst/>
          </a:prstGeom>
          <a:noFill/>
          <a:ln w="38100">
            <a:solidFill>
              <a:schemeClr val="accent2">
                <a:lumMod val="75000"/>
              </a:schemeClr>
            </a:solidFill>
            <a:prstDash val="dashDot"/>
          </a:ln>
        </p:spPr>
        <p:txBody>
          <a:bodyPr wrap="square" rtlCol="0">
            <a:spAutoFit/>
          </a:bodyPr>
          <a:lstStyle/>
          <a:p>
            <a:pPr algn="just"/>
            <a:r>
              <a:rPr lang="en-US" sz="4400" b="1">
                <a:latin typeface="Times New Roman" panose="02020603050405020304" pitchFamily="18" charset="0"/>
                <a:cs typeface="Times New Roman" panose="02020603050405020304" pitchFamily="18" charset="0"/>
              </a:rPr>
              <a:t>Nước ta có nhiều loại hình giao thông vận tải. Đường sắt Bắc - Nam và quốc lộ 1A là hai tuyến đường sắt và đường bộ dài nhất đất nước.</a:t>
            </a:r>
            <a:endParaRPr lang="en-US" sz="4400" b="1" dirty="0">
              <a:latin typeface="Times New Roman" panose="02020603050405020304" pitchFamily="18" charset="0"/>
              <a:cs typeface="Times New Roman" panose="02020603050405020304" pitchFamily="18" charset="0"/>
            </a:endParaRPr>
          </a:p>
        </p:txBody>
      </p:sp>
      <p:pic>
        <p:nvPicPr>
          <p:cNvPr id="4" name="Picture 11">
            <a:extLst>
              <a:ext uri="{FF2B5EF4-FFF2-40B4-BE49-F238E27FC236}">
                <a16:creationId xmlns:a16="http://schemas.microsoft.com/office/drawing/2014/main" id="{30AECCE2-4F5E-4564-B336-4DD882E6C8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25370" y="4990345"/>
            <a:ext cx="4876800" cy="1975104"/>
          </a:xfrm>
          <a:prstGeom prst="rect">
            <a:avLst/>
          </a:prstGeom>
        </p:spPr>
      </p:pic>
    </p:spTree>
    <p:extLst>
      <p:ext uri="{BB962C8B-B14F-4D97-AF65-F5344CB8AC3E}">
        <p14:creationId xmlns:p14="http://schemas.microsoft.com/office/powerpoint/2010/main" val="26468552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0 0.02431 L 0 -0.07222 " pathEditMode="relative" rAng="0" ptsTypes="AA">
                                      <p:cBhvr>
                                        <p:cTn id="10" dur="250" accel="50000" decel="50000" autoRev="1" fill="hold">
                                          <p:stCondLst>
                                            <p:cond delay="0"/>
                                          </p:stCondLst>
                                        </p:cTn>
                                        <p:tgtEl>
                                          <p:spTgt spid="2"/>
                                        </p:tgtEl>
                                        <p:attrNameLst>
                                          <p:attrName>ppt_x</p:attrName>
                                          <p:attrName>ppt_y</p:attrName>
                                        </p:attrNameLst>
                                      </p:cBhvr>
                                      <p:rCtr x="0" y="-4838"/>
                                    </p:animMotion>
                                    <p:animRot by="1500000">
                                      <p:cBhvr>
                                        <p:cTn id="11" dur="125" fill="hold">
                                          <p:stCondLst>
                                            <p:cond delay="0"/>
                                          </p:stCondLst>
                                        </p:cTn>
                                        <p:tgtEl>
                                          <p:spTgt spid="2"/>
                                        </p:tgtEl>
                                        <p:attrNameLst>
                                          <p:attrName>r</p:attrName>
                                        </p:attrNameLst>
                                      </p:cBhvr>
                                    </p:animRot>
                                    <p:animRot by="-1500000">
                                      <p:cBhvr>
                                        <p:cTn id="12" dur="125" fill="hold">
                                          <p:stCondLst>
                                            <p:cond delay="125"/>
                                          </p:stCondLst>
                                        </p:cTn>
                                        <p:tgtEl>
                                          <p:spTgt spid="2"/>
                                        </p:tgtEl>
                                        <p:attrNameLst>
                                          <p:attrName>r</p:attrName>
                                        </p:attrNameLst>
                                      </p:cBhvr>
                                    </p:animRot>
                                    <p:animRot by="-1500000">
                                      <p:cBhvr>
                                        <p:cTn id="13" dur="125" fill="hold">
                                          <p:stCondLst>
                                            <p:cond delay="250"/>
                                          </p:stCondLst>
                                        </p:cTn>
                                        <p:tgtEl>
                                          <p:spTgt spid="2"/>
                                        </p:tgtEl>
                                        <p:attrNameLst>
                                          <p:attrName>r</p:attrName>
                                        </p:attrNameLst>
                                      </p:cBhvr>
                                    </p:animRot>
                                    <p:animRot by="1500000">
                                      <p:cBhvr>
                                        <p:cTn id="14" dur="125" fill="hold">
                                          <p:stCondLst>
                                            <p:cond delay="375"/>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type="lt">
                                    <p:tmPct val="0"/>
                                  </p:iterate>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par>
                          <p:cTn id="26" fill="hold">
                            <p:stCondLst>
                              <p:cond delay="500"/>
                            </p:stCondLst>
                            <p:childTnLst>
                              <p:par>
                                <p:cTn id="27" presetID="16" presetClass="emph" presetSubtype="0" fill="hold" grpId="1" nodeType="afterEffect">
                                  <p:stCondLst>
                                    <p:cond delay="0"/>
                                  </p:stCondLst>
                                  <p:iterate type="lt">
                                    <p:tmPct val="4000"/>
                                  </p:iterate>
                                  <p:childTnLst>
                                    <p:set>
                                      <p:cBhvr override="childStyle">
                                        <p:cTn id="28" dur="500" fill="hold"/>
                                        <p:tgtEl>
                                          <p:spTgt spid="3"/>
                                        </p:tgtEl>
                                        <p:attrNameLst>
                                          <p:attrName>style.color</p:attrName>
                                        </p:attrNameLst>
                                      </p:cBhvr>
                                      <p:to>
                                        <p:clrVal>
                                          <a:srgbClr val="0070C0"/>
                                        </p:clrVal>
                                      </p:to>
                                    </p:set>
                                    <p:set>
                                      <p:cBhvr>
                                        <p:cTn id="29" dur="500" fill="hold"/>
                                        <p:tgtEl>
                                          <p:spTgt spid="3"/>
                                        </p:tgtEl>
                                        <p:attrNameLst>
                                          <p:attrName>fillcolor</p:attrName>
                                        </p:attrNameLst>
                                      </p:cBhvr>
                                      <p:to>
                                        <p:clrVal>
                                          <a:srgbClr val="0070C0"/>
                                        </p:clrVal>
                                      </p:to>
                                    </p:set>
                                    <p:set>
                                      <p:cBhvr>
                                        <p:cTn id="30" dur="500"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P spid="3"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Yellow Background Images | Free Vectors, Stock Photos &amp;amp; PSD">
            <a:extLst>
              <a:ext uri="{FF2B5EF4-FFF2-40B4-BE49-F238E27FC236}">
                <a16:creationId xmlns:a16="http://schemas.microsoft.com/office/drawing/2014/main" id="{64B6F4BE-FF36-4A0A-84F3-A99E5CCD614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0" y="-45141"/>
            <a:ext cx="12192000" cy="6952946"/>
          </a:xfrm>
          <a:prstGeom prst="rect">
            <a:avLst/>
          </a:prstGeom>
          <a:noFill/>
          <a:extLst>
            <a:ext uri="{909E8E84-426E-40DD-AFC4-6F175D3DCCD1}">
              <a14:hiddenFill xmlns:a14="http://schemas.microsoft.com/office/drawing/2010/main">
                <a:solidFill>
                  <a:srgbClr val="FFFFFF"/>
                </a:solidFill>
              </a14:hiddenFill>
            </a:ext>
          </a:extLst>
        </p:spPr>
      </p:pic>
      <p:sp>
        <p:nvSpPr>
          <p:cNvPr id="6" name="Cloud 5">
            <a:extLst>
              <a:ext uri="{FF2B5EF4-FFF2-40B4-BE49-F238E27FC236}">
                <a16:creationId xmlns:a16="http://schemas.microsoft.com/office/drawing/2014/main" id="{32C5E32D-BCEC-41FF-B290-0702FD9D4270}"/>
              </a:ext>
            </a:extLst>
          </p:cNvPr>
          <p:cNvSpPr/>
          <p:nvPr/>
        </p:nvSpPr>
        <p:spPr>
          <a:xfrm rot="342722">
            <a:off x="1027890" y="520944"/>
            <a:ext cx="10136221" cy="581611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2F52117-382B-4725-8595-8B00800639B8}"/>
              </a:ext>
            </a:extLst>
          </p:cNvPr>
          <p:cNvSpPr txBox="1"/>
          <p:nvPr/>
        </p:nvSpPr>
        <p:spPr>
          <a:xfrm>
            <a:off x="2902857" y="2705725"/>
            <a:ext cx="6386286" cy="1569660"/>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9600">
                <a:solidFill>
                  <a:srgbClr val="00B0F0"/>
                </a:solidFill>
              </a:rPr>
              <a:t>CỦNG CỐ</a:t>
            </a:r>
          </a:p>
        </p:txBody>
      </p:sp>
    </p:spTree>
    <p:extLst>
      <p:ext uri="{BB962C8B-B14F-4D97-AF65-F5344CB8AC3E}">
        <p14:creationId xmlns:p14="http://schemas.microsoft.com/office/powerpoint/2010/main" val="1034032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23" presetClass="entr" presetSubtype="32" fill="hold" grpId="0" nodeType="withEffect">
                                  <p:stCondLst>
                                    <p:cond delay="0"/>
                                  </p:stCondLst>
                                  <p:iterate type="lt">
                                    <p:tmPct val="15000"/>
                                  </p:iterate>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4*#ppt_w"/>
                                          </p:val>
                                        </p:tav>
                                        <p:tav tm="100000">
                                          <p:val>
                                            <p:strVal val="#ppt_w"/>
                                          </p:val>
                                        </p:tav>
                                      </p:tavLst>
                                    </p:anim>
                                    <p:anim calcmode="lin" valueType="num">
                                      <p:cBhvr>
                                        <p:cTn id="13" dur="500" fill="hold"/>
                                        <p:tgtEl>
                                          <p:spTgt spid="2"/>
                                        </p:tgtEl>
                                        <p:attrNameLst>
                                          <p:attrName>ppt_h</p:attrName>
                                        </p:attrNameLst>
                                      </p:cBhvr>
                                      <p:tavLst>
                                        <p:tav tm="0">
                                          <p:val>
                                            <p:strVal val="4*#ppt_h"/>
                                          </p:val>
                                        </p:tav>
                                        <p:tav tm="100000">
                                          <p:val>
                                            <p:strVal val="#ppt_h"/>
                                          </p:val>
                                        </p:tav>
                                      </p:tavLst>
                                    </p:anim>
                                  </p:childTnLst>
                                </p:cTn>
                              </p:par>
                              <p:par>
                                <p:cTn id="14" presetID="34" presetClass="emph" presetSubtype="0" fill="hold" grpId="1" nodeType="withEffect">
                                  <p:stCondLst>
                                    <p:cond delay="1100"/>
                                  </p:stCondLst>
                                  <p:iterate type="lt">
                                    <p:tmPct val="10000"/>
                                  </p:iterate>
                                  <p:childTnLst>
                                    <p:animMotion origin="layout" path="M 0 0.0243 L 0 -0.07223 " pathEditMode="relative" rAng="0" ptsTypes="AA">
                                      <p:cBhvr>
                                        <p:cTn id="15" dur="250" accel="50000" decel="50000" autoRev="1" fill="hold">
                                          <p:stCondLst>
                                            <p:cond delay="0"/>
                                          </p:stCondLst>
                                        </p:cTn>
                                        <p:tgtEl>
                                          <p:spTgt spid="2"/>
                                        </p:tgtEl>
                                        <p:attrNameLst>
                                          <p:attrName>ppt_x</p:attrName>
                                          <p:attrName>ppt_y</p:attrName>
                                        </p:attrNameLst>
                                      </p:cBhvr>
                                      <p:rCtr x="0" y="-4838"/>
                                    </p:animMotion>
                                    <p:animRot by="1500000">
                                      <p:cBhvr>
                                        <p:cTn id="16" dur="125" fill="hold">
                                          <p:stCondLst>
                                            <p:cond delay="0"/>
                                          </p:stCondLst>
                                        </p:cTn>
                                        <p:tgtEl>
                                          <p:spTgt spid="2"/>
                                        </p:tgtEl>
                                        <p:attrNameLst>
                                          <p:attrName>r</p:attrName>
                                        </p:attrNameLst>
                                      </p:cBhvr>
                                    </p:animRot>
                                    <p:animRot by="-1500000">
                                      <p:cBhvr>
                                        <p:cTn id="17" dur="125" fill="hold">
                                          <p:stCondLst>
                                            <p:cond delay="125"/>
                                          </p:stCondLst>
                                        </p:cTn>
                                        <p:tgtEl>
                                          <p:spTgt spid="2"/>
                                        </p:tgtEl>
                                        <p:attrNameLst>
                                          <p:attrName>r</p:attrName>
                                        </p:attrNameLst>
                                      </p:cBhvr>
                                    </p:animRot>
                                    <p:animRot by="-1500000">
                                      <p:cBhvr>
                                        <p:cTn id="18" dur="125" fill="hold">
                                          <p:stCondLst>
                                            <p:cond delay="250"/>
                                          </p:stCondLst>
                                        </p:cTn>
                                        <p:tgtEl>
                                          <p:spTgt spid="2"/>
                                        </p:tgtEl>
                                        <p:attrNameLst>
                                          <p:attrName>r</p:attrName>
                                        </p:attrNameLst>
                                      </p:cBhvr>
                                    </p:animRot>
                                    <p:animRot by="1500000">
                                      <p:cBhvr>
                                        <p:cTn id="19"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935AA15-CC18-4AA3-B0C2-6CA0C36C5DB1}"/>
              </a:ext>
            </a:extLst>
          </p:cNvPr>
          <p:cNvGrpSpPr/>
          <p:nvPr/>
        </p:nvGrpSpPr>
        <p:grpSpPr>
          <a:xfrm>
            <a:off x="0" y="0"/>
            <a:ext cx="12192000" cy="6019800"/>
            <a:chOff x="0" y="0"/>
            <a:chExt cx="12192000" cy="6019800"/>
          </a:xfrm>
        </p:grpSpPr>
        <p:pic>
          <p:nvPicPr>
            <p:cNvPr id="13" name="Picture 5">
              <a:extLst>
                <a:ext uri="{FF2B5EF4-FFF2-40B4-BE49-F238E27FC236}">
                  <a16:creationId xmlns:a16="http://schemas.microsoft.com/office/drawing/2014/main" id="{B5466F03-A0E4-481F-AD64-366D7BA865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060740" y="0"/>
              <a:ext cx="9131260" cy="60198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8134350" cy="6019800"/>
            </a:xfrm>
            <a:prstGeom prst="rect">
              <a:avLst/>
            </a:prstGeom>
          </p:spPr>
        </p:pic>
      </p:grpSp>
      <p:pic>
        <p:nvPicPr>
          <p:cNvPr id="15" name="Picture 2">
            <a:extLst>
              <a:ext uri="{FF2B5EF4-FFF2-40B4-BE49-F238E27FC236}">
                <a16:creationId xmlns:a16="http://schemas.microsoft.com/office/drawing/2014/main" id="{94E42A53-D0B1-4CEB-8D2B-35938C012D71}"/>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68029" t="19807"/>
          <a:stretch/>
        </p:blipFill>
        <p:spPr>
          <a:xfrm>
            <a:off x="7772400" y="4207936"/>
            <a:ext cx="2324005" cy="1748796"/>
          </a:xfrm>
          <a:prstGeom prst="rect">
            <a:avLst/>
          </a:prstGeom>
        </p:spPr>
      </p:pic>
      <p:pic>
        <p:nvPicPr>
          <p:cNvPr id="7" name="Picture 2">
            <a:extLst>
              <a:ext uri="{FF2B5EF4-FFF2-40B4-BE49-F238E27FC236}">
                <a16:creationId xmlns:a16="http://schemas.microsoft.com/office/drawing/2014/main" id="{539FC302-CF4B-4B65-8863-6D7EFA5461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10258811" y="2740611"/>
            <a:ext cx="1860381" cy="3279190"/>
          </a:xfrm>
          <a:prstGeom prst="rect">
            <a:avLst/>
          </a:prstGeom>
        </p:spPr>
      </p:pic>
      <p:pic>
        <p:nvPicPr>
          <p:cNvPr id="10" name="Picture 9">
            <a:extLst>
              <a:ext uri="{FF2B5EF4-FFF2-40B4-BE49-F238E27FC236}">
                <a16:creationId xmlns:a16="http://schemas.microsoft.com/office/drawing/2014/main" id="{FAE564A2-FEA4-4C5D-98A3-6D92302C07C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6875" b="63438" l="15469" r="88906">
                        <a14:foregroundMark x1="22969" y1="32500" x2="42656" y2="35000"/>
                        <a14:foregroundMark x1="50156" y1="36250" x2="33281" y2="47813"/>
                        <a14:foregroundMark x1="33281" y1="47813" x2="33281" y2="47813"/>
                        <a14:foregroundMark x1="18281" y1="27500" x2="15781" y2="42969"/>
                        <a14:foregroundMark x1="15781" y1="42969" x2="17031" y2="52500"/>
                        <a14:foregroundMark x1="17031" y1="52500" x2="17031" y2="52500"/>
                        <a14:foregroundMark x1="16094" y1="55937" x2="15469" y2="54375"/>
                        <a14:foregroundMark x1="23281" y1="26875" x2="48125" y2="28750"/>
                        <a14:foregroundMark x1="48125" y1="28750" x2="53125" y2="44219"/>
                        <a14:foregroundMark x1="53125" y1="44219" x2="52344" y2="47188"/>
                        <a14:foregroundMark x1="68906" y1="55313" x2="68594" y2="63438"/>
                        <a14:foregroundMark x1="68594" y1="63438" x2="68594" y2="63438"/>
                        <a14:foregroundMark x1="82656" y1="41875" x2="84219" y2="55313"/>
                        <a14:foregroundMark x1="29531" y1="63125" x2="29531" y2="63125"/>
                        <a14:backgroundMark x1="88906" y1="56563" x2="89219" y2="57500"/>
                        <a14:backgroundMark x1="87031" y1="54688" x2="87969" y2="59375"/>
                      </a14:backgroundRemoval>
                    </a14:imgEffect>
                  </a14:imgLayer>
                </a14:imgProps>
              </a:ext>
            </a:extLst>
          </a:blip>
          <a:srcRect l="10938" t="24687" r="11562" b="32500"/>
          <a:stretch/>
        </p:blipFill>
        <p:spPr>
          <a:xfrm>
            <a:off x="93745" y="3824813"/>
            <a:ext cx="5490733" cy="3033187"/>
          </a:xfrm>
          <a:prstGeom prst="rect">
            <a:avLst/>
          </a:prstGeom>
        </p:spPr>
      </p:pic>
      <p:sp>
        <p:nvSpPr>
          <p:cNvPr id="18" name="TextBox 6">
            <a:extLst>
              <a:ext uri="{FF2B5EF4-FFF2-40B4-BE49-F238E27FC236}">
                <a16:creationId xmlns:a16="http://schemas.microsoft.com/office/drawing/2014/main" id="{10E50934-87C9-4248-9EE9-AB6A866BAD25}"/>
              </a:ext>
            </a:extLst>
          </p:cNvPr>
          <p:cNvSpPr txBox="1">
            <a:spLocks noChangeArrowheads="1"/>
          </p:cNvSpPr>
          <p:nvPr/>
        </p:nvSpPr>
        <p:spPr bwMode="auto">
          <a:xfrm>
            <a:off x="1090655" y="545633"/>
            <a:ext cx="10010690" cy="1569660"/>
          </a:xfrm>
          <a:prstGeom prst="rect">
            <a:avLst/>
          </a:prstGeom>
          <a:solidFill>
            <a:srgbClr val="FF0000">
              <a:alpha val="83000"/>
            </a:srgbClr>
          </a:solidFill>
          <a:ln>
            <a:noFill/>
          </a:ln>
        </p:spPr>
        <p:txBody>
          <a:bodyPr wrap="square">
            <a:spAutoFit/>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lvl="0" algn="ctr" fontAlgn="base">
              <a:spcBef>
                <a:spcPct val="0"/>
              </a:spcBef>
              <a:spcAft>
                <a:spcPct val="0"/>
              </a:spcAft>
              <a:buClrTx/>
              <a:buSzTx/>
              <a:buNone/>
              <a:defRPr/>
            </a:pPr>
            <a:r>
              <a:rPr lang="en-US" sz="4800" b="1">
                <a:solidFill>
                  <a:srgbClr val="FFFF00"/>
                </a:solidFill>
                <a:latin typeface="UVN Huong Que Nang" panose="020E0804040705030404" pitchFamily="34" charset="0"/>
                <a:cs typeface="Times New Roman" panose="02020603050405020304" pitchFamily="18" charset="0"/>
              </a:rPr>
              <a:t>Kể tên một số trung tâm công nghiệp lớn của nước ta.</a:t>
            </a:r>
            <a:endParaRPr kumimoji="0" lang="en-US" altLang="en-US" sz="4800" b="1" i="0" u="none" strike="noStrike" kern="1200" cap="none" spc="0" normalizeH="0" baseline="0" noProof="0">
              <a:ln>
                <a:noFill/>
              </a:ln>
              <a:solidFill>
                <a:srgbClr val="FFFF00"/>
              </a:solidFill>
              <a:effectLst/>
              <a:uLnTx/>
              <a:uFillTx/>
              <a:latin typeface="UVN Huong Que Nang" panose="020E0804040705030404" pitchFamily="34" charset="0"/>
              <a:cs typeface="Times New Roman" panose="02020603050405020304" pitchFamily="18" charset="0"/>
            </a:endParaRPr>
          </a:p>
        </p:txBody>
      </p:sp>
      <p:sp>
        <p:nvSpPr>
          <p:cNvPr id="19" name="TextBox 7">
            <a:extLst>
              <a:ext uri="{FF2B5EF4-FFF2-40B4-BE49-F238E27FC236}">
                <a16:creationId xmlns:a16="http://schemas.microsoft.com/office/drawing/2014/main" id="{DBDDD7A6-67C3-4632-98D8-66E9ACA6CAD9}"/>
              </a:ext>
            </a:extLst>
          </p:cNvPr>
          <p:cNvSpPr txBox="1">
            <a:spLocks noChangeArrowheads="1"/>
          </p:cNvSpPr>
          <p:nvPr/>
        </p:nvSpPr>
        <p:spPr bwMode="auto">
          <a:xfrm>
            <a:off x="1530370" y="2762385"/>
            <a:ext cx="9131260" cy="1617821"/>
          </a:xfrm>
          <a:prstGeom prst="round2DiagRect">
            <a:avLst>
              <a:gd name="adj1" fmla="val 31443"/>
              <a:gd name="adj2" fmla="val 0"/>
            </a:avLst>
          </a:prstGeom>
          <a:solidFill>
            <a:srgbClr val="002060">
              <a:alpha val="83000"/>
            </a:srgbClr>
          </a:solidFill>
          <a:ln w="28575">
            <a:solidFill>
              <a:srgbClr val="FFFF00"/>
            </a:solidFill>
            <a:prstDash val="dashDot"/>
          </a:ln>
        </p:spPr>
        <p:txBody>
          <a:bodyPr wrap="square">
            <a:spAutoFit/>
          </a:bodyPr>
          <a:lstStyle>
            <a:defPPr>
              <a:defRPr lang="zh-CN"/>
            </a:defPPr>
            <a:lvl1pPr algn="just" fontAlgn="base">
              <a:spcBef>
                <a:spcPct val="0"/>
              </a:spcBef>
              <a:spcAft>
                <a:spcPct val="0"/>
              </a:spcAft>
              <a:buClrTx/>
              <a:buSzTx/>
              <a:buFont typeface="Wingdings 2" panose="05020102010507070707" pitchFamily="18" charset="2"/>
              <a:buNone/>
              <a:defRPr sz="3600" b="1">
                <a:solidFill>
                  <a:schemeClr val="bg1"/>
                </a:solidFill>
                <a:latin typeface="UVN Huong Que Nang" panose="020E0804040705030404" pitchFamily="34" charset="0"/>
                <a:cs typeface="Times New Roman" panose="02020603050405020304" pitchFamily="18" charset="0"/>
              </a:defRPr>
            </a:lvl1pPr>
            <a:lvl2pPr marL="742950" indent="-285750">
              <a:spcBef>
                <a:spcPts val="550"/>
              </a:spcBef>
              <a:buClr>
                <a:schemeClr val="accent1"/>
              </a:buClr>
              <a:buFont typeface="Verdana" panose="020B0604030504040204" pitchFamily="34" charset="0"/>
              <a:buChar char="◦"/>
              <a:defRPr sz="2800">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latin typeface="Gill Sans MT" panose="020B0502020104020203" pitchFamily="34" charset="0"/>
              </a:defRPr>
            </a:lvl3pPr>
            <a:lvl4pPr marL="1600200" indent="-228600">
              <a:spcBef>
                <a:spcPct val="20000"/>
              </a:spcBef>
              <a:buClr>
                <a:srgbClr val="C32D2E"/>
              </a:buClr>
              <a:buFont typeface="Wingdings 2" panose="05020102010507070707" pitchFamily="18" charset="2"/>
              <a:buChar char=""/>
              <a:defRPr sz="2000">
                <a:latin typeface="Gill Sans MT" panose="020B0502020104020203" pitchFamily="34" charset="0"/>
              </a:defRPr>
            </a:lvl4pPr>
            <a:lvl5pPr marL="2057400" indent="-228600">
              <a:spcBef>
                <a:spcPct val="20000"/>
              </a:spcBef>
              <a:buClr>
                <a:srgbClr val="84AA33"/>
              </a:buClr>
              <a:buFont typeface="Wingdings 2" panose="05020102010507070707" pitchFamily="18" charset="2"/>
              <a:buChar char=""/>
              <a:defRPr sz="2000">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9pPr>
          </a:lstStyle>
          <a:p>
            <a:r>
              <a:rPr lang="en-US" sz="4000"/>
              <a:t>Hà Nội, Hải Phòng, Biên Hòa, Thủ Dầu Một, TP. Hồ Chí Minh.</a:t>
            </a:r>
            <a:endParaRPr lang="en-US" altLang="en-US" sz="4000"/>
          </a:p>
        </p:txBody>
      </p:sp>
    </p:spTree>
    <p:extLst>
      <p:ext uri="{BB962C8B-B14F-4D97-AF65-F5344CB8AC3E}">
        <p14:creationId xmlns:p14="http://schemas.microsoft.com/office/powerpoint/2010/main" val="8455841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0-#ppt_w/2"/>
                                          </p:val>
                                        </p:tav>
                                        <p:tav tm="100000">
                                          <p:val>
                                            <p:strVal val="#ppt_x"/>
                                          </p:val>
                                        </p:tav>
                                      </p:tavLst>
                                    </p:anim>
                                    <p:anim calcmode="lin" valueType="num">
                                      <p:cBhvr additive="base">
                                        <p:cTn id="15" dur="500" fill="hold"/>
                                        <p:tgtEl>
                                          <p:spTgt spid="10"/>
                                        </p:tgtEl>
                                        <p:attrNameLst>
                                          <p:attrName>ppt_y</p:attrName>
                                        </p:attrNameLst>
                                      </p:cBhvr>
                                      <p:tavLst>
                                        <p:tav tm="0">
                                          <p:val>
                                            <p:strVal val="#ppt_y"/>
                                          </p:val>
                                        </p:tav>
                                        <p:tav tm="100000">
                                          <p:val>
                                            <p:strVal val="#ppt_y"/>
                                          </p:val>
                                        </p:tav>
                                      </p:tavLst>
                                    </p:anim>
                                  </p:childTnLst>
                                </p:cTn>
                              </p:par>
                              <p:par>
                                <p:cTn id="16" presetID="22" presetClass="entr" presetSubtype="8" fill="hold" grpId="0" nodeType="withEffect">
                                  <p:stCondLst>
                                    <p:cond delay="40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13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1200"/>
                                        <p:tgtEl>
                                          <p:spTgt spid="19"/>
                                        </p:tgtEl>
                                      </p:cBhvr>
                                    </p:animEffect>
                                  </p:childTnLst>
                                  <p:subTnLst>
                                    <p:audio>
                                      <p:cMediaNode>
                                        <p:cTn display="0" masterRel="sameClick">
                                          <p:stCondLst>
                                            <p:cond evt="begin" delay="0">
                                              <p:tn val="21"/>
                                            </p:cond>
                                          </p:stCondLst>
                                          <p:endCondLst>
                                            <p:cond evt="onStopAudio" delay="0">
                                              <p:tgtEl>
                                                <p:sldTgt/>
                                              </p:tgtEl>
                                            </p:cond>
                                          </p:endCondLst>
                                        </p:cTn>
                                        <p:tgtEl>
                                          <p:sndTgt r:embed="rId2" name="applause.wav"/>
                                        </p:tgtEl>
                                      </p:cMediaNode>
                                    </p:audio>
                                  </p:subTnLst>
                                </p:cTn>
                              </p:par>
                            </p:childTnLst>
                          </p:cTn>
                        </p:par>
                      </p:childTnLst>
                    </p:cTn>
                  </p:par>
                  <p:par>
                    <p:cTn id="24" fill="hold">
                      <p:stCondLst>
                        <p:cond delay="indefinite"/>
                      </p:stCondLst>
                      <p:childTnLst>
                        <p:par>
                          <p:cTn id="25" fill="hold">
                            <p:stCondLst>
                              <p:cond delay="0"/>
                            </p:stCondLst>
                            <p:childTnLst>
                              <p:par>
                                <p:cTn id="26" presetID="16" presetClass="exit" presetSubtype="21" fill="hold" grpId="1" nodeType="clickEffect">
                                  <p:stCondLst>
                                    <p:cond delay="0"/>
                                  </p:stCondLst>
                                  <p:childTnLst>
                                    <p:animEffect transition="out" filter="barn(inVertical)">
                                      <p:cBhvr>
                                        <p:cTn id="27" dur="500"/>
                                        <p:tgtEl>
                                          <p:spTgt spid="19"/>
                                        </p:tgtEl>
                                      </p:cBhvr>
                                    </p:animEffect>
                                    <p:set>
                                      <p:cBhvr>
                                        <p:cTn id="28" dur="1" fill="hold">
                                          <p:stCondLst>
                                            <p:cond delay="499"/>
                                          </p:stCondLst>
                                        </p:cTn>
                                        <p:tgtEl>
                                          <p:spTgt spid="19"/>
                                        </p:tgtEl>
                                        <p:attrNameLst>
                                          <p:attrName>style.visibility</p:attrName>
                                        </p:attrNameLst>
                                      </p:cBhvr>
                                      <p:to>
                                        <p:strVal val="hidden"/>
                                      </p:to>
                                    </p:set>
                                  </p:childTnLst>
                                </p:cTn>
                              </p:par>
                              <p:par>
                                <p:cTn id="29" presetID="16" presetClass="exit" presetSubtype="21" fill="hold" grpId="1" nodeType="withEffect">
                                  <p:stCondLst>
                                    <p:cond delay="0"/>
                                  </p:stCondLst>
                                  <p:childTnLst>
                                    <p:animEffect transition="out" filter="barn(inVertical)">
                                      <p:cBhvr>
                                        <p:cTn id="30" dur="500"/>
                                        <p:tgtEl>
                                          <p:spTgt spid="18"/>
                                        </p:tgtEl>
                                      </p:cBhvr>
                                    </p:animEffect>
                                    <p:set>
                                      <p:cBhvr>
                                        <p:cTn id="31" dur="1" fill="hold">
                                          <p:stCondLst>
                                            <p:cond delay="499"/>
                                          </p:stCondLst>
                                        </p:cTn>
                                        <p:tgtEl>
                                          <p:spTgt spid="1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2.5E-6 -3.7037E-6 L 0.54636 0.01482 " pathEditMode="relative" rAng="0" ptsTypes="AA">
                                      <p:cBhvr>
                                        <p:cTn id="35" dur="2000" fill="hold"/>
                                        <p:tgtEl>
                                          <p:spTgt spid="10"/>
                                        </p:tgtEl>
                                        <p:attrNameLst>
                                          <p:attrName>ppt_x</p:attrName>
                                          <p:attrName>ppt_y</p:attrName>
                                        </p:attrNameLst>
                                      </p:cBhvr>
                                      <p:rCtr x="27318" y="741"/>
                                    </p:animMotion>
                                  </p:childTnLst>
                                </p:cTn>
                              </p:par>
                            </p:childTnLst>
                          </p:cTn>
                        </p:par>
                      </p:childTnLst>
                    </p:cTn>
                  </p:par>
                  <p:par>
                    <p:cTn id="36" fill="hold">
                      <p:stCondLst>
                        <p:cond delay="indefinite"/>
                      </p:stCondLst>
                      <p:childTnLst>
                        <p:par>
                          <p:cTn id="37" fill="hold">
                            <p:stCondLst>
                              <p:cond delay="0"/>
                            </p:stCondLst>
                            <p:childTnLst>
                              <p:par>
                                <p:cTn id="38" presetID="0" presetClass="path" presetSubtype="0" accel="50000" decel="50000" fill="hold" nodeType="clickEffect">
                                  <p:stCondLst>
                                    <p:cond delay="0"/>
                                  </p:stCondLst>
                                  <p:childTnLst>
                                    <p:animMotion origin="layout" path="M 2.5E-6 3.46945E-17 L 2.5E-6 0.00023 C 0.00729 -0.04329 0.00729 -0.03241 0.00664 -0.08519 C 0.00638 -0.11852 0.00742 -0.15255 0.00416 -0.18519 C 0.00247 -0.20185 -0.00729 -0.22153 -0.01393 -0.23148 C -0.01628 -0.23495 -0.01875 -0.23796 -0.02136 -0.24074 C -0.02565 -0.24537 -0.03008 -0.25 -0.03451 -0.2537 C -0.03959 -0.25764 -0.04492 -0.25972 -0.05013 -0.26296 C -0.07722 -0.26134 -0.07839 -0.27477 -0.09388 -0.24815 C -0.09701 -0.24236 -0.09987 -0.23565 -0.10287 -0.22963 C -0.11159 -0.19352 -0.11901 -0.1662 -0.12435 -0.12593 C -0.12604 -0.11204 -0.12604 -0.09745 -0.12683 -0.08333 C -0.13034 -0.01412 -0.12826 -0.02546 -0.12761 0.07986 L -0.12761 0.08009 " pathEditMode="relative" rAng="0" ptsTypes="AAAAAAAAAAAAAA">
                                      <p:cBhvr>
                                        <p:cTn id="39" dur="2000" fill="hold"/>
                                        <p:tgtEl>
                                          <p:spTgt spid="15"/>
                                        </p:tgtEl>
                                        <p:attrNameLst>
                                          <p:attrName>ppt_x</p:attrName>
                                          <p:attrName>ppt_y</p:attrName>
                                        </p:attrNameLst>
                                      </p:cBhvr>
                                      <p:rCtr x="-6094" y="-9259"/>
                                    </p:animMotion>
                                  </p:childTnLst>
                                </p:cTn>
                              </p:par>
                            </p:childTnLst>
                          </p:cTn>
                        </p:par>
                      </p:childTnLst>
                    </p:cTn>
                  </p:par>
                  <p:par>
                    <p:cTn id="40" fill="hold">
                      <p:stCondLst>
                        <p:cond delay="indefinite"/>
                      </p:stCondLst>
                      <p:childTnLst>
                        <p:par>
                          <p:cTn id="41" fill="hold">
                            <p:stCondLst>
                              <p:cond delay="0"/>
                            </p:stCondLst>
                            <p:childTnLst>
                              <p:par>
                                <p:cTn id="42" presetID="2" presetClass="exit" presetSubtype="2" fill="hold" nodeType="clickEffect">
                                  <p:stCondLst>
                                    <p:cond delay="0"/>
                                  </p:stCondLst>
                                  <p:childTnLst>
                                    <p:anim calcmode="lin" valueType="num">
                                      <p:cBhvr additive="base">
                                        <p:cTn id="43" dur="500"/>
                                        <p:tgtEl>
                                          <p:spTgt spid="10"/>
                                        </p:tgtEl>
                                        <p:attrNameLst>
                                          <p:attrName>ppt_x</p:attrName>
                                        </p:attrNameLst>
                                      </p:cBhvr>
                                      <p:tavLst>
                                        <p:tav tm="0">
                                          <p:val>
                                            <p:strVal val="ppt_x"/>
                                          </p:val>
                                        </p:tav>
                                        <p:tav tm="100000">
                                          <p:val>
                                            <p:strVal val="1+ppt_w/2"/>
                                          </p:val>
                                        </p:tav>
                                      </p:tavLst>
                                    </p:anim>
                                    <p:anim calcmode="lin" valueType="num">
                                      <p:cBhvr additive="base">
                                        <p:cTn id="44" dur="500"/>
                                        <p:tgtEl>
                                          <p:spTgt spid="10"/>
                                        </p:tgtEl>
                                        <p:attrNameLst>
                                          <p:attrName>ppt_y</p:attrName>
                                        </p:attrNameLst>
                                      </p:cBhvr>
                                      <p:tavLst>
                                        <p:tav tm="0">
                                          <p:val>
                                            <p:strVal val="ppt_y"/>
                                          </p:val>
                                        </p:tav>
                                        <p:tav tm="100000">
                                          <p:val>
                                            <p:strVal val="ppt_y"/>
                                          </p:val>
                                        </p:tav>
                                      </p:tavLst>
                                    </p:anim>
                                    <p:set>
                                      <p:cBhvr>
                                        <p:cTn id="45" dur="1" fill="hold">
                                          <p:stCondLst>
                                            <p:cond delay="499"/>
                                          </p:stCondLst>
                                        </p:cTn>
                                        <p:tgtEl>
                                          <p:spTgt spid="10"/>
                                        </p:tgtEl>
                                        <p:attrNameLst>
                                          <p:attrName>style.visibility</p:attrName>
                                        </p:attrNameLst>
                                      </p:cBhvr>
                                      <p:to>
                                        <p:strVal val="hidden"/>
                                      </p:to>
                                    </p:set>
                                  </p:childTnLst>
                                </p:cTn>
                              </p:par>
                              <p:par>
                                <p:cTn id="46" presetID="2" presetClass="exit" presetSubtype="2" fill="hold" nodeType="withEffect">
                                  <p:stCondLst>
                                    <p:cond delay="0"/>
                                  </p:stCondLst>
                                  <p:childTnLst>
                                    <p:anim calcmode="lin" valueType="num">
                                      <p:cBhvr additive="base">
                                        <p:cTn id="47" dur="500"/>
                                        <p:tgtEl>
                                          <p:spTgt spid="15"/>
                                        </p:tgtEl>
                                        <p:attrNameLst>
                                          <p:attrName>ppt_x</p:attrName>
                                        </p:attrNameLst>
                                      </p:cBhvr>
                                      <p:tavLst>
                                        <p:tav tm="0">
                                          <p:val>
                                            <p:strVal val="ppt_x"/>
                                          </p:val>
                                        </p:tav>
                                        <p:tav tm="100000">
                                          <p:val>
                                            <p:strVal val="1+ppt_w/2"/>
                                          </p:val>
                                        </p:tav>
                                      </p:tavLst>
                                    </p:anim>
                                    <p:anim calcmode="lin" valueType="num">
                                      <p:cBhvr additive="base">
                                        <p:cTn id="48" dur="500"/>
                                        <p:tgtEl>
                                          <p:spTgt spid="15"/>
                                        </p:tgtEl>
                                        <p:attrNameLst>
                                          <p:attrName>ppt_y</p:attrName>
                                        </p:attrNameLst>
                                      </p:cBhvr>
                                      <p:tavLst>
                                        <p:tav tm="0">
                                          <p:val>
                                            <p:strVal val="ppt_y"/>
                                          </p:val>
                                        </p:tav>
                                        <p:tav tm="100000">
                                          <p:val>
                                            <p:strVal val="ppt_y"/>
                                          </p:val>
                                        </p:tav>
                                      </p:tavLst>
                                    </p:anim>
                                    <p:set>
                                      <p:cBhvr>
                                        <p:cTn id="49"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6D7272-427E-4DA9-8C04-8CDAB8BE930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852" b="82963" l="2800" r="95300">
                        <a14:foregroundMark x1="29900" y1="7037" x2="29900" y2="7037"/>
                        <a14:foregroundMark x1="3800" y1="20463" x2="3800" y2="20463"/>
                        <a14:foregroundMark x1="19400" y1="34537" x2="19400" y2="34537"/>
                        <a14:foregroundMark x1="91000" y1="67593" x2="91000" y2="67593"/>
                        <a14:foregroundMark x1="93500" y1="42500" x2="93500" y2="42500"/>
                        <a14:foregroundMark x1="45400" y1="70000" x2="45400" y2="70000"/>
                        <a14:foregroundMark x1="48200" y1="66111" x2="60300" y2="75648"/>
                        <a14:foregroundMark x1="66200" y1="80648" x2="63200" y2="79722"/>
                        <a14:foregroundMark x1="81400" y1="77500" x2="87600" y2="73796"/>
                        <a14:foregroundMark x1="87600" y1="73796" x2="87600" y2="73611"/>
                        <a14:foregroundMark x1="94300" y1="70741" x2="87400" y2="74815"/>
                        <a14:foregroundMark x1="87400" y1="74815" x2="86900" y2="74815"/>
                        <a14:foregroundMark x1="80700" y1="79722" x2="77800" y2="80926"/>
                        <a14:foregroundMark x1="95300" y1="44074" x2="95300" y2="44074"/>
                        <a14:foregroundMark x1="11600" y1="52778" x2="32500" y2="63519"/>
                        <a14:foregroundMark x1="3400" y1="48704" x2="10800" y2="53796"/>
                        <a14:foregroundMark x1="2800" y1="21019" x2="2800" y2="21019"/>
                      </a14:backgroundRemoval>
                    </a14:imgEffect>
                  </a14:imgLayer>
                </a14:imgProps>
              </a:ext>
            </a:extLst>
          </a:blip>
          <a:srcRect b="7778"/>
          <a:stretch/>
        </p:blipFill>
        <p:spPr>
          <a:xfrm>
            <a:off x="4038600" y="-515471"/>
            <a:ext cx="8382000" cy="7888941"/>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4" name="Picture 3">
            <a:hlinkClick r:id="rId4" action="ppaction://hlinksldjump"/>
            <a:extLst>
              <a:ext uri="{FF2B5EF4-FFF2-40B4-BE49-F238E27FC236}">
                <a16:creationId xmlns:a16="http://schemas.microsoft.com/office/drawing/2014/main" id="{501DF177-3CF7-41B9-9D15-433D5D213FDF}"/>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2926" b="93085" l="49778" r="96889">
                        <a14:foregroundMark x1="76667" y1="6915" x2="76667" y2="6915"/>
                        <a14:foregroundMark x1="80889" y1="6915" x2="81778" y2="6915"/>
                        <a14:foregroundMark x1="84444" y1="6915" x2="88000" y2="12234"/>
                        <a14:foregroundMark x1="83111" y1="3457" x2="83111" y2="3457"/>
                        <a14:foregroundMark x1="97111" y1="36968" x2="96889" y2="40426"/>
                        <a14:foregroundMark x1="51111" y1="28989" x2="51111" y2="28989"/>
                        <a14:foregroundMark x1="84667" y1="85372" x2="84667" y2="85372"/>
                        <a14:foregroundMark x1="78444" y1="85904" x2="76889" y2="86968"/>
                        <a14:foregroundMark x1="83778" y1="88830" x2="86444" y2="93351"/>
                        <a14:foregroundMark x1="82222" y1="63298" x2="83556" y2="80585"/>
                        <a14:foregroundMark x1="80667" y1="64894" x2="80667" y2="82447"/>
                        <a14:foregroundMark x1="81556" y1="67021" x2="81556" y2="81649"/>
                        <a14:foregroundMark x1="56667" y1="32979" x2="56667" y2="32979"/>
                        <a14:foregroundMark x1="56667" y1="32447" x2="49778" y2="28191"/>
                        <a14:foregroundMark x1="61556" y1="39362" x2="65111" y2="45213"/>
                        <a14:foregroundMark x1="60000" y1="37766" x2="60000" y2="37766"/>
                        <a14:foregroundMark x1="58444" y1="33777" x2="61778" y2="41755"/>
                        <a14:foregroundMark x1="67556" y1="45745" x2="70667" y2="45479"/>
                        <a14:foregroundMark x1="67778" y1="61436" x2="67778" y2="61436"/>
                        <a14:foregroundMark x1="66222" y1="48936" x2="68000" y2="60904"/>
                        <a14:foregroundMark x1="68000" y1="60904" x2="79333" y2="64894"/>
                        <a14:foregroundMark x1="79333" y1="64894" x2="81778" y2="63564"/>
                        <a14:foregroundMark x1="66667" y1="50532" x2="66667" y2="55851"/>
                        <a14:foregroundMark x1="66667" y1="56383" x2="69778" y2="66489"/>
                        <a14:foregroundMark x1="69778" y1="66489" x2="77778" y2="64894"/>
                      </a14:backgroundRemoval>
                    </a14:imgEffect>
                  </a14:imgLayer>
                </a14:imgProps>
              </a:ext>
            </a:extLst>
          </a:blip>
          <a:srcRect l="48438" b="5172"/>
          <a:stretch/>
        </p:blipFill>
        <p:spPr>
          <a:xfrm>
            <a:off x="2078514" y="1135492"/>
            <a:ext cx="1998186" cy="2601220"/>
          </a:xfrm>
          <a:prstGeom prst="rect">
            <a:avLst/>
          </a:prstGeom>
        </p:spPr>
      </p:pic>
      <p:pic>
        <p:nvPicPr>
          <p:cNvPr id="5" name="Picture 4">
            <a:hlinkClick r:id="rId7" action="ppaction://hlinksldjump"/>
            <a:extLst>
              <a:ext uri="{FF2B5EF4-FFF2-40B4-BE49-F238E27FC236}">
                <a16:creationId xmlns:a16="http://schemas.microsoft.com/office/drawing/2014/main" id="{8A91EBC6-7F75-4E0A-A0BC-6739EE1F831F}"/>
              </a:ext>
            </a:extLst>
          </p:cNvPr>
          <p:cNvPicPr>
            <a:picLocks noChangeAspect="1"/>
          </p:cNvPicPr>
          <p:nvPr/>
        </p:nvPicPr>
        <p:blipFill rotWithShape="1">
          <a:blip r:embed="rId8"/>
          <a:srcRect t="32452"/>
          <a:stretch/>
        </p:blipFill>
        <p:spPr>
          <a:xfrm flipH="1">
            <a:off x="-381000" y="3048000"/>
            <a:ext cx="5334000" cy="2012786"/>
          </a:xfrm>
          <a:prstGeom prst="rect">
            <a:avLst/>
          </a:prstGeom>
        </p:spPr>
      </p:pic>
      <p:pic>
        <p:nvPicPr>
          <p:cNvPr id="6" name="Picture 5">
            <a:hlinkClick r:id="rId9" action="ppaction://hlinksldjump"/>
            <a:extLst>
              <a:ext uri="{FF2B5EF4-FFF2-40B4-BE49-F238E27FC236}">
                <a16:creationId xmlns:a16="http://schemas.microsoft.com/office/drawing/2014/main" id="{E160AF33-8393-4AD1-9B99-A34A6D85349A}"/>
              </a:ext>
            </a:extLst>
          </p:cNvPr>
          <p:cNvPicPr>
            <a:picLocks noChangeAspect="1"/>
          </p:cNvPicPr>
          <p:nvPr/>
        </p:nvPicPr>
        <p:blipFill rotWithShape="1">
          <a:blip r:embed="rId10">
            <a:extLst>
              <a:ext uri="{BEBA8EAE-BF5A-486C-A8C5-ECC9F3942E4B}">
                <a14:imgProps xmlns:a14="http://schemas.microsoft.com/office/drawing/2010/main">
                  <a14:imgLayer r:embed="rId11">
                    <a14:imgEffect>
                      <a14:colorTemperature colorTemp="4700"/>
                    </a14:imgEffect>
                  </a14:imgLayer>
                </a14:imgProps>
              </a:ext>
            </a:extLst>
          </a:blip>
          <a:srcRect t="33982"/>
          <a:stretch/>
        </p:blipFill>
        <p:spPr>
          <a:xfrm flipH="1">
            <a:off x="1524000" y="4682210"/>
            <a:ext cx="6200016" cy="2286579"/>
          </a:xfrm>
          <a:prstGeom prst="rect">
            <a:avLst/>
          </a:prstGeom>
        </p:spPr>
      </p:pic>
      <p:pic>
        <p:nvPicPr>
          <p:cNvPr id="7" name="Picture 6">
            <a:extLst>
              <a:ext uri="{FF2B5EF4-FFF2-40B4-BE49-F238E27FC236}">
                <a16:creationId xmlns:a16="http://schemas.microsoft.com/office/drawing/2014/main" id="{4D2BBB58-399C-44E8-8D81-0EFF235EF157}"/>
              </a:ext>
            </a:extLst>
          </p:cNvPr>
          <p:cNvPicPr>
            <a:picLocks noChangeAspect="1"/>
          </p:cNvPicPr>
          <p:nvPr/>
        </p:nvPicPr>
        <p:blipFill rotWithShape="1">
          <a:blip r:embed="rId12">
            <a:clrChange>
              <a:clrFrom>
                <a:srgbClr val="FFFFFF"/>
              </a:clrFrom>
              <a:clrTo>
                <a:srgbClr val="FFFFFF">
                  <a:alpha val="0"/>
                </a:srgbClr>
              </a:clrTo>
            </a:clrChange>
            <a:extLst>
              <a:ext uri="{BEBA8EAE-BF5A-486C-A8C5-ECC9F3942E4B}">
                <a14:imgProps xmlns:a14="http://schemas.microsoft.com/office/drawing/2010/main">
                  <a14:imgLayer r:embed="rId13">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685800" y="4134508"/>
            <a:ext cx="977979" cy="1102486"/>
          </a:xfrm>
          <a:prstGeom prst="rect">
            <a:avLst/>
          </a:prstGeom>
        </p:spPr>
      </p:pic>
      <p:pic>
        <p:nvPicPr>
          <p:cNvPr id="8" name="Picture 7">
            <a:extLst>
              <a:ext uri="{FF2B5EF4-FFF2-40B4-BE49-F238E27FC236}">
                <a16:creationId xmlns:a16="http://schemas.microsoft.com/office/drawing/2014/main" id="{88AACBB7-99C1-498F-8451-30AE4056CEA0}"/>
              </a:ext>
            </a:extLst>
          </p:cNvPr>
          <p:cNvPicPr>
            <a:picLocks noChangeAspect="1"/>
          </p:cNvPicPr>
          <p:nvPr/>
        </p:nvPicPr>
        <p:blipFill rotWithShape="1">
          <a:blip r:embed="rId12">
            <a:clrChange>
              <a:clrFrom>
                <a:srgbClr val="FFFFFF"/>
              </a:clrFrom>
              <a:clrTo>
                <a:srgbClr val="FFFFFF">
                  <a:alpha val="0"/>
                </a:srgbClr>
              </a:clrTo>
            </a:clrChange>
            <a:extLst>
              <a:ext uri="{BEBA8EAE-BF5A-486C-A8C5-ECC9F3942E4B}">
                <a14:imgProps xmlns:a14="http://schemas.microsoft.com/office/drawing/2010/main">
                  <a14:imgLayer r:embed="rId13">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2074885" y="5722508"/>
            <a:ext cx="977979" cy="1102486"/>
          </a:xfrm>
          <a:prstGeom prst="rect">
            <a:avLst/>
          </a:prstGeom>
        </p:spPr>
      </p:pic>
      <p:sp>
        <p:nvSpPr>
          <p:cNvPr id="9" name="TextBox 8">
            <a:extLst>
              <a:ext uri="{FF2B5EF4-FFF2-40B4-BE49-F238E27FC236}">
                <a16:creationId xmlns:a16="http://schemas.microsoft.com/office/drawing/2014/main" id="{16120457-8CB8-4AAB-8687-2232E968871E}"/>
              </a:ext>
            </a:extLst>
          </p:cNvPr>
          <p:cNvSpPr txBox="1"/>
          <p:nvPr/>
        </p:nvSpPr>
        <p:spPr>
          <a:xfrm>
            <a:off x="5167506" y="412217"/>
            <a:ext cx="5113020" cy="1446550"/>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8800"/>
              <a:t>VỀ ĐÍCH</a:t>
            </a:r>
          </a:p>
        </p:txBody>
      </p:sp>
    </p:spTree>
    <p:extLst>
      <p:ext uri="{BB962C8B-B14F-4D97-AF65-F5344CB8AC3E}">
        <p14:creationId xmlns:p14="http://schemas.microsoft.com/office/powerpoint/2010/main" val="278123994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4*#ppt_w"/>
                                              </p:val>
                                            </p:tav>
                                            <p:tav tm="100000">
                                              <p:val>
                                                <p:strVal val="#ppt_w"/>
                                              </p:val>
                                            </p:tav>
                                          </p:tavLst>
                                        </p:anim>
                                        <p:anim calcmode="lin" valueType="num">
                                          <p:cBhvr>
                                            <p:cTn id="8" dur="500" fill="hold"/>
                                            <p:tgtEl>
                                              <p:spTgt spid="9"/>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3.54167E-6 0.0243 L -3.54167E-6 -0.07222 " pathEditMode="relative" rAng="0" ptsTypes="AA">
                                          <p:cBhvr>
                                            <p:cTn id="10" dur="250" accel="50000" decel="50000" autoRev="1" fill="hold">
                                              <p:stCondLst>
                                                <p:cond delay="0"/>
                                              </p:stCondLst>
                                            </p:cTn>
                                            <p:tgtEl>
                                              <p:spTgt spid="9"/>
                                            </p:tgtEl>
                                            <p:attrNameLst>
                                              <p:attrName>ppt_x</p:attrName>
                                              <p:attrName>ppt_y</p:attrName>
                                            </p:attrNameLst>
                                          </p:cBhvr>
                                          <p:rCtr x="0" y="-4838"/>
                                        </p:animMotion>
                                        <p:animRot by="1500000">
                                          <p:cBhvr>
                                            <p:cTn id="11" dur="125" fill="hold">
                                              <p:stCondLst>
                                                <p:cond delay="0"/>
                                              </p:stCondLst>
                                            </p:cTn>
                                            <p:tgtEl>
                                              <p:spTgt spid="9"/>
                                            </p:tgtEl>
                                            <p:attrNameLst>
                                              <p:attrName>r</p:attrName>
                                            </p:attrNameLst>
                                          </p:cBhvr>
                                        </p:animRot>
                                        <p:animRot by="-1500000">
                                          <p:cBhvr>
                                            <p:cTn id="12" dur="125" fill="hold">
                                              <p:stCondLst>
                                                <p:cond delay="125"/>
                                              </p:stCondLst>
                                            </p:cTn>
                                            <p:tgtEl>
                                              <p:spTgt spid="9"/>
                                            </p:tgtEl>
                                            <p:attrNameLst>
                                              <p:attrName>r</p:attrName>
                                            </p:attrNameLst>
                                          </p:cBhvr>
                                        </p:animRot>
                                        <p:animRot by="-1500000">
                                          <p:cBhvr>
                                            <p:cTn id="13" dur="125" fill="hold">
                                              <p:stCondLst>
                                                <p:cond delay="250"/>
                                              </p:stCondLst>
                                            </p:cTn>
                                            <p:tgtEl>
                                              <p:spTgt spid="9"/>
                                            </p:tgtEl>
                                            <p:attrNameLst>
                                              <p:attrName>r</p:attrName>
                                            </p:attrNameLst>
                                          </p:cBhvr>
                                        </p:animRot>
                                        <p:animRot by="1500000">
                                          <p:cBhvr>
                                            <p:cTn id="14" dur="125" fill="hold">
                                              <p:stCondLst>
                                                <p:cond delay="375"/>
                                              </p:stCondLst>
                                            </p:cTn>
                                            <p:tgtEl>
                                              <p:spTgt spid="9"/>
                                            </p:tgtEl>
                                            <p:attrNameLst>
                                              <p:attrName>r</p:attrName>
                                            </p:attrNameLst>
                                          </p:cBhvr>
                                        </p:animRot>
                                      </p:childTnLst>
                                    </p:cTn>
                                  </p:par>
                                  <p:par>
                                    <p:cTn id="15" presetID="2" presetClass="entr" presetSubtype="8" fill="hold" nodeType="withEffect" p14:presetBounceEnd="50000">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14:bounceEnd="50000">
                                          <p:cBhvr additive="base">
                                            <p:cTn id="17" dur="40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18" dur="4000" fill="hold"/>
                                            <p:tgtEl>
                                              <p:spTgt spid="5"/>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14:presetBounceEnd="50000">
                                      <p:stCondLst>
                                        <p:cond delay="500"/>
                                      </p:stCondLst>
                                      <p:childTnLst>
                                        <p:set>
                                          <p:cBhvr>
                                            <p:cTn id="20" dur="1" fill="hold">
                                              <p:stCondLst>
                                                <p:cond delay="0"/>
                                              </p:stCondLst>
                                            </p:cTn>
                                            <p:tgtEl>
                                              <p:spTgt spid="6"/>
                                            </p:tgtEl>
                                            <p:attrNameLst>
                                              <p:attrName>style.visibility</p:attrName>
                                            </p:attrNameLst>
                                          </p:cBhvr>
                                          <p:to>
                                            <p:strVal val="visible"/>
                                          </p:to>
                                        </p:set>
                                        <p:anim calcmode="lin" valueType="num" p14:bounceEnd="50000">
                                          <p:cBhvr additive="base">
                                            <p:cTn id="21" dur="40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22" dur="4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32" presetClass="emph" presetSubtype="0" repeatCount="10000" fill="hold" nodeType="withEffect">
                                      <p:stCondLst>
                                        <p:cond delay="0"/>
                                      </p:stCondLst>
                                      <p:childTnLst>
                                        <p:animRot by="120000">
                                          <p:cBhvr>
                                            <p:cTn id="32" dur="100" fill="hold">
                                              <p:stCondLst>
                                                <p:cond delay="0"/>
                                              </p:stCondLst>
                                            </p:cTn>
                                            <p:tgtEl>
                                              <p:spTgt spid="7"/>
                                            </p:tgtEl>
                                            <p:attrNameLst>
                                              <p:attrName>r</p:attrName>
                                            </p:attrNameLst>
                                          </p:cBhvr>
                                        </p:animRot>
                                        <p:animRot by="-240000">
                                          <p:cBhvr>
                                            <p:cTn id="33" dur="200" fill="hold">
                                              <p:stCondLst>
                                                <p:cond delay="200"/>
                                              </p:stCondLst>
                                            </p:cTn>
                                            <p:tgtEl>
                                              <p:spTgt spid="7"/>
                                            </p:tgtEl>
                                            <p:attrNameLst>
                                              <p:attrName>r</p:attrName>
                                            </p:attrNameLst>
                                          </p:cBhvr>
                                        </p:animRot>
                                        <p:animRot by="240000">
                                          <p:cBhvr>
                                            <p:cTn id="34" dur="200" fill="hold">
                                              <p:stCondLst>
                                                <p:cond delay="400"/>
                                              </p:stCondLst>
                                            </p:cTn>
                                            <p:tgtEl>
                                              <p:spTgt spid="7"/>
                                            </p:tgtEl>
                                            <p:attrNameLst>
                                              <p:attrName>r</p:attrName>
                                            </p:attrNameLst>
                                          </p:cBhvr>
                                        </p:animRot>
                                        <p:animRot by="-240000">
                                          <p:cBhvr>
                                            <p:cTn id="35" dur="200" fill="hold">
                                              <p:stCondLst>
                                                <p:cond delay="600"/>
                                              </p:stCondLst>
                                            </p:cTn>
                                            <p:tgtEl>
                                              <p:spTgt spid="7"/>
                                            </p:tgtEl>
                                            <p:attrNameLst>
                                              <p:attrName>r</p:attrName>
                                            </p:attrNameLst>
                                          </p:cBhvr>
                                        </p:animRot>
                                        <p:animRot by="120000">
                                          <p:cBhvr>
                                            <p:cTn id="36"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32" presetClass="emph" presetSubtype="0" repeatCount="10000" fill="hold" nodeType="withEffect">
                                      <p:stCondLst>
                                        <p:cond delay="0"/>
                                      </p:stCondLst>
                                      <p:childTnLst>
                                        <p:animRot by="120000">
                                          <p:cBhvr>
                                            <p:cTn id="46" dur="100" fill="hold">
                                              <p:stCondLst>
                                                <p:cond delay="0"/>
                                              </p:stCondLst>
                                            </p:cTn>
                                            <p:tgtEl>
                                              <p:spTgt spid="8"/>
                                            </p:tgtEl>
                                            <p:attrNameLst>
                                              <p:attrName>r</p:attrName>
                                            </p:attrNameLst>
                                          </p:cBhvr>
                                        </p:animRot>
                                        <p:animRot by="-240000">
                                          <p:cBhvr>
                                            <p:cTn id="47" dur="200" fill="hold">
                                              <p:stCondLst>
                                                <p:cond delay="200"/>
                                              </p:stCondLst>
                                            </p:cTn>
                                            <p:tgtEl>
                                              <p:spTgt spid="8"/>
                                            </p:tgtEl>
                                            <p:attrNameLst>
                                              <p:attrName>r</p:attrName>
                                            </p:attrNameLst>
                                          </p:cBhvr>
                                        </p:animRot>
                                        <p:animRot by="240000">
                                          <p:cBhvr>
                                            <p:cTn id="48" dur="200" fill="hold">
                                              <p:stCondLst>
                                                <p:cond delay="400"/>
                                              </p:stCondLst>
                                            </p:cTn>
                                            <p:tgtEl>
                                              <p:spTgt spid="8"/>
                                            </p:tgtEl>
                                            <p:attrNameLst>
                                              <p:attrName>r</p:attrName>
                                            </p:attrNameLst>
                                          </p:cBhvr>
                                        </p:animRot>
                                        <p:animRot by="-240000">
                                          <p:cBhvr>
                                            <p:cTn id="49" dur="200" fill="hold">
                                              <p:stCondLst>
                                                <p:cond delay="600"/>
                                              </p:stCondLst>
                                            </p:cTn>
                                            <p:tgtEl>
                                              <p:spTgt spid="8"/>
                                            </p:tgtEl>
                                            <p:attrNameLst>
                                              <p:attrName>r</p:attrName>
                                            </p:attrNameLst>
                                          </p:cBhvr>
                                        </p:animRot>
                                        <p:animRot by="120000">
                                          <p:cBhvr>
                                            <p:cTn id="50" dur="200" fill="hold">
                                              <p:stCondLst>
                                                <p:cond delay="800"/>
                                              </p:stCondLst>
                                            </p:cTn>
                                            <p:tgtEl>
                                              <p:spTgt spid="8"/>
                                            </p:tgtEl>
                                            <p:attrNameLst>
                                              <p:attrName>r</p:attrName>
                                            </p:attrNameLst>
                                          </p:cBhvr>
                                        </p:animRot>
                                      </p:childTnLst>
                                    </p:cTn>
                                  </p:par>
                                </p:childTnLst>
                              </p:cTn>
                            </p:par>
                          </p:childTnLst>
                        </p:cTn>
                      </p:par>
                    </p:childTnLst>
                  </p:cTn>
                  <p:nextCondLst>
                    <p:cond evt="onClick" delay="0">
                      <p:tgtEl>
                        <p:spTgt spid="6"/>
                      </p:tgtEl>
                    </p:cond>
                  </p:nextCondLst>
                </p:seq>
              </p:childTnLst>
            </p:cTn>
          </p:par>
        </p:tnLst>
        <p:bldLst>
          <p:bldP spid="9" grpId="0"/>
          <p:bldP spid="9"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4*#ppt_w"/>
                                              </p:val>
                                            </p:tav>
                                            <p:tav tm="100000">
                                              <p:val>
                                                <p:strVal val="#ppt_w"/>
                                              </p:val>
                                            </p:tav>
                                          </p:tavLst>
                                        </p:anim>
                                        <p:anim calcmode="lin" valueType="num">
                                          <p:cBhvr>
                                            <p:cTn id="8" dur="500" fill="hold"/>
                                            <p:tgtEl>
                                              <p:spTgt spid="9"/>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3.54167E-6 0.0243 L -3.54167E-6 -0.07222 " pathEditMode="relative" rAng="0" ptsTypes="AA">
                                          <p:cBhvr>
                                            <p:cTn id="10" dur="250" accel="50000" decel="50000" autoRev="1" fill="hold">
                                              <p:stCondLst>
                                                <p:cond delay="0"/>
                                              </p:stCondLst>
                                            </p:cTn>
                                            <p:tgtEl>
                                              <p:spTgt spid="9"/>
                                            </p:tgtEl>
                                            <p:attrNameLst>
                                              <p:attrName>ppt_x</p:attrName>
                                              <p:attrName>ppt_y</p:attrName>
                                            </p:attrNameLst>
                                          </p:cBhvr>
                                          <p:rCtr x="0" y="-4838"/>
                                        </p:animMotion>
                                        <p:animRot by="1500000">
                                          <p:cBhvr>
                                            <p:cTn id="11" dur="125" fill="hold">
                                              <p:stCondLst>
                                                <p:cond delay="0"/>
                                              </p:stCondLst>
                                            </p:cTn>
                                            <p:tgtEl>
                                              <p:spTgt spid="9"/>
                                            </p:tgtEl>
                                            <p:attrNameLst>
                                              <p:attrName>r</p:attrName>
                                            </p:attrNameLst>
                                          </p:cBhvr>
                                        </p:animRot>
                                        <p:animRot by="-1500000">
                                          <p:cBhvr>
                                            <p:cTn id="12" dur="125" fill="hold">
                                              <p:stCondLst>
                                                <p:cond delay="125"/>
                                              </p:stCondLst>
                                            </p:cTn>
                                            <p:tgtEl>
                                              <p:spTgt spid="9"/>
                                            </p:tgtEl>
                                            <p:attrNameLst>
                                              <p:attrName>r</p:attrName>
                                            </p:attrNameLst>
                                          </p:cBhvr>
                                        </p:animRot>
                                        <p:animRot by="-1500000">
                                          <p:cBhvr>
                                            <p:cTn id="13" dur="125" fill="hold">
                                              <p:stCondLst>
                                                <p:cond delay="250"/>
                                              </p:stCondLst>
                                            </p:cTn>
                                            <p:tgtEl>
                                              <p:spTgt spid="9"/>
                                            </p:tgtEl>
                                            <p:attrNameLst>
                                              <p:attrName>r</p:attrName>
                                            </p:attrNameLst>
                                          </p:cBhvr>
                                        </p:animRot>
                                        <p:animRot by="1500000">
                                          <p:cBhvr>
                                            <p:cTn id="14" dur="125" fill="hold">
                                              <p:stCondLst>
                                                <p:cond delay="375"/>
                                              </p:stCondLst>
                                            </p:cTn>
                                            <p:tgtEl>
                                              <p:spTgt spid="9"/>
                                            </p:tgtEl>
                                            <p:attrNameLst>
                                              <p:attrName>r</p:attrName>
                                            </p:attrNameLst>
                                          </p:cBhvr>
                                        </p:animRot>
                                      </p:childTnLst>
                                    </p:cTn>
                                  </p:par>
                                  <p:par>
                                    <p:cTn id="15" presetID="2" presetClass="entr" presetSubtype="8"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4000" fill="hold"/>
                                            <p:tgtEl>
                                              <p:spTgt spid="5"/>
                                            </p:tgtEl>
                                            <p:attrNameLst>
                                              <p:attrName>ppt_x</p:attrName>
                                            </p:attrNameLst>
                                          </p:cBhvr>
                                          <p:tavLst>
                                            <p:tav tm="0">
                                              <p:val>
                                                <p:strVal val="0-#ppt_w/2"/>
                                              </p:val>
                                            </p:tav>
                                            <p:tav tm="100000">
                                              <p:val>
                                                <p:strVal val="#ppt_x"/>
                                              </p:val>
                                            </p:tav>
                                          </p:tavLst>
                                        </p:anim>
                                        <p:anim calcmode="lin" valueType="num">
                                          <p:cBhvr additive="base">
                                            <p:cTn id="18" dur="4000" fill="hold"/>
                                            <p:tgtEl>
                                              <p:spTgt spid="5"/>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50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4000" fill="hold"/>
                                            <p:tgtEl>
                                              <p:spTgt spid="6"/>
                                            </p:tgtEl>
                                            <p:attrNameLst>
                                              <p:attrName>ppt_x</p:attrName>
                                            </p:attrNameLst>
                                          </p:cBhvr>
                                          <p:tavLst>
                                            <p:tav tm="0">
                                              <p:val>
                                                <p:strVal val="0-#ppt_w/2"/>
                                              </p:val>
                                            </p:tav>
                                            <p:tav tm="100000">
                                              <p:val>
                                                <p:strVal val="#ppt_x"/>
                                              </p:val>
                                            </p:tav>
                                          </p:tavLst>
                                        </p:anim>
                                        <p:anim calcmode="lin" valueType="num">
                                          <p:cBhvr additive="base">
                                            <p:cTn id="22" dur="4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
                        </p:tgtEl>
                      </p:cond>
                    </p:stCondLst>
                    <p:endSync evt="end" delay="0">
                      <p:rtn val="all"/>
                    </p:endSync>
                    <p:childTnLst>
                      <p:par>
                        <p:cTn id="24" fill="hold">
                          <p:stCondLst>
                            <p:cond delay="0"/>
                          </p:stCondLst>
                          <p:childTnLst>
                            <p:par>
                              <p:cTn id="25" fill="hold">
                                <p:stCondLst>
                                  <p:cond delay="0"/>
                                </p:stCondLst>
                                <p:childTnLst>
                                  <p:par>
                                    <p:cTn id="26" presetID="53" presetClass="entr" presetSubtype="16"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32" presetClass="emph" presetSubtype="0" repeatCount="10000" fill="hold" nodeType="withEffect">
                                      <p:stCondLst>
                                        <p:cond delay="0"/>
                                      </p:stCondLst>
                                      <p:childTnLst>
                                        <p:animRot by="120000">
                                          <p:cBhvr>
                                            <p:cTn id="32" dur="100" fill="hold">
                                              <p:stCondLst>
                                                <p:cond delay="0"/>
                                              </p:stCondLst>
                                            </p:cTn>
                                            <p:tgtEl>
                                              <p:spTgt spid="7"/>
                                            </p:tgtEl>
                                            <p:attrNameLst>
                                              <p:attrName>r</p:attrName>
                                            </p:attrNameLst>
                                          </p:cBhvr>
                                        </p:animRot>
                                        <p:animRot by="-240000">
                                          <p:cBhvr>
                                            <p:cTn id="33" dur="200" fill="hold">
                                              <p:stCondLst>
                                                <p:cond delay="200"/>
                                              </p:stCondLst>
                                            </p:cTn>
                                            <p:tgtEl>
                                              <p:spTgt spid="7"/>
                                            </p:tgtEl>
                                            <p:attrNameLst>
                                              <p:attrName>r</p:attrName>
                                            </p:attrNameLst>
                                          </p:cBhvr>
                                        </p:animRot>
                                        <p:animRot by="240000">
                                          <p:cBhvr>
                                            <p:cTn id="34" dur="200" fill="hold">
                                              <p:stCondLst>
                                                <p:cond delay="400"/>
                                              </p:stCondLst>
                                            </p:cTn>
                                            <p:tgtEl>
                                              <p:spTgt spid="7"/>
                                            </p:tgtEl>
                                            <p:attrNameLst>
                                              <p:attrName>r</p:attrName>
                                            </p:attrNameLst>
                                          </p:cBhvr>
                                        </p:animRot>
                                        <p:animRot by="-240000">
                                          <p:cBhvr>
                                            <p:cTn id="35" dur="200" fill="hold">
                                              <p:stCondLst>
                                                <p:cond delay="600"/>
                                              </p:stCondLst>
                                            </p:cTn>
                                            <p:tgtEl>
                                              <p:spTgt spid="7"/>
                                            </p:tgtEl>
                                            <p:attrNameLst>
                                              <p:attrName>r</p:attrName>
                                            </p:attrNameLst>
                                          </p:cBhvr>
                                        </p:animRot>
                                        <p:animRot by="120000">
                                          <p:cBhvr>
                                            <p:cTn id="36" dur="200" fill="hold">
                                              <p:stCondLst>
                                                <p:cond delay="800"/>
                                              </p:stCondLst>
                                            </p:cTn>
                                            <p:tgtEl>
                                              <p:spTgt spid="7"/>
                                            </p:tgtEl>
                                            <p:attrNameLst>
                                              <p:attrName>r</p:attrName>
                                            </p:attrNameLst>
                                          </p:cBhvr>
                                        </p:animRot>
                                      </p:child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53" presetClass="entr" presetSubtype="16" fill="hold" nodeType="with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p:cTn id="42" dur="500" fill="hold"/>
                                            <p:tgtEl>
                                              <p:spTgt spid="8"/>
                                            </p:tgtEl>
                                            <p:attrNameLst>
                                              <p:attrName>ppt_w</p:attrName>
                                            </p:attrNameLst>
                                          </p:cBhvr>
                                          <p:tavLst>
                                            <p:tav tm="0">
                                              <p:val>
                                                <p:fltVal val="0"/>
                                              </p:val>
                                            </p:tav>
                                            <p:tav tm="100000">
                                              <p:val>
                                                <p:strVal val="#ppt_w"/>
                                              </p:val>
                                            </p:tav>
                                          </p:tavLst>
                                        </p:anim>
                                        <p:anim calcmode="lin" valueType="num">
                                          <p:cBhvr>
                                            <p:cTn id="43" dur="500" fill="hold"/>
                                            <p:tgtEl>
                                              <p:spTgt spid="8"/>
                                            </p:tgtEl>
                                            <p:attrNameLst>
                                              <p:attrName>ppt_h</p:attrName>
                                            </p:attrNameLst>
                                          </p:cBhvr>
                                          <p:tavLst>
                                            <p:tav tm="0">
                                              <p:val>
                                                <p:fltVal val="0"/>
                                              </p:val>
                                            </p:tav>
                                            <p:tav tm="100000">
                                              <p:val>
                                                <p:strVal val="#ppt_h"/>
                                              </p:val>
                                            </p:tav>
                                          </p:tavLst>
                                        </p:anim>
                                        <p:animEffect transition="in" filter="fade">
                                          <p:cBhvr>
                                            <p:cTn id="44" dur="500"/>
                                            <p:tgtEl>
                                              <p:spTgt spid="8"/>
                                            </p:tgtEl>
                                          </p:cBhvr>
                                        </p:animEffect>
                                      </p:childTnLst>
                                    </p:cTn>
                                  </p:par>
                                  <p:par>
                                    <p:cTn id="45" presetID="32" presetClass="emph" presetSubtype="0" repeatCount="10000" fill="hold" nodeType="withEffect">
                                      <p:stCondLst>
                                        <p:cond delay="0"/>
                                      </p:stCondLst>
                                      <p:childTnLst>
                                        <p:animRot by="120000">
                                          <p:cBhvr>
                                            <p:cTn id="46" dur="100" fill="hold">
                                              <p:stCondLst>
                                                <p:cond delay="0"/>
                                              </p:stCondLst>
                                            </p:cTn>
                                            <p:tgtEl>
                                              <p:spTgt spid="8"/>
                                            </p:tgtEl>
                                            <p:attrNameLst>
                                              <p:attrName>r</p:attrName>
                                            </p:attrNameLst>
                                          </p:cBhvr>
                                        </p:animRot>
                                        <p:animRot by="-240000">
                                          <p:cBhvr>
                                            <p:cTn id="47" dur="200" fill="hold">
                                              <p:stCondLst>
                                                <p:cond delay="200"/>
                                              </p:stCondLst>
                                            </p:cTn>
                                            <p:tgtEl>
                                              <p:spTgt spid="8"/>
                                            </p:tgtEl>
                                            <p:attrNameLst>
                                              <p:attrName>r</p:attrName>
                                            </p:attrNameLst>
                                          </p:cBhvr>
                                        </p:animRot>
                                        <p:animRot by="240000">
                                          <p:cBhvr>
                                            <p:cTn id="48" dur="200" fill="hold">
                                              <p:stCondLst>
                                                <p:cond delay="400"/>
                                              </p:stCondLst>
                                            </p:cTn>
                                            <p:tgtEl>
                                              <p:spTgt spid="8"/>
                                            </p:tgtEl>
                                            <p:attrNameLst>
                                              <p:attrName>r</p:attrName>
                                            </p:attrNameLst>
                                          </p:cBhvr>
                                        </p:animRot>
                                        <p:animRot by="-240000">
                                          <p:cBhvr>
                                            <p:cTn id="49" dur="200" fill="hold">
                                              <p:stCondLst>
                                                <p:cond delay="600"/>
                                              </p:stCondLst>
                                            </p:cTn>
                                            <p:tgtEl>
                                              <p:spTgt spid="8"/>
                                            </p:tgtEl>
                                            <p:attrNameLst>
                                              <p:attrName>r</p:attrName>
                                            </p:attrNameLst>
                                          </p:cBhvr>
                                        </p:animRot>
                                        <p:animRot by="120000">
                                          <p:cBhvr>
                                            <p:cTn id="50" dur="200" fill="hold">
                                              <p:stCondLst>
                                                <p:cond delay="800"/>
                                              </p:stCondLst>
                                            </p:cTn>
                                            <p:tgtEl>
                                              <p:spTgt spid="8"/>
                                            </p:tgtEl>
                                            <p:attrNameLst>
                                              <p:attrName>r</p:attrName>
                                            </p:attrNameLst>
                                          </p:cBhvr>
                                        </p:animRot>
                                      </p:childTnLst>
                                    </p:cTn>
                                  </p:par>
                                </p:childTnLst>
                              </p:cTn>
                            </p:par>
                          </p:childTnLst>
                        </p:cTn>
                      </p:par>
                    </p:childTnLst>
                  </p:cTn>
                  <p:nextCondLst>
                    <p:cond evt="onClick" delay="0">
                      <p:tgtEl>
                        <p:spTgt spid="6"/>
                      </p:tgtEl>
                    </p:cond>
                  </p:nextCondLst>
                </p:seq>
              </p:childTnLst>
            </p:cTn>
          </p:par>
        </p:tnLst>
        <p:bldLst>
          <p:bldP spid="9" grpId="0"/>
          <p:bldP spid="9" grpId="1"/>
        </p:bld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086BEF0D-BE2F-44FD-A8D6-E9BC21337091}"/>
              </a:ext>
            </a:extLst>
          </p:cNvPr>
          <p:cNvSpPr/>
          <p:nvPr/>
        </p:nvSpPr>
        <p:spPr>
          <a:xfrm>
            <a:off x="336550" y="372140"/>
            <a:ext cx="11518900" cy="2101359"/>
          </a:xfrm>
          <a:prstGeom prst="roundRect">
            <a:avLst/>
          </a:prstGeom>
          <a:solidFill>
            <a:schemeClr val="bg1"/>
          </a:solidFill>
          <a:ln w="76200">
            <a:solidFill>
              <a:srgbClr val="FEC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8F664F3-7270-4778-93A0-4CB849D39A2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5238" y="4558638"/>
            <a:ext cx="5574462" cy="1436884"/>
          </a:xfrm>
          <a:prstGeom prst="rect">
            <a:avLst/>
          </a:prstGeom>
        </p:spPr>
      </p:pic>
      <p:pic>
        <p:nvPicPr>
          <p:cNvPr id="8" name="Picture 7">
            <a:extLst>
              <a:ext uri="{FF2B5EF4-FFF2-40B4-BE49-F238E27FC236}">
                <a16:creationId xmlns:a16="http://schemas.microsoft.com/office/drawing/2014/main" id="{2A0FC927-69C7-4496-A096-C30CFD4FEB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7572" y="2906640"/>
            <a:ext cx="5723920" cy="1436884"/>
          </a:xfrm>
          <a:prstGeom prst="rect">
            <a:avLst/>
          </a:prstGeom>
        </p:spPr>
      </p:pic>
      <p:pic>
        <p:nvPicPr>
          <p:cNvPr id="9" name="Picture 8">
            <a:extLst>
              <a:ext uri="{FF2B5EF4-FFF2-40B4-BE49-F238E27FC236}">
                <a16:creationId xmlns:a16="http://schemas.microsoft.com/office/drawing/2014/main" id="{D9C15B38-2EC3-4CC5-87A0-B811853E2D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24796" y="2915985"/>
            <a:ext cx="5574462" cy="1436884"/>
          </a:xfrm>
          <a:prstGeom prst="rect">
            <a:avLst/>
          </a:prstGeom>
        </p:spPr>
      </p:pic>
      <p:pic>
        <p:nvPicPr>
          <p:cNvPr id="10" name="Picture 9">
            <a:extLst>
              <a:ext uri="{FF2B5EF4-FFF2-40B4-BE49-F238E27FC236}">
                <a16:creationId xmlns:a16="http://schemas.microsoft.com/office/drawing/2014/main" id="{D16F3B8C-C944-4985-86E0-D57F05B2A7B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8265" y="4564051"/>
            <a:ext cx="5723920" cy="1436884"/>
          </a:xfrm>
          <a:prstGeom prst="rect">
            <a:avLst/>
          </a:prstGeom>
        </p:spPr>
      </p:pic>
      <p:sp>
        <p:nvSpPr>
          <p:cNvPr id="12" name="TextBox 11">
            <a:extLst>
              <a:ext uri="{FF2B5EF4-FFF2-40B4-BE49-F238E27FC236}">
                <a16:creationId xmlns:a16="http://schemas.microsoft.com/office/drawing/2014/main" id="{75E036B8-317A-4C8B-AC23-E9FADDDCE7C6}"/>
              </a:ext>
            </a:extLst>
          </p:cNvPr>
          <p:cNvSpPr txBox="1"/>
          <p:nvPr/>
        </p:nvSpPr>
        <p:spPr>
          <a:xfrm>
            <a:off x="410375" y="619750"/>
            <a:ext cx="11319336" cy="2492990"/>
          </a:xfrm>
          <a:prstGeom prst="rect">
            <a:avLst/>
          </a:prstGeom>
          <a:noFill/>
          <a:ln>
            <a:noFill/>
          </a:ln>
        </p:spPr>
        <p:txBody>
          <a:bodyPr wrap="square" lIns="0" tIns="0" rIns="0" bIns="0" rtlCol="0">
            <a:spAutoFit/>
          </a:bodyPr>
          <a:lstStyle/>
          <a:p>
            <a:pPr eaLnBrk="0" fontAlgn="base" hangingPunct="0">
              <a:spcBef>
                <a:spcPct val="0"/>
              </a:spcBef>
              <a:spcAft>
                <a:spcPct val="0"/>
              </a:spcAft>
              <a:tabLst>
                <a:tab pos="228600" algn="l"/>
                <a:tab pos="1663700" algn="l"/>
                <a:tab pos="3101975" algn="l"/>
                <a:tab pos="4549775" algn="l"/>
              </a:tabLst>
            </a:pPr>
            <a:r>
              <a:rPr lang="en-US" altLang="en-US" sz="5400" b="1">
                <a:solidFill>
                  <a:srgbClr val="0070C0"/>
                </a:solidFill>
                <a:latin typeface="UVN Thanh Pho Nang" panose="02060406040706070204" pitchFamily="18" charset="0"/>
                <a:cs typeface="Times New Roman" panose="02020603050405020304" pitchFamily="18" charset="0"/>
              </a:rPr>
              <a:t>Câu 1:</a:t>
            </a:r>
            <a:r>
              <a:rPr lang="en-US" altLang="en-US" sz="5400" b="1">
                <a:solidFill>
                  <a:srgbClr val="FFC000"/>
                </a:solidFill>
                <a:latin typeface="UVN Thanh Pho Nang" panose="02060406040706070204" pitchFamily="18" charset="0"/>
                <a:cs typeface="Times New Roman" panose="02020603050405020304" pitchFamily="18" charset="0"/>
              </a:rPr>
              <a:t> </a:t>
            </a:r>
            <a:r>
              <a:rPr lang="en-US" sz="5400" b="1">
                <a:solidFill>
                  <a:srgbClr val="FFC000"/>
                </a:solidFill>
                <a:latin typeface="UVN Thanh Pho Nang" panose="02060406040706070204" pitchFamily="18" charset="0"/>
                <a:cs typeface="Times New Roman" panose="02020603050405020304" pitchFamily="18" charset="0"/>
              </a:rPr>
              <a:t>Tuyến đường sắt dài nhất nước ta là:</a:t>
            </a:r>
          </a:p>
          <a:p>
            <a:pPr lvl="0" eaLnBrk="0" fontAlgn="base" hangingPunct="0">
              <a:spcBef>
                <a:spcPct val="0"/>
              </a:spcBef>
              <a:spcAft>
                <a:spcPct val="0"/>
              </a:spcAft>
              <a:tabLst>
                <a:tab pos="228600" algn="l"/>
                <a:tab pos="1663700" algn="l"/>
                <a:tab pos="3101975" algn="l"/>
                <a:tab pos="4549775" algn="l"/>
              </a:tabLst>
            </a:pPr>
            <a:endParaRPr lang="en-US" alt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p:txBody>
      </p:sp>
      <p:sp>
        <p:nvSpPr>
          <p:cNvPr id="13" name="TextBox 12">
            <a:extLst>
              <a:ext uri="{FF2B5EF4-FFF2-40B4-BE49-F238E27FC236}">
                <a16:creationId xmlns:a16="http://schemas.microsoft.com/office/drawing/2014/main" id="{33437EF6-A891-4BF3-A9A5-21C27C1E224C}"/>
              </a:ext>
            </a:extLst>
          </p:cNvPr>
          <p:cNvSpPr txBox="1"/>
          <p:nvPr/>
        </p:nvSpPr>
        <p:spPr>
          <a:xfrm>
            <a:off x="1689383" y="3293050"/>
            <a:ext cx="3048934" cy="615553"/>
          </a:xfrm>
          <a:prstGeom prst="rect">
            <a:avLst/>
          </a:prstGeom>
          <a:noFill/>
          <a:ln>
            <a:noFill/>
          </a:ln>
        </p:spPr>
        <p:txBody>
          <a:bodyPr wrap="square" lIns="0" tIns="0" rIns="0" bIns="0" rtlCol="0">
            <a:spAutoFit/>
          </a:bodyPr>
          <a:lstStyle/>
          <a:p>
            <a:pPr algn="ctr"/>
            <a:r>
              <a:rPr lang="en-US"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rPr>
              <a:t>Bắc - Nam</a:t>
            </a:r>
          </a:p>
        </p:txBody>
      </p:sp>
      <p:sp>
        <p:nvSpPr>
          <p:cNvPr id="14" name="TextBox 13">
            <a:extLst>
              <a:ext uri="{FF2B5EF4-FFF2-40B4-BE49-F238E27FC236}">
                <a16:creationId xmlns:a16="http://schemas.microsoft.com/office/drawing/2014/main" id="{2EBF2A45-A053-4A54-9931-03B7E13B2F5B}"/>
              </a:ext>
            </a:extLst>
          </p:cNvPr>
          <p:cNvSpPr txBox="1"/>
          <p:nvPr/>
        </p:nvSpPr>
        <p:spPr>
          <a:xfrm>
            <a:off x="1394491" y="4729934"/>
            <a:ext cx="3595284" cy="615553"/>
          </a:xfrm>
          <a:prstGeom prst="rect">
            <a:avLst/>
          </a:prstGeom>
          <a:noFill/>
          <a:ln>
            <a:noFill/>
          </a:ln>
        </p:spPr>
        <p:txBody>
          <a:bodyPr wrap="square" lIns="0" tIns="0" rIns="0" bIns="0" rtlCol="0">
            <a:spAutoFit/>
          </a:bodyPr>
          <a:lstStyle/>
          <a:p>
            <a:pPr algn="ctr"/>
            <a:r>
              <a:rPr lang="en-US"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rPr>
              <a:t>Đông - Bắc</a:t>
            </a:r>
          </a:p>
        </p:txBody>
      </p:sp>
      <p:sp>
        <p:nvSpPr>
          <p:cNvPr id="15" name="TextBox 14">
            <a:extLst>
              <a:ext uri="{FF2B5EF4-FFF2-40B4-BE49-F238E27FC236}">
                <a16:creationId xmlns:a16="http://schemas.microsoft.com/office/drawing/2014/main" id="{E566918E-6DFC-4ED9-BD21-B0AE5D19F5A4}"/>
              </a:ext>
            </a:extLst>
          </p:cNvPr>
          <p:cNvSpPr txBox="1"/>
          <p:nvPr/>
        </p:nvSpPr>
        <p:spPr>
          <a:xfrm>
            <a:off x="7468828" y="3257966"/>
            <a:ext cx="3167530" cy="615553"/>
          </a:xfrm>
          <a:prstGeom prst="rect">
            <a:avLst/>
          </a:prstGeom>
          <a:noFill/>
          <a:ln>
            <a:noFill/>
          </a:ln>
        </p:spPr>
        <p:txBody>
          <a:bodyPr wrap="square" lIns="0" tIns="0" rIns="0" bIns="0" rtlCol="0">
            <a:spAutoFit/>
          </a:bodyPr>
          <a:lstStyle/>
          <a:p>
            <a:pPr algn="ctr"/>
            <a:r>
              <a:rPr lang="en-US"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rPr>
              <a:t>Tây - Bắc</a:t>
            </a:r>
          </a:p>
        </p:txBody>
      </p:sp>
      <p:sp>
        <p:nvSpPr>
          <p:cNvPr id="16" name="TextBox 15">
            <a:extLst>
              <a:ext uri="{FF2B5EF4-FFF2-40B4-BE49-F238E27FC236}">
                <a16:creationId xmlns:a16="http://schemas.microsoft.com/office/drawing/2014/main" id="{B7CD92F6-E218-486B-B528-52C6AD24ACDE}"/>
              </a:ext>
            </a:extLst>
          </p:cNvPr>
          <p:cNvSpPr txBox="1"/>
          <p:nvPr/>
        </p:nvSpPr>
        <p:spPr>
          <a:xfrm>
            <a:off x="7339553" y="4868596"/>
            <a:ext cx="3595254" cy="615553"/>
          </a:xfrm>
          <a:prstGeom prst="rect">
            <a:avLst/>
          </a:prstGeom>
          <a:noFill/>
          <a:ln>
            <a:noFill/>
          </a:ln>
        </p:spPr>
        <p:txBody>
          <a:bodyPr wrap="square" lIns="0" tIns="0" rIns="0" bIns="0" rtlCol="0">
            <a:spAutoFit/>
          </a:bodyPr>
          <a:lstStyle/>
          <a:p>
            <a:pPr algn="ctr"/>
            <a:r>
              <a:rPr lang="en-US"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rPr>
              <a:t>Đông - Tây</a:t>
            </a:r>
          </a:p>
        </p:txBody>
      </p:sp>
      <p:pic>
        <p:nvPicPr>
          <p:cNvPr id="17" name="AmthanhThua">
            <a:hlinkClick r:id="" action="ppaction://media"/>
            <a:extLst>
              <a:ext uri="{FF2B5EF4-FFF2-40B4-BE49-F238E27FC236}">
                <a16:creationId xmlns:a16="http://schemas.microsoft.com/office/drawing/2014/main" id="{37F605A2-6FAF-4589-9AB2-A89F25FE187F}"/>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245012" y="4407923"/>
            <a:ext cx="487363" cy="487363"/>
          </a:xfrm>
          <a:prstGeom prst="rect">
            <a:avLst/>
          </a:prstGeom>
        </p:spPr>
      </p:pic>
      <p:sp>
        <p:nvSpPr>
          <p:cNvPr id="18" name="TextBox 17">
            <a:extLst>
              <a:ext uri="{FF2B5EF4-FFF2-40B4-BE49-F238E27FC236}">
                <a16:creationId xmlns:a16="http://schemas.microsoft.com/office/drawing/2014/main" id="{E85B56D8-9863-4782-A2CC-751743F958C2}"/>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9" name="TextBox 18">
            <a:extLst>
              <a:ext uri="{FF2B5EF4-FFF2-40B4-BE49-F238E27FC236}">
                <a16:creationId xmlns:a16="http://schemas.microsoft.com/office/drawing/2014/main" id="{61DBC1D1-023C-4C0B-A2FE-D737E400DB3C}"/>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20" name="59c3c5f047238">
            <a:hlinkClick r:id="" action="ppaction://media"/>
            <a:extLst>
              <a:ext uri="{FF2B5EF4-FFF2-40B4-BE49-F238E27FC236}">
                <a16:creationId xmlns:a16="http://schemas.microsoft.com/office/drawing/2014/main" id="{85773D8F-2D62-48E4-B14F-B2D2380E360A}"/>
              </a:ext>
            </a:extLst>
          </p:cNvPr>
          <p:cNvPicPr>
            <a:picLocks noChangeAspect="1"/>
          </p:cNvPicPr>
          <p:nvPr>
            <a:audioFile r:link="rId5"/>
            <p:extLst>
              <p:ext uri="{DAA4B4D4-6D71-4841-9C94-3DE7FCFB9230}">
                <p14:media xmlns:p14="http://schemas.microsoft.com/office/powerpoint/2010/main" r:embed="rId4"/>
              </p:ext>
            </p:extLst>
          </p:nvPr>
        </p:nvPicPr>
        <p:blipFill>
          <a:blip r:embed="rId14"/>
          <a:stretch>
            <a:fillRect/>
          </a:stretch>
        </p:blipFill>
        <p:spPr>
          <a:xfrm>
            <a:off x="-1245012" y="1348650"/>
            <a:ext cx="487363" cy="487363"/>
          </a:xfrm>
          <a:prstGeom prst="rect">
            <a:avLst/>
          </a:prstGeom>
        </p:spPr>
      </p:pic>
      <p:pic>
        <p:nvPicPr>
          <p:cNvPr id="21" name="AmthanhThua">
            <a:hlinkClick r:id="" action="ppaction://media"/>
            <a:extLst>
              <a:ext uri="{FF2B5EF4-FFF2-40B4-BE49-F238E27FC236}">
                <a16:creationId xmlns:a16="http://schemas.microsoft.com/office/drawing/2014/main" id="{A5523BAE-62C1-4063-AAF3-E7638E246BCE}"/>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252490" y="5031842"/>
            <a:ext cx="487363" cy="487363"/>
          </a:xfrm>
          <a:prstGeom prst="rect">
            <a:avLst/>
          </a:prstGeom>
        </p:spPr>
      </p:pic>
      <p:pic>
        <p:nvPicPr>
          <p:cNvPr id="22" name="AmthanhThua">
            <a:hlinkClick r:id="" action="ppaction://media"/>
            <a:extLst>
              <a:ext uri="{FF2B5EF4-FFF2-40B4-BE49-F238E27FC236}">
                <a16:creationId xmlns:a16="http://schemas.microsoft.com/office/drawing/2014/main" id="{98392396-C563-4116-8D07-2EDFBD1AB4BD}"/>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237935" y="5655715"/>
            <a:ext cx="487363" cy="487363"/>
          </a:xfrm>
          <a:prstGeom prst="rect">
            <a:avLst/>
          </a:prstGeom>
        </p:spPr>
      </p:pic>
      <p:pic>
        <p:nvPicPr>
          <p:cNvPr id="3" name="Picture 2">
            <a:extLst>
              <a:ext uri="{FF2B5EF4-FFF2-40B4-BE49-F238E27FC236}">
                <a16:creationId xmlns:a16="http://schemas.microsoft.com/office/drawing/2014/main" id="{CED0C99C-11E0-4E1A-8468-2ED6980C4B16}"/>
              </a:ext>
            </a:extLst>
          </p:cNvPr>
          <p:cNvPicPr>
            <a:picLocks noChangeAspect="1"/>
          </p:cNvPicPr>
          <p:nvPr/>
        </p:nvPicPr>
        <p:blipFill rotWithShape="1">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4849984" y="3062953"/>
            <a:ext cx="1326774" cy="1495685"/>
          </a:xfrm>
          <a:prstGeom prst="rect">
            <a:avLst/>
          </a:prstGeom>
        </p:spPr>
      </p:pic>
      <p:pic>
        <p:nvPicPr>
          <p:cNvPr id="40" name="Picture 39">
            <a:extLst>
              <a:ext uri="{FF2B5EF4-FFF2-40B4-BE49-F238E27FC236}">
                <a16:creationId xmlns:a16="http://schemas.microsoft.com/office/drawing/2014/main" id="{513DC3A8-5FC1-497E-B74C-789321DDB1EF}"/>
              </a:ext>
            </a:extLst>
          </p:cNvPr>
          <p:cNvPicPr>
            <a:picLocks noChangeAspect="1"/>
          </p:cNvPicPr>
          <p:nvPr/>
        </p:nvPicPr>
        <p:blipFill>
          <a:blip r:embed="rId17"/>
          <a:stretch>
            <a:fillRect/>
          </a:stretch>
        </p:blipFill>
        <p:spPr>
          <a:xfrm>
            <a:off x="8717116" y="812900"/>
            <a:ext cx="4011160" cy="2240802"/>
          </a:xfrm>
          <a:prstGeom prst="rect">
            <a:avLst/>
          </a:prstGeom>
        </p:spPr>
      </p:pic>
      <p:pic>
        <p:nvPicPr>
          <p:cNvPr id="42" name="Picture 41">
            <a:extLst>
              <a:ext uri="{FF2B5EF4-FFF2-40B4-BE49-F238E27FC236}">
                <a16:creationId xmlns:a16="http://schemas.microsoft.com/office/drawing/2014/main" id="{434B6AE4-5D05-47E2-8D39-5665289C468D}"/>
              </a:ext>
            </a:extLst>
          </p:cNvPr>
          <p:cNvPicPr>
            <a:picLocks noChangeAspect="1"/>
          </p:cNvPicPr>
          <p:nvPr/>
        </p:nvPicPr>
        <p:blipFill rotWithShape="1">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10657897" y="3141820"/>
            <a:ext cx="1326774" cy="1495685"/>
          </a:xfrm>
          <a:prstGeom prst="rect">
            <a:avLst/>
          </a:prstGeom>
        </p:spPr>
      </p:pic>
      <p:pic>
        <p:nvPicPr>
          <p:cNvPr id="43" name="Picture 42">
            <a:extLst>
              <a:ext uri="{FF2B5EF4-FFF2-40B4-BE49-F238E27FC236}">
                <a16:creationId xmlns:a16="http://schemas.microsoft.com/office/drawing/2014/main" id="{AFC21970-087D-4EB3-A660-1F5CA6E18BCA}"/>
              </a:ext>
            </a:extLst>
          </p:cNvPr>
          <p:cNvPicPr>
            <a:picLocks noChangeAspect="1"/>
          </p:cNvPicPr>
          <p:nvPr/>
        </p:nvPicPr>
        <p:blipFill rotWithShape="1">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4883043" y="5151553"/>
            <a:ext cx="1326774" cy="1495685"/>
          </a:xfrm>
          <a:prstGeom prst="rect">
            <a:avLst/>
          </a:prstGeom>
        </p:spPr>
      </p:pic>
      <p:pic>
        <p:nvPicPr>
          <p:cNvPr id="44" name="Picture 43">
            <a:extLst>
              <a:ext uri="{FF2B5EF4-FFF2-40B4-BE49-F238E27FC236}">
                <a16:creationId xmlns:a16="http://schemas.microsoft.com/office/drawing/2014/main" id="{2601236E-74D8-447E-AA2E-DDF89CA9B992}"/>
              </a:ext>
            </a:extLst>
          </p:cNvPr>
          <p:cNvPicPr>
            <a:picLocks noChangeAspect="1"/>
          </p:cNvPicPr>
          <p:nvPr/>
        </p:nvPicPr>
        <p:blipFill rotWithShape="1">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10719757" y="5199635"/>
            <a:ext cx="1326774" cy="1495685"/>
          </a:xfrm>
          <a:prstGeom prst="rect">
            <a:avLst/>
          </a:prstGeom>
        </p:spPr>
      </p:pic>
      <p:pic>
        <p:nvPicPr>
          <p:cNvPr id="33" name="CẤM BUÔN BÁN, CẤM REUP" descr="Káº¿t quáº£ hÃ¬nh áº£nh cho right wrong tick icon">
            <a:extLst>
              <a:ext uri="{FF2B5EF4-FFF2-40B4-BE49-F238E27FC236}">
                <a16:creationId xmlns:a16="http://schemas.microsoft.com/office/drawing/2014/main" id="{313E47D9-2A41-4D97-A84E-1D87D5195A03}"/>
              </a:ext>
            </a:extLst>
          </p:cNvPr>
          <p:cNvPicPr>
            <a:picLocks noChangeAspect="1" noChangeArrowheads="1"/>
          </p:cNvPicPr>
          <p:nvPr/>
        </p:nvPicPr>
        <p:blipFill rotWithShape="1">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102109" y="3298429"/>
            <a:ext cx="1339598" cy="1177337"/>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34" name="ĐC SHARE MIỄN PHÍ BỞI NK POWERSKILLS" descr="Káº¿t quáº£ hÃ¬nh áº£nh cho right wrong tick icon">
            <a:extLst>
              <a:ext uri="{FF2B5EF4-FFF2-40B4-BE49-F238E27FC236}">
                <a16:creationId xmlns:a16="http://schemas.microsoft.com/office/drawing/2014/main" id="{5C0025E2-1DE5-4756-A2AB-E55157AC1572}"/>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29778" y="5407610"/>
            <a:ext cx="1092200" cy="110686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35" name="ĐC SHARE MIỄN PHÍ BỞI NK POWERSKILLS" descr="Káº¿t quáº£ hÃ¬nh áº£nh cho right wrong tick icon">
            <a:extLst>
              <a:ext uri="{FF2B5EF4-FFF2-40B4-BE49-F238E27FC236}">
                <a16:creationId xmlns:a16="http://schemas.microsoft.com/office/drawing/2014/main" id="{21988E9F-E62C-4407-B36E-6A52DF81012E}"/>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926442" y="3372911"/>
            <a:ext cx="1092200" cy="110686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36" name="ĐC SHARE MIỄN PHÍ BỞI NK POWERSKILLS" descr="Káº¿t quáº£ hÃ¬nh áº£nh cho right wrong tick icon">
            <a:extLst>
              <a:ext uri="{FF2B5EF4-FFF2-40B4-BE49-F238E27FC236}">
                <a16:creationId xmlns:a16="http://schemas.microsoft.com/office/drawing/2014/main" id="{7E887BA3-F5A4-4D10-B2B4-20F14DE397C0}"/>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144774" y="5595532"/>
            <a:ext cx="1092200" cy="110686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2F318A38-F4E7-441B-A3D6-0BB261BC8D11}"/>
              </a:ext>
            </a:extLst>
          </p:cNvPr>
          <p:cNvSpPr txBox="1"/>
          <p:nvPr/>
        </p:nvSpPr>
        <p:spPr>
          <a:xfrm>
            <a:off x="12865100" y="457200"/>
            <a:ext cx="2933700" cy="3108543"/>
          </a:xfrm>
          <a:prstGeom prst="rect">
            <a:avLst/>
          </a:prstGeom>
          <a:solidFill>
            <a:schemeClr val="accent4">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vào A/B/C/D để ra đáp 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Click vào XE để ra phần quà.</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a:solidFill>
                  <a:prstClr val="black"/>
                </a:solidFill>
                <a:latin typeface="Times New Roman" panose="02020603050405020304" pitchFamily="18" charset="0"/>
                <a:cs typeface="Times New Roman" panose="02020603050405020304" pitchFamily="18" charset="0"/>
              </a:rPr>
              <a:t>- Click quà để quay về.</a:t>
            </a:r>
            <a:endPar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5" name="Picture 44">
            <a:hlinkClick r:id="rId20" action="ppaction://hlinksldjump"/>
            <a:extLst>
              <a:ext uri="{FF2B5EF4-FFF2-40B4-BE49-F238E27FC236}">
                <a16:creationId xmlns:a16="http://schemas.microsoft.com/office/drawing/2014/main" id="{F2F9C7F7-C825-4010-8B44-DB5E519CC086}"/>
              </a:ext>
            </a:extLst>
          </p:cNvPr>
          <p:cNvPicPr>
            <a:picLocks noChangeAspect="1"/>
          </p:cNvPicPr>
          <p:nvPr/>
        </p:nvPicPr>
        <p:blipFill rotWithShape="1">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3327848" y="857065"/>
            <a:ext cx="4752086" cy="5357076"/>
          </a:xfrm>
          <a:prstGeom prst="rect">
            <a:avLst/>
          </a:prstGeom>
        </p:spPr>
      </p:pic>
    </p:spTree>
    <p:custDataLst>
      <p:tags r:id="rId1"/>
    </p:custDataLst>
    <p:extLst>
      <p:ext uri="{BB962C8B-B14F-4D97-AF65-F5344CB8AC3E}">
        <p14:creationId xmlns:p14="http://schemas.microsoft.com/office/powerpoint/2010/main" val="27286097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40"/>
                                        </p:tgtEl>
                                        <p:attrNameLst>
                                          <p:attrName>style.visibility</p:attrName>
                                        </p:attrNameLst>
                                      </p:cBhvr>
                                      <p:to>
                                        <p:strVal val="visible"/>
                                      </p:to>
                                    </p:set>
                                    <p:anim calcmode="lin" valueType="num">
                                      <p:cBhvr>
                                        <p:cTn id="14" dur="500" fill="hold"/>
                                        <p:tgtEl>
                                          <p:spTgt spid="40"/>
                                        </p:tgtEl>
                                        <p:attrNameLst>
                                          <p:attrName>ppt_w</p:attrName>
                                        </p:attrNameLst>
                                      </p:cBhvr>
                                      <p:tavLst>
                                        <p:tav tm="0">
                                          <p:val>
                                            <p:fltVal val="0"/>
                                          </p:val>
                                        </p:tav>
                                        <p:tav tm="100000">
                                          <p:val>
                                            <p:strVal val="#ppt_w"/>
                                          </p:val>
                                        </p:tav>
                                      </p:tavLst>
                                    </p:anim>
                                    <p:anim calcmode="lin" valueType="num">
                                      <p:cBhvr>
                                        <p:cTn id="15" dur="500" fill="hold"/>
                                        <p:tgtEl>
                                          <p:spTgt spid="40"/>
                                        </p:tgtEl>
                                        <p:attrNameLst>
                                          <p:attrName>ppt_h</p:attrName>
                                        </p:attrNameLst>
                                      </p:cBhvr>
                                      <p:tavLst>
                                        <p:tav tm="0">
                                          <p:val>
                                            <p:fltVal val="0"/>
                                          </p:val>
                                        </p:tav>
                                        <p:tav tm="100000">
                                          <p:val>
                                            <p:strVal val="#ppt_h"/>
                                          </p:val>
                                        </p:tav>
                                      </p:tavLst>
                                    </p:anim>
                                    <p:animEffect transition="in" filter="fade">
                                      <p:cBhvr>
                                        <p:cTn id="16" dur="5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par>
                          <p:cTn id="40" fill="hold">
                            <p:stCondLst>
                              <p:cond delay="500"/>
                            </p:stCondLst>
                            <p:childTnLst>
                              <p:par>
                                <p:cTn id="41" presetID="14" presetClass="entr" presetSubtype="1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left)">
                                      <p:cBhvr>
                                        <p:cTn id="48" dur="500"/>
                                        <p:tgtEl>
                                          <p:spTgt spid="6"/>
                                        </p:tgtEl>
                                      </p:cBhvr>
                                    </p:animEffect>
                                  </p:childTnLst>
                                </p:cTn>
                              </p:par>
                            </p:childTnLst>
                          </p:cTn>
                        </p:par>
                        <p:par>
                          <p:cTn id="49" fill="hold">
                            <p:stCondLst>
                              <p:cond delay="500"/>
                            </p:stCondLst>
                            <p:childTnLst>
                              <p:par>
                                <p:cTn id="50" presetID="14" presetClass="entr" presetSubtype="1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par>
                                <p:cTn id="53" presetID="53" presetClass="entr" presetSubtype="16" fill="hold"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par>
                                <p:cTn id="58" presetID="53" presetClass="entr" presetSubtype="16" fill="hold" nodeType="withEffect">
                                  <p:stCondLst>
                                    <p:cond delay="0"/>
                                  </p:stCondLst>
                                  <p:childTnLst>
                                    <p:set>
                                      <p:cBhvr>
                                        <p:cTn id="59" dur="1" fill="hold">
                                          <p:stCondLst>
                                            <p:cond delay="0"/>
                                          </p:stCondLst>
                                        </p:cTn>
                                        <p:tgtEl>
                                          <p:spTgt spid="42"/>
                                        </p:tgtEl>
                                        <p:attrNameLst>
                                          <p:attrName>style.visibility</p:attrName>
                                        </p:attrNameLst>
                                      </p:cBhvr>
                                      <p:to>
                                        <p:strVal val="visible"/>
                                      </p:to>
                                    </p:set>
                                    <p:anim calcmode="lin" valueType="num">
                                      <p:cBhvr>
                                        <p:cTn id="60" dur="500" fill="hold"/>
                                        <p:tgtEl>
                                          <p:spTgt spid="42"/>
                                        </p:tgtEl>
                                        <p:attrNameLst>
                                          <p:attrName>ppt_w</p:attrName>
                                        </p:attrNameLst>
                                      </p:cBhvr>
                                      <p:tavLst>
                                        <p:tav tm="0">
                                          <p:val>
                                            <p:fltVal val="0"/>
                                          </p:val>
                                        </p:tav>
                                        <p:tav tm="100000">
                                          <p:val>
                                            <p:strVal val="#ppt_w"/>
                                          </p:val>
                                        </p:tav>
                                      </p:tavLst>
                                    </p:anim>
                                    <p:anim calcmode="lin" valueType="num">
                                      <p:cBhvr>
                                        <p:cTn id="61" dur="500" fill="hold"/>
                                        <p:tgtEl>
                                          <p:spTgt spid="42"/>
                                        </p:tgtEl>
                                        <p:attrNameLst>
                                          <p:attrName>ppt_h</p:attrName>
                                        </p:attrNameLst>
                                      </p:cBhvr>
                                      <p:tavLst>
                                        <p:tav tm="0">
                                          <p:val>
                                            <p:fltVal val="0"/>
                                          </p:val>
                                        </p:tav>
                                        <p:tav tm="100000">
                                          <p:val>
                                            <p:strVal val="#ppt_h"/>
                                          </p:val>
                                        </p:tav>
                                      </p:tavLst>
                                    </p:anim>
                                    <p:animEffect transition="in" filter="fade">
                                      <p:cBhvr>
                                        <p:cTn id="62" dur="500"/>
                                        <p:tgtEl>
                                          <p:spTgt spid="42"/>
                                        </p:tgtEl>
                                      </p:cBhvr>
                                    </p:animEffect>
                                  </p:childTnLst>
                                </p:cTn>
                              </p:par>
                              <p:par>
                                <p:cTn id="63" presetID="53" presetClass="entr" presetSubtype="16"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p:cTn id="65" dur="500" fill="hold"/>
                                        <p:tgtEl>
                                          <p:spTgt spid="43"/>
                                        </p:tgtEl>
                                        <p:attrNameLst>
                                          <p:attrName>ppt_w</p:attrName>
                                        </p:attrNameLst>
                                      </p:cBhvr>
                                      <p:tavLst>
                                        <p:tav tm="0">
                                          <p:val>
                                            <p:fltVal val="0"/>
                                          </p:val>
                                        </p:tav>
                                        <p:tav tm="100000">
                                          <p:val>
                                            <p:strVal val="#ppt_w"/>
                                          </p:val>
                                        </p:tav>
                                      </p:tavLst>
                                    </p:anim>
                                    <p:anim calcmode="lin" valueType="num">
                                      <p:cBhvr>
                                        <p:cTn id="66" dur="500" fill="hold"/>
                                        <p:tgtEl>
                                          <p:spTgt spid="43"/>
                                        </p:tgtEl>
                                        <p:attrNameLst>
                                          <p:attrName>ppt_h</p:attrName>
                                        </p:attrNameLst>
                                      </p:cBhvr>
                                      <p:tavLst>
                                        <p:tav tm="0">
                                          <p:val>
                                            <p:fltVal val="0"/>
                                          </p:val>
                                        </p:tav>
                                        <p:tav tm="100000">
                                          <p:val>
                                            <p:strVal val="#ppt_h"/>
                                          </p:val>
                                        </p:tav>
                                      </p:tavLst>
                                    </p:anim>
                                    <p:animEffect transition="in" filter="fade">
                                      <p:cBhvr>
                                        <p:cTn id="67" dur="500"/>
                                        <p:tgtEl>
                                          <p:spTgt spid="43"/>
                                        </p:tgtEl>
                                      </p:cBhvr>
                                    </p:animEffect>
                                  </p:childTnLst>
                                </p:cTn>
                              </p:par>
                              <p:par>
                                <p:cTn id="68" presetID="53" presetClass="entr" presetSubtype="16"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anim calcmode="lin" valueType="num">
                                      <p:cBhvr>
                                        <p:cTn id="70" dur="500" fill="hold"/>
                                        <p:tgtEl>
                                          <p:spTgt spid="44"/>
                                        </p:tgtEl>
                                        <p:attrNameLst>
                                          <p:attrName>ppt_w</p:attrName>
                                        </p:attrNameLst>
                                      </p:cBhvr>
                                      <p:tavLst>
                                        <p:tav tm="0">
                                          <p:val>
                                            <p:fltVal val="0"/>
                                          </p:val>
                                        </p:tav>
                                        <p:tav tm="100000">
                                          <p:val>
                                            <p:strVal val="#ppt_w"/>
                                          </p:val>
                                        </p:tav>
                                      </p:tavLst>
                                    </p:anim>
                                    <p:anim calcmode="lin" valueType="num">
                                      <p:cBhvr>
                                        <p:cTn id="71" dur="500" fill="hold"/>
                                        <p:tgtEl>
                                          <p:spTgt spid="44"/>
                                        </p:tgtEl>
                                        <p:attrNameLst>
                                          <p:attrName>ppt_h</p:attrName>
                                        </p:attrNameLst>
                                      </p:cBhvr>
                                      <p:tavLst>
                                        <p:tav tm="0">
                                          <p:val>
                                            <p:fltVal val="0"/>
                                          </p:val>
                                        </p:tav>
                                        <p:tav tm="100000">
                                          <p:val>
                                            <p:strVal val="#ppt_h"/>
                                          </p:val>
                                        </p:tav>
                                      </p:tavLst>
                                    </p:anim>
                                    <p:animEffect transition="in" filter="fade">
                                      <p:cBhvr>
                                        <p:cTn id="7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3" fill="hold" display="0">
                  <p:stCondLst>
                    <p:cond delay="indefinite"/>
                  </p:stCondLst>
                  <p:endCondLst>
                    <p:cond evt="onStopAudio" delay="0">
                      <p:tgtEl>
                        <p:sldTgt/>
                      </p:tgtEl>
                    </p:cond>
                  </p:endCondLst>
                </p:cTn>
                <p:tgtEl>
                  <p:spTgt spid="17"/>
                </p:tgtEl>
              </p:cMediaNode>
            </p:audio>
            <p:audio>
              <p:cMediaNode vol="80000">
                <p:cTn id="74" fill="hold" display="0">
                  <p:stCondLst>
                    <p:cond delay="indefinite"/>
                  </p:stCondLst>
                  <p:endCondLst>
                    <p:cond evt="onStopAudio" delay="0">
                      <p:tgtEl>
                        <p:sldTgt/>
                      </p:tgtEl>
                    </p:cond>
                  </p:endCondLst>
                </p:cTn>
                <p:tgtEl>
                  <p:spTgt spid="20"/>
                </p:tgtEl>
              </p:cMediaNode>
            </p:audio>
            <p:audio>
              <p:cMediaNode vol="80000">
                <p:cTn id="75" fill="hold" display="0">
                  <p:stCondLst>
                    <p:cond delay="indefinite"/>
                  </p:stCondLst>
                  <p:endCondLst>
                    <p:cond evt="onStopAudio" delay="0">
                      <p:tgtEl>
                        <p:sldTgt/>
                      </p:tgtEl>
                    </p:cond>
                  </p:endCondLst>
                </p:cTn>
                <p:tgtEl>
                  <p:spTgt spid="21"/>
                </p:tgtEl>
              </p:cMediaNode>
            </p:audio>
            <p:audio>
              <p:cMediaNode vol="80000">
                <p:cTn id="76" fill="hold" display="0">
                  <p:stCondLst>
                    <p:cond delay="indefinite"/>
                  </p:stCondLst>
                  <p:endCondLst>
                    <p:cond evt="onStopAudio" delay="0">
                      <p:tgtEl>
                        <p:sldTgt/>
                      </p:tgtEl>
                    </p:cond>
                  </p:endCondLst>
                </p:cTn>
                <p:tgtEl>
                  <p:spTgt spid="22"/>
                </p:tgtEl>
              </p:cMediaNode>
            </p:audio>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nodeType="withEffect">
                                  <p:stCondLst>
                                    <p:cond delay="0"/>
                                  </p:stCondLst>
                                  <p:childTnLst>
                                    <p:set>
                                      <p:cBhvr>
                                        <p:cTn id="81" dur="1" fill="hold">
                                          <p:stCondLst>
                                            <p:cond delay="999"/>
                                          </p:stCondLst>
                                        </p:cTn>
                                        <p:tgtEl>
                                          <p:spTgt spid="33"/>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8" name="Am-thanh-tra-loi-dung-www_nhacchuongvui_com.wav"/>
                                        </p:tgtEl>
                                      </p:cMediaNode>
                                    </p:audio>
                                  </p:subTnLst>
                                </p:cTn>
                              </p:par>
                              <p:par>
                                <p:cTn id="82" presetID="16" presetClass="exit" presetSubtype="21" fill="hold" nodeType="withEffect">
                                  <p:stCondLst>
                                    <p:cond delay="0"/>
                                  </p:stCondLst>
                                  <p:childTnLst>
                                    <p:animEffect transition="out" filter="barn(inVertical)">
                                      <p:cBhvr>
                                        <p:cTn id="83" dur="500"/>
                                        <p:tgtEl>
                                          <p:spTgt spid="33"/>
                                        </p:tgtEl>
                                      </p:cBhvr>
                                    </p:animEffect>
                                    <p:set>
                                      <p:cBhvr>
                                        <p:cTn id="84" dur="1" fill="hold">
                                          <p:stCondLst>
                                            <p:cond delay="499"/>
                                          </p:stCondLst>
                                        </p:cTn>
                                        <p:tgtEl>
                                          <p:spTgt spid="33"/>
                                        </p:tgtEl>
                                        <p:attrNameLst>
                                          <p:attrName>style.visibility</p:attrName>
                                        </p:attrNameLst>
                                      </p:cBhvr>
                                      <p:to>
                                        <p:strVal val="hidden"/>
                                      </p:to>
                                    </p:set>
                                  </p:childTnLst>
                                </p:cTn>
                              </p:par>
                              <p:par>
                                <p:cTn id="85" presetID="1" presetClass="mediacall" presetSubtype="0" fill="hold" nodeType="withEffect">
                                  <p:stCondLst>
                                    <p:cond delay="0"/>
                                  </p:stCondLst>
                                  <p:childTnLst>
                                    <p:cmd type="call" cmd="playFrom(0.0)">
                                      <p:cBhvr>
                                        <p:cTn id="86" dur="4576" fill="hold"/>
                                        <p:tgtEl>
                                          <p:spTgt spid="20"/>
                                        </p:tgtEl>
                                      </p:cBhvr>
                                    </p:cmd>
                                  </p:childTnLst>
                                </p:cTn>
                              </p:par>
                            </p:childTnLst>
                          </p:cTn>
                        </p:par>
                      </p:childTnLst>
                    </p:cTn>
                  </p:par>
                </p:childTnLst>
              </p:cTn>
              <p:nextCondLst>
                <p:cond evt="onClick" delay="0">
                  <p:tgtEl>
                    <p:spTgt spid="8"/>
                  </p:tgtEl>
                </p:cond>
              </p:nextCondLst>
            </p:seq>
            <p:seq concurrent="1" nextAc="seek">
              <p:cTn id="87" restart="whenNotActive" fill="hold" evtFilter="cancelBubble" nodeType="interactiveSeq">
                <p:stCondLst>
                  <p:cond evt="onClick" delay="0">
                    <p:tgtEl>
                      <p:spTgt spid="10"/>
                    </p:tgtEl>
                  </p:cond>
                </p:stCondLst>
                <p:endSync evt="end" delay="0">
                  <p:rtn val="all"/>
                </p:endSync>
                <p:childTnLst>
                  <p:par>
                    <p:cTn id="88" fill="hold">
                      <p:stCondLst>
                        <p:cond delay="0"/>
                      </p:stCondLst>
                      <p:childTnLst>
                        <p:par>
                          <p:cTn id="89" fill="hold">
                            <p:stCondLst>
                              <p:cond delay="0"/>
                            </p:stCondLst>
                            <p:childTnLst>
                              <p:par>
                                <p:cTn id="90" presetID="1" presetClass="entr" presetSubtype="0" fill="hold" nodeType="withEffect">
                                  <p:stCondLst>
                                    <p:cond delay="0"/>
                                  </p:stCondLst>
                                  <p:childTnLst>
                                    <p:set>
                                      <p:cBhvr>
                                        <p:cTn id="91"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9" name="Am-thanh-tra-loi-sai-www_nhacchuongvui_com.wav"/>
                                        </p:tgtEl>
                                      </p:cMediaNode>
                                    </p:audio>
                                  </p:subTnLst>
                                </p:cTn>
                              </p:par>
                            </p:childTnLst>
                          </p:cTn>
                        </p:par>
                        <p:par>
                          <p:cTn id="92" fill="hold">
                            <p:stCondLst>
                              <p:cond delay="0"/>
                            </p:stCondLst>
                            <p:childTnLst>
                              <p:par>
                                <p:cTn id="93" presetID="10" presetClass="exit" presetSubtype="0" fill="hold" nodeType="afterEffect">
                                  <p:stCondLst>
                                    <p:cond delay="500"/>
                                  </p:stCondLst>
                                  <p:childTnLst>
                                    <p:animEffect transition="out" filter="fade">
                                      <p:cBhvr>
                                        <p:cTn id="94" dur="500"/>
                                        <p:tgtEl>
                                          <p:spTgt spid="36"/>
                                        </p:tgtEl>
                                      </p:cBhvr>
                                    </p:animEffect>
                                    <p:set>
                                      <p:cBhvr>
                                        <p:cTn id="95" dur="1" fill="hold">
                                          <p:stCondLst>
                                            <p:cond delay="499"/>
                                          </p:stCondLst>
                                        </p:cTn>
                                        <p:tgtEl>
                                          <p:spTgt spid="36"/>
                                        </p:tgtEl>
                                        <p:attrNameLst>
                                          <p:attrName>style.visibility</p:attrName>
                                        </p:attrNameLst>
                                      </p:cBhvr>
                                      <p:to>
                                        <p:strVal val="hidden"/>
                                      </p:to>
                                    </p:set>
                                  </p:childTnLst>
                                </p:cTn>
                              </p:par>
                              <p:par>
                                <p:cTn id="96" presetID="10" presetClass="exit" presetSubtype="0" fill="hold" nodeType="withEffect">
                                  <p:stCondLst>
                                    <p:cond delay="0"/>
                                  </p:stCondLst>
                                  <p:childTnLst>
                                    <p:animEffect transition="out" filter="fade">
                                      <p:cBhvr>
                                        <p:cTn id="97" dur="500"/>
                                        <p:tgtEl>
                                          <p:spTgt spid="43"/>
                                        </p:tgtEl>
                                      </p:cBhvr>
                                    </p:animEffect>
                                    <p:set>
                                      <p:cBhvr>
                                        <p:cTn id="98" dur="1" fill="hold">
                                          <p:stCondLst>
                                            <p:cond delay="499"/>
                                          </p:stCondLst>
                                        </p:cTn>
                                        <p:tgtEl>
                                          <p:spTgt spid="43"/>
                                        </p:tgtEl>
                                        <p:attrNameLst>
                                          <p:attrName>style.visibility</p:attrName>
                                        </p:attrNameLst>
                                      </p:cBhvr>
                                      <p:to>
                                        <p:strVal val="hidden"/>
                                      </p:to>
                                    </p:set>
                                  </p:childTnLst>
                                </p:cTn>
                              </p:par>
                              <p:par>
                                <p:cTn id="99" presetID="1" presetClass="mediacall" presetSubtype="0" fill="hold" nodeType="withEffect">
                                  <p:stCondLst>
                                    <p:cond delay="500"/>
                                  </p:stCondLst>
                                  <p:childTnLst>
                                    <p:cmd type="call" cmd="playFrom(0.0)">
                                      <p:cBhvr>
                                        <p:cTn id="100" dur="4995" fill="hold"/>
                                        <p:tgtEl>
                                          <p:spTgt spid="21"/>
                                        </p:tgtEl>
                                      </p:cBhvr>
                                    </p:cmd>
                                  </p:childTnLst>
                                </p:cTn>
                              </p:par>
                            </p:childTnLst>
                          </p:cTn>
                        </p:par>
                      </p:childTnLst>
                    </p:cTn>
                  </p:par>
                </p:childTnLst>
              </p:cTn>
              <p:nextCondLst>
                <p:cond evt="onClick" delay="0">
                  <p:tgtEl>
                    <p:spTgt spid="10"/>
                  </p:tgtEl>
                </p:cond>
              </p:nextCondLst>
            </p:seq>
            <p:seq concurrent="1" nextAc="seek">
              <p:cTn id="101" restart="whenNotActive" fill="hold" evtFilter="cancelBubble" nodeType="interactiveSeq">
                <p:stCondLst>
                  <p:cond evt="onClick" delay="0">
                    <p:tgtEl>
                      <p:spTgt spid="6"/>
                    </p:tgtEl>
                  </p:cond>
                </p:stCondLst>
                <p:endSync evt="end" delay="0">
                  <p:rtn val="all"/>
                </p:endSync>
                <p:childTnLst>
                  <p:par>
                    <p:cTn id="102" fill="hold">
                      <p:stCondLst>
                        <p:cond delay="0"/>
                      </p:stCondLst>
                      <p:childTnLst>
                        <p:par>
                          <p:cTn id="103" fill="hold">
                            <p:stCondLst>
                              <p:cond delay="0"/>
                            </p:stCondLst>
                            <p:childTnLst>
                              <p:par>
                                <p:cTn id="104" presetID="1" presetClass="entr" presetSubtype="0" fill="hold" nodeType="withEffect">
                                  <p:stCondLst>
                                    <p:cond delay="0"/>
                                  </p:stCondLst>
                                  <p:childTnLst>
                                    <p:set>
                                      <p:cBhvr>
                                        <p:cTn id="105"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4"/>
                                            </p:cond>
                                          </p:stCondLst>
                                          <p:endCondLst>
                                            <p:cond evt="onStopAudio" delay="0">
                                              <p:tgtEl>
                                                <p:sldTgt/>
                                              </p:tgtEl>
                                            </p:cond>
                                          </p:endCondLst>
                                        </p:cTn>
                                        <p:tgtEl>
                                          <p:sndTgt r:embed="rId9" name="Am-thanh-tra-loi-sai-www_nhacchuongvui_com.wav"/>
                                        </p:tgtEl>
                                      </p:cMediaNode>
                                    </p:audio>
                                  </p:subTnLst>
                                </p:cTn>
                              </p:par>
                            </p:childTnLst>
                          </p:cTn>
                        </p:par>
                        <p:par>
                          <p:cTn id="106" fill="hold">
                            <p:stCondLst>
                              <p:cond delay="0"/>
                            </p:stCondLst>
                            <p:childTnLst>
                              <p:par>
                                <p:cTn id="107" presetID="10" presetClass="exit" presetSubtype="0" fill="hold" nodeType="afterEffect">
                                  <p:stCondLst>
                                    <p:cond delay="500"/>
                                  </p:stCondLst>
                                  <p:childTnLst>
                                    <p:animEffect transition="out" filter="fade">
                                      <p:cBhvr>
                                        <p:cTn id="108" dur="500"/>
                                        <p:tgtEl>
                                          <p:spTgt spid="34"/>
                                        </p:tgtEl>
                                      </p:cBhvr>
                                    </p:animEffect>
                                    <p:set>
                                      <p:cBhvr>
                                        <p:cTn id="109" dur="1" fill="hold">
                                          <p:stCondLst>
                                            <p:cond delay="499"/>
                                          </p:stCondLst>
                                        </p:cTn>
                                        <p:tgtEl>
                                          <p:spTgt spid="34"/>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500"/>
                                        <p:tgtEl>
                                          <p:spTgt spid="44"/>
                                        </p:tgtEl>
                                      </p:cBhvr>
                                    </p:animEffect>
                                    <p:set>
                                      <p:cBhvr>
                                        <p:cTn id="112" dur="1" fill="hold">
                                          <p:stCondLst>
                                            <p:cond delay="499"/>
                                          </p:stCondLst>
                                        </p:cTn>
                                        <p:tgtEl>
                                          <p:spTgt spid="44"/>
                                        </p:tgtEl>
                                        <p:attrNameLst>
                                          <p:attrName>style.visibility</p:attrName>
                                        </p:attrNameLst>
                                      </p:cBhvr>
                                      <p:to>
                                        <p:strVal val="hidden"/>
                                      </p:to>
                                    </p:set>
                                  </p:childTnLst>
                                </p:cTn>
                              </p:par>
                              <p:par>
                                <p:cTn id="113" presetID="1" presetClass="mediacall" presetSubtype="0" fill="hold" nodeType="withEffect">
                                  <p:stCondLst>
                                    <p:cond delay="500"/>
                                  </p:stCondLst>
                                  <p:childTnLst>
                                    <p:cmd type="call" cmd="playFrom(0.0)">
                                      <p:cBhvr>
                                        <p:cTn id="114" dur="4995" fill="hold"/>
                                        <p:tgtEl>
                                          <p:spTgt spid="22"/>
                                        </p:tgtEl>
                                      </p:cBhvr>
                                    </p:cmd>
                                  </p:childTnLst>
                                </p:cTn>
                              </p:par>
                            </p:childTnLst>
                          </p:cTn>
                        </p:par>
                      </p:childTnLst>
                    </p:cTn>
                  </p:par>
                </p:childTnLst>
              </p:cTn>
              <p:nextCondLst>
                <p:cond evt="onClick" delay="0">
                  <p:tgtEl>
                    <p:spTgt spid="6"/>
                  </p:tgtEl>
                </p:cond>
              </p:nextCondLst>
            </p:seq>
            <p:seq concurrent="1" nextAc="seek">
              <p:cTn id="115" restart="whenNotActive" fill="hold" evtFilter="cancelBubble" nodeType="interactiveSeq">
                <p:stCondLst>
                  <p:cond evt="onClick" delay="0">
                    <p:tgtEl>
                      <p:spTgt spid="9"/>
                    </p:tgtEl>
                  </p:cond>
                </p:stCondLst>
                <p:endSync evt="end" delay="0">
                  <p:rtn val="all"/>
                </p:endSync>
                <p:childTnLst>
                  <p:par>
                    <p:cTn id="116" fill="hold">
                      <p:stCondLst>
                        <p:cond delay="0"/>
                      </p:stCondLst>
                      <p:childTnLst>
                        <p:par>
                          <p:cTn id="117" fill="hold">
                            <p:stCondLst>
                              <p:cond delay="0"/>
                            </p:stCondLst>
                            <p:childTnLst>
                              <p:par>
                                <p:cTn id="118" presetID="1" presetClass="entr" presetSubtype="0" fill="hold" nodeType="withEffect">
                                  <p:stCondLst>
                                    <p:cond delay="0"/>
                                  </p:stCondLst>
                                  <p:childTnLst>
                                    <p:set>
                                      <p:cBhvr>
                                        <p:cTn id="119"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18"/>
                                            </p:cond>
                                          </p:stCondLst>
                                          <p:endCondLst>
                                            <p:cond evt="onStopAudio" delay="0">
                                              <p:tgtEl>
                                                <p:sldTgt/>
                                              </p:tgtEl>
                                            </p:cond>
                                          </p:endCondLst>
                                        </p:cTn>
                                        <p:tgtEl>
                                          <p:sndTgt r:embed="rId9" name="Am-thanh-tra-loi-sai-www_nhacchuongvui_com.wav"/>
                                        </p:tgtEl>
                                      </p:cMediaNode>
                                    </p:audio>
                                  </p:subTnLst>
                                </p:cTn>
                              </p:par>
                            </p:childTnLst>
                          </p:cTn>
                        </p:par>
                        <p:par>
                          <p:cTn id="120" fill="hold">
                            <p:stCondLst>
                              <p:cond delay="0"/>
                            </p:stCondLst>
                            <p:childTnLst>
                              <p:par>
                                <p:cTn id="121" presetID="10" presetClass="exit" presetSubtype="0" fill="hold" nodeType="afterEffect">
                                  <p:stCondLst>
                                    <p:cond delay="500"/>
                                  </p:stCondLst>
                                  <p:childTnLst>
                                    <p:animEffect transition="out" filter="fade">
                                      <p:cBhvr>
                                        <p:cTn id="122" dur="500"/>
                                        <p:tgtEl>
                                          <p:spTgt spid="35"/>
                                        </p:tgtEl>
                                      </p:cBhvr>
                                    </p:animEffect>
                                    <p:set>
                                      <p:cBhvr>
                                        <p:cTn id="123" dur="1" fill="hold">
                                          <p:stCondLst>
                                            <p:cond delay="499"/>
                                          </p:stCondLst>
                                        </p:cTn>
                                        <p:tgtEl>
                                          <p:spTgt spid="35"/>
                                        </p:tgtEl>
                                        <p:attrNameLst>
                                          <p:attrName>style.visibility</p:attrName>
                                        </p:attrNameLst>
                                      </p:cBhvr>
                                      <p:to>
                                        <p:strVal val="hidden"/>
                                      </p:to>
                                    </p:set>
                                  </p:childTnLst>
                                </p:cTn>
                              </p:par>
                              <p:par>
                                <p:cTn id="124" presetID="10" presetClass="exit" presetSubtype="0" fill="hold" nodeType="withEffect">
                                  <p:stCondLst>
                                    <p:cond delay="0"/>
                                  </p:stCondLst>
                                  <p:childTnLst>
                                    <p:animEffect transition="out" filter="fade">
                                      <p:cBhvr>
                                        <p:cTn id="125" dur="500"/>
                                        <p:tgtEl>
                                          <p:spTgt spid="42"/>
                                        </p:tgtEl>
                                      </p:cBhvr>
                                    </p:animEffect>
                                    <p:set>
                                      <p:cBhvr>
                                        <p:cTn id="126" dur="1" fill="hold">
                                          <p:stCondLst>
                                            <p:cond delay="499"/>
                                          </p:stCondLst>
                                        </p:cTn>
                                        <p:tgtEl>
                                          <p:spTgt spid="42"/>
                                        </p:tgtEl>
                                        <p:attrNameLst>
                                          <p:attrName>style.visibility</p:attrName>
                                        </p:attrNameLst>
                                      </p:cBhvr>
                                      <p:to>
                                        <p:strVal val="hidden"/>
                                      </p:to>
                                    </p:set>
                                  </p:childTnLst>
                                </p:cTn>
                              </p:par>
                              <p:par>
                                <p:cTn id="127" presetID="1" presetClass="mediacall" presetSubtype="0" fill="hold" nodeType="withEffect">
                                  <p:stCondLst>
                                    <p:cond delay="500"/>
                                  </p:stCondLst>
                                  <p:childTnLst>
                                    <p:cmd type="call" cmd="playFrom(0.0)">
                                      <p:cBhvr>
                                        <p:cTn id="128" dur="4995" fill="hold"/>
                                        <p:tgtEl>
                                          <p:spTgt spid="17"/>
                                        </p:tgtEl>
                                      </p:cBhvr>
                                    </p:cmd>
                                  </p:childTnLst>
                                </p:cTn>
                              </p:par>
                            </p:childTnLst>
                          </p:cTn>
                        </p:par>
                      </p:childTnLst>
                    </p:cTn>
                  </p:par>
                </p:childTnLst>
              </p:cTn>
              <p:nextCondLst>
                <p:cond evt="onClick" delay="0">
                  <p:tgtEl>
                    <p:spTgt spid="9"/>
                  </p:tgtEl>
                </p:cond>
              </p:nextCondLst>
            </p:seq>
            <p:seq concurrent="1" nextAc="seek">
              <p:cTn id="129" restart="whenNotActive" fill="hold" evtFilter="cancelBubble" nodeType="interactiveSeq">
                <p:stCondLst>
                  <p:cond evt="onClick" delay="0">
                    <p:tgtEl>
                      <p:spTgt spid="40"/>
                    </p:tgtEl>
                  </p:cond>
                </p:stCondLst>
                <p:endSync evt="end" delay="0">
                  <p:rtn val="all"/>
                </p:endSync>
                <p:childTnLst>
                  <p:par>
                    <p:cTn id="130" fill="hold">
                      <p:stCondLst>
                        <p:cond delay="0"/>
                      </p:stCondLst>
                      <p:childTnLst>
                        <p:par>
                          <p:cTn id="131" fill="hold">
                            <p:stCondLst>
                              <p:cond delay="0"/>
                            </p:stCondLst>
                            <p:childTnLst>
                              <p:par>
                                <p:cTn id="132" presetID="53" presetClass="entr" presetSubtype="16" fill="hold" nodeType="withEffect">
                                  <p:stCondLst>
                                    <p:cond delay="0"/>
                                  </p:stCondLst>
                                  <p:childTnLst>
                                    <p:set>
                                      <p:cBhvr>
                                        <p:cTn id="133" dur="1" fill="hold">
                                          <p:stCondLst>
                                            <p:cond delay="0"/>
                                          </p:stCondLst>
                                        </p:cTn>
                                        <p:tgtEl>
                                          <p:spTgt spid="45"/>
                                        </p:tgtEl>
                                        <p:attrNameLst>
                                          <p:attrName>style.visibility</p:attrName>
                                        </p:attrNameLst>
                                      </p:cBhvr>
                                      <p:to>
                                        <p:strVal val="visible"/>
                                      </p:to>
                                    </p:set>
                                    <p:anim calcmode="lin" valueType="num">
                                      <p:cBhvr>
                                        <p:cTn id="134" dur="500" fill="hold"/>
                                        <p:tgtEl>
                                          <p:spTgt spid="45"/>
                                        </p:tgtEl>
                                        <p:attrNameLst>
                                          <p:attrName>ppt_w</p:attrName>
                                        </p:attrNameLst>
                                      </p:cBhvr>
                                      <p:tavLst>
                                        <p:tav tm="0">
                                          <p:val>
                                            <p:fltVal val="0"/>
                                          </p:val>
                                        </p:tav>
                                        <p:tav tm="100000">
                                          <p:val>
                                            <p:strVal val="#ppt_w"/>
                                          </p:val>
                                        </p:tav>
                                      </p:tavLst>
                                    </p:anim>
                                    <p:anim calcmode="lin" valueType="num">
                                      <p:cBhvr>
                                        <p:cTn id="135" dur="500" fill="hold"/>
                                        <p:tgtEl>
                                          <p:spTgt spid="45"/>
                                        </p:tgtEl>
                                        <p:attrNameLst>
                                          <p:attrName>ppt_h</p:attrName>
                                        </p:attrNameLst>
                                      </p:cBhvr>
                                      <p:tavLst>
                                        <p:tav tm="0">
                                          <p:val>
                                            <p:fltVal val="0"/>
                                          </p:val>
                                        </p:tav>
                                        <p:tav tm="100000">
                                          <p:val>
                                            <p:strVal val="#ppt_h"/>
                                          </p:val>
                                        </p:tav>
                                      </p:tavLst>
                                    </p:anim>
                                    <p:animEffect transition="in" filter="fade">
                                      <p:cBhvr>
                                        <p:cTn id="136" dur="500"/>
                                        <p:tgtEl>
                                          <p:spTgt spid="45"/>
                                        </p:tgtEl>
                                      </p:cBhvr>
                                    </p:animEffect>
                                  </p:childTnLst>
                                </p:cTn>
                              </p:par>
                              <p:par>
                                <p:cTn id="137" presetID="32" presetClass="emph" presetSubtype="0" repeatCount="10000" fill="hold" nodeType="withEffect">
                                  <p:stCondLst>
                                    <p:cond delay="0"/>
                                  </p:stCondLst>
                                  <p:childTnLst>
                                    <p:animRot by="120000">
                                      <p:cBhvr>
                                        <p:cTn id="138" dur="100" fill="hold">
                                          <p:stCondLst>
                                            <p:cond delay="0"/>
                                          </p:stCondLst>
                                        </p:cTn>
                                        <p:tgtEl>
                                          <p:spTgt spid="45"/>
                                        </p:tgtEl>
                                        <p:attrNameLst>
                                          <p:attrName>r</p:attrName>
                                        </p:attrNameLst>
                                      </p:cBhvr>
                                    </p:animRot>
                                    <p:animRot by="-240000">
                                      <p:cBhvr>
                                        <p:cTn id="139" dur="200" fill="hold">
                                          <p:stCondLst>
                                            <p:cond delay="200"/>
                                          </p:stCondLst>
                                        </p:cTn>
                                        <p:tgtEl>
                                          <p:spTgt spid="45"/>
                                        </p:tgtEl>
                                        <p:attrNameLst>
                                          <p:attrName>r</p:attrName>
                                        </p:attrNameLst>
                                      </p:cBhvr>
                                    </p:animRot>
                                    <p:animRot by="240000">
                                      <p:cBhvr>
                                        <p:cTn id="140" dur="200" fill="hold">
                                          <p:stCondLst>
                                            <p:cond delay="400"/>
                                          </p:stCondLst>
                                        </p:cTn>
                                        <p:tgtEl>
                                          <p:spTgt spid="45"/>
                                        </p:tgtEl>
                                        <p:attrNameLst>
                                          <p:attrName>r</p:attrName>
                                        </p:attrNameLst>
                                      </p:cBhvr>
                                    </p:animRot>
                                    <p:animRot by="-240000">
                                      <p:cBhvr>
                                        <p:cTn id="141" dur="200" fill="hold">
                                          <p:stCondLst>
                                            <p:cond delay="600"/>
                                          </p:stCondLst>
                                        </p:cTn>
                                        <p:tgtEl>
                                          <p:spTgt spid="45"/>
                                        </p:tgtEl>
                                        <p:attrNameLst>
                                          <p:attrName>r</p:attrName>
                                        </p:attrNameLst>
                                      </p:cBhvr>
                                    </p:animRot>
                                    <p:animRot by="120000">
                                      <p:cBhvr>
                                        <p:cTn id="142" dur="200" fill="hold">
                                          <p:stCondLst>
                                            <p:cond delay="800"/>
                                          </p:stCondLst>
                                        </p:cTn>
                                        <p:tgtEl>
                                          <p:spTgt spid="45"/>
                                        </p:tgtEl>
                                        <p:attrNameLst>
                                          <p:attrName>r</p:attrName>
                                        </p:attrNameLst>
                                      </p:cBhvr>
                                    </p:animRot>
                                  </p:childTnLst>
                                </p:cTn>
                              </p:par>
                            </p:childTnLst>
                          </p:cTn>
                        </p:par>
                      </p:childTnLst>
                    </p:cTn>
                  </p:par>
                </p:childTnLst>
              </p:cTn>
              <p:nextCondLst>
                <p:cond evt="onClick" delay="0">
                  <p:tgtEl>
                    <p:spTgt spid="40"/>
                  </p:tgtEl>
                </p:cond>
              </p:nextCondLst>
            </p:seq>
          </p:childTnLst>
        </p:cTn>
      </p:par>
    </p:tnLst>
    <p:bldLst>
      <p:bldP spid="11" grpId="0" animBg="1"/>
      <p:bldP spid="12" grpId="0"/>
      <p:bldP spid="13" grpId="0"/>
      <p:bldP spid="14"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086BEF0D-BE2F-44FD-A8D6-E9BC21337091}"/>
              </a:ext>
            </a:extLst>
          </p:cNvPr>
          <p:cNvSpPr/>
          <p:nvPr/>
        </p:nvSpPr>
        <p:spPr>
          <a:xfrm>
            <a:off x="336550" y="372140"/>
            <a:ext cx="11518900" cy="2101359"/>
          </a:xfrm>
          <a:prstGeom prst="roundRect">
            <a:avLst/>
          </a:prstGeom>
          <a:solidFill>
            <a:schemeClr val="bg1"/>
          </a:solidFill>
          <a:ln w="76200">
            <a:solidFill>
              <a:srgbClr val="FEC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8F664F3-7270-4778-93A0-4CB849D39A2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5238" y="4558638"/>
            <a:ext cx="5745964" cy="1276436"/>
          </a:xfrm>
          <a:prstGeom prst="rect">
            <a:avLst/>
          </a:prstGeom>
        </p:spPr>
      </p:pic>
      <p:pic>
        <p:nvPicPr>
          <p:cNvPr id="8" name="Picture 7">
            <a:extLst>
              <a:ext uri="{FF2B5EF4-FFF2-40B4-BE49-F238E27FC236}">
                <a16:creationId xmlns:a16="http://schemas.microsoft.com/office/drawing/2014/main" id="{2A0FC927-69C7-4496-A096-C30CFD4FEB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214" y="2986965"/>
            <a:ext cx="5772840" cy="1276436"/>
          </a:xfrm>
          <a:prstGeom prst="rect">
            <a:avLst/>
          </a:prstGeom>
        </p:spPr>
      </p:pic>
      <p:pic>
        <p:nvPicPr>
          <p:cNvPr id="9" name="Picture 8">
            <a:extLst>
              <a:ext uri="{FF2B5EF4-FFF2-40B4-BE49-F238E27FC236}">
                <a16:creationId xmlns:a16="http://schemas.microsoft.com/office/drawing/2014/main" id="{D9C15B38-2EC3-4CC5-87A0-B811853E2D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72200" y="2990764"/>
            <a:ext cx="5745964" cy="1276436"/>
          </a:xfrm>
          <a:prstGeom prst="rect">
            <a:avLst/>
          </a:prstGeom>
        </p:spPr>
      </p:pic>
      <p:pic>
        <p:nvPicPr>
          <p:cNvPr id="10" name="Picture 9">
            <a:extLst>
              <a:ext uri="{FF2B5EF4-FFF2-40B4-BE49-F238E27FC236}">
                <a16:creationId xmlns:a16="http://schemas.microsoft.com/office/drawing/2014/main" id="{D16F3B8C-C944-4985-86E0-D57F05B2A7B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4214" y="4644376"/>
            <a:ext cx="5772840" cy="1276436"/>
          </a:xfrm>
          <a:prstGeom prst="rect">
            <a:avLst/>
          </a:prstGeom>
        </p:spPr>
      </p:pic>
      <p:sp>
        <p:nvSpPr>
          <p:cNvPr id="12" name="TextBox 11">
            <a:extLst>
              <a:ext uri="{FF2B5EF4-FFF2-40B4-BE49-F238E27FC236}">
                <a16:creationId xmlns:a16="http://schemas.microsoft.com/office/drawing/2014/main" id="{75E036B8-317A-4C8B-AC23-E9FADDDCE7C6}"/>
              </a:ext>
            </a:extLst>
          </p:cNvPr>
          <p:cNvSpPr txBox="1"/>
          <p:nvPr/>
        </p:nvSpPr>
        <p:spPr>
          <a:xfrm>
            <a:off x="410375" y="619750"/>
            <a:ext cx="11319336" cy="1661993"/>
          </a:xfrm>
          <a:prstGeom prst="rect">
            <a:avLst/>
          </a:prstGeom>
          <a:noFill/>
          <a:ln>
            <a:noFill/>
          </a:ln>
        </p:spPr>
        <p:txBody>
          <a:bodyPr wrap="square" lIns="0" tIns="0" rIns="0" bIns="0" rtlCol="0">
            <a:spAutoFit/>
          </a:bodyPr>
          <a:lstStyle/>
          <a:p>
            <a:pPr lvl="0"/>
            <a:r>
              <a:rPr lang="en-US" altLang="en-US" sz="5400" b="1">
                <a:solidFill>
                  <a:srgbClr val="0070C0"/>
                </a:solidFill>
                <a:latin typeface="UVN Thanh Pho Nang" panose="02060406040706070204" pitchFamily="18" charset="0"/>
                <a:cs typeface="Times New Roman" panose="02020603050405020304" pitchFamily="18" charset="0"/>
              </a:rPr>
              <a:t>Câu 2:</a:t>
            </a:r>
            <a:r>
              <a:rPr lang="en-US" altLang="en-US" sz="5400" b="1">
                <a:solidFill>
                  <a:srgbClr val="FFC000"/>
                </a:solidFill>
                <a:latin typeface="UVN Thanh Pho Nang" panose="02060406040706070204" pitchFamily="18" charset="0"/>
                <a:cs typeface="Times New Roman" panose="02020603050405020304" pitchFamily="18" charset="0"/>
              </a:rPr>
              <a:t> Đâu là sân bay quốc tế của nước ta?</a:t>
            </a:r>
          </a:p>
        </p:txBody>
      </p:sp>
      <p:sp>
        <p:nvSpPr>
          <p:cNvPr id="13" name="TextBox 12">
            <a:extLst>
              <a:ext uri="{FF2B5EF4-FFF2-40B4-BE49-F238E27FC236}">
                <a16:creationId xmlns:a16="http://schemas.microsoft.com/office/drawing/2014/main" id="{33437EF6-A891-4BF3-A9A5-21C27C1E224C}"/>
              </a:ext>
            </a:extLst>
          </p:cNvPr>
          <p:cNvSpPr txBox="1"/>
          <p:nvPr/>
        </p:nvSpPr>
        <p:spPr>
          <a:xfrm>
            <a:off x="1335830" y="3149651"/>
            <a:ext cx="3074992" cy="615553"/>
          </a:xfrm>
          <a:prstGeom prst="rect">
            <a:avLst/>
          </a:prstGeom>
          <a:noFill/>
          <a:ln>
            <a:noFill/>
          </a:ln>
        </p:spPr>
        <p:txBody>
          <a:bodyPr wrap="square" lIns="0" tIns="0" rIns="0" bIns="0" rtlCol="0">
            <a:spAutoFit/>
          </a:bodyPr>
          <a:lstStyle>
            <a:defPPr>
              <a:defRPr lang="en-US"/>
            </a:defPPr>
            <a:lvl1pPr algn="ctr">
              <a:defRPr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defRPr>
            </a:lvl1pPr>
          </a:lstStyle>
          <a:p>
            <a:r>
              <a:rPr lang="en-US"/>
              <a:t>Nội Bài</a:t>
            </a:r>
          </a:p>
        </p:txBody>
      </p:sp>
      <p:sp>
        <p:nvSpPr>
          <p:cNvPr id="14" name="TextBox 13">
            <a:extLst>
              <a:ext uri="{FF2B5EF4-FFF2-40B4-BE49-F238E27FC236}">
                <a16:creationId xmlns:a16="http://schemas.microsoft.com/office/drawing/2014/main" id="{2EBF2A45-A053-4A54-9931-03B7E13B2F5B}"/>
              </a:ext>
            </a:extLst>
          </p:cNvPr>
          <p:cNvSpPr txBox="1"/>
          <p:nvPr/>
        </p:nvSpPr>
        <p:spPr>
          <a:xfrm>
            <a:off x="1467970" y="4941794"/>
            <a:ext cx="3013030" cy="615553"/>
          </a:xfrm>
          <a:prstGeom prst="rect">
            <a:avLst/>
          </a:prstGeom>
          <a:noFill/>
          <a:ln>
            <a:noFill/>
          </a:ln>
        </p:spPr>
        <p:txBody>
          <a:bodyPr wrap="square" lIns="0" tIns="0" rIns="0" bIns="0" rtlCol="0">
            <a:spAutoFit/>
          </a:bodyPr>
          <a:lstStyle>
            <a:defPPr>
              <a:defRPr lang="en-US"/>
            </a:defPPr>
            <a:lvl1pPr algn="ctr">
              <a:defRPr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defRPr>
            </a:lvl1pPr>
          </a:lstStyle>
          <a:p>
            <a:r>
              <a:rPr lang="en-US"/>
              <a:t>Đà Năng</a:t>
            </a:r>
          </a:p>
        </p:txBody>
      </p:sp>
      <p:sp>
        <p:nvSpPr>
          <p:cNvPr id="15" name="TextBox 14">
            <a:extLst>
              <a:ext uri="{FF2B5EF4-FFF2-40B4-BE49-F238E27FC236}">
                <a16:creationId xmlns:a16="http://schemas.microsoft.com/office/drawing/2014/main" id="{E566918E-6DFC-4ED9-BD21-B0AE5D19F5A4}"/>
              </a:ext>
            </a:extLst>
          </p:cNvPr>
          <p:cNvSpPr txBox="1"/>
          <p:nvPr/>
        </p:nvSpPr>
        <p:spPr>
          <a:xfrm>
            <a:off x="7321652" y="3202839"/>
            <a:ext cx="3811640" cy="615553"/>
          </a:xfrm>
          <a:prstGeom prst="rect">
            <a:avLst/>
          </a:prstGeom>
          <a:noFill/>
          <a:ln>
            <a:noFill/>
          </a:ln>
        </p:spPr>
        <p:txBody>
          <a:bodyPr wrap="square" lIns="0" tIns="0" rIns="0" bIns="0" rtlCol="0">
            <a:spAutoFit/>
          </a:bodyPr>
          <a:lstStyle>
            <a:defPPr>
              <a:defRPr lang="en-US"/>
            </a:defPPr>
            <a:lvl1pPr algn="ctr">
              <a:defRPr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defRPr>
            </a:lvl1pPr>
          </a:lstStyle>
          <a:p>
            <a:r>
              <a:rPr lang="en-US" altLang="en-US"/>
              <a:t>Tân Sơn Nhất</a:t>
            </a:r>
            <a:endParaRPr lang="en-US"/>
          </a:p>
        </p:txBody>
      </p:sp>
      <p:sp>
        <p:nvSpPr>
          <p:cNvPr id="16" name="TextBox 15">
            <a:extLst>
              <a:ext uri="{FF2B5EF4-FFF2-40B4-BE49-F238E27FC236}">
                <a16:creationId xmlns:a16="http://schemas.microsoft.com/office/drawing/2014/main" id="{B7CD92F6-E218-486B-B528-52C6AD24ACDE}"/>
              </a:ext>
            </a:extLst>
          </p:cNvPr>
          <p:cNvSpPr txBox="1"/>
          <p:nvPr/>
        </p:nvSpPr>
        <p:spPr>
          <a:xfrm>
            <a:off x="7391721" y="4847401"/>
            <a:ext cx="3612114" cy="615553"/>
          </a:xfrm>
          <a:prstGeom prst="rect">
            <a:avLst/>
          </a:prstGeom>
          <a:noFill/>
          <a:ln>
            <a:noFill/>
          </a:ln>
        </p:spPr>
        <p:txBody>
          <a:bodyPr wrap="square" lIns="0" tIns="0" rIns="0" bIns="0" rtlCol="0">
            <a:spAutoFit/>
          </a:bodyPr>
          <a:lstStyle>
            <a:defPPr>
              <a:defRPr lang="en-US"/>
            </a:defPPr>
            <a:lvl1pPr algn="ctr">
              <a:defRPr sz="4000">
                <a:ln w="31750">
                  <a:noFill/>
                </a:ln>
                <a:solidFill>
                  <a:schemeClr val="tx2"/>
                </a:solidFill>
                <a:effectLst>
                  <a:outerShdw blurRad="50800" dist="38100" dir="2700000" algn="tl" rotWithShape="0">
                    <a:prstClr val="black">
                      <a:alpha val="40000"/>
                    </a:prstClr>
                  </a:outerShdw>
                </a:effectLst>
                <a:latin typeface="UVN Thanh Pho Nang" panose="02060406040706070204" pitchFamily="18" charset="0"/>
              </a:defRPr>
            </a:lvl1pPr>
          </a:lstStyle>
          <a:p>
            <a:r>
              <a:rPr lang="en-US"/>
              <a:t>A, B, C đúng.</a:t>
            </a:r>
          </a:p>
        </p:txBody>
      </p:sp>
      <p:pic>
        <p:nvPicPr>
          <p:cNvPr id="17" name="AmthanhThua">
            <a:hlinkClick r:id="" action="ppaction://media"/>
            <a:extLst>
              <a:ext uri="{FF2B5EF4-FFF2-40B4-BE49-F238E27FC236}">
                <a16:creationId xmlns:a16="http://schemas.microsoft.com/office/drawing/2014/main" id="{37F605A2-6FAF-4589-9AB2-A89F25FE187F}"/>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245012" y="4407923"/>
            <a:ext cx="487363" cy="487363"/>
          </a:xfrm>
          <a:prstGeom prst="rect">
            <a:avLst/>
          </a:prstGeom>
        </p:spPr>
      </p:pic>
      <p:sp>
        <p:nvSpPr>
          <p:cNvPr id="18" name="TextBox 17">
            <a:extLst>
              <a:ext uri="{FF2B5EF4-FFF2-40B4-BE49-F238E27FC236}">
                <a16:creationId xmlns:a16="http://schemas.microsoft.com/office/drawing/2014/main" id="{E85B56D8-9863-4782-A2CC-751743F958C2}"/>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19" name="TextBox 18">
            <a:extLst>
              <a:ext uri="{FF2B5EF4-FFF2-40B4-BE49-F238E27FC236}">
                <a16:creationId xmlns:a16="http://schemas.microsoft.com/office/drawing/2014/main" id="{61DBC1D1-023C-4C0B-A2FE-D737E400DB3C}"/>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20" name="59c3c5f047238">
            <a:hlinkClick r:id="" action="ppaction://media"/>
            <a:extLst>
              <a:ext uri="{FF2B5EF4-FFF2-40B4-BE49-F238E27FC236}">
                <a16:creationId xmlns:a16="http://schemas.microsoft.com/office/drawing/2014/main" id="{85773D8F-2D62-48E4-B14F-B2D2380E360A}"/>
              </a:ext>
            </a:extLst>
          </p:cNvPr>
          <p:cNvPicPr>
            <a:picLocks noChangeAspect="1"/>
          </p:cNvPicPr>
          <p:nvPr>
            <a:audioFile r:link="rId5"/>
            <p:extLst>
              <p:ext uri="{DAA4B4D4-6D71-4841-9C94-3DE7FCFB9230}">
                <p14:media xmlns:p14="http://schemas.microsoft.com/office/powerpoint/2010/main" r:embed="rId4"/>
              </p:ext>
            </p:extLst>
          </p:nvPr>
        </p:nvPicPr>
        <p:blipFill>
          <a:blip r:embed="rId14"/>
          <a:stretch>
            <a:fillRect/>
          </a:stretch>
        </p:blipFill>
        <p:spPr>
          <a:xfrm>
            <a:off x="-1245012" y="1348650"/>
            <a:ext cx="487363" cy="487363"/>
          </a:xfrm>
          <a:prstGeom prst="rect">
            <a:avLst/>
          </a:prstGeom>
        </p:spPr>
      </p:pic>
      <p:pic>
        <p:nvPicPr>
          <p:cNvPr id="21" name="AmthanhThua">
            <a:hlinkClick r:id="" action="ppaction://media"/>
            <a:extLst>
              <a:ext uri="{FF2B5EF4-FFF2-40B4-BE49-F238E27FC236}">
                <a16:creationId xmlns:a16="http://schemas.microsoft.com/office/drawing/2014/main" id="{A5523BAE-62C1-4063-AAF3-E7638E246BCE}"/>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252490" y="5031842"/>
            <a:ext cx="487363" cy="487363"/>
          </a:xfrm>
          <a:prstGeom prst="rect">
            <a:avLst/>
          </a:prstGeom>
        </p:spPr>
      </p:pic>
      <p:pic>
        <p:nvPicPr>
          <p:cNvPr id="22" name="AmthanhThua">
            <a:hlinkClick r:id="" action="ppaction://media"/>
            <a:extLst>
              <a:ext uri="{FF2B5EF4-FFF2-40B4-BE49-F238E27FC236}">
                <a16:creationId xmlns:a16="http://schemas.microsoft.com/office/drawing/2014/main" id="{98392396-C563-4116-8D07-2EDFBD1AB4BD}"/>
              </a:ext>
            </a:extLst>
          </p:cNvPr>
          <p:cNvPicPr>
            <a:picLocks noChangeAspect="1"/>
          </p:cNvPicPr>
          <p:nvPr>
            <a:audioFile r:link="rId3"/>
            <p:extLst>
              <p:ext uri="{DAA4B4D4-6D71-4841-9C94-3DE7FCFB9230}">
                <p14:media xmlns:p14="http://schemas.microsoft.com/office/powerpoint/2010/main" r:embed="rId2"/>
              </p:ext>
            </p:extLst>
          </p:nvPr>
        </p:nvPicPr>
        <p:blipFill>
          <a:blip r:embed="rId14"/>
          <a:stretch>
            <a:fillRect/>
          </a:stretch>
        </p:blipFill>
        <p:spPr>
          <a:xfrm>
            <a:off x="-1237935" y="5655715"/>
            <a:ext cx="487363" cy="487363"/>
          </a:xfrm>
          <a:prstGeom prst="rect">
            <a:avLst/>
          </a:prstGeom>
        </p:spPr>
      </p:pic>
      <p:sp>
        <p:nvSpPr>
          <p:cNvPr id="37" name="TextBox 36">
            <a:extLst>
              <a:ext uri="{FF2B5EF4-FFF2-40B4-BE49-F238E27FC236}">
                <a16:creationId xmlns:a16="http://schemas.microsoft.com/office/drawing/2014/main" id="{6105D7DA-2B10-4AE7-9E80-4F8E35A0680D}"/>
              </a:ext>
            </a:extLst>
          </p:cNvPr>
          <p:cNvSpPr txBox="1"/>
          <p:nvPr/>
        </p:nvSpPr>
        <p:spPr>
          <a:xfrm>
            <a:off x="12865100" y="457200"/>
            <a:ext cx="2933700" cy="3108543"/>
          </a:xfrm>
          <a:prstGeom prst="rect">
            <a:avLst/>
          </a:prstGeom>
          <a:solidFill>
            <a:schemeClr val="accent4">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-Click vào A/B/C/D để ra đáp 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Click vào XE để ra phần quà.</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a:solidFill>
                  <a:prstClr val="black"/>
                </a:solidFill>
                <a:latin typeface="Times New Roman" panose="02020603050405020304" pitchFamily="18" charset="0"/>
                <a:cs typeface="Times New Roman" panose="02020603050405020304" pitchFamily="18" charset="0"/>
              </a:rPr>
              <a:t>- Click quà để quay về.</a:t>
            </a:r>
            <a:endPar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40" name="Picture 39">
            <a:extLst>
              <a:ext uri="{FF2B5EF4-FFF2-40B4-BE49-F238E27FC236}">
                <a16:creationId xmlns:a16="http://schemas.microsoft.com/office/drawing/2014/main" id="{3B3B9728-ACF2-4818-8203-9C8273117C01}"/>
              </a:ext>
            </a:extLst>
          </p:cNvPr>
          <p:cNvPicPr>
            <a:picLocks noChangeAspect="1"/>
          </p:cNvPicPr>
          <p:nvPr/>
        </p:nvPicPr>
        <p:blipFill>
          <a:blip r:embed="rId15">
            <a:extLst>
              <a:ext uri="{BEBA8EAE-BF5A-486C-A8C5-ECC9F3942E4B}">
                <a14:imgProps xmlns:a14="http://schemas.microsoft.com/office/drawing/2010/main">
                  <a14:imgLayer r:embed="rId16">
                    <a14:imgEffect>
                      <a14:colorTemperature colorTemp="4700"/>
                    </a14:imgEffect>
                  </a14:imgLayer>
                </a14:imgProps>
              </a:ext>
            </a:extLst>
          </a:blip>
          <a:stretch>
            <a:fillRect/>
          </a:stretch>
        </p:blipFill>
        <p:spPr>
          <a:xfrm>
            <a:off x="8872061" y="1003310"/>
            <a:ext cx="3488214" cy="1948662"/>
          </a:xfrm>
          <a:prstGeom prst="rect">
            <a:avLst/>
          </a:prstGeom>
        </p:spPr>
      </p:pic>
      <p:pic>
        <p:nvPicPr>
          <p:cNvPr id="41" name="Picture 40">
            <a:extLst>
              <a:ext uri="{FF2B5EF4-FFF2-40B4-BE49-F238E27FC236}">
                <a16:creationId xmlns:a16="http://schemas.microsoft.com/office/drawing/2014/main" id="{53080AA0-4DF8-4DC9-A966-BC628A688510}"/>
              </a:ext>
            </a:extLst>
          </p:cNvPr>
          <p:cNvPicPr>
            <a:picLocks noChangeAspect="1"/>
          </p:cNvPicPr>
          <p:nvPr/>
        </p:nvPicPr>
        <p:blipFill rotWithShape="1">
          <a:blip r:embed="rId17">
            <a:clrChange>
              <a:clrFrom>
                <a:srgbClr val="FFFFFF"/>
              </a:clrFrom>
              <a:clrTo>
                <a:srgbClr val="FFFFFF">
                  <a:alpha val="0"/>
                </a:srgbClr>
              </a:clrTo>
            </a:clrChange>
            <a:extLst>
              <a:ext uri="{BEBA8EAE-BF5A-486C-A8C5-ECC9F3942E4B}">
                <a14:imgProps xmlns:a14="http://schemas.microsoft.com/office/drawing/2010/main">
                  <a14:imgLayer r:embed="rId18">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4698663" y="3062953"/>
            <a:ext cx="1326774" cy="1495685"/>
          </a:xfrm>
          <a:prstGeom prst="rect">
            <a:avLst/>
          </a:prstGeom>
        </p:spPr>
      </p:pic>
      <p:pic>
        <p:nvPicPr>
          <p:cNvPr id="42" name="Picture 41">
            <a:extLst>
              <a:ext uri="{FF2B5EF4-FFF2-40B4-BE49-F238E27FC236}">
                <a16:creationId xmlns:a16="http://schemas.microsoft.com/office/drawing/2014/main" id="{65C70498-1F96-418D-97A5-62B162D14E24}"/>
              </a:ext>
            </a:extLst>
          </p:cNvPr>
          <p:cNvPicPr>
            <a:picLocks noChangeAspect="1"/>
          </p:cNvPicPr>
          <p:nvPr/>
        </p:nvPicPr>
        <p:blipFill rotWithShape="1">
          <a:blip r:embed="rId17">
            <a:clrChange>
              <a:clrFrom>
                <a:srgbClr val="FFFFFF"/>
              </a:clrFrom>
              <a:clrTo>
                <a:srgbClr val="FFFFFF">
                  <a:alpha val="0"/>
                </a:srgbClr>
              </a:clrTo>
            </a:clrChange>
            <a:extLst>
              <a:ext uri="{BEBA8EAE-BF5A-486C-A8C5-ECC9F3942E4B}">
                <a14:imgProps xmlns:a14="http://schemas.microsoft.com/office/drawing/2010/main">
                  <a14:imgLayer r:embed="rId18">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10746602" y="2930260"/>
            <a:ext cx="1326774" cy="1495685"/>
          </a:xfrm>
          <a:prstGeom prst="rect">
            <a:avLst/>
          </a:prstGeom>
        </p:spPr>
      </p:pic>
      <p:pic>
        <p:nvPicPr>
          <p:cNvPr id="43" name="Picture 42">
            <a:extLst>
              <a:ext uri="{FF2B5EF4-FFF2-40B4-BE49-F238E27FC236}">
                <a16:creationId xmlns:a16="http://schemas.microsoft.com/office/drawing/2014/main" id="{619005EC-10E6-4DE3-AA47-2537BF2E68D0}"/>
              </a:ext>
            </a:extLst>
          </p:cNvPr>
          <p:cNvPicPr>
            <a:picLocks noChangeAspect="1"/>
          </p:cNvPicPr>
          <p:nvPr/>
        </p:nvPicPr>
        <p:blipFill rotWithShape="1">
          <a:blip r:embed="rId17">
            <a:clrChange>
              <a:clrFrom>
                <a:srgbClr val="FFFFFF"/>
              </a:clrFrom>
              <a:clrTo>
                <a:srgbClr val="FFFFFF">
                  <a:alpha val="0"/>
                </a:srgbClr>
              </a:clrTo>
            </a:clrChange>
            <a:extLst>
              <a:ext uri="{BEBA8EAE-BF5A-486C-A8C5-ECC9F3942E4B}">
                <a14:imgProps xmlns:a14="http://schemas.microsoft.com/office/drawing/2010/main">
                  <a14:imgLayer r:embed="rId18">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10770080" y="4809505"/>
            <a:ext cx="1326774" cy="1495685"/>
          </a:xfrm>
          <a:prstGeom prst="rect">
            <a:avLst/>
          </a:prstGeom>
        </p:spPr>
      </p:pic>
      <p:pic>
        <p:nvPicPr>
          <p:cNvPr id="44" name="Picture 43">
            <a:extLst>
              <a:ext uri="{FF2B5EF4-FFF2-40B4-BE49-F238E27FC236}">
                <a16:creationId xmlns:a16="http://schemas.microsoft.com/office/drawing/2014/main" id="{C7267AF4-D64F-4376-A82F-862E9867F148}"/>
              </a:ext>
            </a:extLst>
          </p:cNvPr>
          <p:cNvPicPr>
            <a:picLocks noChangeAspect="1"/>
          </p:cNvPicPr>
          <p:nvPr/>
        </p:nvPicPr>
        <p:blipFill rotWithShape="1">
          <a:blip r:embed="rId17">
            <a:clrChange>
              <a:clrFrom>
                <a:srgbClr val="FFFFFF"/>
              </a:clrFrom>
              <a:clrTo>
                <a:srgbClr val="FFFFFF">
                  <a:alpha val="0"/>
                </a:srgbClr>
              </a:clrTo>
            </a:clrChange>
            <a:extLst>
              <a:ext uri="{BEBA8EAE-BF5A-486C-A8C5-ECC9F3942E4B}">
                <a14:imgProps xmlns:a14="http://schemas.microsoft.com/office/drawing/2010/main">
                  <a14:imgLayer r:embed="rId18">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4647542" y="4823831"/>
            <a:ext cx="1326774" cy="1495685"/>
          </a:xfrm>
          <a:prstGeom prst="rect">
            <a:avLst/>
          </a:prstGeom>
        </p:spPr>
      </p:pic>
      <p:pic>
        <p:nvPicPr>
          <p:cNvPr id="34" name="ĐC SHARE MIỄN PHÍ BỞI NK POWERSKILLS" descr="Káº¿t quáº£ hÃ¬nh áº£nh cho right wrong tick icon">
            <a:extLst>
              <a:ext uri="{FF2B5EF4-FFF2-40B4-BE49-F238E27FC236}">
                <a16:creationId xmlns:a16="http://schemas.microsoft.com/office/drawing/2014/main" id="{5C0025E2-1DE5-4756-A2AB-E55157AC1572}"/>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81560" y="5345966"/>
            <a:ext cx="1092200" cy="11068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35" name="ĐC SHARE MIỄN PHÍ BỞI NK POWERSKILLS" descr="Káº¿t quáº£ hÃ¬nh áº£nh cho right wrong tick icon">
            <a:extLst>
              <a:ext uri="{FF2B5EF4-FFF2-40B4-BE49-F238E27FC236}">
                <a16:creationId xmlns:a16="http://schemas.microsoft.com/office/drawing/2014/main" id="{21988E9F-E62C-4407-B36E-6A52DF81012E}"/>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23762" y="3486535"/>
            <a:ext cx="1092200" cy="11068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36" name="ĐC SHARE MIỄN PHÍ BỞI NK POWERSKILLS" descr="Káº¿t quáº£ hÃ¬nh áº£nh cho right wrong tick icon">
            <a:extLst>
              <a:ext uri="{FF2B5EF4-FFF2-40B4-BE49-F238E27FC236}">
                <a16:creationId xmlns:a16="http://schemas.microsoft.com/office/drawing/2014/main" id="{7E887BA3-F5A4-4D10-B2B4-20F14DE397C0}"/>
              </a:ext>
            </a:extLst>
          </p:cNvPr>
          <p:cNvPicPr>
            <a:picLocks noChangeAspect="1" noChangeArrowheads="1"/>
          </p:cNvPicPr>
          <p:nvPr/>
        </p:nvPicPr>
        <p:blipFill rotWithShape="1">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1073070" y="3335532"/>
            <a:ext cx="1092200" cy="11068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33" name="CẤM BUÔN BÁN, CẤM REUP" descr="Káº¿t quáº£ hÃ¬nh áº£nh cho right wrong tick icon">
            <a:extLst>
              <a:ext uri="{FF2B5EF4-FFF2-40B4-BE49-F238E27FC236}">
                <a16:creationId xmlns:a16="http://schemas.microsoft.com/office/drawing/2014/main" id="{313E47D9-2A41-4D97-A84E-1D87D5195A03}"/>
              </a:ext>
            </a:extLst>
          </p:cNvPr>
          <p:cNvPicPr>
            <a:picLocks noChangeAspect="1" noChangeArrowheads="1"/>
          </p:cNvPicPr>
          <p:nvPr/>
        </p:nvPicPr>
        <p:blipFill rotWithShape="1">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795639" y="5183049"/>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44">
            <a:hlinkClick r:id="rId21" action="ppaction://hlinksldjump"/>
            <a:extLst>
              <a:ext uri="{FF2B5EF4-FFF2-40B4-BE49-F238E27FC236}">
                <a16:creationId xmlns:a16="http://schemas.microsoft.com/office/drawing/2014/main" id="{3F23439E-2A67-4902-8ACF-4DCC31C3482F}"/>
              </a:ext>
            </a:extLst>
          </p:cNvPr>
          <p:cNvPicPr>
            <a:picLocks noChangeAspect="1"/>
          </p:cNvPicPr>
          <p:nvPr/>
        </p:nvPicPr>
        <p:blipFill rotWithShape="1">
          <a:blip r:embed="rId17">
            <a:clrChange>
              <a:clrFrom>
                <a:srgbClr val="FFFFFF"/>
              </a:clrFrom>
              <a:clrTo>
                <a:srgbClr val="FFFFFF">
                  <a:alpha val="0"/>
                </a:srgbClr>
              </a:clrTo>
            </a:clrChange>
            <a:extLst>
              <a:ext uri="{BEBA8EAE-BF5A-486C-A8C5-ECC9F3942E4B}">
                <a14:imgProps xmlns:a14="http://schemas.microsoft.com/office/drawing/2010/main">
                  <a14:imgLayer r:embed="rId18">
                    <a14:imgEffect>
                      <a14:backgroundRemoval t="17484" b="80719" l="17157" r="74510">
                        <a14:foregroundMark x1="20098" y1="17484" x2="20098" y2="17484"/>
                        <a14:foregroundMark x1="74673" y1="27941" x2="74673" y2="27941"/>
                        <a14:foregroundMark x1="37418" y1="30719" x2="37418" y2="30719"/>
                        <a14:foregroundMark x1="39706" y1="31536" x2="39706" y2="31536"/>
                        <a14:foregroundMark x1="39706" y1="32190" x2="40359" y2="36601"/>
                        <a14:foregroundMark x1="17157" y1="23693" x2="17157" y2="23693"/>
                      </a14:backgroundRemoval>
                    </a14:imgEffect>
                  </a14:imgLayer>
                </a14:imgProps>
              </a:ext>
            </a:extLst>
          </a:blip>
          <a:srcRect l="12873" t="13399" r="20773" b="11801"/>
          <a:stretch/>
        </p:blipFill>
        <p:spPr>
          <a:xfrm>
            <a:off x="3282724" y="786002"/>
            <a:ext cx="4752086" cy="5357076"/>
          </a:xfrm>
          <a:prstGeom prst="rect">
            <a:avLst/>
          </a:prstGeom>
        </p:spPr>
      </p:pic>
    </p:spTree>
    <p:custDataLst>
      <p:tags r:id="rId1"/>
    </p:custDataLst>
    <p:extLst>
      <p:ext uri="{BB962C8B-B14F-4D97-AF65-F5344CB8AC3E}">
        <p14:creationId xmlns:p14="http://schemas.microsoft.com/office/powerpoint/2010/main" val="1305183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childTnLst>
                          </p:cTn>
                        </p:par>
                        <p:par>
                          <p:cTn id="11" fill="hold">
                            <p:stCondLst>
                              <p:cond delay="500"/>
                            </p:stCondLst>
                            <p:childTnLst>
                              <p:par>
                                <p:cTn id="12" presetID="53" presetClass="entr" presetSubtype="16" fill="hold" nodeType="afterEffect">
                                  <p:stCondLst>
                                    <p:cond delay="0"/>
                                  </p:stCondLst>
                                  <p:childTnLst>
                                    <p:set>
                                      <p:cBhvr>
                                        <p:cTn id="13" dur="1" fill="hold">
                                          <p:stCondLst>
                                            <p:cond delay="0"/>
                                          </p:stCondLst>
                                        </p:cTn>
                                        <p:tgtEl>
                                          <p:spTgt spid="40"/>
                                        </p:tgtEl>
                                        <p:attrNameLst>
                                          <p:attrName>style.visibility</p:attrName>
                                        </p:attrNameLst>
                                      </p:cBhvr>
                                      <p:to>
                                        <p:strVal val="visible"/>
                                      </p:to>
                                    </p:set>
                                    <p:anim calcmode="lin" valueType="num">
                                      <p:cBhvr>
                                        <p:cTn id="14" dur="500" fill="hold"/>
                                        <p:tgtEl>
                                          <p:spTgt spid="40"/>
                                        </p:tgtEl>
                                        <p:attrNameLst>
                                          <p:attrName>ppt_w</p:attrName>
                                        </p:attrNameLst>
                                      </p:cBhvr>
                                      <p:tavLst>
                                        <p:tav tm="0">
                                          <p:val>
                                            <p:fltVal val="0"/>
                                          </p:val>
                                        </p:tav>
                                        <p:tav tm="100000">
                                          <p:val>
                                            <p:strVal val="#ppt_w"/>
                                          </p:val>
                                        </p:tav>
                                      </p:tavLst>
                                    </p:anim>
                                    <p:anim calcmode="lin" valueType="num">
                                      <p:cBhvr>
                                        <p:cTn id="15" dur="500" fill="hold"/>
                                        <p:tgtEl>
                                          <p:spTgt spid="40"/>
                                        </p:tgtEl>
                                        <p:attrNameLst>
                                          <p:attrName>ppt_h</p:attrName>
                                        </p:attrNameLst>
                                      </p:cBhvr>
                                      <p:tavLst>
                                        <p:tav tm="0">
                                          <p:val>
                                            <p:fltVal val="0"/>
                                          </p:val>
                                        </p:tav>
                                        <p:tav tm="100000">
                                          <p:val>
                                            <p:strVal val="#ppt_h"/>
                                          </p:val>
                                        </p:tav>
                                      </p:tavLst>
                                    </p:anim>
                                    <p:animEffect transition="in" filter="fade">
                                      <p:cBhvr>
                                        <p:cTn id="16" dur="5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par>
                          <p:cTn id="22" fill="hold">
                            <p:stCondLst>
                              <p:cond delay="500"/>
                            </p:stCondLst>
                            <p:childTnLst>
                              <p:par>
                                <p:cTn id="23" presetID="14" presetClass="entr" presetSubtype="1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par>
                          <p:cTn id="40" fill="hold">
                            <p:stCondLst>
                              <p:cond delay="500"/>
                            </p:stCondLst>
                            <p:childTnLst>
                              <p:par>
                                <p:cTn id="41" presetID="14" presetClass="entr" presetSubtype="10" fill="hold" grpId="0" nodeType="after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randombar(horizont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left)">
                                      <p:cBhvr>
                                        <p:cTn id="48" dur="500"/>
                                        <p:tgtEl>
                                          <p:spTgt spid="6"/>
                                        </p:tgtEl>
                                      </p:cBhvr>
                                    </p:animEffect>
                                  </p:childTnLst>
                                </p:cTn>
                              </p:par>
                            </p:childTnLst>
                          </p:cTn>
                        </p:par>
                        <p:par>
                          <p:cTn id="49" fill="hold">
                            <p:stCondLst>
                              <p:cond delay="500"/>
                            </p:stCondLst>
                            <p:childTnLst>
                              <p:par>
                                <p:cTn id="50" presetID="14" presetClass="entr" presetSubtype="1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par>
                                <p:cTn id="53" presetID="53" presetClass="entr" presetSubtype="16"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anim calcmode="lin" valueType="num">
                                      <p:cBhvr>
                                        <p:cTn id="55" dur="500" fill="hold"/>
                                        <p:tgtEl>
                                          <p:spTgt spid="41"/>
                                        </p:tgtEl>
                                        <p:attrNameLst>
                                          <p:attrName>ppt_w</p:attrName>
                                        </p:attrNameLst>
                                      </p:cBhvr>
                                      <p:tavLst>
                                        <p:tav tm="0">
                                          <p:val>
                                            <p:fltVal val="0"/>
                                          </p:val>
                                        </p:tav>
                                        <p:tav tm="100000">
                                          <p:val>
                                            <p:strVal val="#ppt_w"/>
                                          </p:val>
                                        </p:tav>
                                      </p:tavLst>
                                    </p:anim>
                                    <p:anim calcmode="lin" valueType="num">
                                      <p:cBhvr>
                                        <p:cTn id="56" dur="500" fill="hold"/>
                                        <p:tgtEl>
                                          <p:spTgt spid="41"/>
                                        </p:tgtEl>
                                        <p:attrNameLst>
                                          <p:attrName>ppt_h</p:attrName>
                                        </p:attrNameLst>
                                      </p:cBhvr>
                                      <p:tavLst>
                                        <p:tav tm="0">
                                          <p:val>
                                            <p:fltVal val="0"/>
                                          </p:val>
                                        </p:tav>
                                        <p:tav tm="100000">
                                          <p:val>
                                            <p:strVal val="#ppt_h"/>
                                          </p:val>
                                        </p:tav>
                                      </p:tavLst>
                                    </p:anim>
                                    <p:animEffect transition="in" filter="fade">
                                      <p:cBhvr>
                                        <p:cTn id="57" dur="500"/>
                                        <p:tgtEl>
                                          <p:spTgt spid="41"/>
                                        </p:tgtEl>
                                      </p:cBhvr>
                                    </p:animEffect>
                                  </p:childTnLst>
                                </p:cTn>
                              </p:par>
                              <p:par>
                                <p:cTn id="58" presetID="53" presetClass="entr" presetSubtype="16" fill="hold" nodeType="withEffect">
                                  <p:stCondLst>
                                    <p:cond delay="0"/>
                                  </p:stCondLst>
                                  <p:childTnLst>
                                    <p:set>
                                      <p:cBhvr>
                                        <p:cTn id="59" dur="1" fill="hold">
                                          <p:stCondLst>
                                            <p:cond delay="0"/>
                                          </p:stCondLst>
                                        </p:cTn>
                                        <p:tgtEl>
                                          <p:spTgt spid="42"/>
                                        </p:tgtEl>
                                        <p:attrNameLst>
                                          <p:attrName>style.visibility</p:attrName>
                                        </p:attrNameLst>
                                      </p:cBhvr>
                                      <p:to>
                                        <p:strVal val="visible"/>
                                      </p:to>
                                    </p:set>
                                    <p:anim calcmode="lin" valueType="num">
                                      <p:cBhvr>
                                        <p:cTn id="60" dur="500" fill="hold"/>
                                        <p:tgtEl>
                                          <p:spTgt spid="42"/>
                                        </p:tgtEl>
                                        <p:attrNameLst>
                                          <p:attrName>ppt_w</p:attrName>
                                        </p:attrNameLst>
                                      </p:cBhvr>
                                      <p:tavLst>
                                        <p:tav tm="0">
                                          <p:val>
                                            <p:fltVal val="0"/>
                                          </p:val>
                                        </p:tav>
                                        <p:tav tm="100000">
                                          <p:val>
                                            <p:strVal val="#ppt_w"/>
                                          </p:val>
                                        </p:tav>
                                      </p:tavLst>
                                    </p:anim>
                                    <p:anim calcmode="lin" valueType="num">
                                      <p:cBhvr>
                                        <p:cTn id="61" dur="500" fill="hold"/>
                                        <p:tgtEl>
                                          <p:spTgt spid="42"/>
                                        </p:tgtEl>
                                        <p:attrNameLst>
                                          <p:attrName>ppt_h</p:attrName>
                                        </p:attrNameLst>
                                      </p:cBhvr>
                                      <p:tavLst>
                                        <p:tav tm="0">
                                          <p:val>
                                            <p:fltVal val="0"/>
                                          </p:val>
                                        </p:tav>
                                        <p:tav tm="100000">
                                          <p:val>
                                            <p:strVal val="#ppt_h"/>
                                          </p:val>
                                        </p:tav>
                                      </p:tavLst>
                                    </p:anim>
                                    <p:animEffect transition="in" filter="fade">
                                      <p:cBhvr>
                                        <p:cTn id="62" dur="500"/>
                                        <p:tgtEl>
                                          <p:spTgt spid="42"/>
                                        </p:tgtEl>
                                      </p:cBhvr>
                                    </p:animEffect>
                                  </p:childTnLst>
                                </p:cTn>
                              </p:par>
                              <p:par>
                                <p:cTn id="63" presetID="53" presetClass="entr" presetSubtype="16"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 calcmode="lin" valueType="num">
                                      <p:cBhvr>
                                        <p:cTn id="65" dur="500" fill="hold"/>
                                        <p:tgtEl>
                                          <p:spTgt spid="43"/>
                                        </p:tgtEl>
                                        <p:attrNameLst>
                                          <p:attrName>ppt_w</p:attrName>
                                        </p:attrNameLst>
                                      </p:cBhvr>
                                      <p:tavLst>
                                        <p:tav tm="0">
                                          <p:val>
                                            <p:fltVal val="0"/>
                                          </p:val>
                                        </p:tav>
                                        <p:tav tm="100000">
                                          <p:val>
                                            <p:strVal val="#ppt_w"/>
                                          </p:val>
                                        </p:tav>
                                      </p:tavLst>
                                    </p:anim>
                                    <p:anim calcmode="lin" valueType="num">
                                      <p:cBhvr>
                                        <p:cTn id="66" dur="500" fill="hold"/>
                                        <p:tgtEl>
                                          <p:spTgt spid="43"/>
                                        </p:tgtEl>
                                        <p:attrNameLst>
                                          <p:attrName>ppt_h</p:attrName>
                                        </p:attrNameLst>
                                      </p:cBhvr>
                                      <p:tavLst>
                                        <p:tav tm="0">
                                          <p:val>
                                            <p:fltVal val="0"/>
                                          </p:val>
                                        </p:tav>
                                        <p:tav tm="100000">
                                          <p:val>
                                            <p:strVal val="#ppt_h"/>
                                          </p:val>
                                        </p:tav>
                                      </p:tavLst>
                                    </p:anim>
                                    <p:animEffect transition="in" filter="fade">
                                      <p:cBhvr>
                                        <p:cTn id="67" dur="500"/>
                                        <p:tgtEl>
                                          <p:spTgt spid="43"/>
                                        </p:tgtEl>
                                      </p:cBhvr>
                                    </p:animEffect>
                                  </p:childTnLst>
                                </p:cTn>
                              </p:par>
                              <p:par>
                                <p:cTn id="68" presetID="53" presetClass="entr" presetSubtype="16"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anim calcmode="lin" valueType="num">
                                      <p:cBhvr>
                                        <p:cTn id="70" dur="500" fill="hold"/>
                                        <p:tgtEl>
                                          <p:spTgt spid="44"/>
                                        </p:tgtEl>
                                        <p:attrNameLst>
                                          <p:attrName>ppt_w</p:attrName>
                                        </p:attrNameLst>
                                      </p:cBhvr>
                                      <p:tavLst>
                                        <p:tav tm="0">
                                          <p:val>
                                            <p:fltVal val="0"/>
                                          </p:val>
                                        </p:tav>
                                        <p:tav tm="100000">
                                          <p:val>
                                            <p:strVal val="#ppt_w"/>
                                          </p:val>
                                        </p:tav>
                                      </p:tavLst>
                                    </p:anim>
                                    <p:anim calcmode="lin" valueType="num">
                                      <p:cBhvr>
                                        <p:cTn id="71" dur="500" fill="hold"/>
                                        <p:tgtEl>
                                          <p:spTgt spid="44"/>
                                        </p:tgtEl>
                                        <p:attrNameLst>
                                          <p:attrName>ppt_h</p:attrName>
                                        </p:attrNameLst>
                                      </p:cBhvr>
                                      <p:tavLst>
                                        <p:tav tm="0">
                                          <p:val>
                                            <p:fltVal val="0"/>
                                          </p:val>
                                        </p:tav>
                                        <p:tav tm="100000">
                                          <p:val>
                                            <p:strVal val="#ppt_h"/>
                                          </p:val>
                                        </p:tav>
                                      </p:tavLst>
                                    </p:anim>
                                    <p:animEffect transition="in" filter="fade">
                                      <p:cBhvr>
                                        <p:cTn id="7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3" fill="hold" display="0">
                  <p:stCondLst>
                    <p:cond delay="indefinite"/>
                  </p:stCondLst>
                  <p:endCondLst>
                    <p:cond evt="onStopAudio" delay="0">
                      <p:tgtEl>
                        <p:sldTgt/>
                      </p:tgtEl>
                    </p:cond>
                  </p:endCondLst>
                </p:cTn>
                <p:tgtEl>
                  <p:spTgt spid="17"/>
                </p:tgtEl>
              </p:cMediaNode>
            </p:audio>
            <p:audio>
              <p:cMediaNode vol="80000">
                <p:cTn id="74" fill="hold" display="0">
                  <p:stCondLst>
                    <p:cond delay="indefinite"/>
                  </p:stCondLst>
                  <p:endCondLst>
                    <p:cond evt="onStopAudio" delay="0">
                      <p:tgtEl>
                        <p:sldTgt/>
                      </p:tgtEl>
                    </p:cond>
                  </p:endCondLst>
                </p:cTn>
                <p:tgtEl>
                  <p:spTgt spid="20"/>
                </p:tgtEl>
              </p:cMediaNode>
            </p:audio>
            <p:audio>
              <p:cMediaNode vol="80000">
                <p:cTn id="75" fill="hold" display="0">
                  <p:stCondLst>
                    <p:cond delay="indefinite"/>
                  </p:stCondLst>
                  <p:endCondLst>
                    <p:cond evt="onStopAudio" delay="0">
                      <p:tgtEl>
                        <p:sldTgt/>
                      </p:tgtEl>
                    </p:cond>
                  </p:endCondLst>
                </p:cTn>
                <p:tgtEl>
                  <p:spTgt spid="21"/>
                </p:tgtEl>
              </p:cMediaNode>
            </p:audio>
            <p:audio>
              <p:cMediaNode vol="80000">
                <p:cTn id="76" fill="hold" display="0">
                  <p:stCondLst>
                    <p:cond delay="indefinite"/>
                  </p:stCondLst>
                  <p:endCondLst>
                    <p:cond evt="onStopAudio" delay="0">
                      <p:tgtEl>
                        <p:sldTgt/>
                      </p:tgtEl>
                    </p:cond>
                  </p:endCondLst>
                </p:cTn>
                <p:tgtEl>
                  <p:spTgt spid="22"/>
                </p:tgtEl>
              </p:cMediaNode>
            </p:audio>
            <p:seq concurrent="1" nextAc="seek">
              <p:cTn id="77" restart="whenNotActive" fill="hold" evtFilter="cancelBubble" nodeType="interactiveSeq">
                <p:stCondLst>
                  <p:cond evt="onClick" delay="0">
                    <p:tgtEl>
                      <p:spTgt spid="8"/>
                    </p:tgtEl>
                  </p:cond>
                </p:stCondLst>
                <p:endSync evt="end" delay="0">
                  <p:rtn val="all"/>
                </p:endSync>
                <p:childTnLst>
                  <p:par>
                    <p:cTn id="78" fill="hold">
                      <p:stCondLst>
                        <p:cond delay="0"/>
                      </p:stCondLst>
                      <p:childTnLst>
                        <p:par>
                          <p:cTn id="79" fill="hold">
                            <p:stCondLst>
                              <p:cond delay="0"/>
                            </p:stCondLst>
                            <p:childTnLst>
                              <p:par>
                                <p:cTn id="80" presetID="1"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8" name="Am-thanh-tra-loi-sai-www_nhacchuongvui_com.wav"/>
                                        </p:tgtEl>
                                      </p:cMediaNode>
                                    </p:audio>
                                  </p:subTnLst>
                                </p:cTn>
                              </p:par>
                            </p:childTnLst>
                          </p:cTn>
                        </p:par>
                        <p:par>
                          <p:cTn id="82" fill="hold">
                            <p:stCondLst>
                              <p:cond delay="0"/>
                            </p:stCondLst>
                            <p:childTnLst>
                              <p:par>
                                <p:cTn id="83" presetID="10" presetClass="exit" presetSubtype="0" fill="hold" nodeType="afterEffect">
                                  <p:stCondLst>
                                    <p:cond delay="500"/>
                                  </p:stCondLst>
                                  <p:childTnLst>
                                    <p:animEffect transition="out" filter="fade">
                                      <p:cBhvr>
                                        <p:cTn id="84" dur="500"/>
                                        <p:tgtEl>
                                          <p:spTgt spid="35"/>
                                        </p:tgtEl>
                                      </p:cBhvr>
                                    </p:animEffect>
                                    <p:set>
                                      <p:cBhvr>
                                        <p:cTn id="85" dur="1" fill="hold">
                                          <p:stCondLst>
                                            <p:cond delay="499"/>
                                          </p:stCondLst>
                                        </p:cTn>
                                        <p:tgtEl>
                                          <p:spTgt spid="35"/>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41"/>
                                        </p:tgtEl>
                                      </p:cBhvr>
                                    </p:animEffect>
                                    <p:set>
                                      <p:cBhvr>
                                        <p:cTn id="88" dur="1" fill="hold">
                                          <p:stCondLst>
                                            <p:cond delay="499"/>
                                          </p:stCondLst>
                                        </p:cTn>
                                        <p:tgtEl>
                                          <p:spTgt spid="41"/>
                                        </p:tgtEl>
                                        <p:attrNameLst>
                                          <p:attrName>style.visibility</p:attrName>
                                        </p:attrNameLst>
                                      </p:cBhvr>
                                      <p:to>
                                        <p:strVal val="hidden"/>
                                      </p:to>
                                    </p:set>
                                  </p:childTnLst>
                                </p:cTn>
                              </p:par>
                              <p:par>
                                <p:cTn id="89" presetID="1" presetClass="mediacall" presetSubtype="0" fill="hold" nodeType="withEffect">
                                  <p:stCondLst>
                                    <p:cond delay="500"/>
                                  </p:stCondLst>
                                  <p:childTnLst>
                                    <p:cmd type="call" cmd="playFrom(0.0)">
                                      <p:cBhvr>
                                        <p:cTn id="90" dur="4995" fill="hold"/>
                                        <p:tgtEl>
                                          <p:spTgt spid="17"/>
                                        </p:tgtEl>
                                      </p:cBhvr>
                                    </p:cmd>
                                  </p:childTnLst>
                                </p:cTn>
                              </p:par>
                            </p:childTnLst>
                          </p:cTn>
                        </p:par>
                      </p:childTnLst>
                    </p:cTn>
                  </p:par>
                </p:childTnLst>
              </p:cTn>
              <p:nextCondLst>
                <p:cond evt="onClick" delay="0">
                  <p:tgtEl>
                    <p:spTgt spid="8"/>
                  </p:tgtEl>
                </p:cond>
              </p:nextCondLst>
            </p:seq>
            <p:seq concurrent="1" nextAc="seek">
              <p:cTn id="91" restart="whenNotActive" fill="hold" evtFilter="cancelBubble" nodeType="interactiveSeq">
                <p:stCondLst>
                  <p:cond evt="onClick" delay="0">
                    <p:tgtEl>
                      <p:spTgt spid="9"/>
                    </p:tgtEl>
                  </p:cond>
                </p:stCondLst>
                <p:endSync evt="end" delay="0">
                  <p:rtn val="all"/>
                </p:endSync>
                <p:childTnLst>
                  <p:par>
                    <p:cTn id="92" fill="hold">
                      <p:stCondLst>
                        <p:cond delay="0"/>
                      </p:stCondLst>
                      <p:childTnLst>
                        <p:par>
                          <p:cTn id="93" fill="hold">
                            <p:stCondLst>
                              <p:cond delay="0"/>
                            </p:stCondLst>
                            <p:childTnLst>
                              <p:par>
                                <p:cTn id="94" presetID="1" presetClass="entr" presetSubtype="0" fill="hold" nodeType="withEffect">
                                  <p:stCondLst>
                                    <p:cond delay="0"/>
                                  </p:stCondLst>
                                  <p:childTnLst>
                                    <p:set>
                                      <p:cBhvr>
                                        <p:cTn id="9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8" name="Am-thanh-tra-loi-sai-www_nhacchuongvui_com.wav"/>
                                        </p:tgtEl>
                                      </p:cMediaNode>
                                    </p:audio>
                                  </p:subTnLst>
                                </p:cTn>
                              </p:par>
                            </p:childTnLst>
                          </p:cTn>
                        </p:par>
                        <p:par>
                          <p:cTn id="96" fill="hold">
                            <p:stCondLst>
                              <p:cond delay="0"/>
                            </p:stCondLst>
                            <p:childTnLst>
                              <p:par>
                                <p:cTn id="97" presetID="10" presetClass="exit" presetSubtype="0" fill="hold" nodeType="afterEffect">
                                  <p:stCondLst>
                                    <p:cond delay="500"/>
                                  </p:stCondLst>
                                  <p:childTnLst>
                                    <p:animEffect transition="out" filter="fade">
                                      <p:cBhvr>
                                        <p:cTn id="98" dur="500"/>
                                        <p:tgtEl>
                                          <p:spTgt spid="36"/>
                                        </p:tgtEl>
                                      </p:cBhvr>
                                    </p:animEffect>
                                    <p:set>
                                      <p:cBhvr>
                                        <p:cTn id="99" dur="1" fill="hold">
                                          <p:stCondLst>
                                            <p:cond delay="499"/>
                                          </p:stCondLst>
                                        </p:cTn>
                                        <p:tgtEl>
                                          <p:spTgt spid="36"/>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500"/>
                                        <p:tgtEl>
                                          <p:spTgt spid="42"/>
                                        </p:tgtEl>
                                      </p:cBhvr>
                                    </p:animEffect>
                                    <p:set>
                                      <p:cBhvr>
                                        <p:cTn id="102" dur="1" fill="hold">
                                          <p:stCondLst>
                                            <p:cond delay="499"/>
                                          </p:stCondLst>
                                        </p:cTn>
                                        <p:tgtEl>
                                          <p:spTgt spid="42"/>
                                        </p:tgtEl>
                                        <p:attrNameLst>
                                          <p:attrName>style.visibility</p:attrName>
                                        </p:attrNameLst>
                                      </p:cBhvr>
                                      <p:to>
                                        <p:strVal val="hidden"/>
                                      </p:to>
                                    </p:set>
                                  </p:childTnLst>
                                </p:cTn>
                              </p:par>
                              <p:par>
                                <p:cTn id="103" presetID="1" presetClass="mediacall" presetSubtype="0" fill="hold" nodeType="withEffect">
                                  <p:stCondLst>
                                    <p:cond delay="500"/>
                                  </p:stCondLst>
                                  <p:childTnLst>
                                    <p:cmd type="call" cmd="playFrom(0.0)">
                                      <p:cBhvr>
                                        <p:cTn id="104" dur="4995" fill="hold"/>
                                        <p:tgtEl>
                                          <p:spTgt spid="21"/>
                                        </p:tgtEl>
                                      </p:cBhvr>
                                    </p:cmd>
                                  </p:childTnLst>
                                </p:cTn>
                              </p:par>
                            </p:childTnLst>
                          </p:cTn>
                        </p:par>
                      </p:childTnLst>
                    </p:cTn>
                  </p:par>
                </p:childTnLst>
              </p:cTn>
              <p:nextCondLst>
                <p:cond evt="onClick" delay="0">
                  <p:tgtEl>
                    <p:spTgt spid="9"/>
                  </p:tgtEl>
                </p:cond>
              </p:nextCondLst>
            </p:seq>
            <p:seq concurrent="1" nextAc="seek">
              <p:cTn id="105" restart="whenNotActive" fill="hold" evtFilter="cancelBubble" nodeType="interactiveSeq">
                <p:stCondLst>
                  <p:cond evt="onClick" delay="0">
                    <p:tgtEl>
                      <p:spTgt spid="10"/>
                    </p:tgtEl>
                  </p:cond>
                </p:stCondLst>
                <p:endSync evt="end" delay="0">
                  <p:rtn val="all"/>
                </p:endSync>
                <p:childTnLst>
                  <p:par>
                    <p:cTn id="106" fill="hold">
                      <p:stCondLst>
                        <p:cond delay="0"/>
                      </p:stCondLst>
                      <p:childTnLst>
                        <p:par>
                          <p:cTn id="107" fill="hold">
                            <p:stCondLst>
                              <p:cond delay="0"/>
                            </p:stCondLst>
                            <p:childTnLst>
                              <p:par>
                                <p:cTn id="108" presetID="1" presetClass="entr" presetSubtype="0" fill="hold" nodeType="withEffect">
                                  <p:stCondLst>
                                    <p:cond delay="0"/>
                                  </p:stCondLst>
                                  <p:childTnLst>
                                    <p:set>
                                      <p:cBhvr>
                                        <p:cTn id="10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8" name="Am-thanh-tra-loi-sai-www_nhacchuongvui_com.wav"/>
                                        </p:tgtEl>
                                      </p:cMediaNode>
                                    </p:audio>
                                  </p:subTnLst>
                                </p:cTn>
                              </p:par>
                            </p:childTnLst>
                          </p:cTn>
                        </p:par>
                        <p:par>
                          <p:cTn id="110" fill="hold">
                            <p:stCondLst>
                              <p:cond delay="0"/>
                            </p:stCondLst>
                            <p:childTnLst>
                              <p:par>
                                <p:cTn id="111" presetID="10" presetClass="exit" presetSubtype="0" fill="hold" nodeType="afterEffect">
                                  <p:stCondLst>
                                    <p:cond delay="0"/>
                                  </p:stCondLst>
                                  <p:childTnLst>
                                    <p:animEffect transition="out" filter="fade">
                                      <p:cBhvr>
                                        <p:cTn id="112" dur="500"/>
                                        <p:tgtEl>
                                          <p:spTgt spid="34"/>
                                        </p:tgtEl>
                                      </p:cBhvr>
                                    </p:animEffect>
                                    <p:set>
                                      <p:cBhvr>
                                        <p:cTn id="113" dur="1" fill="hold">
                                          <p:stCondLst>
                                            <p:cond delay="499"/>
                                          </p:stCondLst>
                                        </p:cTn>
                                        <p:tgtEl>
                                          <p:spTgt spid="34"/>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500"/>
                                        <p:tgtEl>
                                          <p:spTgt spid="44"/>
                                        </p:tgtEl>
                                      </p:cBhvr>
                                    </p:animEffect>
                                    <p:set>
                                      <p:cBhvr>
                                        <p:cTn id="116" dur="1" fill="hold">
                                          <p:stCondLst>
                                            <p:cond delay="499"/>
                                          </p:stCondLst>
                                        </p:cTn>
                                        <p:tgtEl>
                                          <p:spTgt spid="44"/>
                                        </p:tgtEl>
                                        <p:attrNameLst>
                                          <p:attrName>style.visibility</p:attrName>
                                        </p:attrNameLst>
                                      </p:cBhvr>
                                      <p:to>
                                        <p:strVal val="hidden"/>
                                      </p:to>
                                    </p:set>
                                  </p:childTnLst>
                                </p:cTn>
                              </p:par>
                              <p:par>
                                <p:cTn id="117" presetID="1" presetClass="mediacall" presetSubtype="0" fill="hold" nodeType="withEffect">
                                  <p:stCondLst>
                                    <p:cond delay="0"/>
                                  </p:stCondLst>
                                  <p:childTnLst>
                                    <p:cmd type="call" cmd="playFrom(0.0)">
                                      <p:cBhvr>
                                        <p:cTn id="118" dur="4995" fill="hold"/>
                                        <p:tgtEl>
                                          <p:spTgt spid="22"/>
                                        </p:tgtEl>
                                      </p:cBhvr>
                                    </p:cmd>
                                  </p:childTnLst>
                                </p:cTn>
                              </p:par>
                            </p:childTnLst>
                          </p:cTn>
                        </p:par>
                      </p:childTnLst>
                    </p:cTn>
                  </p:par>
                </p:childTnLst>
              </p:cTn>
              <p:nextCondLst>
                <p:cond evt="onClick" delay="0">
                  <p:tgtEl>
                    <p:spTgt spid="10"/>
                  </p:tgtEl>
                </p:cond>
              </p:nextCondLst>
            </p:seq>
            <p:seq concurrent="1" nextAc="seek">
              <p:cTn id="119" restart="whenNotActive" fill="hold" evtFilter="cancelBubble" nodeType="interactiveSeq">
                <p:stCondLst>
                  <p:cond evt="onClick" delay="0">
                    <p:tgtEl>
                      <p:spTgt spid="6"/>
                    </p:tgtEl>
                  </p:cond>
                </p:stCondLst>
                <p:endSync evt="end" delay="0">
                  <p:rtn val="all"/>
                </p:endSync>
                <p:childTnLst>
                  <p:par>
                    <p:cTn id="120" fill="hold">
                      <p:stCondLst>
                        <p:cond delay="0"/>
                      </p:stCondLst>
                      <p:childTnLst>
                        <p:par>
                          <p:cTn id="121" fill="hold">
                            <p:stCondLst>
                              <p:cond delay="0"/>
                            </p:stCondLst>
                            <p:childTnLst>
                              <p:par>
                                <p:cTn id="122" presetID="1" presetClass="entr" presetSubtype="0" fill="hold" nodeType="withEffect">
                                  <p:stCondLst>
                                    <p:cond delay="0"/>
                                  </p:stCondLst>
                                  <p:childTnLst>
                                    <p:set>
                                      <p:cBhvr>
                                        <p:cTn id="123" dur="1" fill="hold">
                                          <p:stCondLst>
                                            <p:cond delay="999"/>
                                          </p:stCondLst>
                                        </p:cTn>
                                        <p:tgtEl>
                                          <p:spTgt spid="33"/>
                                        </p:tgtEl>
                                        <p:attrNameLst>
                                          <p:attrName>style.visibility</p:attrName>
                                        </p:attrNameLst>
                                      </p:cBhvr>
                                      <p:to>
                                        <p:strVal val="visible"/>
                                      </p:to>
                                    </p:set>
                                  </p:childTnLst>
                                  <p:subTnLst>
                                    <p:audio>
                                      <p:cMediaNode>
                                        <p:cTn display="0" masterRel="sameClick">
                                          <p:stCondLst>
                                            <p:cond evt="begin" delay="0">
                                              <p:tn val="122"/>
                                            </p:cond>
                                          </p:stCondLst>
                                          <p:endCondLst>
                                            <p:cond evt="onStopAudio" delay="0">
                                              <p:tgtEl>
                                                <p:sldTgt/>
                                              </p:tgtEl>
                                            </p:cond>
                                          </p:endCondLst>
                                        </p:cTn>
                                        <p:tgtEl>
                                          <p:sndTgt r:embed="rId9" name="Am-thanh-tra-loi-dung-www_nhacchuongvui_com.wav"/>
                                        </p:tgtEl>
                                      </p:cMediaNode>
                                    </p:audio>
                                  </p:subTnLst>
                                </p:cTn>
                              </p:par>
                              <p:par>
                                <p:cTn id="124" presetID="1" presetClass="mediacall" presetSubtype="0" fill="hold" nodeType="withEffect">
                                  <p:stCondLst>
                                    <p:cond delay="500"/>
                                  </p:stCondLst>
                                  <p:childTnLst>
                                    <p:cmd type="call" cmd="playFrom(0.0)">
                                      <p:cBhvr>
                                        <p:cTn id="125" dur="4576" fill="hold"/>
                                        <p:tgtEl>
                                          <p:spTgt spid="20"/>
                                        </p:tgtEl>
                                      </p:cBhvr>
                                    </p:cmd>
                                  </p:childTnLst>
                                </p:cTn>
                              </p:par>
                            </p:childTnLst>
                          </p:cTn>
                        </p:par>
                      </p:childTnLst>
                    </p:cTn>
                  </p:par>
                </p:childTnLst>
              </p:cTn>
              <p:nextCondLst>
                <p:cond evt="onClick" delay="0">
                  <p:tgtEl>
                    <p:spTgt spid="6"/>
                  </p:tgtEl>
                </p:cond>
              </p:nextCondLst>
            </p:seq>
            <p:seq concurrent="1" nextAc="seek">
              <p:cTn id="126" restart="whenNotActive" fill="hold" evtFilter="cancelBubble" nodeType="interactiveSeq">
                <p:stCondLst>
                  <p:cond evt="onClick" delay="0">
                    <p:tgtEl>
                      <p:spTgt spid="40"/>
                    </p:tgtEl>
                  </p:cond>
                </p:stCondLst>
                <p:endSync evt="end" delay="0">
                  <p:rtn val="all"/>
                </p:endSync>
                <p:childTnLst>
                  <p:par>
                    <p:cTn id="127" fill="hold">
                      <p:stCondLst>
                        <p:cond delay="0"/>
                      </p:stCondLst>
                      <p:childTnLst>
                        <p:par>
                          <p:cTn id="128" fill="hold">
                            <p:stCondLst>
                              <p:cond delay="0"/>
                            </p:stCondLst>
                            <p:childTnLst>
                              <p:par>
                                <p:cTn id="129" presetID="53" presetClass="entr" presetSubtype="16" fill="hold" nodeType="withEffect">
                                  <p:stCondLst>
                                    <p:cond delay="0"/>
                                  </p:stCondLst>
                                  <p:childTnLst>
                                    <p:set>
                                      <p:cBhvr>
                                        <p:cTn id="130" dur="1" fill="hold">
                                          <p:stCondLst>
                                            <p:cond delay="0"/>
                                          </p:stCondLst>
                                        </p:cTn>
                                        <p:tgtEl>
                                          <p:spTgt spid="45"/>
                                        </p:tgtEl>
                                        <p:attrNameLst>
                                          <p:attrName>style.visibility</p:attrName>
                                        </p:attrNameLst>
                                      </p:cBhvr>
                                      <p:to>
                                        <p:strVal val="visible"/>
                                      </p:to>
                                    </p:set>
                                    <p:anim calcmode="lin" valueType="num">
                                      <p:cBhvr>
                                        <p:cTn id="131" dur="500" fill="hold"/>
                                        <p:tgtEl>
                                          <p:spTgt spid="45"/>
                                        </p:tgtEl>
                                        <p:attrNameLst>
                                          <p:attrName>ppt_w</p:attrName>
                                        </p:attrNameLst>
                                      </p:cBhvr>
                                      <p:tavLst>
                                        <p:tav tm="0">
                                          <p:val>
                                            <p:fltVal val="0"/>
                                          </p:val>
                                        </p:tav>
                                        <p:tav tm="100000">
                                          <p:val>
                                            <p:strVal val="#ppt_w"/>
                                          </p:val>
                                        </p:tav>
                                      </p:tavLst>
                                    </p:anim>
                                    <p:anim calcmode="lin" valueType="num">
                                      <p:cBhvr>
                                        <p:cTn id="132" dur="500" fill="hold"/>
                                        <p:tgtEl>
                                          <p:spTgt spid="45"/>
                                        </p:tgtEl>
                                        <p:attrNameLst>
                                          <p:attrName>ppt_h</p:attrName>
                                        </p:attrNameLst>
                                      </p:cBhvr>
                                      <p:tavLst>
                                        <p:tav tm="0">
                                          <p:val>
                                            <p:fltVal val="0"/>
                                          </p:val>
                                        </p:tav>
                                        <p:tav tm="100000">
                                          <p:val>
                                            <p:strVal val="#ppt_h"/>
                                          </p:val>
                                        </p:tav>
                                      </p:tavLst>
                                    </p:anim>
                                    <p:animEffect transition="in" filter="fade">
                                      <p:cBhvr>
                                        <p:cTn id="133" dur="500"/>
                                        <p:tgtEl>
                                          <p:spTgt spid="45"/>
                                        </p:tgtEl>
                                      </p:cBhvr>
                                    </p:animEffect>
                                  </p:childTnLst>
                                </p:cTn>
                              </p:par>
                              <p:par>
                                <p:cTn id="134" presetID="32" presetClass="emph" presetSubtype="0" repeatCount="10000" fill="hold" nodeType="withEffect">
                                  <p:stCondLst>
                                    <p:cond delay="0"/>
                                  </p:stCondLst>
                                  <p:childTnLst>
                                    <p:animRot by="120000">
                                      <p:cBhvr>
                                        <p:cTn id="135" dur="100" fill="hold">
                                          <p:stCondLst>
                                            <p:cond delay="0"/>
                                          </p:stCondLst>
                                        </p:cTn>
                                        <p:tgtEl>
                                          <p:spTgt spid="45"/>
                                        </p:tgtEl>
                                        <p:attrNameLst>
                                          <p:attrName>r</p:attrName>
                                        </p:attrNameLst>
                                      </p:cBhvr>
                                    </p:animRot>
                                    <p:animRot by="-240000">
                                      <p:cBhvr>
                                        <p:cTn id="136" dur="200" fill="hold">
                                          <p:stCondLst>
                                            <p:cond delay="200"/>
                                          </p:stCondLst>
                                        </p:cTn>
                                        <p:tgtEl>
                                          <p:spTgt spid="45"/>
                                        </p:tgtEl>
                                        <p:attrNameLst>
                                          <p:attrName>r</p:attrName>
                                        </p:attrNameLst>
                                      </p:cBhvr>
                                    </p:animRot>
                                    <p:animRot by="240000">
                                      <p:cBhvr>
                                        <p:cTn id="137" dur="200" fill="hold">
                                          <p:stCondLst>
                                            <p:cond delay="400"/>
                                          </p:stCondLst>
                                        </p:cTn>
                                        <p:tgtEl>
                                          <p:spTgt spid="45"/>
                                        </p:tgtEl>
                                        <p:attrNameLst>
                                          <p:attrName>r</p:attrName>
                                        </p:attrNameLst>
                                      </p:cBhvr>
                                    </p:animRot>
                                    <p:animRot by="-240000">
                                      <p:cBhvr>
                                        <p:cTn id="138" dur="200" fill="hold">
                                          <p:stCondLst>
                                            <p:cond delay="600"/>
                                          </p:stCondLst>
                                        </p:cTn>
                                        <p:tgtEl>
                                          <p:spTgt spid="45"/>
                                        </p:tgtEl>
                                        <p:attrNameLst>
                                          <p:attrName>r</p:attrName>
                                        </p:attrNameLst>
                                      </p:cBhvr>
                                    </p:animRot>
                                    <p:animRot by="120000">
                                      <p:cBhvr>
                                        <p:cTn id="139" dur="200" fill="hold">
                                          <p:stCondLst>
                                            <p:cond delay="800"/>
                                          </p:stCondLst>
                                        </p:cTn>
                                        <p:tgtEl>
                                          <p:spTgt spid="45"/>
                                        </p:tgtEl>
                                        <p:attrNameLst>
                                          <p:attrName>r</p:attrName>
                                        </p:attrNameLst>
                                      </p:cBhvr>
                                    </p:animRot>
                                  </p:childTnLst>
                                </p:cTn>
                              </p:par>
                            </p:childTnLst>
                          </p:cTn>
                        </p:par>
                      </p:childTnLst>
                    </p:cTn>
                  </p:par>
                </p:childTnLst>
              </p:cTn>
              <p:nextCondLst>
                <p:cond evt="onClick" delay="0">
                  <p:tgtEl>
                    <p:spTgt spid="40"/>
                  </p:tgtEl>
                </p:cond>
              </p:nextCondLst>
            </p:seq>
          </p:childTnLst>
        </p:cTn>
      </p:par>
    </p:tnLst>
    <p:bldLst>
      <p:bldP spid="11" grpId="0" animBg="1"/>
      <p:bldP spid="12" grpId="0"/>
      <p:bldP spid="13" grpId="0"/>
      <p:bldP spid="14" grpId="0"/>
      <p:bldP spid="15"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98546AA6-F3F4-4ECC-89FA-642EB745B125}"/>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8029" t="19807"/>
          <a:stretch/>
        </p:blipFill>
        <p:spPr>
          <a:xfrm>
            <a:off x="2158948" y="4202230"/>
            <a:ext cx="1747274" cy="1314811"/>
          </a:xfrm>
          <a:prstGeom prst="rect">
            <a:avLst/>
          </a:prstGeom>
        </p:spPr>
      </p:pic>
      <p:pic>
        <p:nvPicPr>
          <p:cNvPr id="3" name="Picture 2">
            <a:extLst>
              <a:ext uri="{FF2B5EF4-FFF2-40B4-BE49-F238E27FC236}">
                <a16:creationId xmlns:a16="http://schemas.microsoft.com/office/drawing/2014/main" id="{9331A763-6946-4240-A2A0-196BBF2610EA}"/>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3193" t="8265" r="34836"/>
          <a:stretch/>
        </p:blipFill>
        <p:spPr>
          <a:xfrm>
            <a:off x="409051" y="4076700"/>
            <a:ext cx="1600346" cy="1377576"/>
          </a:xfrm>
          <a:prstGeom prst="rect">
            <a:avLst/>
          </a:prstGeom>
        </p:spPr>
      </p:pic>
      <p:pic>
        <p:nvPicPr>
          <p:cNvPr id="4" name="Picture 3">
            <a:extLst>
              <a:ext uri="{FF2B5EF4-FFF2-40B4-BE49-F238E27FC236}">
                <a16:creationId xmlns:a16="http://schemas.microsoft.com/office/drawing/2014/main" id="{A99882A0-B715-4E0C-82AF-1296D9164B78}"/>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3889" b="73889" l="16667" r="77000">
                        <a14:foregroundMark x1="42222" y1="34667" x2="26889" y2="33889"/>
                        <a14:foregroundMark x1="16667" y1="36667" x2="16667" y2="36667"/>
                        <a14:foregroundMark x1="28333" y1="66111" x2="28333" y2="66111"/>
                        <a14:foregroundMark x1="28556" y1="67222" x2="30222" y2="71889"/>
                        <a14:foregroundMark x1="26333" y1="65778" x2="25556" y2="65778"/>
                        <a14:foregroundMark x1="47000" y1="68333" x2="55000" y2="67222"/>
                        <a14:foregroundMark x1="70556" y1="52778" x2="69778" y2="60556"/>
                        <a14:foregroundMark x1="72556" y1="51889" x2="72556" y2="51889"/>
                        <a14:foregroundMark x1="70333" y1="51889" x2="67000" y2="51889"/>
                        <a14:foregroundMark x1="71667" y1="51889" x2="74778" y2="58000"/>
                        <a14:foregroundMark x1="72222" y1="49667" x2="72000" y2="53556"/>
                        <a14:foregroundMark x1="70000" y1="71667" x2="70333" y2="73889"/>
                        <a14:foregroundMark x1="72778" y1="61889" x2="73667" y2="73111"/>
                        <a14:foregroundMark x1="69778" y1="66333" x2="69778" y2="71333"/>
                        <a14:foregroundMark x1="67556" y1="57222" x2="67556" y2="57222"/>
                        <a14:foregroundMark x1="29667" y1="64667" x2="29667" y2="64667"/>
                        <a14:foregroundMark x1="35556" y1="60556" x2="32222" y2="70222"/>
                        <a14:foregroundMark x1="32222" y1="70222" x2="32222" y2="70222"/>
                        <a14:foregroundMark x1="36889" y1="61889" x2="32444" y2="73333"/>
                        <a14:foregroundMark x1="38000" y1="64444" x2="55000" y2="62222"/>
                        <a14:foregroundMark x1="55000" y1="62222" x2="62778" y2="64667"/>
                        <a14:foregroundMark x1="62778" y1="64667" x2="62778" y2="64667"/>
                        <a14:foregroundMark x1="45556" y1="68556" x2="58889" y2="67444"/>
                        <a14:foregroundMark x1="28889" y1="64444" x2="20556" y2="63556"/>
                      </a14:backgroundRemoval>
                    </a14:imgEffect>
                  </a14:imgLayer>
                </a14:imgProps>
              </a:ext>
            </a:extLst>
          </a:blip>
          <a:srcRect l="12940" t="31944" r="15833" b="23889"/>
          <a:stretch/>
        </p:blipFill>
        <p:spPr>
          <a:xfrm>
            <a:off x="112572" y="3594099"/>
            <a:ext cx="5983428" cy="3471361"/>
          </a:xfrm>
          <a:prstGeom prst="rect">
            <a:avLst/>
          </a:prstGeom>
        </p:spPr>
      </p:pic>
      <p:sp>
        <p:nvSpPr>
          <p:cNvPr id="5" name="TextBox 4">
            <a:extLst>
              <a:ext uri="{FF2B5EF4-FFF2-40B4-BE49-F238E27FC236}">
                <a16:creationId xmlns:a16="http://schemas.microsoft.com/office/drawing/2014/main" id="{C8EA73B8-52F9-473B-A355-20192A0DD08E}"/>
              </a:ext>
            </a:extLst>
          </p:cNvPr>
          <p:cNvSpPr txBox="1"/>
          <p:nvPr/>
        </p:nvSpPr>
        <p:spPr>
          <a:xfrm>
            <a:off x="3104286" y="313341"/>
            <a:ext cx="5918200" cy="1200329"/>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7200"/>
              <a:t>DẶN DÒ</a:t>
            </a:r>
          </a:p>
        </p:txBody>
      </p:sp>
      <p:sp>
        <p:nvSpPr>
          <p:cNvPr id="6" name="TextBox 5">
            <a:extLst>
              <a:ext uri="{FF2B5EF4-FFF2-40B4-BE49-F238E27FC236}">
                <a16:creationId xmlns:a16="http://schemas.microsoft.com/office/drawing/2014/main" id="{15A3FD1B-DF4F-4FC7-BE6A-24311A1AF440}"/>
              </a:ext>
            </a:extLst>
          </p:cNvPr>
          <p:cNvSpPr txBox="1"/>
          <p:nvPr/>
        </p:nvSpPr>
        <p:spPr>
          <a:xfrm>
            <a:off x="3906222" y="1722514"/>
            <a:ext cx="6365416" cy="646331"/>
          </a:xfrm>
          <a:prstGeom prst="rect">
            <a:avLst/>
          </a:prstGeom>
          <a:noFill/>
          <a:ln w="38100">
            <a:solidFill>
              <a:schemeClr val="accent2">
                <a:lumMod val="75000"/>
              </a:schemeClr>
            </a:solidFill>
            <a:prstDash val="dashDot"/>
          </a:ln>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Xem lại nội dung bài.</a:t>
            </a:r>
            <a:endParaRPr lang="en-US" sz="36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F2FFE35-A210-4B71-AB2B-37B6A9658FCA}"/>
              </a:ext>
            </a:extLst>
          </p:cNvPr>
          <p:cNvSpPr txBox="1"/>
          <p:nvPr/>
        </p:nvSpPr>
        <p:spPr>
          <a:xfrm>
            <a:off x="6096000" y="2985868"/>
            <a:ext cx="5636138" cy="1200329"/>
          </a:xfrm>
          <a:prstGeom prst="rect">
            <a:avLst/>
          </a:prstGeom>
          <a:noFill/>
          <a:ln w="38100">
            <a:solidFill>
              <a:schemeClr val="accent2">
                <a:lumMod val="75000"/>
              </a:schemeClr>
            </a:solidFill>
            <a:prstDash val="dashDot"/>
          </a:ln>
        </p:spPr>
        <p:txBody>
          <a:bodyPr wrap="square" rtlCol="0">
            <a:spAutoFit/>
          </a:bodyPr>
          <a:lstStyle/>
          <a:p>
            <a:pPr algn="ctr"/>
            <a:r>
              <a:rPr lang="en-US" sz="3600" b="1">
                <a:latin typeface="Times New Roman" panose="02020603050405020304" pitchFamily="18" charset="0"/>
                <a:cs typeface="Times New Roman" panose="02020603050405020304" pitchFamily="18" charset="0"/>
              </a:rPr>
              <a:t>Chuẩn bị bài: </a:t>
            </a:r>
            <a:r>
              <a:rPr lang="en-US" sz="3600" b="1" i="1">
                <a:latin typeface="Times New Roman" panose="02020603050405020304" pitchFamily="18" charset="0"/>
                <a:cs typeface="Times New Roman" panose="02020603050405020304" pitchFamily="18" charset="0"/>
              </a:rPr>
              <a:t>Thương mại và du lịch.</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4398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strVal val="4*#ppt_w"/>
                                          </p:val>
                                        </p:tav>
                                        <p:tav tm="100000">
                                          <p:val>
                                            <p:strVal val="#ppt_w"/>
                                          </p:val>
                                        </p:tav>
                                      </p:tavLst>
                                    </p:anim>
                                    <p:anim calcmode="lin" valueType="num">
                                      <p:cBhvr>
                                        <p:cTn id="8" dur="500" fill="hold"/>
                                        <p:tgtEl>
                                          <p:spTgt spid="5"/>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4.375E-6 0.02431 L 4.375E-6 -0.07222 " pathEditMode="relative" rAng="0" ptsTypes="AA">
                                      <p:cBhvr>
                                        <p:cTn id="10" dur="250" accel="50000" decel="50000" autoRev="1" fill="hold">
                                          <p:stCondLst>
                                            <p:cond delay="0"/>
                                          </p:stCondLst>
                                        </p:cTn>
                                        <p:tgtEl>
                                          <p:spTgt spid="5"/>
                                        </p:tgtEl>
                                        <p:attrNameLst>
                                          <p:attrName>ppt_x</p:attrName>
                                          <p:attrName>ppt_y</p:attrName>
                                        </p:attrNameLst>
                                      </p:cBhvr>
                                      <p:rCtr x="0" y="-4838"/>
                                    </p:animMotion>
                                    <p:animRot by="1500000">
                                      <p:cBhvr>
                                        <p:cTn id="11" dur="125" fill="hold">
                                          <p:stCondLst>
                                            <p:cond delay="0"/>
                                          </p:stCondLst>
                                        </p:cTn>
                                        <p:tgtEl>
                                          <p:spTgt spid="5"/>
                                        </p:tgtEl>
                                        <p:attrNameLst>
                                          <p:attrName>r</p:attrName>
                                        </p:attrNameLst>
                                      </p:cBhvr>
                                    </p:animRot>
                                    <p:animRot by="-1500000">
                                      <p:cBhvr>
                                        <p:cTn id="12" dur="125" fill="hold">
                                          <p:stCondLst>
                                            <p:cond delay="125"/>
                                          </p:stCondLst>
                                        </p:cTn>
                                        <p:tgtEl>
                                          <p:spTgt spid="5"/>
                                        </p:tgtEl>
                                        <p:attrNameLst>
                                          <p:attrName>r</p:attrName>
                                        </p:attrNameLst>
                                      </p:cBhvr>
                                    </p:animRot>
                                    <p:animRot by="-1500000">
                                      <p:cBhvr>
                                        <p:cTn id="13" dur="125" fill="hold">
                                          <p:stCondLst>
                                            <p:cond delay="250"/>
                                          </p:stCondLst>
                                        </p:cTn>
                                        <p:tgtEl>
                                          <p:spTgt spid="5"/>
                                        </p:tgtEl>
                                        <p:attrNameLst>
                                          <p:attrName>r</p:attrName>
                                        </p:attrNameLst>
                                      </p:cBhvr>
                                    </p:animRot>
                                    <p:animRot by="1500000">
                                      <p:cBhvr>
                                        <p:cTn id="14" dur="125" fill="hold">
                                          <p:stCondLst>
                                            <p:cond delay="375"/>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0-#ppt_w/2"/>
                                          </p:val>
                                        </p:tav>
                                        <p:tav tm="100000">
                                          <p:val>
                                            <p:strVal val="#ppt_x"/>
                                          </p:val>
                                        </p:tav>
                                      </p:tavLst>
                                    </p:anim>
                                    <p:anim calcmode="lin" valueType="num">
                                      <p:cBhvr additive="base">
                                        <p:cTn id="24" dur="500" fill="hold"/>
                                        <p:tgtEl>
                                          <p:spTgt spid="2"/>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nodeType="clickEffect">
                                  <p:stCondLst>
                                    <p:cond delay="0"/>
                                  </p:stCondLst>
                                  <p:childTnLst>
                                    <p:animMotion origin="layout" path="M 1.25E-6 2.59259E-6 L 0.12266 -0.39491 " pathEditMode="relative" rAng="0" ptsTypes="AA">
                                      <p:cBhvr>
                                        <p:cTn id="32" dur="2000" fill="hold"/>
                                        <p:tgtEl>
                                          <p:spTgt spid="3"/>
                                        </p:tgtEl>
                                        <p:attrNameLst>
                                          <p:attrName>ppt_x</p:attrName>
                                          <p:attrName>ppt_y</p:attrName>
                                        </p:attrNameLst>
                                      </p:cBhvr>
                                      <p:rCtr x="6133" y="-19745"/>
                                    </p:animMotion>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iterate type="lt">
                                    <p:tmPct val="0"/>
                                  </p:iterate>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par>
                          <p:cTn id="38" fill="hold">
                            <p:stCondLst>
                              <p:cond delay="500"/>
                            </p:stCondLst>
                            <p:childTnLst>
                              <p:par>
                                <p:cTn id="39" presetID="16" presetClass="emph" presetSubtype="0" fill="hold" grpId="1" nodeType="afterEffect">
                                  <p:stCondLst>
                                    <p:cond delay="0"/>
                                  </p:stCondLst>
                                  <p:iterate type="lt">
                                    <p:tmPct val="4000"/>
                                  </p:iterate>
                                  <p:childTnLst>
                                    <p:set>
                                      <p:cBhvr override="childStyle">
                                        <p:cTn id="40" dur="500" fill="hold"/>
                                        <p:tgtEl>
                                          <p:spTgt spid="6"/>
                                        </p:tgtEl>
                                        <p:attrNameLst>
                                          <p:attrName>style.color</p:attrName>
                                        </p:attrNameLst>
                                      </p:cBhvr>
                                      <p:to>
                                        <p:clrVal>
                                          <a:srgbClr val="7030A0"/>
                                        </p:clrVal>
                                      </p:to>
                                    </p:set>
                                    <p:set>
                                      <p:cBhvr>
                                        <p:cTn id="41" dur="500" fill="hold"/>
                                        <p:tgtEl>
                                          <p:spTgt spid="6"/>
                                        </p:tgtEl>
                                        <p:attrNameLst>
                                          <p:attrName>fillcolor</p:attrName>
                                        </p:attrNameLst>
                                      </p:cBhvr>
                                      <p:to>
                                        <p:clrVal>
                                          <a:srgbClr val="7030A0"/>
                                        </p:clrVal>
                                      </p:to>
                                    </p:set>
                                    <p:set>
                                      <p:cBhvr>
                                        <p:cTn id="42" dur="500" fill="hold"/>
                                        <p:tgtEl>
                                          <p:spTgt spid="6"/>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08333E-6 -4.81481E-6 L 0.17396 -0.18449 " pathEditMode="relative" rAng="0" ptsTypes="AA">
                                      <p:cBhvr>
                                        <p:cTn id="46" dur="2000" fill="hold"/>
                                        <p:tgtEl>
                                          <p:spTgt spid="2"/>
                                        </p:tgtEl>
                                        <p:attrNameLst>
                                          <p:attrName>ppt_x</p:attrName>
                                          <p:attrName>ppt_y</p:attrName>
                                        </p:attrNameLst>
                                      </p:cBhvr>
                                      <p:rCtr x="8698" y="-9236"/>
                                    </p:animMotion>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iterate type="lt">
                                    <p:tmPct val="0"/>
                                  </p:iterate>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par>
                          <p:cTn id="52" fill="hold">
                            <p:stCondLst>
                              <p:cond delay="500"/>
                            </p:stCondLst>
                            <p:childTnLst>
                              <p:par>
                                <p:cTn id="53" presetID="16" presetClass="emph" presetSubtype="0" fill="hold" grpId="1" nodeType="afterEffect">
                                  <p:stCondLst>
                                    <p:cond delay="0"/>
                                  </p:stCondLst>
                                  <p:iterate type="lt">
                                    <p:tmPct val="4000"/>
                                  </p:iterate>
                                  <p:childTnLst>
                                    <p:set>
                                      <p:cBhvr override="childStyle">
                                        <p:cTn id="54" dur="500" fill="hold"/>
                                        <p:tgtEl>
                                          <p:spTgt spid="7"/>
                                        </p:tgtEl>
                                        <p:attrNameLst>
                                          <p:attrName>style.color</p:attrName>
                                        </p:attrNameLst>
                                      </p:cBhvr>
                                      <p:to>
                                        <p:clrVal>
                                          <a:srgbClr val="7030A0"/>
                                        </p:clrVal>
                                      </p:to>
                                    </p:set>
                                    <p:set>
                                      <p:cBhvr>
                                        <p:cTn id="55" dur="500" fill="hold"/>
                                        <p:tgtEl>
                                          <p:spTgt spid="7"/>
                                        </p:tgtEl>
                                        <p:attrNameLst>
                                          <p:attrName>fillcolor</p:attrName>
                                        </p:attrNameLst>
                                      </p:cBhvr>
                                      <p:to>
                                        <p:clrVal>
                                          <a:srgbClr val="7030A0"/>
                                        </p:clrVal>
                                      </p:to>
                                    </p:set>
                                    <p:set>
                                      <p:cBhvr>
                                        <p:cTn id="56"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animBg="1"/>
      <p:bldP spid="6" grpId="1" animBg="1"/>
      <p:bldP spid="7" grpId="0" animBg="1"/>
      <p:bldP spid="7"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A3DE6F-1B6F-46BA-9090-EE8899E4F9B3}"/>
              </a:ext>
            </a:extLst>
          </p:cNvPr>
          <p:cNvSpPr/>
          <p:nvPr/>
        </p:nvSpPr>
        <p:spPr>
          <a:xfrm>
            <a:off x="0" y="0"/>
            <a:ext cx="12192000" cy="6858000"/>
          </a:xfrm>
          <a:prstGeom prst="rect">
            <a:avLst/>
          </a:prstGeom>
          <a:gradFill flip="none" rotWithShape="1">
            <a:gsLst>
              <a:gs pos="100000">
                <a:srgbClr val="216588"/>
              </a:gs>
              <a:gs pos="58000">
                <a:srgbClr val="ABDBF3"/>
              </a:gs>
              <a:gs pos="78000">
                <a:srgbClr val="2165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E51349-0E27-4ECA-BCF5-AC349F152F77}"/>
              </a:ext>
            </a:extLst>
          </p:cNvPr>
          <p:cNvPicPr>
            <a:picLocks noChangeAspect="1"/>
          </p:cNvPicPr>
          <p:nvPr/>
        </p:nvPicPr>
        <p:blipFill rotWithShape="1">
          <a:blip r:embed="rId2"/>
          <a:srcRect l="7712" t="9721" b="10695"/>
          <a:stretch/>
        </p:blipFill>
        <p:spPr>
          <a:xfrm>
            <a:off x="2515068" y="0"/>
            <a:ext cx="7161864" cy="6858000"/>
          </a:xfrm>
          <a:prstGeom prst="rect">
            <a:avLst/>
          </a:prstGeom>
          <a:ln>
            <a:noFill/>
          </a:ln>
          <a:effectLst>
            <a:softEdge rad="112500"/>
          </a:effectLst>
        </p:spPr>
      </p:pic>
      <p:pic>
        <p:nvPicPr>
          <p:cNvPr id="9" name="Picture 4">
            <a:extLst>
              <a:ext uri="{FF2B5EF4-FFF2-40B4-BE49-F238E27FC236}">
                <a16:creationId xmlns:a16="http://schemas.microsoft.com/office/drawing/2014/main" id="{17FEF37E-41CC-4DAE-9BF2-691F2BBFD6B5}"/>
              </a:ext>
            </a:extLst>
          </p:cNvPr>
          <p:cNvPicPr>
            <a:picLocks noChangeAspect="1"/>
          </p:cNvPicPr>
          <p:nvPr/>
        </p:nvPicPr>
        <p:blipFill>
          <a:blip r:embed="rId3"/>
          <a:srcRect/>
          <a:stretch>
            <a:fillRect/>
          </a:stretch>
        </p:blipFill>
        <p:spPr>
          <a:xfrm rot="18612388" flipH="1">
            <a:off x="4234870" y="5011213"/>
            <a:ext cx="927680" cy="914924"/>
          </a:xfrm>
          <a:prstGeom prst="rect">
            <a:avLst/>
          </a:prstGeom>
        </p:spPr>
      </p:pic>
      <p:pic>
        <p:nvPicPr>
          <p:cNvPr id="10" name="Picture 2">
            <a:extLst>
              <a:ext uri="{FF2B5EF4-FFF2-40B4-BE49-F238E27FC236}">
                <a16:creationId xmlns:a16="http://schemas.microsoft.com/office/drawing/2014/main" id="{06968543-BA91-480E-B5AE-A0A0CA5346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75800" y="930806"/>
            <a:ext cx="1790700" cy="93034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1" name="Picture 10">
            <a:extLst>
              <a:ext uri="{FF2B5EF4-FFF2-40B4-BE49-F238E27FC236}">
                <a16:creationId xmlns:a16="http://schemas.microsoft.com/office/drawing/2014/main" id="{9128AA15-1B98-4759-8BCC-D35259399C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388100" y="3004479"/>
            <a:ext cx="1003300" cy="849042"/>
          </a:xfrm>
          <a:prstGeom prst="rect">
            <a:avLst/>
          </a:prstGeom>
        </p:spPr>
      </p:pic>
      <p:pic>
        <p:nvPicPr>
          <p:cNvPr id="12" name="Picture 3">
            <a:extLst>
              <a:ext uri="{FF2B5EF4-FFF2-40B4-BE49-F238E27FC236}">
                <a16:creationId xmlns:a16="http://schemas.microsoft.com/office/drawing/2014/main" id="{8823B6BE-93EF-42CB-90B9-369DE6E13E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231729" y="1378904"/>
            <a:ext cx="387644" cy="233996"/>
          </a:xfrm>
          <a:prstGeom prst="rect">
            <a:avLst/>
          </a:prstGeom>
        </p:spPr>
      </p:pic>
      <p:sp>
        <p:nvSpPr>
          <p:cNvPr id="2" name="Title 1">
            <a:extLst>
              <a:ext uri="{FF2B5EF4-FFF2-40B4-BE49-F238E27FC236}">
                <a16:creationId xmlns:a16="http://schemas.microsoft.com/office/drawing/2014/main" id="{331F9BE9-8673-41B9-AF0C-FC0E5CD6EEDA}"/>
              </a:ext>
            </a:extLst>
          </p:cNvPr>
          <p:cNvSpPr>
            <a:spLocks noGrp="1"/>
          </p:cNvSpPr>
          <p:nvPr>
            <p:ph type="ctrTitle" idx="4294967295"/>
          </p:nvPr>
        </p:nvSpPr>
        <p:spPr>
          <a:xfrm>
            <a:off x="0" y="889844"/>
            <a:ext cx="9601200" cy="5078313"/>
          </a:xfrm>
          <a:noFill/>
        </p:spPr>
        <p:txBody>
          <a:bodyPr wrap="square" rtlCol="0">
            <a:spAutoFit/>
          </a:bodyPr>
          <a:lstStyle/>
          <a:p>
            <a:pPr algn="l"/>
            <a:r>
              <a:rPr lang="en-US" sz="7200">
                <a:solidFill>
                  <a:srgbClr val="FFFF00"/>
                </a:solidFill>
                <a:latin typeface="UTM Showcard" panose="02040603050506020204" pitchFamily="18" charset="0"/>
                <a:ea typeface="+mn-ea"/>
                <a:cs typeface="Times New Roman" panose="02020603050405020304" pitchFamily="18" charset="0"/>
              </a:rPr>
              <a:t>CHÚC </a:t>
            </a:r>
            <a:br>
              <a:rPr lang="en-US" sz="7200">
                <a:solidFill>
                  <a:srgbClr val="FFFF00"/>
                </a:solidFill>
                <a:latin typeface="UTM Showcard" panose="02040603050506020204" pitchFamily="18" charset="0"/>
                <a:ea typeface="+mn-ea"/>
                <a:cs typeface="Times New Roman" panose="02020603050405020304" pitchFamily="18" charset="0"/>
              </a:rPr>
            </a:br>
            <a:r>
              <a:rPr lang="en-US" sz="7200">
                <a:solidFill>
                  <a:srgbClr val="FFFF00"/>
                </a:solidFill>
                <a:latin typeface="UTM Showcard" panose="02040603050506020204" pitchFamily="18" charset="0"/>
                <a:ea typeface="+mn-ea"/>
                <a:cs typeface="Times New Roman" panose="02020603050405020304" pitchFamily="18" charset="0"/>
              </a:rPr>
              <a:t>	CÁC </a:t>
            </a:r>
            <a:br>
              <a:rPr lang="en-US" sz="7200">
                <a:solidFill>
                  <a:srgbClr val="FFFF00"/>
                </a:solidFill>
                <a:latin typeface="UTM Showcard" panose="02040603050506020204" pitchFamily="18" charset="0"/>
                <a:ea typeface="+mn-ea"/>
                <a:cs typeface="Times New Roman" panose="02020603050405020304" pitchFamily="18" charset="0"/>
              </a:rPr>
            </a:br>
            <a:r>
              <a:rPr lang="en-US" sz="7200">
                <a:solidFill>
                  <a:srgbClr val="FFFF00"/>
                </a:solidFill>
                <a:latin typeface="UTM Showcard" panose="02040603050506020204" pitchFamily="18" charset="0"/>
                <a:ea typeface="+mn-ea"/>
                <a:cs typeface="Times New Roman" panose="02020603050405020304" pitchFamily="18" charset="0"/>
              </a:rPr>
              <a:t>		BẠN </a:t>
            </a:r>
            <a:br>
              <a:rPr lang="en-US" sz="7200">
                <a:solidFill>
                  <a:srgbClr val="FFFF00"/>
                </a:solidFill>
                <a:latin typeface="UTM Showcard" panose="02040603050506020204" pitchFamily="18" charset="0"/>
                <a:ea typeface="+mn-ea"/>
                <a:cs typeface="Times New Roman" panose="02020603050405020304" pitchFamily="18" charset="0"/>
              </a:rPr>
            </a:br>
            <a:r>
              <a:rPr lang="en-US" sz="7200">
                <a:solidFill>
                  <a:srgbClr val="FFFF00"/>
                </a:solidFill>
                <a:latin typeface="UTM Showcard" panose="02040603050506020204" pitchFamily="18" charset="0"/>
                <a:ea typeface="+mn-ea"/>
                <a:cs typeface="Times New Roman" panose="02020603050405020304" pitchFamily="18" charset="0"/>
              </a:rPr>
              <a:t>			HỌC </a:t>
            </a:r>
            <a:br>
              <a:rPr lang="en-US" sz="7200">
                <a:solidFill>
                  <a:srgbClr val="FFFF00"/>
                </a:solidFill>
                <a:latin typeface="UTM Showcard" panose="02040603050506020204" pitchFamily="18" charset="0"/>
                <a:ea typeface="+mn-ea"/>
                <a:cs typeface="Times New Roman" panose="02020603050405020304" pitchFamily="18" charset="0"/>
              </a:rPr>
            </a:br>
            <a:r>
              <a:rPr lang="en-US" sz="7200">
                <a:solidFill>
                  <a:srgbClr val="FFFF00"/>
                </a:solidFill>
                <a:latin typeface="UTM Showcard" panose="02040603050506020204" pitchFamily="18" charset="0"/>
                <a:ea typeface="+mn-ea"/>
                <a:cs typeface="Times New Roman" panose="02020603050405020304" pitchFamily="18" charset="0"/>
              </a:rPr>
              <a:t>				TỐT</a:t>
            </a:r>
            <a:endParaRPr lang="en-US" sz="7200" dirty="0">
              <a:solidFill>
                <a:srgbClr val="FFFF00"/>
              </a:solidFill>
              <a:latin typeface="UTM Showcard" panose="02040603050506020204" pitchFamily="18" charset="0"/>
              <a:ea typeface="+mn-ea"/>
              <a:cs typeface="Times New Roman" panose="02020603050405020304" pitchFamily="18" charset="0"/>
            </a:endParaRPr>
          </a:p>
        </p:txBody>
      </p:sp>
      <p:pic>
        <p:nvPicPr>
          <p:cNvPr id="14" name="star 1 - 9Slide.vn">
            <a:extLst>
              <a:ext uri="{FF2B5EF4-FFF2-40B4-BE49-F238E27FC236}">
                <a16:creationId xmlns:a16="http://schemas.microsoft.com/office/drawing/2014/main" id="{C0D13D23-923E-404F-802F-AEC0388ECD1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531609" y="1708105"/>
            <a:ext cx="97595" cy="75193"/>
          </a:xfrm>
          <a:prstGeom prst="rect">
            <a:avLst/>
          </a:prstGeom>
        </p:spPr>
      </p:pic>
      <p:pic>
        <p:nvPicPr>
          <p:cNvPr id="15" name="star 2 - 9Slide.vn">
            <a:extLst>
              <a:ext uri="{FF2B5EF4-FFF2-40B4-BE49-F238E27FC236}">
                <a16:creationId xmlns:a16="http://schemas.microsoft.com/office/drawing/2014/main" id="{9AF921A0-AB5A-4FD6-B542-D378008349BD}"/>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1208178" y="2266562"/>
            <a:ext cx="111538" cy="108693"/>
          </a:xfrm>
          <a:prstGeom prst="rect">
            <a:avLst/>
          </a:prstGeom>
        </p:spPr>
      </p:pic>
      <p:pic>
        <p:nvPicPr>
          <p:cNvPr id="16" name="star 3 - 9Slide.vn">
            <a:extLst>
              <a:ext uri="{FF2B5EF4-FFF2-40B4-BE49-F238E27FC236}">
                <a16:creationId xmlns:a16="http://schemas.microsoft.com/office/drawing/2014/main" id="{43D5F6B7-FB0C-4D94-8396-B9B8DD6B89D4}"/>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2307074" y="2026782"/>
            <a:ext cx="104567" cy="86215"/>
          </a:xfrm>
          <a:prstGeom prst="rect">
            <a:avLst/>
          </a:prstGeom>
        </p:spPr>
      </p:pic>
      <p:pic>
        <p:nvPicPr>
          <p:cNvPr id="17" name="star 4 - 9Slide.vn">
            <a:extLst>
              <a:ext uri="{FF2B5EF4-FFF2-40B4-BE49-F238E27FC236}">
                <a16:creationId xmlns:a16="http://schemas.microsoft.com/office/drawing/2014/main" id="{A5B93E51-6D1D-4C70-90D1-73E21615D50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1415452" y="653613"/>
            <a:ext cx="118508" cy="108607"/>
          </a:xfrm>
          <a:prstGeom prst="rect">
            <a:avLst/>
          </a:prstGeom>
        </p:spPr>
      </p:pic>
      <p:pic>
        <p:nvPicPr>
          <p:cNvPr id="18" name="star 5 - 9Slide.vn">
            <a:extLst>
              <a:ext uri="{FF2B5EF4-FFF2-40B4-BE49-F238E27FC236}">
                <a16:creationId xmlns:a16="http://schemas.microsoft.com/office/drawing/2014/main" id="{4D56938B-942C-4D29-9747-968296AC0E89}"/>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1966103" y="1459341"/>
            <a:ext cx="104567" cy="96507"/>
          </a:xfrm>
          <a:prstGeom prst="rect">
            <a:avLst/>
          </a:prstGeom>
        </p:spPr>
      </p:pic>
      <p:pic>
        <p:nvPicPr>
          <p:cNvPr id="19" name="star 6 - 9Slide.vn">
            <a:extLst>
              <a:ext uri="{FF2B5EF4-FFF2-40B4-BE49-F238E27FC236}">
                <a16:creationId xmlns:a16="http://schemas.microsoft.com/office/drawing/2014/main" id="{4196AF74-E40C-4803-831E-3D500C55C2C1}"/>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552891" y="790442"/>
            <a:ext cx="161553" cy="96383"/>
          </a:xfrm>
          <a:prstGeom prst="rect">
            <a:avLst/>
          </a:prstGeom>
        </p:spPr>
      </p:pic>
      <p:pic>
        <p:nvPicPr>
          <p:cNvPr id="20" name="star 7 - 9Slide.vn">
            <a:extLst>
              <a:ext uri="{FF2B5EF4-FFF2-40B4-BE49-F238E27FC236}">
                <a16:creationId xmlns:a16="http://schemas.microsoft.com/office/drawing/2014/main" id="{97FE0A9A-45A2-45E4-AFF5-8DA98DD762CB}"/>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3096404" y="1726003"/>
            <a:ext cx="104565" cy="74704"/>
          </a:xfrm>
          <a:prstGeom prst="rect">
            <a:avLst/>
          </a:prstGeom>
        </p:spPr>
      </p:pic>
      <p:pic>
        <p:nvPicPr>
          <p:cNvPr id="21" name="star 8 - 9Slide.vn">
            <a:extLst>
              <a:ext uri="{FF2B5EF4-FFF2-40B4-BE49-F238E27FC236}">
                <a16:creationId xmlns:a16="http://schemas.microsoft.com/office/drawing/2014/main" id="{957DD66A-E6E4-4B38-81C3-FE2D37054DC9}"/>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3131794" y="742758"/>
            <a:ext cx="143398" cy="85465"/>
          </a:xfrm>
          <a:prstGeom prst="rect">
            <a:avLst/>
          </a:prstGeom>
        </p:spPr>
      </p:pic>
      <p:pic>
        <p:nvPicPr>
          <p:cNvPr id="22" name="star 9 - 9Slide.vn">
            <a:extLst>
              <a:ext uri="{FF2B5EF4-FFF2-40B4-BE49-F238E27FC236}">
                <a16:creationId xmlns:a16="http://schemas.microsoft.com/office/drawing/2014/main" id="{3399D83F-C47C-450B-A91F-9497CF86D328}"/>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3946825" y="1130477"/>
            <a:ext cx="125480" cy="120525"/>
          </a:xfrm>
          <a:prstGeom prst="rect">
            <a:avLst/>
          </a:prstGeom>
        </p:spPr>
      </p:pic>
      <p:pic>
        <p:nvPicPr>
          <p:cNvPr id="23" name="star 10 - 9Slide.vn">
            <a:extLst>
              <a:ext uri="{FF2B5EF4-FFF2-40B4-BE49-F238E27FC236}">
                <a16:creationId xmlns:a16="http://schemas.microsoft.com/office/drawing/2014/main" id="{AAE08F23-6B4D-48FB-9605-130C871B844B}"/>
              </a:ext>
            </a:extLst>
          </p:cNvPr>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4730629" y="763483"/>
            <a:ext cx="97597" cy="57565"/>
          </a:xfrm>
          <a:prstGeom prst="rect">
            <a:avLst/>
          </a:prstGeom>
        </p:spPr>
      </p:pic>
      <p:pic>
        <p:nvPicPr>
          <p:cNvPr id="24" name="star 11 - 9Slide.vn">
            <a:extLst>
              <a:ext uri="{FF2B5EF4-FFF2-40B4-BE49-F238E27FC236}">
                <a16:creationId xmlns:a16="http://schemas.microsoft.com/office/drawing/2014/main" id="{63A576FD-5A60-4037-A417-26DB794ACEF8}"/>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5357003" y="1137016"/>
            <a:ext cx="104567" cy="88251"/>
          </a:xfrm>
          <a:prstGeom prst="rect">
            <a:avLst/>
          </a:prstGeom>
        </p:spPr>
      </p:pic>
      <p:pic>
        <p:nvPicPr>
          <p:cNvPr id="25" name="star 12 - 9Slide.vn">
            <a:extLst>
              <a:ext uri="{FF2B5EF4-FFF2-40B4-BE49-F238E27FC236}">
                <a16:creationId xmlns:a16="http://schemas.microsoft.com/office/drawing/2014/main" id="{9AFC353C-EC04-469A-B2C4-543A0CEA1422}"/>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5818278" y="489432"/>
            <a:ext cx="111538" cy="110181"/>
          </a:xfrm>
          <a:prstGeom prst="rect">
            <a:avLst/>
          </a:prstGeom>
        </p:spPr>
      </p:pic>
      <p:pic>
        <p:nvPicPr>
          <p:cNvPr id="26" name="star 13 - 9Slide.vn">
            <a:extLst>
              <a:ext uri="{FF2B5EF4-FFF2-40B4-BE49-F238E27FC236}">
                <a16:creationId xmlns:a16="http://schemas.microsoft.com/office/drawing/2014/main" id="{191F823A-375A-4841-9C04-8457CDED7572}"/>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7143630" y="295936"/>
            <a:ext cx="97595" cy="61587"/>
          </a:xfrm>
          <a:prstGeom prst="rect">
            <a:avLst/>
          </a:prstGeom>
        </p:spPr>
      </p:pic>
      <p:pic>
        <p:nvPicPr>
          <p:cNvPr id="27" name="star 14 - 9Slide.vn">
            <a:extLst>
              <a:ext uri="{FF2B5EF4-FFF2-40B4-BE49-F238E27FC236}">
                <a16:creationId xmlns:a16="http://schemas.microsoft.com/office/drawing/2014/main" id="{A1679F57-34EF-4165-9609-C070F6AE7BF5}"/>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6868303" y="843713"/>
            <a:ext cx="104567" cy="86190"/>
          </a:xfrm>
          <a:prstGeom prst="rect">
            <a:avLst/>
          </a:prstGeom>
        </p:spPr>
      </p:pic>
      <p:pic>
        <p:nvPicPr>
          <p:cNvPr id="28" name="star 15 - 9Slide.vn">
            <a:extLst>
              <a:ext uri="{FF2B5EF4-FFF2-40B4-BE49-F238E27FC236}">
                <a16:creationId xmlns:a16="http://schemas.microsoft.com/office/drawing/2014/main" id="{1EDF5A3B-8201-4EB8-8DC8-A6C91473DDE2}"/>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8260752" y="656138"/>
            <a:ext cx="118508" cy="112928"/>
          </a:xfrm>
          <a:prstGeom prst="rect">
            <a:avLst/>
          </a:prstGeom>
        </p:spPr>
      </p:pic>
      <p:pic>
        <p:nvPicPr>
          <p:cNvPr id="29" name="star 16 - 9Slide.vn">
            <a:extLst>
              <a:ext uri="{FF2B5EF4-FFF2-40B4-BE49-F238E27FC236}">
                <a16:creationId xmlns:a16="http://schemas.microsoft.com/office/drawing/2014/main" id="{CB6B4AC7-5175-4FFD-8348-FC326186D4B6}"/>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9874130" y="551302"/>
            <a:ext cx="97595" cy="85658"/>
          </a:xfrm>
          <a:prstGeom prst="rect">
            <a:avLst/>
          </a:prstGeom>
        </p:spPr>
      </p:pic>
      <p:pic>
        <p:nvPicPr>
          <p:cNvPr id="30" name="star 17 - 9Slide.vn">
            <a:extLst>
              <a:ext uri="{FF2B5EF4-FFF2-40B4-BE49-F238E27FC236}">
                <a16:creationId xmlns:a16="http://schemas.microsoft.com/office/drawing/2014/main" id="{98A5E743-AF45-457C-A5A6-5DD860D46E73}"/>
              </a:ext>
            </a:extLst>
          </p:cNvPr>
          <p:cNvPicPr>
            <a:picLocks noChangeAspect="1"/>
          </p:cNvPicPr>
          <p:nvPr/>
        </p:nvPicPr>
        <p:blipFill>
          <a:blip r:embed="rId26" cstate="hqprint">
            <a:extLst>
              <a:ext uri="{28A0092B-C50C-407E-A947-70E740481C1C}">
                <a14:useLocalDpi xmlns:a14="http://schemas.microsoft.com/office/drawing/2010/main"/>
              </a:ext>
            </a:extLst>
          </a:blip>
          <a:stretch>
            <a:fillRect/>
          </a:stretch>
        </p:blipFill>
        <p:spPr>
          <a:xfrm>
            <a:off x="11291978" y="1095237"/>
            <a:ext cx="111538" cy="103686"/>
          </a:xfrm>
          <a:prstGeom prst="rect">
            <a:avLst/>
          </a:prstGeom>
        </p:spPr>
      </p:pic>
      <p:pic>
        <p:nvPicPr>
          <p:cNvPr id="31" name="star 18 - 9Slide.vn">
            <a:extLst>
              <a:ext uri="{FF2B5EF4-FFF2-40B4-BE49-F238E27FC236}">
                <a16:creationId xmlns:a16="http://schemas.microsoft.com/office/drawing/2014/main" id="{57D3E2A6-7B9C-4B9C-801F-FAF8BE9D19BB}"/>
              </a:ext>
            </a:extLst>
          </p:cNvPr>
          <p:cNvPicPr>
            <a:picLocks noChangeAspect="1"/>
          </p:cNvPicPr>
          <p:nvPr/>
        </p:nvPicPr>
        <p:blipFill>
          <a:blip r:embed="rId27" cstate="hqprint">
            <a:extLst>
              <a:ext uri="{28A0092B-C50C-407E-A947-70E740481C1C}">
                <a14:useLocalDpi xmlns:a14="http://schemas.microsoft.com/office/drawing/2010/main"/>
              </a:ext>
            </a:extLst>
          </a:blip>
          <a:stretch>
            <a:fillRect/>
          </a:stretch>
        </p:blipFill>
        <p:spPr>
          <a:xfrm>
            <a:off x="11275204" y="2181433"/>
            <a:ext cx="104565" cy="71676"/>
          </a:xfrm>
          <a:prstGeom prst="rect">
            <a:avLst/>
          </a:prstGeom>
        </p:spPr>
      </p:pic>
      <p:pic>
        <p:nvPicPr>
          <p:cNvPr id="32" name="star 19 - 9Slide.vn">
            <a:extLst>
              <a:ext uri="{FF2B5EF4-FFF2-40B4-BE49-F238E27FC236}">
                <a16:creationId xmlns:a16="http://schemas.microsoft.com/office/drawing/2014/main" id="{C8B411FA-1B60-4F22-9EFD-F06FC5B888D4}"/>
              </a:ext>
            </a:extLst>
          </p:cNvPr>
          <p:cNvPicPr>
            <a:picLocks noChangeAspect="1"/>
          </p:cNvPicPr>
          <p:nvPr/>
        </p:nvPicPr>
        <p:blipFill>
          <a:blip r:embed="rId28" cstate="hqprint">
            <a:extLst>
              <a:ext uri="{28A0092B-C50C-407E-A947-70E740481C1C}">
                <a14:useLocalDpi xmlns:a14="http://schemas.microsoft.com/office/drawing/2010/main"/>
              </a:ext>
            </a:extLst>
          </a:blip>
          <a:stretch>
            <a:fillRect/>
          </a:stretch>
        </p:blipFill>
        <p:spPr>
          <a:xfrm>
            <a:off x="10767205" y="2706443"/>
            <a:ext cx="94180" cy="77591"/>
          </a:xfrm>
          <a:prstGeom prst="rect">
            <a:avLst/>
          </a:prstGeom>
        </p:spPr>
      </p:pic>
      <p:pic>
        <p:nvPicPr>
          <p:cNvPr id="33" name="star 20 - 9Slide.vn">
            <a:extLst>
              <a:ext uri="{FF2B5EF4-FFF2-40B4-BE49-F238E27FC236}">
                <a16:creationId xmlns:a16="http://schemas.microsoft.com/office/drawing/2014/main" id="{BF8742FF-3DCB-4BCA-BA6F-CD65D82EE41A}"/>
              </a:ext>
            </a:extLst>
          </p:cNvPr>
          <p:cNvPicPr>
            <a:picLocks noChangeAspect="1"/>
          </p:cNvPicPr>
          <p:nvPr/>
        </p:nvPicPr>
        <p:blipFill>
          <a:blip r:embed="rId29" cstate="hqprint">
            <a:extLst>
              <a:ext uri="{28A0092B-C50C-407E-A947-70E740481C1C}">
                <a14:useLocalDpi xmlns:a14="http://schemas.microsoft.com/office/drawing/2010/main"/>
              </a:ext>
            </a:extLst>
          </a:blip>
          <a:stretch>
            <a:fillRect/>
          </a:stretch>
        </p:blipFill>
        <p:spPr>
          <a:xfrm>
            <a:off x="10627503" y="1597109"/>
            <a:ext cx="104567" cy="71469"/>
          </a:xfrm>
          <a:prstGeom prst="rect">
            <a:avLst/>
          </a:prstGeom>
        </p:spPr>
      </p:pic>
      <p:pic>
        <p:nvPicPr>
          <p:cNvPr id="34" name="star 21 - 9Slide.vn">
            <a:extLst>
              <a:ext uri="{FF2B5EF4-FFF2-40B4-BE49-F238E27FC236}">
                <a16:creationId xmlns:a16="http://schemas.microsoft.com/office/drawing/2014/main" id="{7B4C10F0-26F5-439B-BCF0-9AE5E8119B2A}"/>
              </a:ext>
            </a:extLst>
          </p:cNvPr>
          <p:cNvPicPr>
            <a:picLocks noChangeAspect="1"/>
          </p:cNvPicPr>
          <p:nvPr/>
        </p:nvPicPr>
        <p:blipFill>
          <a:blip r:embed="rId30" cstate="hqprint">
            <a:extLst>
              <a:ext uri="{28A0092B-C50C-407E-A947-70E740481C1C}">
                <a14:useLocalDpi xmlns:a14="http://schemas.microsoft.com/office/drawing/2010/main"/>
              </a:ext>
            </a:extLst>
          </a:blip>
          <a:stretch>
            <a:fillRect/>
          </a:stretch>
        </p:blipFill>
        <p:spPr>
          <a:xfrm>
            <a:off x="9737649" y="1165990"/>
            <a:ext cx="144510" cy="84989"/>
          </a:xfrm>
          <a:prstGeom prst="rect">
            <a:avLst/>
          </a:prstGeom>
        </p:spPr>
      </p:pic>
      <p:pic>
        <p:nvPicPr>
          <p:cNvPr id="35" name="star 22 - 9Slide.vn">
            <a:extLst>
              <a:ext uri="{FF2B5EF4-FFF2-40B4-BE49-F238E27FC236}">
                <a16:creationId xmlns:a16="http://schemas.microsoft.com/office/drawing/2014/main" id="{C1D1F8F3-557A-4E75-B2A8-59C82499A331}"/>
              </a:ext>
            </a:extLst>
          </p:cNvPr>
          <p:cNvPicPr>
            <a:picLocks noChangeAspect="1"/>
          </p:cNvPicPr>
          <p:nvPr/>
        </p:nvPicPr>
        <p:blipFill>
          <a:blip r:embed="rId31" cstate="hqprint">
            <a:extLst>
              <a:ext uri="{28A0092B-C50C-407E-A947-70E740481C1C}">
                <a14:useLocalDpi xmlns:a14="http://schemas.microsoft.com/office/drawing/2010/main"/>
              </a:ext>
            </a:extLst>
          </a:blip>
          <a:stretch>
            <a:fillRect/>
          </a:stretch>
        </p:blipFill>
        <p:spPr>
          <a:xfrm>
            <a:off x="9167003" y="1848236"/>
            <a:ext cx="104567" cy="88282"/>
          </a:xfrm>
          <a:prstGeom prst="rect">
            <a:avLst/>
          </a:prstGeom>
        </p:spPr>
      </p:pic>
      <p:pic>
        <p:nvPicPr>
          <p:cNvPr id="36" name="star 23 - 9Slide.vn">
            <a:extLst>
              <a:ext uri="{FF2B5EF4-FFF2-40B4-BE49-F238E27FC236}">
                <a16:creationId xmlns:a16="http://schemas.microsoft.com/office/drawing/2014/main" id="{C6282D68-6874-4480-AC65-31402952566D}"/>
              </a:ext>
            </a:extLst>
          </p:cNvPr>
          <p:cNvPicPr>
            <a:picLocks noChangeAspect="1"/>
          </p:cNvPicPr>
          <p:nvPr/>
        </p:nvPicPr>
        <p:blipFill>
          <a:blip r:embed="rId32" cstate="hqprint">
            <a:extLst>
              <a:ext uri="{28A0092B-C50C-407E-A947-70E740481C1C}">
                <a14:useLocalDpi xmlns:a14="http://schemas.microsoft.com/office/drawing/2010/main"/>
              </a:ext>
            </a:extLst>
          </a:blip>
          <a:stretch>
            <a:fillRect/>
          </a:stretch>
        </p:blipFill>
        <p:spPr>
          <a:xfrm>
            <a:off x="8214503" y="1264552"/>
            <a:ext cx="104567" cy="89166"/>
          </a:xfrm>
          <a:prstGeom prst="rect">
            <a:avLst/>
          </a:prstGeom>
        </p:spPr>
      </p:pic>
      <p:pic>
        <p:nvPicPr>
          <p:cNvPr id="37" name="star 24 - 9Slide.vn">
            <a:extLst>
              <a:ext uri="{FF2B5EF4-FFF2-40B4-BE49-F238E27FC236}">
                <a16:creationId xmlns:a16="http://schemas.microsoft.com/office/drawing/2014/main" id="{B031497D-70A8-4698-BF79-1E947E666F79}"/>
              </a:ext>
            </a:extLst>
          </p:cNvPr>
          <p:cNvPicPr>
            <a:picLocks noChangeAspect="1"/>
          </p:cNvPicPr>
          <p:nvPr/>
        </p:nvPicPr>
        <p:blipFill>
          <a:blip r:embed="rId33" cstate="hqprint">
            <a:extLst>
              <a:ext uri="{28A0092B-C50C-407E-A947-70E740481C1C}">
                <a14:useLocalDpi xmlns:a14="http://schemas.microsoft.com/office/drawing/2010/main"/>
              </a:ext>
            </a:extLst>
          </a:blip>
          <a:stretch>
            <a:fillRect/>
          </a:stretch>
        </p:blipFill>
        <p:spPr>
          <a:xfrm>
            <a:off x="9941225" y="2051024"/>
            <a:ext cx="125480" cy="109313"/>
          </a:xfrm>
          <a:prstGeom prst="rect">
            <a:avLst/>
          </a:prstGeom>
        </p:spPr>
      </p:pic>
    </p:spTree>
    <p:extLst>
      <p:ext uri="{BB962C8B-B14F-4D97-AF65-F5344CB8AC3E}">
        <p14:creationId xmlns:p14="http://schemas.microsoft.com/office/powerpoint/2010/main" val="121077541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par>
                                <p:cTn id="27" presetID="53" presetClass="entr" presetSubtype="16"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500" fill="hold"/>
                                        <p:tgtEl>
                                          <p:spTgt spid="12"/>
                                        </p:tgtEl>
                                        <p:attrNameLst>
                                          <p:attrName>ppt_w</p:attrName>
                                        </p:attrNameLst>
                                      </p:cBhvr>
                                      <p:tavLst>
                                        <p:tav tm="0">
                                          <p:val>
                                            <p:fltVal val="0"/>
                                          </p:val>
                                        </p:tav>
                                        <p:tav tm="100000">
                                          <p:val>
                                            <p:strVal val="#ppt_w"/>
                                          </p:val>
                                        </p:tav>
                                      </p:tavLst>
                                    </p:anim>
                                    <p:anim calcmode="lin" valueType="num">
                                      <p:cBhvr>
                                        <p:cTn id="30" dur="500" fill="hold"/>
                                        <p:tgtEl>
                                          <p:spTgt spid="12"/>
                                        </p:tgtEl>
                                        <p:attrNameLst>
                                          <p:attrName>ppt_h</p:attrName>
                                        </p:attrNameLst>
                                      </p:cBhvr>
                                      <p:tavLst>
                                        <p:tav tm="0">
                                          <p:val>
                                            <p:fltVal val="0"/>
                                          </p:val>
                                        </p:tav>
                                        <p:tav tm="100000">
                                          <p:val>
                                            <p:strVal val="#ppt_h"/>
                                          </p:val>
                                        </p:tav>
                                      </p:tavLst>
                                    </p:anim>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0.00261 -0.0199 L -0.00261 -0.0199 C 0.00052 -0.02754 0.00494 -0.03657 0.00677 -0.04629 C 0.00703 -0.04745 0.00716 -0.04907 0.00755 -0.05023 C 0.00794 -0.05277 0.00859 -0.05486 0.00911 -0.0574 C 0.00937 -0.05902 0.0095 -0.06111 0.00989 -0.06273 C 0.01093 -0.06875 0.01211 -0.07245 0.0138 -0.07801 C 0.0164 -0.10208 0.01211 -0.06527 0.01614 -0.09351 C 0.0164 -0.09606 0.01653 -0.09907 0.01692 -0.10185 C 0.02018 -0.12662 0.01797 -0.10764 0.02161 -0.12939 C 0.02187 -0.13171 0.02187 -0.13426 0.02239 -0.13634 C 0.02396 -0.14305 0.02643 -0.14907 0.02786 -0.15578 C 0.03073 -0.1699 0.02916 -0.16342 0.03255 -0.17523 C 0.03554 -0.21273 0.03099 -0.16273 0.03489 -0.19189 C 0.03528 -0.1956 0.03515 -0.19953 0.03567 -0.20301 C 0.0388 -0.23171 0.03554 -0.19074 0.0388 -0.22523 C 0.03906 -0.22939 0.03919 -0.23379 0.03958 -0.23773 C 0.03997 -0.24213 0.04062 -0.24606 0.04114 -0.25023 C 0.04166 -0.25578 0.04218 -0.26134 0.04271 -0.26689 C 0.04297 -0.27615 0.0431 -0.28564 0.04349 -0.29467 C 0.04362 -0.3 0.04414 -0.30486 0.04427 -0.30995 C 0.04466 -0.32708 0.04479 -0.34421 0.04505 -0.36134 C 0.04479 -0.38009 0.04492 -0.39861 0.04427 -0.41689 C 0.04414 -0.4199 0.04323 -0.42268 0.04271 -0.42523 C 0.04192 -0.4287 0.04127 -0.43194 0.04036 -0.43495 C 0.03632 -0.44814 0.03932 -0.43194 0.03567 -0.44884 C 0.03437 -0.45439 0.03359 -0.46018 0.03255 -0.46551 C 0.03099 -0.47268 0.02942 -0.47939 0.02786 -0.48634 C 0.02734 -0.48865 0.02682 -0.4912 0.0263 -0.49328 C 0.02552 -0.49676 0.02487 -0.5 0.02396 -0.50301 C 0.02317 -0.50532 0.02213 -0.50764 0.02161 -0.50995 C 0.02031 -0.51504 0.01992 -0.5206 0.01849 -0.52523 C 0.01666 -0.53078 0.01432 -0.53541 0.01224 -0.54051 C 0.01198 -0.54514 0.01185 -0.55 0.01146 -0.55439 C 0.00638 -0.59907 0.01146 -0.53611 0.00755 -0.58356 C 0.00625 -0.59884 0.0082 -0.59236 0.00521 -0.60023 C 0.00494 -0.60671 0.00494 -0.61342 0.00442 -0.61967 C 0.00416 -0.62152 0.00286 -0.62384 0.00286 -0.62384 L 0.00286 -0.62384 " pathEditMode="relative" ptsTypes="AAAAAAAAAAAAAAAAAAAAAAAAAAAAAAAAAAAAAAA">
                                      <p:cBhvr>
                                        <p:cTn id="35" dur="2000" fill="hold"/>
                                        <p:tgtEl>
                                          <p:spTgt spid="9"/>
                                        </p:tgtEl>
                                        <p:attrNameLst>
                                          <p:attrName>ppt_x</p:attrName>
                                          <p:attrName>ppt_y</p:attrName>
                                        </p:attrNameLst>
                                      </p:cBhvr>
                                    </p:animMotion>
                                  </p:childTnLst>
                                </p:cTn>
                              </p:par>
                              <p:par>
                                <p:cTn id="36" presetID="0" presetClass="path" presetSubtype="0" accel="50000" decel="50000" fill="hold" nodeType="withEffect">
                                  <p:stCondLst>
                                    <p:cond delay="500"/>
                                  </p:stCondLst>
                                  <p:childTnLst>
                                    <p:animMotion origin="layout" path="M 0.00039 -0.00325 L 0.00039 -0.00325 C -0.00195 -0.00024 -0.00482 0.00185 -0.0069 0.00601 C -0.00781 0.00787 -0.00755 0.01088 -0.00794 0.01342 C -0.00885 0.01898 -0.00885 0.01944 -0.01107 0.02453 C -0.01341 0.03009 -0.01614 0.03518 -0.01836 0.0412 C -0.01901 0.04305 -0.01953 0.0449 -0.02044 0.04675 C -0.03125 0.0699 -0.01497 0.03194 -0.02669 0.05972 C -0.02695 0.06342 -0.02812 0.06713 -0.02773 0.07083 C -0.02682 0.07708 -0.02357 0.08263 -0.02044 0.08564 C -0.0194 0.08634 -0.01836 0.0868 -0.01732 0.0875 C -0.01628 0.08935 -0.0151 0.09097 -0.01419 0.09305 C -0.00898 0.10347 -0.01133 0.09907 -0.00794 0.10787 C -0.00469 0.11574 -0.00234 0.11944 -0.00065 0.13009 C 0.00013 0.13425 0.00078 0.13865 0.00143 0.14305 C 0.00182 0.1449 0.00195 0.14675 0.00247 0.14861 C 0.00378 0.15231 0.00521 0.15601 0.00664 0.15972 C 0.00872 0.16458 0.01055 0.17013 0.01289 0.17453 C 0.01432 0.17685 0.01589 0.17916 0.01706 0.18194 C 0.01797 0.18356 0.01836 0.18564 0.01914 0.1875 C 0.02122 0.1912 0.02383 0.19421 0.02539 0.19861 C 0.03229 0.21666 0.02162 0.18842 0.0306 0.21157 C 0.03216 0.21504 0.0332 0.21921 0.03477 0.22268 C 0.03711 0.22731 0.03971 0.23125 0.04206 0.23564 C 0.0431 0.2375 0.04401 0.23958 0.04518 0.2412 C 0.04662 0.24305 0.04805 0.24467 0.04935 0.24675 C 0.05052 0.24838 0.05143 0.25046 0.05247 0.25231 C 0.06263 0.26759 0.05065 0.24699 0.06081 0.26527 C 0.06159 0.26898 0.06185 0.27291 0.06289 0.27638 C 0.06367 0.27847 0.06537 0.27963 0.06602 0.28194 C 0.0668 0.28402 0.06667 0.2868 0.06706 0.28935 C 0.0681 0.2949 0.06966 0.30023 0.07018 0.30601 C 0.07188 0.32013 0.07109 0.31203 0.0724 0.33009 C 0.07201 0.34976 0.07227 0.36944 0.07122 0.38935 C 0.07122 0.39189 0.06992 0.39421 0.06914 0.39675 C 0.06771 0.40138 0.06576 0.40509 0.06393 0.40972 C 0.0625 0.41319 0.06094 0.41666 0.05977 0.42083 C 0.05872 0.42453 0.05807 0.42847 0.05664 0.43194 C 0.05599 0.43356 0.05456 0.43402 0.05352 0.43564 C 0.05247 0.43726 0.05143 0.43935 0.05039 0.4412 C 0.04844 0.45902 0.05091 0.44328 0.04727 0.45601 C 0.04688 0.45763 0.04701 0.45995 0.04622 0.46157 C 0.04544 0.46319 0.04414 0.46388 0.0431 0.46527 C 0.0405 0.47916 0.04414 0.4618 0.03997 0.47638 C 0.0388 0.48078 0.03893 0.48449 0.03789 0.48935 C 0.03737 0.49189 0.03646 0.49421 0.03581 0.49675 C 0.03542 0.49838 0.03529 0.50046 0.03477 0.50231 C 0.03281 0.50902 0.03203 0.50763 0.02956 0.51527 C 0.02878 0.51805 0.02865 0.52175 0.02747 0.52453 C 0.02552 0.52939 0.02227 0.5324 0.02018 0.5375 C 0.01628 0.54699 0.01836 0.54259 0.01393 0.55046 C 0.01276 0.55717 0.01341 0.55416 0.01185 0.55972 L 0.01185 0.55972 " pathEditMode="relative" ptsTypes="AAAAAAAAAAAAAAAAAAAAAAAAAAAAAAAAAAAAAAAAAAAAAAAAAAAAA">
                                      <p:cBhvr>
                                        <p:cTn id="37" dur="4900" fill="hold"/>
                                        <p:tgtEl>
                                          <p:spTgt spid="12"/>
                                        </p:tgtEl>
                                        <p:attrNameLst>
                                          <p:attrName>ppt_x</p:attrName>
                                          <p:attrName>ppt_y</p:attrName>
                                        </p:attrNameLst>
                                      </p:cBhvr>
                                    </p:animMotion>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4.16667E-6 -2.22222E-6 L -0.40156 0.09584 " pathEditMode="relative" rAng="0" ptsTypes="AA">
                                      <p:cBhvr>
                                        <p:cTn id="41" dur="2000" fill="hold"/>
                                        <p:tgtEl>
                                          <p:spTgt spid="10"/>
                                        </p:tgtEl>
                                        <p:attrNameLst>
                                          <p:attrName>ppt_x</p:attrName>
                                          <p:attrName>ppt_y</p:attrName>
                                        </p:attrNameLst>
                                      </p:cBhvr>
                                      <p:rCtr x="-20078" y="4792"/>
                                    </p:animMotion>
                                  </p:childTnLst>
                                </p:cTn>
                              </p:par>
                              <p:par>
                                <p:cTn id="42" presetID="0" presetClass="path" presetSubtype="0" accel="50000" decel="50000" fill="hold" nodeType="withEffect">
                                  <p:stCondLst>
                                    <p:cond delay="0"/>
                                  </p:stCondLst>
                                  <p:childTnLst>
                                    <p:animMotion origin="layout" path="M 0.00261 0.01667 L 0.00261 0.01667 C 0.00222 0.02269 0.0017 0.02894 0.00157 0.03495 C 0.00105 0.0456 0.00092 0.05602 0.00053 0.06644 C 0.00026 0.07037 -0.00026 0.07384 -0.00052 0.07755 C -0.00091 0.08194 -0.0013 0.08634 -0.00156 0.09051 C -0.00234 0.10301 -0.00273 0.11528 -0.00364 0.12755 C -0.00403 0.13218 -0.0052 0.13634 -0.00572 0.14051 C -0.00625 0.14375 -0.00638 0.14676 -0.00677 0.14977 C -0.00755 0.15509 -0.00898 0.15949 -0.00989 0.16458 C -0.0108 0.16898 -0.01093 0.17361 -0.01197 0.17755 C -0.01341 0.18241 -0.01549 0.18634 -0.01718 0.19051 C -0.01796 0.19421 -0.01836 0.19815 -0.01927 0.20162 C -0.02356 0.21782 -0.02304 0.21111 -0.0276 0.22569 C -0.02955 0.23171 -0.03059 0.23889 -0.03281 0.24421 C -0.03906 0.2588 -0.04648 0.27731 -0.05364 0.28866 C -0.05677 0.29375 -0.05976 0.29907 -0.06302 0.30347 C -0.09726 0.34907 -0.07031 0.31273 -0.09322 0.33681 C -0.09765 0.34144 -0.1013 0.34792 -0.10572 0.35162 C -0.11458 0.35903 -0.12408 0.36319 -0.13281 0.37014 C -0.14791 0.38218 -0.13645 0.37384 -0.1526 0.3831 C -0.16002 0.38727 -0.16692 0.39468 -0.17447 0.39606 C -0.18906 0.39884 -0.18151 0.39745 -0.19739 0.39977 C -0.20026 0.40116 -0.20312 0.40185 -0.20572 0.40347 C -0.21263 0.40787 -0.20599 0.40718 -0.21093 0.40718 L -0.21093 0.40718 " pathEditMode="relative" ptsTypes="AAAAAAAAAAAAAAAAAAAAAAAAAA">
                                      <p:cBhvr>
                                        <p:cTn id="43" dur="2000" fill="hold"/>
                                        <p:tgtEl>
                                          <p:spTgt spid="11"/>
                                        </p:tgtEl>
                                        <p:attrNameLst>
                                          <p:attrName>ppt_x</p:attrName>
                                          <p:attrName>ppt_y</p:attrName>
                                        </p:attrNameLst>
                                      </p:cBhvr>
                                    </p:animMotion>
                                  </p:childTnLst>
                                </p:cTn>
                              </p:par>
                            </p:childTnLst>
                          </p:cTn>
                        </p:par>
                        <p:par>
                          <p:cTn id="44" fill="hold">
                            <p:stCondLst>
                              <p:cond delay="2000"/>
                            </p:stCondLst>
                            <p:childTnLst>
                              <p:par>
                                <p:cTn id="45" presetID="23" presetClass="entr" presetSubtype="32" fill="hold" grpId="0" nodeType="afterEffect">
                                  <p:stCondLst>
                                    <p:cond delay="0"/>
                                  </p:stCondLst>
                                  <p:iterate type="lt">
                                    <p:tmPct val="15000"/>
                                  </p:iterate>
                                  <p:childTnLst>
                                    <p:set>
                                      <p:cBhvr>
                                        <p:cTn id="46" dur="1" fill="hold">
                                          <p:stCondLst>
                                            <p:cond delay="0"/>
                                          </p:stCondLst>
                                        </p:cTn>
                                        <p:tgtEl>
                                          <p:spTgt spid="2"/>
                                        </p:tgtEl>
                                        <p:attrNameLst>
                                          <p:attrName>style.visibility</p:attrName>
                                        </p:attrNameLst>
                                      </p:cBhvr>
                                      <p:to>
                                        <p:strVal val="visible"/>
                                      </p:to>
                                    </p:set>
                                    <p:anim calcmode="lin" valueType="num">
                                      <p:cBhvr>
                                        <p:cTn id="47" dur="500" fill="hold"/>
                                        <p:tgtEl>
                                          <p:spTgt spid="2"/>
                                        </p:tgtEl>
                                        <p:attrNameLst>
                                          <p:attrName>ppt_w</p:attrName>
                                        </p:attrNameLst>
                                      </p:cBhvr>
                                      <p:tavLst>
                                        <p:tav tm="0">
                                          <p:val>
                                            <p:strVal val="4*#ppt_w"/>
                                          </p:val>
                                        </p:tav>
                                        <p:tav tm="100000">
                                          <p:val>
                                            <p:strVal val="#ppt_w"/>
                                          </p:val>
                                        </p:tav>
                                      </p:tavLst>
                                    </p:anim>
                                    <p:anim calcmode="lin" valueType="num">
                                      <p:cBhvr>
                                        <p:cTn id="48" dur="500" fill="hold"/>
                                        <p:tgtEl>
                                          <p:spTgt spid="2"/>
                                        </p:tgtEl>
                                        <p:attrNameLst>
                                          <p:attrName>ppt_h</p:attrName>
                                        </p:attrNameLst>
                                      </p:cBhvr>
                                      <p:tavLst>
                                        <p:tav tm="0">
                                          <p:val>
                                            <p:strVal val="4*#ppt_h"/>
                                          </p:val>
                                        </p:tav>
                                        <p:tav tm="100000">
                                          <p:val>
                                            <p:strVal val="#ppt_h"/>
                                          </p:val>
                                        </p:tav>
                                      </p:tavLst>
                                    </p:anim>
                                  </p:childTnLst>
                                </p:cTn>
                              </p:par>
                              <p:par>
                                <p:cTn id="49" presetID="34" presetClass="emph" presetSubtype="0" fill="hold" grpId="1" nodeType="withEffect">
                                  <p:stCondLst>
                                    <p:cond delay="1100"/>
                                  </p:stCondLst>
                                  <p:iterate type="lt">
                                    <p:tmPct val="10000"/>
                                  </p:iterate>
                                  <p:childTnLst>
                                    <p:animMotion origin="layout" path="M 5.55112E-17 0.02431 L 5.55112E-17 -0.07222 " pathEditMode="relative" rAng="0" ptsTypes="AA">
                                      <p:cBhvr>
                                        <p:cTn id="50" dur="250" accel="50000" decel="50000" autoRev="1" fill="hold">
                                          <p:stCondLst>
                                            <p:cond delay="0"/>
                                          </p:stCondLst>
                                        </p:cTn>
                                        <p:tgtEl>
                                          <p:spTgt spid="2"/>
                                        </p:tgtEl>
                                        <p:attrNameLst>
                                          <p:attrName>ppt_x</p:attrName>
                                          <p:attrName>ppt_y</p:attrName>
                                        </p:attrNameLst>
                                      </p:cBhvr>
                                      <p:rCtr x="0" y="-4838"/>
                                    </p:animMotion>
                                    <p:animRot by="1500000">
                                      <p:cBhvr>
                                        <p:cTn id="51" dur="125" fill="hold">
                                          <p:stCondLst>
                                            <p:cond delay="0"/>
                                          </p:stCondLst>
                                        </p:cTn>
                                        <p:tgtEl>
                                          <p:spTgt spid="2"/>
                                        </p:tgtEl>
                                        <p:attrNameLst>
                                          <p:attrName>r</p:attrName>
                                        </p:attrNameLst>
                                      </p:cBhvr>
                                    </p:animRot>
                                    <p:animRot by="-1500000">
                                      <p:cBhvr>
                                        <p:cTn id="52" dur="125" fill="hold">
                                          <p:stCondLst>
                                            <p:cond delay="125"/>
                                          </p:stCondLst>
                                        </p:cTn>
                                        <p:tgtEl>
                                          <p:spTgt spid="2"/>
                                        </p:tgtEl>
                                        <p:attrNameLst>
                                          <p:attrName>r</p:attrName>
                                        </p:attrNameLst>
                                      </p:cBhvr>
                                    </p:animRot>
                                    <p:animRot by="-1500000">
                                      <p:cBhvr>
                                        <p:cTn id="53" dur="125" fill="hold">
                                          <p:stCondLst>
                                            <p:cond delay="250"/>
                                          </p:stCondLst>
                                        </p:cTn>
                                        <p:tgtEl>
                                          <p:spTgt spid="2"/>
                                        </p:tgtEl>
                                        <p:attrNameLst>
                                          <p:attrName>r</p:attrName>
                                        </p:attrNameLst>
                                      </p:cBhvr>
                                    </p:animRot>
                                    <p:animRot by="1500000">
                                      <p:cBhvr>
                                        <p:cTn id="54" dur="125" fill="hold">
                                          <p:stCondLst>
                                            <p:cond delay="375"/>
                                          </p:stCondLst>
                                        </p:cTn>
                                        <p:tgtEl>
                                          <p:spTgt spid="2"/>
                                        </p:tgtEl>
                                        <p:attrNameLst>
                                          <p:attrName>r</p:attrName>
                                        </p:attrNameLst>
                                      </p:cBhvr>
                                    </p:animRot>
                                  </p:childTnLst>
                                </p:cTn>
                              </p:par>
                              <p:par>
                                <p:cTn id="55" presetID="10" presetClass="entr" presetSubtype="0" repeatCount="indefinite" fill="hold" nodeType="withEffect">
                                  <p:stCondLst>
                                    <p:cond delay="420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childTnLst>
                                </p:cTn>
                              </p:par>
                              <p:par>
                                <p:cTn id="58" presetID="10" presetClass="entr" presetSubtype="0" repeatCount="indefinite" fill="hold" nodeType="withEffect">
                                  <p:stCondLst>
                                    <p:cond delay="170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1000"/>
                                        <p:tgtEl>
                                          <p:spTgt spid="15"/>
                                        </p:tgtEl>
                                      </p:cBhvr>
                                    </p:animEffect>
                                  </p:childTnLst>
                                </p:cTn>
                              </p:par>
                              <p:par>
                                <p:cTn id="61" presetID="10" presetClass="entr" presetSubtype="0" repeatCount="indefinite" fill="hold" nodeType="withEffect">
                                  <p:stCondLst>
                                    <p:cond delay="550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childTnLst>
                                </p:cTn>
                              </p:par>
                              <p:par>
                                <p:cTn id="64" presetID="10" presetClass="entr" presetSubtype="0" repeatCount="indefinite" fill="hold"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1000"/>
                                        <p:tgtEl>
                                          <p:spTgt spid="17"/>
                                        </p:tgtEl>
                                      </p:cBhvr>
                                    </p:animEffect>
                                  </p:childTnLst>
                                </p:cTn>
                              </p:par>
                              <p:par>
                                <p:cTn id="67" presetID="10" presetClass="entr" presetSubtype="0" repeatCount="indefinite" fill="hold" nodeType="withEffect">
                                  <p:stCondLst>
                                    <p:cond delay="370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childTnLst>
                                </p:cTn>
                              </p:par>
                              <p:par>
                                <p:cTn id="70" presetID="10" presetClass="entr" presetSubtype="0" repeatCount="indefinite" fill="hold" nodeType="withEffect">
                                  <p:stCondLst>
                                    <p:cond delay="9200"/>
                                  </p:stCondLst>
                                  <p:childTnLst>
                                    <p:set>
                                      <p:cBhvr>
                                        <p:cTn id="71" dur="1" fill="hold">
                                          <p:stCondLst>
                                            <p:cond delay="0"/>
                                          </p:stCondLst>
                                        </p:cTn>
                                        <p:tgtEl>
                                          <p:spTgt spid="19"/>
                                        </p:tgtEl>
                                        <p:attrNameLst>
                                          <p:attrName>style.visibility</p:attrName>
                                        </p:attrNameLst>
                                      </p:cBhvr>
                                      <p:to>
                                        <p:strVal val="visible"/>
                                      </p:to>
                                    </p:set>
                                    <p:animEffect transition="in" filter="fade">
                                      <p:cBhvr>
                                        <p:cTn id="72" dur="1000"/>
                                        <p:tgtEl>
                                          <p:spTgt spid="19"/>
                                        </p:tgtEl>
                                      </p:cBhvr>
                                    </p:animEffect>
                                  </p:childTnLst>
                                </p:cTn>
                              </p:par>
                              <p:par>
                                <p:cTn id="73" presetID="10" presetClass="entr" presetSubtype="0" repeatCount="indefinite" fill="hold" nodeType="withEffect">
                                  <p:stCondLst>
                                    <p:cond delay="140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1000"/>
                                        <p:tgtEl>
                                          <p:spTgt spid="20"/>
                                        </p:tgtEl>
                                      </p:cBhvr>
                                    </p:animEffect>
                                  </p:childTnLst>
                                </p:cTn>
                              </p:par>
                              <p:par>
                                <p:cTn id="76" presetID="10" presetClass="entr" presetSubtype="0" repeatCount="indefinite" fill="hold" nodeType="withEffect">
                                  <p:stCondLst>
                                    <p:cond delay="350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1000"/>
                                        <p:tgtEl>
                                          <p:spTgt spid="21"/>
                                        </p:tgtEl>
                                      </p:cBhvr>
                                    </p:animEffect>
                                  </p:childTnLst>
                                </p:cTn>
                              </p:par>
                              <p:par>
                                <p:cTn id="79" presetID="10" presetClass="entr" presetSubtype="0" repeatCount="indefinite" fill="hold" nodeType="withEffect">
                                  <p:stCondLst>
                                    <p:cond delay="7100"/>
                                  </p:stCondLst>
                                  <p:childTnLst>
                                    <p:set>
                                      <p:cBhvr>
                                        <p:cTn id="80" dur="1" fill="hold">
                                          <p:stCondLst>
                                            <p:cond delay="0"/>
                                          </p:stCondLst>
                                        </p:cTn>
                                        <p:tgtEl>
                                          <p:spTgt spid="22"/>
                                        </p:tgtEl>
                                        <p:attrNameLst>
                                          <p:attrName>style.visibility</p:attrName>
                                        </p:attrNameLst>
                                      </p:cBhvr>
                                      <p:to>
                                        <p:strVal val="visible"/>
                                      </p:to>
                                    </p:set>
                                    <p:animEffect transition="in" filter="fade">
                                      <p:cBhvr>
                                        <p:cTn id="81" dur="1000"/>
                                        <p:tgtEl>
                                          <p:spTgt spid="22"/>
                                        </p:tgtEl>
                                      </p:cBhvr>
                                    </p:animEffect>
                                  </p:childTnLst>
                                </p:cTn>
                              </p:par>
                              <p:par>
                                <p:cTn id="82" presetID="10" presetClass="entr" presetSubtype="0" repeatCount="indefinite" fill="hold" nodeType="with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fade">
                                      <p:cBhvr>
                                        <p:cTn id="84" dur="1000"/>
                                        <p:tgtEl>
                                          <p:spTgt spid="23"/>
                                        </p:tgtEl>
                                      </p:cBhvr>
                                    </p:animEffect>
                                  </p:childTnLst>
                                </p:cTn>
                              </p:par>
                              <p:par>
                                <p:cTn id="85" presetID="10" presetClass="entr" presetSubtype="0" repeatCount="indefinite" fill="hold" nodeType="withEffect">
                                  <p:stCondLst>
                                    <p:cond delay="390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1000"/>
                                        <p:tgtEl>
                                          <p:spTgt spid="24"/>
                                        </p:tgtEl>
                                      </p:cBhvr>
                                    </p:animEffect>
                                  </p:childTnLst>
                                </p:cTn>
                              </p:par>
                              <p:par>
                                <p:cTn id="88" presetID="10" presetClass="entr" presetSubtype="0" repeatCount="indefinite" fill="hold" nodeType="withEffect">
                                  <p:stCondLst>
                                    <p:cond delay="1900"/>
                                  </p:stCondLst>
                                  <p:childTnLst>
                                    <p:set>
                                      <p:cBhvr>
                                        <p:cTn id="89" dur="1" fill="hold">
                                          <p:stCondLst>
                                            <p:cond delay="0"/>
                                          </p:stCondLst>
                                        </p:cTn>
                                        <p:tgtEl>
                                          <p:spTgt spid="25"/>
                                        </p:tgtEl>
                                        <p:attrNameLst>
                                          <p:attrName>style.visibility</p:attrName>
                                        </p:attrNameLst>
                                      </p:cBhvr>
                                      <p:to>
                                        <p:strVal val="visible"/>
                                      </p:to>
                                    </p:set>
                                    <p:animEffect transition="in" filter="fade">
                                      <p:cBhvr>
                                        <p:cTn id="90" dur="1000"/>
                                        <p:tgtEl>
                                          <p:spTgt spid="25"/>
                                        </p:tgtEl>
                                      </p:cBhvr>
                                    </p:animEffect>
                                  </p:childTnLst>
                                </p:cTn>
                              </p:par>
                              <p:par>
                                <p:cTn id="91" presetID="10" presetClass="entr" presetSubtype="0" repeatCount="indefinite" fill="hold" nodeType="withEffect">
                                  <p:stCondLst>
                                    <p:cond delay="8400"/>
                                  </p:stCondLst>
                                  <p:childTnLst>
                                    <p:set>
                                      <p:cBhvr>
                                        <p:cTn id="92" dur="1" fill="hold">
                                          <p:stCondLst>
                                            <p:cond delay="0"/>
                                          </p:stCondLst>
                                        </p:cTn>
                                        <p:tgtEl>
                                          <p:spTgt spid="26"/>
                                        </p:tgtEl>
                                        <p:attrNameLst>
                                          <p:attrName>style.visibility</p:attrName>
                                        </p:attrNameLst>
                                      </p:cBhvr>
                                      <p:to>
                                        <p:strVal val="visible"/>
                                      </p:to>
                                    </p:set>
                                    <p:animEffect transition="in" filter="fade">
                                      <p:cBhvr>
                                        <p:cTn id="93" dur="1000"/>
                                        <p:tgtEl>
                                          <p:spTgt spid="26"/>
                                        </p:tgtEl>
                                      </p:cBhvr>
                                    </p:animEffect>
                                  </p:childTnLst>
                                </p:cTn>
                              </p:par>
                              <p:par>
                                <p:cTn id="94" presetID="10" presetClass="entr" presetSubtype="0" repeatCount="indefinite" fill="hold" nodeType="withEffect">
                                  <p:stCondLst>
                                    <p:cond delay="11600"/>
                                  </p:stCondLst>
                                  <p:childTnLst>
                                    <p:set>
                                      <p:cBhvr>
                                        <p:cTn id="95" dur="1" fill="hold">
                                          <p:stCondLst>
                                            <p:cond delay="0"/>
                                          </p:stCondLst>
                                        </p:cTn>
                                        <p:tgtEl>
                                          <p:spTgt spid="27"/>
                                        </p:tgtEl>
                                        <p:attrNameLst>
                                          <p:attrName>style.visibility</p:attrName>
                                        </p:attrNameLst>
                                      </p:cBhvr>
                                      <p:to>
                                        <p:strVal val="visible"/>
                                      </p:to>
                                    </p:set>
                                    <p:animEffect transition="in" filter="fade">
                                      <p:cBhvr>
                                        <p:cTn id="96" dur="1000"/>
                                        <p:tgtEl>
                                          <p:spTgt spid="27"/>
                                        </p:tgtEl>
                                      </p:cBhvr>
                                    </p:animEffect>
                                  </p:childTnLst>
                                </p:cTn>
                              </p:par>
                              <p:par>
                                <p:cTn id="97" presetID="10" presetClass="entr" presetSubtype="0" repeatCount="indefinite" fill="hold" nodeType="withEffect">
                                  <p:stCondLst>
                                    <p:cond delay="2700"/>
                                  </p:stCondLst>
                                  <p:childTnLst>
                                    <p:set>
                                      <p:cBhvr>
                                        <p:cTn id="98" dur="1" fill="hold">
                                          <p:stCondLst>
                                            <p:cond delay="0"/>
                                          </p:stCondLst>
                                        </p:cTn>
                                        <p:tgtEl>
                                          <p:spTgt spid="28"/>
                                        </p:tgtEl>
                                        <p:attrNameLst>
                                          <p:attrName>style.visibility</p:attrName>
                                        </p:attrNameLst>
                                      </p:cBhvr>
                                      <p:to>
                                        <p:strVal val="visible"/>
                                      </p:to>
                                    </p:set>
                                    <p:animEffect transition="in" filter="fade">
                                      <p:cBhvr>
                                        <p:cTn id="99" dur="1500"/>
                                        <p:tgtEl>
                                          <p:spTgt spid="28"/>
                                        </p:tgtEl>
                                      </p:cBhvr>
                                    </p:animEffect>
                                  </p:childTnLst>
                                </p:cTn>
                              </p:par>
                              <p:par>
                                <p:cTn id="100" presetID="10" presetClass="entr" presetSubtype="0" repeatCount="indefinite" fill="hold" nodeType="withEffect">
                                  <p:stCondLst>
                                    <p:cond delay="5900"/>
                                  </p:stCondLst>
                                  <p:childTnLst>
                                    <p:set>
                                      <p:cBhvr>
                                        <p:cTn id="101" dur="1" fill="hold">
                                          <p:stCondLst>
                                            <p:cond delay="0"/>
                                          </p:stCondLst>
                                        </p:cTn>
                                        <p:tgtEl>
                                          <p:spTgt spid="29"/>
                                        </p:tgtEl>
                                        <p:attrNameLst>
                                          <p:attrName>style.visibility</p:attrName>
                                        </p:attrNameLst>
                                      </p:cBhvr>
                                      <p:to>
                                        <p:strVal val="visible"/>
                                      </p:to>
                                    </p:set>
                                    <p:animEffect transition="in" filter="fade">
                                      <p:cBhvr>
                                        <p:cTn id="102" dur="1700"/>
                                        <p:tgtEl>
                                          <p:spTgt spid="29"/>
                                        </p:tgtEl>
                                      </p:cBhvr>
                                    </p:animEffect>
                                  </p:childTnLst>
                                </p:cTn>
                              </p:par>
                              <p:par>
                                <p:cTn id="103" presetID="10" presetClass="entr" presetSubtype="0" repeatCount="indefinite" fill="hold" nodeType="with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fade">
                                      <p:cBhvr>
                                        <p:cTn id="105" dur="1000"/>
                                        <p:tgtEl>
                                          <p:spTgt spid="30"/>
                                        </p:tgtEl>
                                      </p:cBhvr>
                                    </p:animEffect>
                                  </p:childTnLst>
                                </p:cTn>
                              </p:par>
                              <p:par>
                                <p:cTn id="106" presetID="10" presetClass="entr" presetSubtype="0" repeatCount="indefinite" fill="hold" nodeType="withEffect">
                                  <p:stCondLst>
                                    <p:cond delay="9000"/>
                                  </p:stCondLst>
                                  <p:childTnLst>
                                    <p:set>
                                      <p:cBhvr>
                                        <p:cTn id="107" dur="1" fill="hold">
                                          <p:stCondLst>
                                            <p:cond delay="0"/>
                                          </p:stCondLst>
                                        </p:cTn>
                                        <p:tgtEl>
                                          <p:spTgt spid="31"/>
                                        </p:tgtEl>
                                        <p:attrNameLst>
                                          <p:attrName>style.visibility</p:attrName>
                                        </p:attrNameLst>
                                      </p:cBhvr>
                                      <p:to>
                                        <p:strVal val="visible"/>
                                      </p:to>
                                    </p:set>
                                    <p:animEffect transition="in" filter="fade">
                                      <p:cBhvr>
                                        <p:cTn id="108" dur="1000"/>
                                        <p:tgtEl>
                                          <p:spTgt spid="31"/>
                                        </p:tgtEl>
                                      </p:cBhvr>
                                    </p:animEffect>
                                  </p:childTnLst>
                                </p:cTn>
                              </p:par>
                              <p:par>
                                <p:cTn id="109" presetID="10" presetClass="entr" presetSubtype="0" repeatCount="indefinite" fill="hold" nodeType="withEffect">
                                  <p:stCondLst>
                                    <p:cond delay="670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1000"/>
                                        <p:tgtEl>
                                          <p:spTgt spid="32"/>
                                        </p:tgtEl>
                                      </p:cBhvr>
                                    </p:animEffect>
                                  </p:childTnLst>
                                </p:cTn>
                              </p:par>
                              <p:par>
                                <p:cTn id="112" presetID="10" presetClass="entr" presetSubtype="0" repeatCount="indefinite" fill="hold" nodeType="withEffect">
                                  <p:stCondLst>
                                    <p:cond delay="2600"/>
                                  </p:stCondLst>
                                  <p:childTnLst>
                                    <p:set>
                                      <p:cBhvr>
                                        <p:cTn id="113" dur="1" fill="hold">
                                          <p:stCondLst>
                                            <p:cond delay="0"/>
                                          </p:stCondLst>
                                        </p:cTn>
                                        <p:tgtEl>
                                          <p:spTgt spid="33"/>
                                        </p:tgtEl>
                                        <p:attrNameLst>
                                          <p:attrName>style.visibility</p:attrName>
                                        </p:attrNameLst>
                                      </p:cBhvr>
                                      <p:to>
                                        <p:strVal val="visible"/>
                                      </p:to>
                                    </p:set>
                                    <p:animEffect transition="in" filter="fade">
                                      <p:cBhvr>
                                        <p:cTn id="114" dur="1000"/>
                                        <p:tgtEl>
                                          <p:spTgt spid="33"/>
                                        </p:tgtEl>
                                      </p:cBhvr>
                                    </p:animEffect>
                                  </p:childTnLst>
                                </p:cTn>
                              </p:par>
                              <p:par>
                                <p:cTn id="115" presetID="10" presetClass="entr" presetSubtype="0" repeatCount="indefinite" fill="hold" nodeType="withEffect">
                                  <p:stCondLst>
                                    <p:cond delay="0"/>
                                  </p:stCondLst>
                                  <p:childTnLst>
                                    <p:set>
                                      <p:cBhvr>
                                        <p:cTn id="116" dur="1" fill="hold">
                                          <p:stCondLst>
                                            <p:cond delay="0"/>
                                          </p:stCondLst>
                                        </p:cTn>
                                        <p:tgtEl>
                                          <p:spTgt spid="34"/>
                                        </p:tgtEl>
                                        <p:attrNameLst>
                                          <p:attrName>style.visibility</p:attrName>
                                        </p:attrNameLst>
                                      </p:cBhvr>
                                      <p:to>
                                        <p:strVal val="visible"/>
                                      </p:to>
                                    </p:set>
                                    <p:animEffect transition="in" filter="fade">
                                      <p:cBhvr>
                                        <p:cTn id="117" dur="1000"/>
                                        <p:tgtEl>
                                          <p:spTgt spid="34"/>
                                        </p:tgtEl>
                                      </p:cBhvr>
                                    </p:animEffect>
                                  </p:childTnLst>
                                </p:cTn>
                              </p:par>
                              <p:par>
                                <p:cTn id="118" presetID="10" presetClass="entr" presetSubtype="0" repeatCount="indefinite" fill="hold" nodeType="withEffect">
                                  <p:stCondLst>
                                    <p:cond delay="6600"/>
                                  </p:stCondLst>
                                  <p:childTnLst>
                                    <p:set>
                                      <p:cBhvr>
                                        <p:cTn id="119" dur="1" fill="hold">
                                          <p:stCondLst>
                                            <p:cond delay="0"/>
                                          </p:stCondLst>
                                        </p:cTn>
                                        <p:tgtEl>
                                          <p:spTgt spid="35"/>
                                        </p:tgtEl>
                                        <p:attrNameLst>
                                          <p:attrName>style.visibility</p:attrName>
                                        </p:attrNameLst>
                                      </p:cBhvr>
                                      <p:to>
                                        <p:strVal val="visible"/>
                                      </p:to>
                                    </p:set>
                                    <p:animEffect transition="in" filter="fade">
                                      <p:cBhvr>
                                        <p:cTn id="120" dur="1000"/>
                                        <p:tgtEl>
                                          <p:spTgt spid="35"/>
                                        </p:tgtEl>
                                      </p:cBhvr>
                                    </p:animEffect>
                                  </p:childTnLst>
                                </p:cTn>
                              </p:par>
                              <p:par>
                                <p:cTn id="121" presetID="10" presetClass="entr" presetSubtype="0" repeatCount="indefinite" fill="hold" nodeType="withEffect">
                                  <p:stCondLst>
                                    <p:cond delay="2300"/>
                                  </p:stCondLst>
                                  <p:childTnLst>
                                    <p:set>
                                      <p:cBhvr>
                                        <p:cTn id="122" dur="1" fill="hold">
                                          <p:stCondLst>
                                            <p:cond delay="0"/>
                                          </p:stCondLst>
                                        </p:cTn>
                                        <p:tgtEl>
                                          <p:spTgt spid="36"/>
                                        </p:tgtEl>
                                        <p:attrNameLst>
                                          <p:attrName>style.visibility</p:attrName>
                                        </p:attrNameLst>
                                      </p:cBhvr>
                                      <p:to>
                                        <p:strVal val="visible"/>
                                      </p:to>
                                    </p:set>
                                    <p:animEffect transition="in" filter="fade">
                                      <p:cBhvr>
                                        <p:cTn id="123" dur="1000"/>
                                        <p:tgtEl>
                                          <p:spTgt spid="36"/>
                                        </p:tgtEl>
                                      </p:cBhvr>
                                    </p:animEffect>
                                  </p:childTnLst>
                                </p:cTn>
                              </p:par>
                              <p:par>
                                <p:cTn id="124" presetID="10" presetClass="entr" presetSubtype="0" repeatCount="indefinite" fill="hold" nodeType="withEffect">
                                  <p:stCondLst>
                                    <p:cond delay="9300"/>
                                  </p:stCondLst>
                                  <p:childTnLst>
                                    <p:set>
                                      <p:cBhvr>
                                        <p:cTn id="125" dur="1" fill="hold">
                                          <p:stCondLst>
                                            <p:cond delay="0"/>
                                          </p:stCondLst>
                                        </p:cTn>
                                        <p:tgtEl>
                                          <p:spTgt spid="37"/>
                                        </p:tgtEl>
                                        <p:attrNameLst>
                                          <p:attrName>style.visibility</p:attrName>
                                        </p:attrNameLst>
                                      </p:cBhvr>
                                      <p:to>
                                        <p:strVal val="visible"/>
                                      </p:to>
                                    </p:set>
                                    <p:animEffect transition="in" filter="fade">
                                      <p:cBhvr>
                                        <p:cTn id="126"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935AA15-CC18-4AA3-B0C2-6CA0C36C5DB1}"/>
              </a:ext>
            </a:extLst>
          </p:cNvPr>
          <p:cNvGrpSpPr/>
          <p:nvPr/>
        </p:nvGrpSpPr>
        <p:grpSpPr>
          <a:xfrm>
            <a:off x="0" y="0"/>
            <a:ext cx="12192000" cy="6019800"/>
            <a:chOff x="0" y="0"/>
            <a:chExt cx="12192000" cy="6019800"/>
          </a:xfrm>
        </p:grpSpPr>
        <p:pic>
          <p:nvPicPr>
            <p:cNvPr id="13" name="Picture 5">
              <a:extLst>
                <a:ext uri="{FF2B5EF4-FFF2-40B4-BE49-F238E27FC236}">
                  <a16:creationId xmlns:a16="http://schemas.microsoft.com/office/drawing/2014/main" id="{B5466F03-A0E4-481F-AD64-366D7BA865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060740" y="0"/>
              <a:ext cx="9131260" cy="601980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8134350" cy="6019800"/>
            </a:xfrm>
            <a:prstGeom prst="rect">
              <a:avLst/>
            </a:prstGeom>
          </p:spPr>
        </p:pic>
      </p:grpSp>
      <p:pic>
        <p:nvPicPr>
          <p:cNvPr id="17" name="Picture 2">
            <a:extLst>
              <a:ext uri="{FF2B5EF4-FFF2-40B4-BE49-F238E27FC236}">
                <a16:creationId xmlns:a16="http://schemas.microsoft.com/office/drawing/2014/main" id="{C37E9A03-456C-40AC-8D03-FA92C68DB73C}"/>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68029" b="7753"/>
          <a:stretch/>
        </p:blipFill>
        <p:spPr>
          <a:xfrm>
            <a:off x="8242300" y="4069584"/>
            <a:ext cx="2272182" cy="1966800"/>
          </a:xfrm>
          <a:prstGeom prst="rect">
            <a:avLst/>
          </a:prstGeom>
        </p:spPr>
      </p:pic>
      <p:pic>
        <p:nvPicPr>
          <p:cNvPr id="7" name="Picture 2">
            <a:extLst>
              <a:ext uri="{FF2B5EF4-FFF2-40B4-BE49-F238E27FC236}">
                <a16:creationId xmlns:a16="http://schemas.microsoft.com/office/drawing/2014/main" id="{539FC302-CF4B-4B65-8863-6D7EFA5461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10331619" y="2845981"/>
            <a:ext cx="1860381" cy="3092523"/>
          </a:xfrm>
          <a:prstGeom prst="rect">
            <a:avLst/>
          </a:prstGeom>
        </p:spPr>
      </p:pic>
      <p:pic>
        <p:nvPicPr>
          <p:cNvPr id="11" name="Picture 10">
            <a:extLst>
              <a:ext uri="{FF2B5EF4-FFF2-40B4-BE49-F238E27FC236}">
                <a16:creationId xmlns:a16="http://schemas.microsoft.com/office/drawing/2014/main" id="{207E8538-A1AA-4A61-984A-408E2D367B9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3889" b="73889" l="16667" r="77000">
                        <a14:foregroundMark x1="42222" y1="34667" x2="26889" y2="33889"/>
                        <a14:foregroundMark x1="16667" y1="36667" x2="16667" y2="36667"/>
                        <a14:foregroundMark x1="28333" y1="66111" x2="28333" y2="66111"/>
                        <a14:foregroundMark x1="28556" y1="67222" x2="30222" y2="71889"/>
                        <a14:foregroundMark x1="26333" y1="65778" x2="25556" y2="65778"/>
                        <a14:foregroundMark x1="47000" y1="68333" x2="55000" y2="67222"/>
                        <a14:foregroundMark x1="70556" y1="52778" x2="69778" y2="60556"/>
                        <a14:foregroundMark x1="72556" y1="51889" x2="72556" y2="51889"/>
                        <a14:foregroundMark x1="70333" y1="51889" x2="67000" y2="51889"/>
                        <a14:foregroundMark x1="71667" y1="51889" x2="74778" y2="58000"/>
                        <a14:foregroundMark x1="72222" y1="49667" x2="72000" y2="53556"/>
                        <a14:foregroundMark x1="70000" y1="71667" x2="70333" y2="73889"/>
                        <a14:foregroundMark x1="72778" y1="61889" x2="73667" y2="73111"/>
                        <a14:foregroundMark x1="69778" y1="66333" x2="69778" y2="71333"/>
                        <a14:foregroundMark x1="67556" y1="57222" x2="67556" y2="57222"/>
                        <a14:foregroundMark x1="29667" y1="64667" x2="29667" y2="64667"/>
                        <a14:foregroundMark x1="35556" y1="60556" x2="32222" y2="70222"/>
                        <a14:foregroundMark x1="32222" y1="70222" x2="32222" y2="70222"/>
                        <a14:foregroundMark x1="36889" y1="61889" x2="32444" y2="73333"/>
                        <a14:foregroundMark x1="38000" y1="64444" x2="55000" y2="62222"/>
                        <a14:foregroundMark x1="55000" y1="62222" x2="62778" y2="64667"/>
                        <a14:foregroundMark x1="62778" y1="64667" x2="62778" y2="64667"/>
                        <a14:foregroundMark x1="45556" y1="68556" x2="58889" y2="67444"/>
                        <a14:foregroundMark x1="28889" y1="64444" x2="20556" y2="63556"/>
                      </a14:backgroundRemoval>
                    </a14:imgEffect>
                  </a14:imgLayer>
                </a14:imgProps>
              </a:ext>
            </a:extLst>
          </a:blip>
          <a:srcRect l="12940" t="31944" r="15833" b="23889"/>
          <a:stretch/>
        </p:blipFill>
        <p:spPr>
          <a:xfrm>
            <a:off x="-206250" y="3600131"/>
            <a:ext cx="5612673" cy="3369069"/>
          </a:xfrm>
          <a:prstGeom prst="rect">
            <a:avLst/>
          </a:prstGeom>
        </p:spPr>
      </p:pic>
      <p:sp>
        <p:nvSpPr>
          <p:cNvPr id="12" name="TextBox 6">
            <a:extLst>
              <a:ext uri="{FF2B5EF4-FFF2-40B4-BE49-F238E27FC236}">
                <a16:creationId xmlns:a16="http://schemas.microsoft.com/office/drawing/2014/main" id="{A4353CFB-DA7D-445E-8292-EE6CD8DD00C4}"/>
              </a:ext>
            </a:extLst>
          </p:cNvPr>
          <p:cNvSpPr txBox="1">
            <a:spLocks noChangeArrowheads="1"/>
          </p:cNvSpPr>
          <p:nvPr/>
        </p:nvSpPr>
        <p:spPr bwMode="auto">
          <a:xfrm>
            <a:off x="1090655" y="243325"/>
            <a:ext cx="10010690" cy="1446550"/>
          </a:xfrm>
          <a:prstGeom prst="rect">
            <a:avLst/>
          </a:prstGeom>
          <a:solidFill>
            <a:srgbClr val="FF0000">
              <a:alpha val="83000"/>
            </a:srgbClr>
          </a:solidFill>
          <a:ln>
            <a:noFill/>
          </a:ln>
        </p:spPr>
        <p:txBody>
          <a:bodyPr wrap="square">
            <a:spAutoFit/>
          </a:bodyPr>
          <a:lstStyle>
            <a:lvl1pPr>
              <a:spcBef>
                <a:spcPts val="600"/>
              </a:spcBef>
              <a:buClr>
                <a:schemeClr val="accent1"/>
              </a:buClr>
              <a:buSzPct val="80000"/>
              <a:buFont typeface="Wingdings 2" panose="05020102010507070707" pitchFamily="18" charset="2"/>
              <a:buChar char=""/>
              <a:defRPr sz="3200">
                <a:solidFill>
                  <a:schemeClr val="tx1"/>
                </a:solidFill>
                <a:latin typeface="Gill Sans MT" panose="020B0502020104020203" pitchFamily="34" charset="0"/>
              </a:defRPr>
            </a:lvl1pPr>
            <a:lvl2pPr marL="742950" indent="-285750">
              <a:spcBef>
                <a:spcPts val="550"/>
              </a:spcBef>
              <a:buClr>
                <a:schemeClr val="accent1"/>
              </a:buClr>
              <a:buFont typeface="Verdana" panose="020B0604030504040204" pitchFamily="34" charset="0"/>
              <a:buChar char="◦"/>
              <a:defRPr sz="2800">
                <a:solidFill>
                  <a:schemeClr val="tx1"/>
                </a:solidFill>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solidFill>
                  <a:schemeClr val="tx1"/>
                </a:solidFill>
                <a:latin typeface="Gill Sans MT" panose="020B0502020104020203" pitchFamily="34" charset="0"/>
              </a:defRPr>
            </a:lvl3pPr>
            <a:lvl4pPr marL="1600200" indent="-228600">
              <a:spcBef>
                <a:spcPct val="20000"/>
              </a:spcBef>
              <a:buClr>
                <a:srgbClr val="C32D2E"/>
              </a:buClr>
              <a:buFont typeface="Wingdings 2" panose="05020102010507070707" pitchFamily="18" charset="2"/>
              <a:buChar char=""/>
              <a:defRPr sz="2000">
                <a:solidFill>
                  <a:schemeClr val="tx1"/>
                </a:solidFill>
                <a:latin typeface="Gill Sans MT" panose="020B0502020104020203" pitchFamily="34" charset="0"/>
              </a:defRPr>
            </a:lvl4pPr>
            <a:lvl5pPr marL="2057400" indent="-228600">
              <a:spcBef>
                <a:spcPct val="20000"/>
              </a:spcBef>
              <a:buClr>
                <a:srgbClr val="84AA33"/>
              </a:buClr>
              <a:buFont typeface="Wingdings 2" panose="05020102010507070707" pitchFamily="18" charset="2"/>
              <a:buChar char=""/>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solidFill>
                  <a:schemeClr val="tx1"/>
                </a:solidFill>
                <a:latin typeface="Gill Sans MT" panose="020B0502020104020203" pitchFamily="34" charset="0"/>
              </a:defRPr>
            </a:lvl9pPr>
          </a:lstStyle>
          <a:p>
            <a:pPr lvl="0" algn="ctr" fontAlgn="base">
              <a:spcBef>
                <a:spcPct val="0"/>
              </a:spcBef>
              <a:spcAft>
                <a:spcPct val="0"/>
              </a:spcAft>
              <a:buClrTx/>
              <a:buSzTx/>
              <a:buNone/>
              <a:defRPr/>
            </a:pPr>
            <a:r>
              <a:rPr lang="en-US" altLang="en-US" sz="4400" b="1" noProof="0">
                <a:solidFill>
                  <a:srgbClr val="FFFF00"/>
                </a:solidFill>
                <a:latin typeface="UVN Bo Quen" panose="04040804060802020203" pitchFamily="82" charset="0"/>
                <a:cs typeface="Times New Roman" panose="02020603050405020304" pitchFamily="18" charset="0"/>
              </a:rPr>
              <a:t>Nêu những điều kiện để TP. Hồ Chí Minh trở thành trung tâm công nghiệp lớn nhất cả nước.</a:t>
            </a:r>
            <a:endParaRPr kumimoji="0" lang="en-US" altLang="en-US" sz="4400" b="1" i="0" u="none" strike="noStrike" kern="1200" cap="none" spc="0" normalizeH="0" baseline="0" noProof="0">
              <a:ln>
                <a:noFill/>
              </a:ln>
              <a:solidFill>
                <a:srgbClr val="FFFF00"/>
              </a:solidFill>
              <a:effectLst/>
              <a:uLnTx/>
              <a:uFillTx/>
              <a:latin typeface="UVN Bo Quen" panose="04040804060802020203" pitchFamily="82" charset="0"/>
              <a:cs typeface="Times New Roman" panose="02020603050405020304" pitchFamily="18" charset="0"/>
            </a:endParaRPr>
          </a:p>
        </p:txBody>
      </p:sp>
      <p:sp>
        <p:nvSpPr>
          <p:cNvPr id="18" name="TextBox 7">
            <a:extLst>
              <a:ext uri="{FF2B5EF4-FFF2-40B4-BE49-F238E27FC236}">
                <a16:creationId xmlns:a16="http://schemas.microsoft.com/office/drawing/2014/main" id="{A1C6AB6F-A342-431A-A593-E684FCD4DAEA}"/>
              </a:ext>
            </a:extLst>
          </p:cNvPr>
          <p:cNvSpPr txBox="1">
            <a:spLocks noChangeArrowheads="1"/>
          </p:cNvSpPr>
          <p:nvPr/>
        </p:nvSpPr>
        <p:spPr bwMode="auto">
          <a:xfrm>
            <a:off x="1090655" y="2135097"/>
            <a:ext cx="9804440" cy="3170099"/>
          </a:xfrm>
          <a:prstGeom prst="rect">
            <a:avLst/>
          </a:prstGeom>
          <a:solidFill>
            <a:srgbClr val="002060">
              <a:alpha val="83000"/>
            </a:srgbClr>
          </a:solidFill>
          <a:ln w="28575">
            <a:solidFill>
              <a:srgbClr val="FFFF00"/>
            </a:solidFill>
            <a:prstDash val="dashDot"/>
          </a:ln>
        </p:spPr>
        <p:txBody>
          <a:bodyPr wrap="square">
            <a:spAutoFit/>
          </a:bodyPr>
          <a:lstStyle>
            <a:defPPr>
              <a:defRPr lang="zh-CN"/>
            </a:defPPr>
            <a:lvl1pPr algn="just" fontAlgn="base">
              <a:spcBef>
                <a:spcPct val="0"/>
              </a:spcBef>
              <a:spcAft>
                <a:spcPct val="0"/>
              </a:spcAft>
              <a:buClrTx/>
              <a:buSzTx/>
              <a:buFont typeface="Wingdings 2" panose="05020102010507070707" pitchFamily="18" charset="2"/>
              <a:buNone/>
              <a:defRPr sz="3600" b="1">
                <a:solidFill>
                  <a:schemeClr val="bg1"/>
                </a:solidFill>
                <a:latin typeface="UVN Huong Que Nang" panose="020E0804040705030404" pitchFamily="34" charset="0"/>
                <a:cs typeface="Times New Roman" panose="02020603050405020304" pitchFamily="18" charset="0"/>
              </a:defRPr>
            </a:lvl1pPr>
            <a:lvl2pPr marL="742950" indent="-285750">
              <a:spcBef>
                <a:spcPts val="550"/>
              </a:spcBef>
              <a:buClr>
                <a:schemeClr val="accent1"/>
              </a:buClr>
              <a:buFont typeface="Verdana" panose="020B0604030504040204" pitchFamily="34" charset="0"/>
              <a:buChar char="◦"/>
              <a:defRPr sz="2800">
                <a:latin typeface="Gill Sans MT" panose="020B0502020104020203" pitchFamily="34" charset="0"/>
              </a:defRPr>
            </a:lvl2pPr>
            <a:lvl3pPr marL="1143000" indent="-228600">
              <a:spcBef>
                <a:spcPct val="20000"/>
              </a:spcBef>
              <a:buClr>
                <a:schemeClr val="accent2"/>
              </a:buClr>
              <a:buFont typeface="Wingdings 2" panose="05020102010507070707" pitchFamily="18" charset="2"/>
              <a:buChar char=""/>
              <a:defRPr sz="2400">
                <a:latin typeface="Gill Sans MT" panose="020B0502020104020203" pitchFamily="34" charset="0"/>
              </a:defRPr>
            </a:lvl3pPr>
            <a:lvl4pPr marL="1600200" indent="-228600">
              <a:spcBef>
                <a:spcPct val="20000"/>
              </a:spcBef>
              <a:buClr>
                <a:srgbClr val="C32D2E"/>
              </a:buClr>
              <a:buFont typeface="Wingdings 2" panose="05020102010507070707" pitchFamily="18" charset="2"/>
              <a:buChar char=""/>
              <a:defRPr sz="2000">
                <a:latin typeface="Gill Sans MT" panose="020B0502020104020203" pitchFamily="34" charset="0"/>
              </a:defRPr>
            </a:lvl4pPr>
            <a:lvl5pPr marL="2057400" indent="-228600">
              <a:spcBef>
                <a:spcPct val="20000"/>
              </a:spcBef>
              <a:buClr>
                <a:srgbClr val="84AA33"/>
              </a:buClr>
              <a:buFont typeface="Wingdings 2" panose="05020102010507070707" pitchFamily="18" charset="2"/>
              <a:buChar char=""/>
              <a:defRPr sz="2000">
                <a:latin typeface="Gill Sans MT" panose="020B0502020104020203" pitchFamily="34" charset="0"/>
              </a:defRPr>
            </a:lvl5pPr>
            <a:lvl6pPr marL="25146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6pPr>
            <a:lvl7pPr marL="29718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7pPr>
            <a:lvl8pPr marL="34290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8pPr>
            <a:lvl9pPr marL="3886200" indent="-228600" eaLnBrk="0" fontAlgn="base" hangingPunct="0">
              <a:spcBef>
                <a:spcPct val="20000"/>
              </a:spcBef>
              <a:spcAft>
                <a:spcPct val="0"/>
              </a:spcAft>
              <a:buClr>
                <a:srgbClr val="84AA33"/>
              </a:buClr>
              <a:buFont typeface="Wingdings 2" panose="05020102010507070707" pitchFamily="18" charset="2"/>
              <a:buChar char=""/>
              <a:defRPr sz="2000">
                <a:latin typeface="Gill Sans MT" panose="020B0502020104020203" pitchFamily="34" charset="0"/>
              </a:defRPr>
            </a:lvl9pPr>
          </a:lstStyle>
          <a:p>
            <a:r>
              <a:rPr lang="en-US" sz="4000" spc="-220">
                <a:latin typeface="Times New Roman" panose="02020603050405020304" pitchFamily="18" charset="0"/>
              </a:rPr>
              <a:t>- Dân cư đông đúc, người lao động có trình độ cao.</a:t>
            </a:r>
          </a:p>
          <a:p>
            <a:r>
              <a:rPr lang="en-US" altLang="en-US" sz="4000" spc="-220">
                <a:latin typeface="Times New Roman" panose="02020603050405020304" pitchFamily="18" charset="0"/>
              </a:rPr>
              <a:t>- Giao thông thuận lợi.</a:t>
            </a:r>
          </a:p>
          <a:p>
            <a:r>
              <a:rPr lang="en-US" altLang="en-US" sz="4000" spc="-220">
                <a:latin typeface="Times New Roman" panose="02020603050405020304" pitchFamily="18" charset="0"/>
              </a:rPr>
              <a:t>- Ở gần vùng có nhiều lương thực, thực phẩm.</a:t>
            </a:r>
          </a:p>
          <a:p>
            <a:r>
              <a:rPr lang="en-US" altLang="en-US" sz="4000" spc="-220">
                <a:latin typeface="Times New Roman" panose="02020603050405020304" pitchFamily="18" charset="0"/>
              </a:rPr>
              <a:t>- Trung tâm văn hóa, khoa học kĩ thuật.</a:t>
            </a:r>
          </a:p>
          <a:p>
            <a:r>
              <a:rPr lang="en-US" altLang="en-US" sz="4000" spc="-220">
                <a:latin typeface="Times New Roman" panose="02020603050405020304" pitchFamily="18" charset="0"/>
              </a:rPr>
              <a:t>- Đầu tư nước ngoài.</a:t>
            </a:r>
          </a:p>
        </p:txBody>
      </p:sp>
    </p:spTree>
    <p:extLst>
      <p:ext uri="{BB962C8B-B14F-4D97-AF65-F5344CB8AC3E}">
        <p14:creationId xmlns:p14="http://schemas.microsoft.com/office/powerpoint/2010/main" val="245030016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4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3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1200"/>
                                        <p:tgtEl>
                                          <p:spTgt spid="18"/>
                                        </p:tgtEl>
                                      </p:cBhvr>
                                    </p:animEffect>
                                  </p:childTnLst>
                                  <p:subTnLst>
                                    <p:audio>
                                      <p:cMediaNode>
                                        <p:cTn display="0" masterRel="sameClick">
                                          <p:stCondLst>
                                            <p:cond evt="begin" delay="0">
                                              <p:tn val="14"/>
                                            </p:cond>
                                          </p:stCondLst>
                                          <p:endCondLst>
                                            <p:cond evt="onStopAudio" delay="0">
                                              <p:tgtEl>
                                                <p:sldTgt/>
                                              </p:tgtEl>
                                            </p:cond>
                                          </p:endCondLst>
                                        </p:cTn>
                                        <p:tgtEl>
                                          <p:sndTgt r:embed="rId2" name="applause.wav"/>
                                        </p:tgtEl>
                                      </p:cMediaNode>
                                    </p:audio>
                                  </p:subTnLst>
                                </p:cTn>
                              </p:par>
                            </p:childTnLst>
                          </p:cTn>
                        </p:par>
                      </p:childTnLst>
                    </p:cTn>
                  </p:par>
                  <p:par>
                    <p:cTn id="17" fill="hold">
                      <p:stCondLst>
                        <p:cond delay="indefinite"/>
                      </p:stCondLst>
                      <p:childTnLst>
                        <p:par>
                          <p:cTn id="18" fill="hold">
                            <p:stCondLst>
                              <p:cond delay="0"/>
                            </p:stCondLst>
                            <p:childTnLst>
                              <p:par>
                                <p:cTn id="19" presetID="16" presetClass="exit" presetSubtype="21" fill="hold" grpId="1" nodeType="clickEffect">
                                  <p:stCondLst>
                                    <p:cond delay="0"/>
                                  </p:stCondLst>
                                  <p:childTnLst>
                                    <p:animEffect transition="out" filter="barn(inVertical)">
                                      <p:cBhvr>
                                        <p:cTn id="20" dur="500"/>
                                        <p:tgtEl>
                                          <p:spTgt spid="18"/>
                                        </p:tgtEl>
                                      </p:cBhvr>
                                    </p:animEffect>
                                    <p:set>
                                      <p:cBhvr>
                                        <p:cTn id="21" dur="1" fill="hold">
                                          <p:stCondLst>
                                            <p:cond delay="499"/>
                                          </p:stCondLst>
                                        </p:cTn>
                                        <p:tgtEl>
                                          <p:spTgt spid="18"/>
                                        </p:tgtEl>
                                        <p:attrNameLst>
                                          <p:attrName>style.visibility</p:attrName>
                                        </p:attrNameLst>
                                      </p:cBhvr>
                                      <p:to>
                                        <p:strVal val="hidden"/>
                                      </p:to>
                                    </p:set>
                                  </p:childTnLst>
                                </p:cTn>
                              </p:par>
                              <p:par>
                                <p:cTn id="22" presetID="16" presetClass="exit" presetSubtype="21" fill="hold" grpId="1" nodeType="withEffect">
                                  <p:stCondLst>
                                    <p:cond delay="0"/>
                                  </p:stCondLst>
                                  <p:childTnLst>
                                    <p:animEffect transition="out" filter="barn(inVertical)">
                                      <p:cBhvr>
                                        <p:cTn id="23" dur="500"/>
                                        <p:tgtEl>
                                          <p:spTgt spid="12"/>
                                        </p:tgtEl>
                                      </p:cBhvr>
                                    </p:animEffect>
                                    <p:set>
                                      <p:cBhvr>
                                        <p:cTn id="24" dur="1" fill="hold">
                                          <p:stCondLst>
                                            <p:cond delay="499"/>
                                          </p:stCondLst>
                                        </p:cTn>
                                        <p:tgtEl>
                                          <p:spTgt spid="1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1.25E-6 -1.85185E-6 L 0.58477 -0.00555 " pathEditMode="relative" rAng="0" ptsTypes="AA">
                                      <p:cBhvr>
                                        <p:cTn id="28" dur="2000" fill="hold"/>
                                        <p:tgtEl>
                                          <p:spTgt spid="11"/>
                                        </p:tgtEl>
                                        <p:attrNameLst>
                                          <p:attrName>ppt_x</p:attrName>
                                          <p:attrName>ppt_y</p:attrName>
                                        </p:attrNameLst>
                                      </p:cBhvr>
                                      <p:rCtr x="29232" y="-278"/>
                                    </p:animMotion>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2.08333E-7 7.40741E-7 L 2.08333E-7 0.00023 C -0.00208 -0.03935 -0.00143 -0.0794 -0.00625 -0.11852 C -0.00755 -0.12824 -0.01354 -0.13472 -0.01771 -0.14213 C -0.02669 -0.15741 -0.0362 -0.16667 -0.04766 -0.17593 C -0.05156 -0.17894 -0.0569 -0.18079 -0.06107 -0.18241 C -0.06523 -0.18218 -0.06953 -0.18241 -0.07357 -0.18102 C -0.07591 -0.18009 -0.07773 -0.17732 -0.07969 -0.17593 C -0.10104 -0.16134 -0.075 -0.18009 -0.0901 -0.17083 C -0.09167 -0.16991 -0.09284 -0.16829 -0.09427 -0.16759 C -0.0957 -0.16667 -0.09714 -0.1662 -0.09844 -0.16574 C -0.10182 -0.16458 -0.10534 -0.16343 -0.10872 -0.1625 C -0.11081 -0.15903 -0.11328 -0.15602 -0.11497 -0.15232 C -0.11914 -0.14306 -0.12109 -0.13079 -0.1263 -0.12338 C -0.13698 -0.10833 -0.13138 -0.11412 -0.14284 -0.10486 C -0.14661 -0.09676 -0.14753 -0.0956 -0.15013 -0.08449 C -0.15156 -0.07894 -0.15221 -0.07315 -0.15326 -0.06759 C -0.15365 -0.05787 -0.15417 -0.04838 -0.1543 -0.03889 C -0.15482 -0.0162 -0.15456 0.00648 -0.15534 0.02893 C -0.15755 0.0868 -0.15742 0.0243 -0.15742 0.04421 L -0.15742 0.04421 " pathEditMode="relative" rAng="0" ptsTypes="AAAAAAAAAAAAAAAAAAAAA">
                                      <p:cBhvr>
                                        <p:cTn id="32" dur="2000" fill="hold"/>
                                        <p:tgtEl>
                                          <p:spTgt spid="17"/>
                                        </p:tgtEl>
                                        <p:attrNameLst>
                                          <p:attrName>ppt_x</p:attrName>
                                          <p:attrName>ppt_y</p:attrName>
                                        </p:attrNameLst>
                                      </p:cBhvr>
                                      <p:rCtr x="-7878" y="-6412"/>
                                    </p:animMotion>
                                  </p:childTnLst>
                                </p:cTn>
                              </p:par>
                            </p:childTnLst>
                          </p:cTn>
                        </p:par>
                      </p:childTnLst>
                    </p:cTn>
                  </p:par>
                  <p:par>
                    <p:cTn id="33" fill="hold">
                      <p:stCondLst>
                        <p:cond delay="indefinite"/>
                      </p:stCondLst>
                      <p:childTnLst>
                        <p:par>
                          <p:cTn id="34" fill="hold">
                            <p:stCondLst>
                              <p:cond delay="0"/>
                            </p:stCondLst>
                            <p:childTnLst>
                              <p:par>
                                <p:cTn id="35" presetID="2" presetClass="exit" presetSubtype="2" fill="hold" nodeType="clickEffect">
                                  <p:stCondLst>
                                    <p:cond delay="0"/>
                                  </p:stCondLst>
                                  <p:childTnLst>
                                    <p:anim calcmode="lin" valueType="num">
                                      <p:cBhvr additive="base">
                                        <p:cTn id="36" dur="500"/>
                                        <p:tgtEl>
                                          <p:spTgt spid="11"/>
                                        </p:tgtEl>
                                        <p:attrNameLst>
                                          <p:attrName>ppt_x</p:attrName>
                                        </p:attrNameLst>
                                      </p:cBhvr>
                                      <p:tavLst>
                                        <p:tav tm="0">
                                          <p:val>
                                            <p:strVal val="ppt_x"/>
                                          </p:val>
                                        </p:tav>
                                        <p:tav tm="100000">
                                          <p:val>
                                            <p:strVal val="1+ppt_w/2"/>
                                          </p:val>
                                        </p:tav>
                                      </p:tavLst>
                                    </p:anim>
                                    <p:anim calcmode="lin" valueType="num">
                                      <p:cBhvr additive="base">
                                        <p:cTn id="37" dur="500"/>
                                        <p:tgtEl>
                                          <p:spTgt spid="11"/>
                                        </p:tgtEl>
                                        <p:attrNameLst>
                                          <p:attrName>ppt_y</p:attrName>
                                        </p:attrNameLst>
                                      </p:cBhvr>
                                      <p:tavLst>
                                        <p:tav tm="0">
                                          <p:val>
                                            <p:strVal val="ppt_y"/>
                                          </p:val>
                                        </p:tav>
                                        <p:tav tm="100000">
                                          <p:val>
                                            <p:strVal val="ppt_y"/>
                                          </p:val>
                                        </p:tav>
                                      </p:tavLst>
                                    </p:anim>
                                    <p:set>
                                      <p:cBhvr>
                                        <p:cTn id="38" dur="1" fill="hold">
                                          <p:stCondLst>
                                            <p:cond delay="499"/>
                                          </p:stCondLst>
                                        </p:cTn>
                                        <p:tgtEl>
                                          <p:spTgt spid="11"/>
                                        </p:tgtEl>
                                        <p:attrNameLst>
                                          <p:attrName>style.visibility</p:attrName>
                                        </p:attrNameLst>
                                      </p:cBhvr>
                                      <p:to>
                                        <p:strVal val="hidden"/>
                                      </p:to>
                                    </p:set>
                                  </p:childTnLst>
                                </p:cTn>
                              </p:par>
                              <p:par>
                                <p:cTn id="39" presetID="2" presetClass="exit" presetSubtype="2" fill="hold"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1+ppt_w/2"/>
                                          </p:val>
                                        </p:tav>
                                      </p:tavLst>
                                    </p:anim>
                                    <p:anim calcmode="lin" valueType="num">
                                      <p:cBhvr additive="base">
                                        <p:cTn id="41" dur="500"/>
                                        <p:tgtEl>
                                          <p:spTgt spid="17"/>
                                        </p:tgtEl>
                                        <p:attrNameLst>
                                          <p:attrName>ppt_y</p:attrName>
                                        </p:attrNameLst>
                                      </p:cBhvr>
                                      <p:tavLst>
                                        <p:tav tm="0">
                                          <p:val>
                                            <p:strVal val="ppt_y"/>
                                          </p:val>
                                        </p:tav>
                                        <p:tav tm="100000">
                                          <p:val>
                                            <p:strVal val="ppt_y"/>
                                          </p:val>
                                        </p:tav>
                                      </p:tavLst>
                                    </p:anim>
                                    <p:set>
                                      <p:cBhvr>
                                        <p:cTn id="42"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8" grpId="0" animBg="1"/>
      <p:bldP spid="18"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3647F69-16BD-44AB-BE82-CB987086333E}"/>
              </a:ext>
            </a:extLst>
          </p:cNvPr>
          <p:cNvGrpSpPr/>
          <p:nvPr/>
        </p:nvGrpSpPr>
        <p:grpSpPr>
          <a:xfrm>
            <a:off x="72808" y="0"/>
            <a:ext cx="12192000" cy="6741795"/>
            <a:chOff x="0" y="0"/>
            <a:chExt cx="12192000" cy="6019800"/>
          </a:xfrm>
        </p:grpSpPr>
        <p:pic>
          <p:nvPicPr>
            <p:cNvPr id="7" name="Picture 5">
              <a:extLst>
                <a:ext uri="{FF2B5EF4-FFF2-40B4-BE49-F238E27FC236}">
                  <a16:creationId xmlns:a16="http://schemas.microsoft.com/office/drawing/2014/main" id="{05B6C732-E987-41AB-975D-8A98ADBAC61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flipH="1">
              <a:off x="3060740" y="0"/>
              <a:ext cx="9131260" cy="6019800"/>
            </a:xfrm>
            <a:prstGeom prst="rect">
              <a:avLst/>
            </a:prstGeom>
          </p:spPr>
        </p:pic>
        <p:pic>
          <p:nvPicPr>
            <p:cNvPr id="8" name="Picture 5">
              <a:extLst>
                <a:ext uri="{FF2B5EF4-FFF2-40B4-BE49-F238E27FC236}">
                  <a16:creationId xmlns:a16="http://schemas.microsoft.com/office/drawing/2014/main" id="{500470BC-FE8E-413A-8E56-94BBF81883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8134350" cy="6019800"/>
            </a:xfrm>
            <a:prstGeom prst="rect">
              <a:avLst/>
            </a:prstGeom>
          </p:spPr>
        </p:pic>
      </p:grpSp>
      <p:sp>
        <p:nvSpPr>
          <p:cNvPr id="4" name="Title 1">
            <a:extLst>
              <a:ext uri="{FF2B5EF4-FFF2-40B4-BE49-F238E27FC236}">
                <a16:creationId xmlns:a16="http://schemas.microsoft.com/office/drawing/2014/main" id="{FC8DD954-657E-4161-AE82-4819C01534EE}"/>
              </a:ext>
            </a:extLst>
          </p:cNvPr>
          <p:cNvSpPr txBox="1">
            <a:spLocks/>
          </p:cNvSpPr>
          <p:nvPr/>
        </p:nvSpPr>
        <p:spPr>
          <a:xfrm>
            <a:off x="1657350" y="294104"/>
            <a:ext cx="8877300" cy="1015663"/>
          </a:xfrm>
          <a:prstGeom prst="rect">
            <a:avLst/>
          </a:prstGeom>
          <a:solidFill>
            <a:schemeClr val="bg1"/>
          </a:solidFill>
        </p:spPr>
        <p:txBody>
          <a:bodyPr wrap="square" rtlCol="0">
            <a:spAutoFit/>
          </a:bodyPr>
          <a:lstStyle>
            <a:defPPr>
              <a:defRPr lang="en-US"/>
            </a:defPPr>
            <a:lvl1pPr algn="ctr">
              <a:defRPr sz="4800">
                <a:solidFill>
                  <a:srgbClr val="FFC000"/>
                </a:solidFill>
                <a:latin typeface="UTM Showcard" panose="02040603050506020204" pitchFamily="18" charset="0"/>
                <a:cs typeface="Times New Roman" panose="02020603050405020304" pitchFamily="18" charset="0"/>
              </a:defRPr>
            </a:lvl1pPr>
          </a:lstStyle>
          <a:p>
            <a:r>
              <a:rPr lang="en-US" sz="6000"/>
              <a:t>KHỞI ĐỘNG</a:t>
            </a:r>
            <a:endParaRPr lang="en-US" sz="6000" dirty="0"/>
          </a:p>
        </p:txBody>
      </p:sp>
      <p:sp>
        <p:nvSpPr>
          <p:cNvPr id="5" name="Title 1">
            <a:extLst>
              <a:ext uri="{FF2B5EF4-FFF2-40B4-BE49-F238E27FC236}">
                <a16:creationId xmlns:a16="http://schemas.microsoft.com/office/drawing/2014/main" id="{4D5F6713-5AB9-42B1-A31B-FF30CA6E7BF6}"/>
              </a:ext>
            </a:extLst>
          </p:cNvPr>
          <p:cNvSpPr txBox="1">
            <a:spLocks/>
          </p:cNvSpPr>
          <p:nvPr/>
        </p:nvSpPr>
        <p:spPr>
          <a:xfrm>
            <a:off x="1657350" y="1230996"/>
            <a:ext cx="8877300" cy="830997"/>
          </a:xfrm>
          <a:prstGeom prst="rect">
            <a:avLst/>
          </a:prstGeom>
          <a:solidFill>
            <a:schemeClr val="bg1"/>
          </a:solidFill>
        </p:spPr>
        <p:txBody>
          <a:bodyPr wrap="square" rtlCol="0">
            <a:spAutoFit/>
          </a:bodyPr>
          <a:lstStyle>
            <a:defPPr>
              <a:defRPr lang="en-US"/>
            </a:defPPr>
            <a:lvl1pPr algn="ctr">
              <a:defRPr sz="4800">
                <a:solidFill>
                  <a:srgbClr val="FFC000"/>
                </a:solidFill>
                <a:latin typeface="UTM Showcard" panose="02040603050506020204" pitchFamily="18" charset="0"/>
                <a:cs typeface="Times New Roman" panose="02020603050405020304" pitchFamily="18" charset="0"/>
              </a:defRPr>
            </a:lvl1pPr>
          </a:lstStyle>
          <a:p>
            <a:r>
              <a:rPr lang="en-US">
                <a:solidFill>
                  <a:srgbClr val="0070C0"/>
                </a:solidFill>
              </a:rPr>
              <a:t>CHUYẾN HÀNG YÊU THƯƠNG</a:t>
            </a:r>
            <a:endParaRPr lang="en-US" dirty="0">
              <a:solidFill>
                <a:srgbClr val="0070C0"/>
              </a:solidFill>
            </a:endParaRPr>
          </a:p>
        </p:txBody>
      </p:sp>
      <p:sp>
        <p:nvSpPr>
          <p:cNvPr id="2" name="Speech Bubble: Rectangle 1">
            <a:extLst>
              <a:ext uri="{FF2B5EF4-FFF2-40B4-BE49-F238E27FC236}">
                <a16:creationId xmlns:a16="http://schemas.microsoft.com/office/drawing/2014/main" id="{8477E4DC-F08A-42C1-A585-2651AC94D06D}"/>
              </a:ext>
            </a:extLst>
          </p:cNvPr>
          <p:cNvSpPr/>
          <p:nvPr/>
        </p:nvSpPr>
        <p:spPr>
          <a:xfrm>
            <a:off x="3722677" y="2170589"/>
            <a:ext cx="5810250" cy="2618106"/>
          </a:xfrm>
          <a:prstGeom prst="wedgeRectCallout">
            <a:avLst>
              <a:gd name="adj1" fmla="val 69148"/>
              <a:gd name="adj2" fmla="val -8069"/>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A924FE9-AECC-4900-B622-3DEDBD8752AE}"/>
              </a:ext>
            </a:extLst>
          </p:cNvPr>
          <p:cNvSpPr txBox="1"/>
          <p:nvPr/>
        </p:nvSpPr>
        <p:spPr>
          <a:xfrm>
            <a:off x="3722677" y="2170589"/>
            <a:ext cx="5653315" cy="2554545"/>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Cảm ơn các bạn nhỏ nhiều nhé!</a:t>
            </a:r>
          </a:p>
          <a:p>
            <a:pPr algn="just"/>
            <a:r>
              <a:rPr lang="en-US" sz="3200">
                <a:latin typeface="Times New Roman" panose="02020603050405020304" pitchFamily="18" charset="0"/>
                <a:cs typeface="Times New Roman" panose="02020603050405020304" pitchFamily="18" charset="0"/>
              </a:rPr>
              <a:t>Bây giờ chúng ta cùng tìm hiểu bài mới xem phương tiện vừa chở hàng thuộc loại hình giao thông nào nhé!</a:t>
            </a:r>
          </a:p>
        </p:txBody>
      </p:sp>
      <p:pic>
        <p:nvPicPr>
          <p:cNvPr id="12" name="Picture 5">
            <a:extLst>
              <a:ext uri="{FF2B5EF4-FFF2-40B4-BE49-F238E27FC236}">
                <a16:creationId xmlns:a16="http://schemas.microsoft.com/office/drawing/2014/main" id="{6E918571-2804-49B8-BDEB-8D560BE34B4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96413" y="2796519"/>
            <a:ext cx="1847974" cy="4061481"/>
          </a:xfrm>
          <a:prstGeom prst="rect">
            <a:avLst/>
          </a:prstGeom>
        </p:spPr>
      </p:pic>
    </p:spTree>
    <p:extLst>
      <p:ext uri="{BB962C8B-B14F-4D97-AF65-F5344CB8AC3E}">
        <p14:creationId xmlns:p14="http://schemas.microsoft.com/office/powerpoint/2010/main" val="34173803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1A3DE6F-1B6F-46BA-9090-EE8899E4F9B3}"/>
              </a:ext>
            </a:extLst>
          </p:cNvPr>
          <p:cNvSpPr/>
          <p:nvPr/>
        </p:nvSpPr>
        <p:spPr>
          <a:xfrm>
            <a:off x="0" y="0"/>
            <a:ext cx="12192000" cy="6858000"/>
          </a:xfrm>
          <a:prstGeom prst="rect">
            <a:avLst/>
          </a:prstGeom>
          <a:gradFill flip="none" rotWithShape="1">
            <a:gsLst>
              <a:gs pos="100000">
                <a:srgbClr val="216588"/>
              </a:gs>
              <a:gs pos="58000">
                <a:srgbClr val="ABDBF3"/>
              </a:gs>
              <a:gs pos="78000">
                <a:srgbClr val="21658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4E51349-0E27-4ECA-BCF5-AC349F152F77}"/>
              </a:ext>
            </a:extLst>
          </p:cNvPr>
          <p:cNvPicPr>
            <a:picLocks noChangeAspect="1"/>
          </p:cNvPicPr>
          <p:nvPr/>
        </p:nvPicPr>
        <p:blipFill rotWithShape="1">
          <a:blip r:embed="rId2"/>
          <a:srcRect l="7712" t="9721" b="10695"/>
          <a:stretch/>
        </p:blipFill>
        <p:spPr>
          <a:xfrm>
            <a:off x="2515068" y="0"/>
            <a:ext cx="7161864" cy="6858000"/>
          </a:xfrm>
          <a:prstGeom prst="rect">
            <a:avLst/>
          </a:prstGeom>
          <a:ln>
            <a:noFill/>
          </a:ln>
          <a:effectLst>
            <a:softEdge rad="112500"/>
          </a:effectLst>
        </p:spPr>
      </p:pic>
      <p:pic>
        <p:nvPicPr>
          <p:cNvPr id="9" name="Picture 4">
            <a:extLst>
              <a:ext uri="{FF2B5EF4-FFF2-40B4-BE49-F238E27FC236}">
                <a16:creationId xmlns:a16="http://schemas.microsoft.com/office/drawing/2014/main" id="{17FEF37E-41CC-4DAE-9BF2-691F2BBFD6B5}"/>
              </a:ext>
            </a:extLst>
          </p:cNvPr>
          <p:cNvPicPr>
            <a:picLocks noChangeAspect="1"/>
          </p:cNvPicPr>
          <p:nvPr/>
        </p:nvPicPr>
        <p:blipFill>
          <a:blip r:embed="rId3"/>
          <a:srcRect/>
          <a:stretch>
            <a:fillRect/>
          </a:stretch>
        </p:blipFill>
        <p:spPr>
          <a:xfrm rot="18612388" flipH="1">
            <a:off x="4234870" y="5011213"/>
            <a:ext cx="927680" cy="914924"/>
          </a:xfrm>
          <a:prstGeom prst="rect">
            <a:avLst/>
          </a:prstGeom>
        </p:spPr>
      </p:pic>
      <p:pic>
        <p:nvPicPr>
          <p:cNvPr id="10" name="Picture 2">
            <a:extLst>
              <a:ext uri="{FF2B5EF4-FFF2-40B4-BE49-F238E27FC236}">
                <a16:creationId xmlns:a16="http://schemas.microsoft.com/office/drawing/2014/main" id="{06968543-BA91-480E-B5AE-A0A0CA5346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575800" y="930806"/>
            <a:ext cx="1790700" cy="93034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1" name="Picture 10">
            <a:extLst>
              <a:ext uri="{FF2B5EF4-FFF2-40B4-BE49-F238E27FC236}">
                <a16:creationId xmlns:a16="http://schemas.microsoft.com/office/drawing/2014/main" id="{9128AA15-1B98-4759-8BCC-D35259399C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388100" y="3004479"/>
            <a:ext cx="1003300" cy="849042"/>
          </a:xfrm>
          <a:prstGeom prst="rect">
            <a:avLst/>
          </a:prstGeom>
        </p:spPr>
      </p:pic>
      <p:pic>
        <p:nvPicPr>
          <p:cNvPr id="12" name="Picture 3">
            <a:extLst>
              <a:ext uri="{FF2B5EF4-FFF2-40B4-BE49-F238E27FC236}">
                <a16:creationId xmlns:a16="http://schemas.microsoft.com/office/drawing/2014/main" id="{8823B6BE-93EF-42CB-90B9-369DE6E13E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231729" y="1378904"/>
            <a:ext cx="387644" cy="233996"/>
          </a:xfrm>
          <a:prstGeom prst="rect">
            <a:avLst/>
          </a:prstGeom>
        </p:spPr>
      </p:pic>
      <mc:AlternateContent xmlns:mc="http://schemas.openxmlformats.org/markup-compatibility/2006">
        <mc:Choice xmlns:am3d="http://schemas.microsoft.com/office/drawing/2017/model3d" Requires="am3d">
          <p:graphicFrame>
            <p:nvGraphicFramePr>
              <p:cNvPr id="13" name="3D Model 12" descr="Earth">
                <a:extLst>
                  <a:ext uri="{FF2B5EF4-FFF2-40B4-BE49-F238E27FC236}">
                    <a16:creationId xmlns:a16="http://schemas.microsoft.com/office/drawing/2014/main" id="{8D59E562-65AF-4B7F-9CCA-3E1518881BF5}"/>
                  </a:ext>
                </a:extLst>
              </p:cNvPr>
              <p:cNvGraphicFramePr>
                <a:graphicFrameLocks noChangeAspect="1"/>
              </p:cNvGraphicFramePr>
              <p:nvPr/>
            </p:nvGraphicFramePr>
            <p:xfrm>
              <a:off x="2640225" y="-26773"/>
              <a:ext cx="6911548" cy="6911547"/>
            </p:xfrm>
            <a:graphic>
              <a:graphicData uri="http://schemas.microsoft.com/office/drawing/2017/model3d">
                <am3d:model3d r:embed="rId10">
                  <am3d:spPr>
                    <a:xfrm>
                      <a:off x="0" y="0"/>
                      <a:ext cx="6911548" cy="6911547"/>
                    </a:xfrm>
                    <a:prstGeom prst="rect">
                      <a:avLst/>
                    </a:prstGeom>
                  </am3d:spPr>
                  <am3d:camera>
                    <am3d:pos x="0" y="0" z="81469193"/>
                    <am3d:up dx="0" dy="36000000" dz="0"/>
                    <am3d:lookAt x="0" y="0" z="0"/>
                    <am3d:perspective fov="2700000"/>
                  </am3d:camera>
                  <am3d:trans>
                    <am3d:meterPerModelUnit n="5000000" d="1000000"/>
                    <am3d:preTrans dx="-3" dy="0" dz="-3"/>
                    <am3d:scale>
                      <am3d:sx n="1000000" d="1000000"/>
                      <am3d:sy n="1000000" d="1000000"/>
                      <am3d:sz n="1000000" d="1000000"/>
                    </am3d:scale>
                    <am3d:rot ax="776637" ay="-1171847" az="-263635"/>
                    <am3d:postTrans dx="0" dy="0" dz="0"/>
                  </am3d:trans>
                  <am3d:raster rName="Office3DRenderer" rVer="16.0.8326">
                    <am3d:blip r:embed="rId11"/>
                  </am3d:raster>
                  <am3d:objViewport viewportSz="124712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13" name="3D Model 12" descr="Earth">
                <a:extLst>
                  <a:ext uri="{FF2B5EF4-FFF2-40B4-BE49-F238E27FC236}">
                    <a16:creationId xmlns:a16="http://schemas.microsoft.com/office/drawing/2014/main" id="{8D59E562-65AF-4B7F-9CCA-3E1518881BF5}"/>
                  </a:ext>
                </a:extLst>
              </p:cNvPr>
              <p:cNvPicPr>
                <a:picLocks noGrp="1" noRot="1" noChangeAspect="1" noMove="1" noResize="1" noEditPoints="1" noAdjustHandles="1" noChangeArrowheads="1" noChangeShapeType="1" noCrop="1"/>
              </p:cNvPicPr>
              <p:nvPr/>
            </p:nvPicPr>
            <p:blipFill>
              <a:blip r:embed="rId11"/>
              <a:stretch>
                <a:fillRect/>
              </a:stretch>
            </p:blipFill>
            <p:spPr>
              <a:xfrm>
                <a:off x="2640225" y="-26773"/>
                <a:ext cx="6911548" cy="6911547"/>
              </a:xfrm>
              <a:prstGeom prst="rect">
                <a:avLst/>
              </a:prstGeom>
            </p:spPr>
          </p:pic>
        </mc:Fallback>
      </mc:AlternateContent>
      <p:sp>
        <p:nvSpPr>
          <p:cNvPr id="2" name="Title 1">
            <a:extLst>
              <a:ext uri="{FF2B5EF4-FFF2-40B4-BE49-F238E27FC236}">
                <a16:creationId xmlns:a16="http://schemas.microsoft.com/office/drawing/2014/main" id="{331F9BE9-8673-41B9-AF0C-FC0E5CD6EEDA}"/>
              </a:ext>
            </a:extLst>
          </p:cNvPr>
          <p:cNvSpPr>
            <a:spLocks noGrp="1"/>
          </p:cNvSpPr>
          <p:nvPr>
            <p:ph type="ctrTitle" idx="4294967295"/>
          </p:nvPr>
        </p:nvSpPr>
        <p:spPr>
          <a:xfrm>
            <a:off x="0" y="1389063"/>
            <a:ext cx="9601200" cy="4079875"/>
          </a:xfrm>
          <a:noFill/>
        </p:spPr>
        <p:txBody>
          <a:bodyPr wrap="square" rtlCol="0">
            <a:spAutoFit/>
          </a:bodyPr>
          <a:lstStyle/>
          <a:p>
            <a:pPr algn="l"/>
            <a:r>
              <a:rPr lang="en-US" sz="7200">
                <a:solidFill>
                  <a:srgbClr val="FFC000"/>
                </a:solidFill>
                <a:latin typeface="UTM Showcard" panose="02040603050506020204" pitchFamily="18" charset="0"/>
                <a:ea typeface="+mn-ea"/>
                <a:cs typeface="Times New Roman" panose="02020603050405020304" pitchFamily="18" charset="0"/>
              </a:rPr>
              <a:t>GIAO </a:t>
            </a:r>
            <a:br>
              <a:rPr lang="en-US" sz="7200">
                <a:solidFill>
                  <a:srgbClr val="FFC000"/>
                </a:solidFill>
                <a:latin typeface="UTM Showcard" panose="02040603050506020204" pitchFamily="18" charset="0"/>
                <a:ea typeface="+mn-ea"/>
                <a:cs typeface="Times New Roman" panose="02020603050405020304" pitchFamily="18" charset="0"/>
              </a:rPr>
            </a:br>
            <a:r>
              <a:rPr lang="en-US" sz="7200">
                <a:solidFill>
                  <a:srgbClr val="FFC000"/>
                </a:solidFill>
                <a:latin typeface="UTM Showcard" panose="02040603050506020204" pitchFamily="18" charset="0"/>
                <a:ea typeface="+mn-ea"/>
                <a:cs typeface="Times New Roman" panose="02020603050405020304" pitchFamily="18" charset="0"/>
              </a:rPr>
              <a:t>	THÔNG </a:t>
            </a:r>
            <a:br>
              <a:rPr lang="en-US" sz="7200">
                <a:solidFill>
                  <a:srgbClr val="FFC000"/>
                </a:solidFill>
                <a:latin typeface="UTM Showcard" panose="02040603050506020204" pitchFamily="18" charset="0"/>
                <a:ea typeface="+mn-ea"/>
                <a:cs typeface="Times New Roman" panose="02020603050405020304" pitchFamily="18" charset="0"/>
              </a:rPr>
            </a:br>
            <a:r>
              <a:rPr lang="en-US" sz="7200">
                <a:solidFill>
                  <a:srgbClr val="FFC000"/>
                </a:solidFill>
                <a:latin typeface="UTM Showcard" panose="02040603050506020204" pitchFamily="18" charset="0"/>
                <a:ea typeface="+mn-ea"/>
                <a:cs typeface="Times New Roman" panose="02020603050405020304" pitchFamily="18" charset="0"/>
              </a:rPr>
              <a:t>			VẬN </a:t>
            </a:r>
            <a:br>
              <a:rPr lang="en-US" sz="7200">
                <a:solidFill>
                  <a:srgbClr val="FFC000"/>
                </a:solidFill>
                <a:latin typeface="UTM Showcard" panose="02040603050506020204" pitchFamily="18" charset="0"/>
                <a:ea typeface="+mn-ea"/>
                <a:cs typeface="Times New Roman" panose="02020603050405020304" pitchFamily="18" charset="0"/>
              </a:rPr>
            </a:br>
            <a:r>
              <a:rPr lang="en-US" sz="7200">
                <a:solidFill>
                  <a:srgbClr val="FFC000"/>
                </a:solidFill>
                <a:latin typeface="UTM Showcard" panose="02040603050506020204" pitchFamily="18" charset="0"/>
                <a:ea typeface="+mn-ea"/>
                <a:cs typeface="Times New Roman" panose="02020603050405020304" pitchFamily="18" charset="0"/>
              </a:rPr>
              <a:t>				TẢI</a:t>
            </a:r>
            <a:endParaRPr lang="en-US" sz="7200" dirty="0">
              <a:solidFill>
                <a:srgbClr val="FFC000"/>
              </a:solidFill>
              <a:latin typeface="UTM Showcard" panose="02040603050506020204" pitchFamily="18" charset="0"/>
              <a:ea typeface="+mn-ea"/>
              <a:cs typeface="Times New Roman" panose="02020603050405020304" pitchFamily="18" charset="0"/>
            </a:endParaRPr>
          </a:p>
        </p:txBody>
      </p:sp>
      <p:pic>
        <p:nvPicPr>
          <p:cNvPr id="14" name="star 1 - 9Slide.vn">
            <a:extLst>
              <a:ext uri="{FF2B5EF4-FFF2-40B4-BE49-F238E27FC236}">
                <a16:creationId xmlns:a16="http://schemas.microsoft.com/office/drawing/2014/main" id="{C0D13D23-923E-404F-802F-AEC0388ECD17}"/>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531609" y="1708105"/>
            <a:ext cx="97595" cy="75193"/>
          </a:xfrm>
          <a:prstGeom prst="rect">
            <a:avLst/>
          </a:prstGeom>
        </p:spPr>
      </p:pic>
      <p:pic>
        <p:nvPicPr>
          <p:cNvPr id="15" name="star 2 - 9Slide.vn">
            <a:extLst>
              <a:ext uri="{FF2B5EF4-FFF2-40B4-BE49-F238E27FC236}">
                <a16:creationId xmlns:a16="http://schemas.microsoft.com/office/drawing/2014/main" id="{9AF921A0-AB5A-4FD6-B542-D378008349BD}"/>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1208178" y="2266562"/>
            <a:ext cx="111538" cy="108693"/>
          </a:xfrm>
          <a:prstGeom prst="rect">
            <a:avLst/>
          </a:prstGeom>
        </p:spPr>
      </p:pic>
      <p:pic>
        <p:nvPicPr>
          <p:cNvPr id="16" name="star 3 - 9Slide.vn">
            <a:extLst>
              <a:ext uri="{FF2B5EF4-FFF2-40B4-BE49-F238E27FC236}">
                <a16:creationId xmlns:a16="http://schemas.microsoft.com/office/drawing/2014/main" id="{43D5F6B7-FB0C-4D94-8396-B9B8DD6B89D4}"/>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2307074" y="2026782"/>
            <a:ext cx="104567" cy="86215"/>
          </a:xfrm>
          <a:prstGeom prst="rect">
            <a:avLst/>
          </a:prstGeom>
        </p:spPr>
      </p:pic>
      <p:pic>
        <p:nvPicPr>
          <p:cNvPr id="17" name="star 4 - 9Slide.vn">
            <a:extLst>
              <a:ext uri="{FF2B5EF4-FFF2-40B4-BE49-F238E27FC236}">
                <a16:creationId xmlns:a16="http://schemas.microsoft.com/office/drawing/2014/main" id="{A5B93E51-6D1D-4C70-90D1-73E21615D504}"/>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1415452" y="653613"/>
            <a:ext cx="118508" cy="108607"/>
          </a:xfrm>
          <a:prstGeom prst="rect">
            <a:avLst/>
          </a:prstGeom>
        </p:spPr>
      </p:pic>
      <p:pic>
        <p:nvPicPr>
          <p:cNvPr id="18" name="star 5 - 9Slide.vn">
            <a:extLst>
              <a:ext uri="{FF2B5EF4-FFF2-40B4-BE49-F238E27FC236}">
                <a16:creationId xmlns:a16="http://schemas.microsoft.com/office/drawing/2014/main" id="{4D56938B-942C-4D29-9747-968296AC0E89}"/>
              </a:ext>
            </a:extLst>
          </p:cNvPr>
          <p:cNvPicPr>
            <a:picLocks noChangeAspect="1"/>
          </p:cNvPicPr>
          <p:nvPr/>
        </p:nvPicPr>
        <p:blipFill>
          <a:blip r:embed="rId16" cstate="hqprint">
            <a:extLst>
              <a:ext uri="{28A0092B-C50C-407E-A947-70E740481C1C}">
                <a14:useLocalDpi xmlns:a14="http://schemas.microsoft.com/office/drawing/2010/main"/>
              </a:ext>
            </a:extLst>
          </a:blip>
          <a:stretch>
            <a:fillRect/>
          </a:stretch>
        </p:blipFill>
        <p:spPr>
          <a:xfrm>
            <a:off x="1966103" y="1459341"/>
            <a:ext cx="104567" cy="96507"/>
          </a:xfrm>
          <a:prstGeom prst="rect">
            <a:avLst/>
          </a:prstGeom>
        </p:spPr>
      </p:pic>
      <p:pic>
        <p:nvPicPr>
          <p:cNvPr id="19" name="star 6 - 9Slide.vn">
            <a:extLst>
              <a:ext uri="{FF2B5EF4-FFF2-40B4-BE49-F238E27FC236}">
                <a16:creationId xmlns:a16="http://schemas.microsoft.com/office/drawing/2014/main" id="{4196AF74-E40C-4803-831E-3D500C55C2C1}"/>
              </a:ext>
            </a:extLst>
          </p:cNvPr>
          <p:cNvPicPr>
            <a:picLocks noChangeAspect="1"/>
          </p:cNvPicPr>
          <p:nvPr/>
        </p:nvPicPr>
        <p:blipFill>
          <a:blip r:embed="rId17" cstate="hqprint">
            <a:extLst>
              <a:ext uri="{28A0092B-C50C-407E-A947-70E740481C1C}">
                <a14:useLocalDpi xmlns:a14="http://schemas.microsoft.com/office/drawing/2010/main"/>
              </a:ext>
            </a:extLst>
          </a:blip>
          <a:stretch>
            <a:fillRect/>
          </a:stretch>
        </p:blipFill>
        <p:spPr>
          <a:xfrm>
            <a:off x="552891" y="790442"/>
            <a:ext cx="161553" cy="96383"/>
          </a:xfrm>
          <a:prstGeom prst="rect">
            <a:avLst/>
          </a:prstGeom>
        </p:spPr>
      </p:pic>
      <p:pic>
        <p:nvPicPr>
          <p:cNvPr id="20" name="star 7 - 9Slide.vn">
            <a:extLst>
              <a:ext uri="{FF2B5EF4-FFF2-40B4-BE49-F238E27FC236}">
                <a16:creationId xmlns:a16="http://schemas.microsoft.com/office/drawing/2014/main" id="{97FE0A9A-45A2-45E4-AFF5-8DA98DD762CB}"/>
              </a:ext>
            </a:extLst>
          </p:cNvPr>
          <p:cNvPicPr>
            <a:picLocks noChangeAspect="1"/>
          </p:cNvPicPr>
          <p:nvPr/>
        </p:nvPicPr>
        <p:blipFill>
          <a:blip r:embed="rId18" cstate="hqprint">
            <a:extLst>
              <a:ext uri="{28A0092B-C50C-407E-A947-70E740481C1C}">
                <a14:useLocalDpi xmlns:a14="http://schemas.microsoft.com/office/drawing/2010/main"/>
              </a:ext>
            </a:extLst>
          </a:blip>
          <a:stretch>
            <a:fillRect/>
          </a:stretch>
        </p:blipFill>
        <p:spPr>
          <a:xfrm>
            <a:off x="3096404" y="1726003"/>
            <a:ext cx="104565" cy="74704"/>
          </a:xfrm>
          <a:prstGeom prst="rect">
            <a:avLst/>
          </a:prstGeom>
        </p:spPr>
      </p:pic>
      <p:pic>
        <p:nvPicPr>
          <p:cNvPr id="21" name="star 8 - 9Slide.vn">
            <a:extLst>
              <a:ext uri="{FF2B5EF4-FFF2-40B4-BE49-F238E27FC236}">
                <a16:creationId xmlns:a16="http://schemas.microsoft.com/office/drawing/2014/main" id="{957DD66A-E6E4-4B38-81C3-FE2D37054DC9}"/>
              </a:ext>
            </a:extLst>
          </p:cNvPr>
          <p:cNvPicPr>
            <a:picLocks noChangeAspect="1"/>
          </p:cNvPicPr>
          <p:nvPr/>
        </p:nvPicPr>
        <p:blipFill>
          <a:blip r:embed="rId19" cstate="hqprint">
            <a:extLst>
              <a:ext uri="{28A0092B-C50C-407E-A947-70E740481C1C}">
                <a14:useLocalDpi xmlns:a14="http://schemas.microsoft.com/office/drawing/2010/main"/>
              </a:ext>
            </a:extLst>
          </a:blip>
          <a:stretch>
            <a:fillRect/>
          </a:stretch>
        </p:blipFill>
        <p:spPr>
          <a:xfrm>
            <a:off x="3131794" y="742758"/>
            <a:ext cx="143398" cy="85465"/>
          </a:xfrm>
          <a:prstGeom prst="rect">
            <a:avLst/>
          </a:prstGeom>
        </p:spPr>
      </p:pic>
      <p:pic>
        <p:nvPicPr>
          <p:cNvPr id="22" name="star 9 - 9Slide.vn">
            <a:extLst>
              <a:ext uri="{FF2B5EF4-FFF2-40B4-BE49-F238E27FC236}">
                <a16:creationId xmlns:a16="http://schemas.microsoft.com/office/drawing/2014/main" id="{3399D83F-C47C-450B-A91F-9497CF86D328}"/>
              </a:ext>
            </a:extLst>
          </p:cNvPr>
          <p:cNvPicPr>
            <a:picLocks noChangeAspect="1"/>
          </p:cNvPicPr>
          <p:nvPr/>
        </p:nvPicPr>
        <p:blipFill>
          <a:blip r:embed="rId20" cstate="hqprint">
            <a:extLst>
              <a:ext uri="{28A0092B-C50C-407E-A947-70E740481C1C}">
                <a14:useLocalDpi xmlns:a14="http://schemas.microsoft.com/office/drawing/2010/main"/>
              </a:ext>
            </a:extLst>
          </a:blip>
          <a:stretch>
            <a:fillRect/>
          </a:stretch>
        </p:blipFill>
        <p:spPr>
          <a:xfrm>
            <a:off x="3946825" y="1130477"/>
            <a:ext cx="125480" cy="120525"/>
          </a:xfrm>
          <a:prstGeom prst="rect">
            <a:avLst/>
          </a:prstGeom>
        </p:spPr>
      </p:pic>
      <p:pic>
        <p:nvPicPr>
          <p:cNvPr id="23" name="star 10 - 9Slide.vn">
            <a:extLst>
              <a:ext uri="{FF2B5EF4-FFF2-40B4-BE49-F238E27FC236}">
                <a16:creationId xmlns:a16="http://schemas.microsoft.com/office/drawing/2014/main" id="{AAE08F23-6B4D-48FB-9605-130C871B844B}"/>
              </a:ext>
            </a:extLst>
          </p:cNvPr>
          <p:cNvPicPr>
            <a:picLocks noChangeAspect="1"/>
          </p:cNvPicPr>
          <p:nvPr/>
        </p:nvPicPr>
        <p:blipFill>
          <a:blip r:embed="rId21" cstate="hqprint">
            <a:extLst>
              <a:ext uri="{28A0092B-C50C-407E-A947-70E740481C1C}">
                <a14:useLocalDpi xmlns:a14="http://schemas.microsoft.com/office/drawing/2010/main"/>
              </a:ext>
            </a:extLst>
          </a:blip>
          <a:stretch>
            <a:fillRect/>
          </a:stretch>
        </p:blipFill>
        <p:spPr>
          <a:xfrm>
            <a:off x="4730629" y="763483"/>
            <a:ext cx="97597" cy="57565"/>
          </a:xfrm>
          <a:prstGeom prst="rect">
            <a:avLst/>
          </a:prstGeom>
        </p:spPr>
      </p:pic>
      <p:pic>
        <p:nvPicPr>
          <p:cNvPr id="24" name="star 11 - 9Slide.vn">
            <a:extLst>
              <a:ext uri="{FF2B5EF4-FFF2-40B4-BE49-F238E27FC236}">
                <a16:creationId xmlns:a16="http://schemas.microsoft.com/office/drawing/2014/main" id="{63A576FD-5A60-4037-A417-26DB794ACEF8}"/>
              </a:ext>
            </a:extLst>
          </p:cNvPr>
          <p:cNvPicPr>
            <a:picLocks noChangeAspect="1"/>
          </p:cNvPicPr>
          <p:nvPr/>
        </p:nvPicPr>
        <p:blipFill>
          <a:blip r:embed="rId22" cstate="hqprint">
            <a:extLst>
              <a:ext uri="{28A0092B-C50C-407E-A947-70E740481C1C}">
                <a14:useLocalDpi xmlns:a14="http://schemas.microsoft.com/office/drawing/2010/main"/>
              </a:ext>
            </a:extLst>
          </a:blip>
          <a:stretch>
            <a:fillRect/>
          </a:stretch>
        </p:blipFill>
        <p:spPr>
          <a:xfrm>
            <a:off x="5357003" y="1137016"/>
            <a:ext cx="104567" cy="88251"/>
          </a:xfrm>
          <a:prstGeom prst="rect">
            <a:avLst/>
          </a:prstGeom>
        </p:spPr>
      </p:pic>
      <p:pic>
        <p:nvPicPr>
          <p:cNvPr id="25" name="star 12 - 9Slide.vn">
            <a:extLst>
              <a:ext uri="{FF2B5EF4-FFF2-40B4-BE49-F238E27FC236}">
                <a16:creationId xmlns:a16="http://schemas.microsoft.com/office/drawing/2014/main" id="{9AFC353C-EC04-469A-B2C4-543A0CEA1422}"/>
              </a:ext>
            </a:extLst>
          </p:cNvPr>
          <p:cNvPicPr>
            <a:picLocks noChangeAspect="1"/>
          </p:cNvPicPr>
          <p:nvPr/>
        </p:nvPicPr>
        <p:blipFill>
          <a:blip r:embed="rId23" cstate="hqprint">
            <a:extLst>
              <a:ext uri="{28A0092B-C50C-407E-A947-70E740481C1C}">
                <a14:useLocalDpi xmlns:a14="http://schemas.microsoft.com/office/drawing/2010/main"/>
              </a:ext>
            </a:extLst>
          </a:blip>
          <a:stretch>
            <a:fillRect/>
          </a:stretch>
        </p:blipFill>
        <p:spPr>
          <a:xfrm>
            <a:off x="5818278" y="489432"/>
            <a:ext cx="111538" cy="110181"/>
          </a:xfrm>
          <a:prstGeom prst="rect">
            <a:avLst/>
          </a:prstGeom>
        </p:spPr>
      </p:pic>
      <p:pic>
        <p:nvPicPr>
          <p:cNvPr id="26" name="star 13 - 9Slide.vn">
            <a:extLst>
              <a:ext uri="{FF2B5EF4-FFF2-40B4-BE49-F238E27FC236}">
                <a16:creationId xmlns:a16="http://schemas.microsoft.com/office/drawing/2014/main" id="{191F823A-375A-4841-9C04-8457CDED7572}"/>
              </a:ext>
            </a:extLst>
          </p:cNvPr>
          <p:cNvPicPr>
            <a:picLocks noChangeAspect="1"/>
          </p:cNvPicPr>
          <p:nvPr/>
        </p:nvPicPr>
        <p:blipFill>
          <a:blip r:embed="rId24" cstate="hqprint">
            <a:extLst>
              <a:ext uri="{28A0092B-C50C-407E-A947-70E740481C1C}">
                <a14:useLocalDpi xmlns:a14="http://schemas.microsoft.com/office/drawing/2010/main"/>
              </a:ext>
            </a:extLst>
          </a:blip>
          <a:stretch>
            <a:fillRect/>
          </a:stretch>
        </p:blipFill>
        <p:spPr>
          <a:xfrm>
            <a:off x="7143630" y="295936"/>
            <a:ext cx="97595" cy="61587"/>
          </a:xfrm>
          <a:prstGeom prst="rect">
            <a:avLst/>
          </a:prstGeom>
        </p:spPr>
      </p:pic>
      <p:pic>
        <p:nvPicPr>
          <p:cNvPr id="27" name="star 14 - 9Slide.vn">
            <a:extLst>
              <a:ext uri="{FF2B5EF4-FFF2-40B4-BE49-F238E27FC236}">
                <a16:creationId xmlns:a16="http://schemas.microsoft.com/office/drawing/2014/main" id="{A1679F57-34EF-4165-9609-C070F6AE7BF5}"/>
              </a:ext>
            </a:extLst>
          </p:cNvPr>
          <p:cNvPicPr>
            <a:picLocks noChangeAspect="1"/>
          </p:cNvPicPr>
          <p:nvPr/>
        </p:nvPicPr>
        <p:blipFill>
          <a:blip r:embed="rId25" cstate="hqprint">
            <a:extLst>
              <a:ext uri="{28A0092B-C50C-407E-A947-70E740481C1C}">
                <a14:useLocalDpi xmlns:a14="http://schemas.microsoft.com/office/drawing/2010/main"/>
              </a:ext>
            </a:extLst>
          </a:blip>
          <a:stretch>
            <a:fillRect/>
          </a:stretch>
        </p:blipFill>
        <p:spPr>
          <a:xfrm>
            <a:off x="6868303" y="843713"/>
            <a:ext cx="104567" cy="86190"/>
          </a:xfrm>
          <a:prstGeom prst="rect">
            <a:avLst/>
          </a:prstGeom>
        </p:spPr>
      </p:pic>
      <p:pic>
        <p:nvPicPr>
          <p:cNvPr id="28" name="star 15 - 9Slide.vn">
            <a:extLst>
              <a:ext uri="{FF2B5EF4-FFF2-40B4-BE49-F238E27FC236}">
                <a16:creationId xmlns:a16="http://schemas.microsoft.com/office/drawing/2014/main" id="{1EDF5A3B-8201-4EB8-8DC8-A6C91473DDE2}"/>
              </a:ext>
            </a:extLst>
          </p:cNvPr>
          <p:cNvPicPr>
            <a:picLocks noChangeAspect="1"/>
          </p:cNvPicPr>
          <p:nvPr/>
        </p:nvPicPr>
        <p:blipFill>
          <a:blip r:embed="rId26" cstate="hqprint">
            <a:extLst>
              <a:ext uri="{28A0092B-C50C-407E-A947-70E740481C1C}">
                <a14:useLocalDpi xmlns:a14="http://schemas.microsoft.com/office/drawing/2010/main"/>
              </a:ext>
            </a:extLst>
          </a:blip>
          <a:stretch>
            <a:fillRect/>
          </a:stretch>
        </p:blipFill>
        <p:spPr>
          <a:xfrm>
            <a:off x="8260752" y="656138"/>
            <a:ext cx="118508" cy="112928"/>
          </a:xfrm>
          <a:prstGeom prst="rect">
            <a:avLst/>
          </a:prstGeom>
        </p:spPr>
      </p:pic>
      <p:pic>
        <p:nvPicPr>
          <p:cNvPr id="29" name="star 16 - 9Slide.vn">
            <a:extLst>
              <a:ext uri="{FF2B5EF4-FFF2-40B4-BE49-F238E27FC236}">
                <a16:creationId xmlns:a16="http://schemas.microsoft.com/office/drawing/2014/main" id="{CB6B4AC7-5175-4FFD-8348-FC326186D4B6}"/>
              </a:ext>
            </a:extLst>
          </p:cNvPr>
          <p:cNvPicPr>
            <a:picLocks noChangeAspect="1"/>
          </p:cNvPicPr>
          <p:nvPr/>
        </p:nvPicPr>
        <p:blipFill>
          <a:blip r:embed="rId27" cstate="hqprint">
            <a:extLst>
              <a:ext uri="{28A0092B-C50C-407E-A947-70E740481C1C}">
                <a14:useLocalDpi xmlns:a14="http://schemas.microsoft.com/office/drawing/2010/main"/>
              </a:ext>
            </a:extLst>
          </a:blip>
          <a:stretch>
            <a:fillRect/>
          </a:stretch>
        </p:blipFill>
        <p:spPr>
          <a:xfrm>
            <a:off x="9874130" y="551302"/>
            <a:ext cx="97595" cy="85658"/>
          </a:xfrm>
          <a:prstGeom prst="rect">
            <a:avLst/>
          </a:prstGeom>
        </p:spPr>
      </p:pic>
      <p:pic>
        <p:nvPicPr>
          <p:cNvPr id="30" name="star 17 - 9Slide.vn">
            <a:extLst>
              <a:ext uri="{FF2B5EF4-FFF2-40B4-BE49-F238E27FC236}">
                <a16:creationId xmlns:a16="http://schemas.microsoft.com/office/drawing/2014/main" id="{98A5E743-AF45-457C-A5A6-5DD860D46E73}"/>
              </a:ext>
            </a:extLst>
          </p:cNvPr>
          <p:cNvPicPr>
            <a:picLocks noChangeAspect="1"/>
          </p:cNvPicPr>
          <p:nvPr/>
        </p:nvPicPr>
        <p:blipFill>
          <a:blip r:embed="rId28" cstate="hqprint">
            <a:extLst>
              <a:ext uri="{28A0092B-C50C-407E-A947-70E740481C1C}">
                <a14:useLocalDpi xmlns:a14="http://schemas.microsoft.com/office/drawing/2010/main"/>
              </a:ext>
            </a:extLst>
          </a:blip>
          <a:stretch>
            <a:fillRect/>
          </a:stretch>
        </p:blipFill>
        <p:spPr>
          <a:xfrm>
            <a:off x="11291978" y="1095237"/>
            <a:ext cx="111538" cy="103686"/>
          </a:xfrm>
          <a:prstGeom prst="rect">
            <a:avLst/>
          </a:prstGeom>
        </p:spPr>
      </p:pic>
      <p:pic>
        <p:nvPicPr>
          <p:cNvPr id="31" name="star 18 - 9Slide.vn">
            <a:extLst>
              <a:ext uri="{FF2B5EF4-FFF2-40B4-BE49-F238E27FC236}">
                <a16:creationId xmlns:a16="http://schemas.microsoft.com/office/drawing/2014/main" id="{57D3E2A6-7B9C-4B9C-801F-FAF8BE9D19BB}"/>
              </a:ext>
            </a:extLst>
          </p:cNvPr>
          <p:cNvPicPr>
            <a:picLocks noChangeAspect="1"/>
          </p:cNvPicPr>
          <p:nvPr/>
        </p:nvPicPr>
        <p:blipFill>
          <a:blip r:embed="rId29" cstate="hqprint">
            <a:extLst>
              <a:ext uri="{28A0092B-C50C-407E-A947-70E740481C1C}">
                <a14:useLocalDpi xmlns:a14="http://schemas.microsoft.com/office/drawing/2010/main"/>
              </a:ext>
            </a:extLst>
          </a:blip>
          <a:stretch>
            <a:fillRect/>
          </a:stretch>
        </p:blipFill>
        <p:spPr>
          <a:xfrm>
            <a:off x="11275204" y="2181433"/>
            <a:ext cx="104565" cy="71676"/>
          </a:xfrm>
          <a:prstGeom prst="rect">
            <a:avLst/>
          </a:prstGeom>
        </p:spPr>
      </p:pic>
      <p:pic>
        <p:nvPicPr>
          <p:cNvPr id="32" name="star 19 - 9Slide.vn">
            <a:extLst>
              <a:ext uri="{FF2B5EF4-FFF2-40B4-BE49-F238E27FC236}">
                <a16:creationId xmlns:a16="http://schemas.microsoft.com/office/drawing/2014/main" id="{C8B411FA-1B60-4F22-9EFD-F06FC5B888D4}"/>
              </a:ext>
            </a:extLst>
          </p:cNvPr>
          <p:cNvPicPr>
            <a:picLocks noChangeAspect="1"/>
          </p:cNvPicPr>
          <p:nvPr/>
        </p:nvPicPr>
        <p:blipFill>
          <a:blip r:embed="rId30" cstate="hqprint">
            <a:extLst>
              <a:ext uri="{28A0092B-C50C-407E-A947-70E740481C1C}">
                <a14:useLocalDpi xmlns:a14="http://schemas.microsoft.com/office/drawing/2010/main"/>
              </a:ext>
            </a:extLst>
          </a:blip>
          <a:stretch>
            <a:fillRect/>
          </a:stretch>
        </p:blipFill>
        <p:spPr>
          <a:xfrm>
            <a:off x="10767205" y="2706443"/>
            <a:ext cx="94180" cy="77591"/>
          </a:xfrm>
          <a:prstGeom prst="rect">
            <a:avLst/>
          </a:prstGeom>
        </p:spPr>
      </p:pic>
      <p:pic>
        <p:nvPicPr>
          <p:cNvPr id="33" name="star 20 - 9Slide.vn">
            <a:extLst>
              <a:ext uri="{FF2B5EF4-FFF2-40B4-BE49-F238E27FC236}">
                <a16:creationId xmlns:a16="http://schemas.microsoft.com/office/drawing/2014/main" id="{BF8742FF-3DCB-4BCA-BA6F-CD65D82EE41A}"/>
              </a:ext>
            </a:extLst>
          </p:cNvPr>
          <p:cNvPicPr>
            <a:picLocks noChangeAspect="1"/>
          </p:cNvPicPr>
          <p:nvPr/>
        </p:nvPicPr>
        <p:blipFill>
          <a:blip r:embed="rId31" cstate="hqprint">
            <a:extLst>
              <a:ext uri="{28A0092B-C50C-407E-A947-70E740481C1C}">
                <a14:useLocalDpi xmlns:a14="http://schemas.microsoft.com/office/drawing/2010/main"/>
              </a:ext>
            </a:extLst>
          </a:blip>
          <a:stretch>
            <a:fillRect/>
          </a:stretch>
        </p:blipFill>
        <p:spPr>
          <a:xfrm>
            <a:off x="10627503" y="1597109"/>
            <a:ext cx="104567" cy="71469"/>
          </a:xfrm>
          <a:prstGeom prst="rect">
            <a:avLst/>
          </a:prstGeom>
        </p:spPr>
      </p:pic>
      <p:pic>
        <p:nvPicPr>
          <p:cNvPr id="34" name="star 21 - 9Slide.vn">
            <a:extLst>
              <a:ext uri="{FF2B5EF4-FFF2-40B4-BE49-F238E27FC236}">
                <a16:creationId xmlns:a16="http://schemas.microsoft.com/office/drawing/2014/main" id="{7B4C10F0-26F5-439B-BCF0-9AE5E8119B2A}"/>
              </a:ext>
            </a:extLst>
          </p:cNvPr>
          <p:cNvPicPr>
            <a:picLocks noChangeAspect="1"/>
          </p:cNvPicPr>
          <p:nvPr/>
        </p:nvPicPr>
        <p:blipFill>
          <a:blip r:embed="rId32" cstate="hqprint">
            <a:extLst>
              <a:ext uri="{28A0092B-C50C-407E-A947-70E740481C1C}">
                <a14:useLocalDpi xmlns:a14="http://schemas.microsoft.com/office/drawing/2010/main"/>
              </a:ext>
            </a:extLst>
          </a:blip>
          <a:stretch>
            <a:fillRect/>
          </a:stretch>
        </p:blipFill>
        <p:spPr>
          <a:xfrm>
            <a:off x="9737649" y="1165990"/>
            <a:ext cx="144510" cy="84989"/>
          </a:xfrm>
          <a:prstGeom prst="rect">
            <a:avLst/>
          </a:prstGeom>
        </p:spPr>
      </p:pic>
      <p:pic>
        <p:nvPicPr>
          <p:cNvPr id="35" name="star 22 - 9Slide.vn">
            <a:extLst>
              <a:ext uri="{FF2B5EF4-FFF2-40B4-BE49-F238E27FC236}">
                <a16:creationId xmlns:a16="http://schemas.microsoft.com/office/drawing/2014/main" id="{C1D1F8F3-557A-4E75-B2A8-59C82499A331}"/>
              </a:ext>
            </a:extLst>
          </p:cNvPr>
          <p:cNvPicPr>
            <a:picLocks noChangeAspect="1"/>
          </p:cNvPicPr>
          <p:nvPr/>
        </p:nvPicPr>
        <p:blipFill>
          <a:blip r:embed="rId33" cstate="hqprint">
            <a:extLst>
              <a:ext uri="{28A0092B-C50C-407E-A947-70E740481C1C}">
                <a14:useLocalDpi xmlns:a14="http://schemas.microsoft.com/office/drawing/2010/main"/>
              </a:ext>
            </a:extLst>
          </a:blip>
          <a:stretch>
            <a:fillRect/>
          </a:stretch>
        </p:blipFill>
        <p:spPr>
          <a:xfrm>
            <a:off x="9167003" y="1848236"/>
            <a:ext cx="104567" cy="88282"/>
          </a:xfrm>
          <a:prstGeom prst="rect">
            <a:avLst/>
          </a:prstGeom>
        </p:spPr>
      </p:pic>
      <p:pic>
        <p:nvPicPr>
          <p:cNvPr id="36" name="star 23 - 9Slide.vn">
            <a:extLst>
              <a:ext uri="{FF2B5EF4-FFF2-40B4-BE49-F238E27FC236}">
                <a16:creationId xmlns:a16="http://schemas.microsoft.com/office/drawing/2014/main" id="{C6282D68-6874-4480-AC65-31402952566D}"/>
              </a:ext>
            </a:extLst>
          </p:cNvPr>
          <p:cNvPicPr>
            <a:picLocks noChangeAspect="1"/>
          </p:cNvPicPr>
          <p:nvPr/>
        </p:nvPicPr>
        <p:blipFill>
          <a:blip r:embed="rId34" cstate="hqprint">
            <a:extLst>
              <a:ext uri="{28A0092B-C50C-407E-A947-70E740481C1C}">
                <a14:useLocalDpi xmlns:a14="http://schemas.microsoft.com/office/drawing/2010/main"/>
              </a:ext>
            </a:extLst>
          </a:blip>
          <a:stretch>
            <a:fillRect/>
          </a:stretch>
        </p:blipFill>
        <p:spPr>
          <a:xfrm>
            <a:off x="8214503" y="1264552"/>
            <a:ext cx="104567" cy="89166"/>
          </a:xfrm>
          <a:prstGeom prst="rect">
            <a:avLst/>
          </a:prstGeom>
        </p:spPr>
      </p:pic>
      <p:pic>
        <p:nvPicPr>
          <p:cNvPr id="37" name="star 24 - 9Slide.vn">
            <a:extLst>
              <a:ext uri="{FF2B5EF4-FFF2-40B4-BE49-F238E27FC236}">
                <a16:creationId xmlns:a16="http://schemas.microsoft.com/office/drawing/2014/main" id="{B031497D-70A8-4698-BF79-1E947E666F79}"/>
              </a:ext>
            </a:extLst>
          </p:cNvPr>
          <p:cNvPicPr>
            <a:picLocks noChangeAspect="1"/>
          </p:cNvPicPr>
          <p:nvPr/>
        </p:nvPicPr>
        <p:blipFill>
          <a:blip r:embed="rId35" cstate="hqprint">
            <a:extLst>
              <a:ext uri="{28A0092B-C50C-407E-A947-70E740481C1C}">
                <a14:useLocalDpi xmlns:a14="http://schemas.microsoft.com/office/drawing/2010/main"/>
              </a:ext>
            </a:extLst>
          </a:blip>
          <a:stretch>
            <a:fillRect/>
          </a:stretch>
        </p:blipFill>
        <p:spPr>
          <a:xfrm>
            <a:off x="9941225" y="2051024"/>
            <a:ext cx="125480" cy="109313"/>
          </a:xfrm>
          <a:prstGeom prst="rect">
            <a:avLst/>
          </a:prstGeom>
        </p:spPr>
      </p:pic>
      <p:sp>
        <p:nvSpPr>
          <p:cNvPr id="39" name="Title 1">
            <a:extLst>
              <a:ext uri="{FF2B5EF4-FFF2-40B4-BE49-F238E27FC236}">
                <a16:creationId xmlns:a16="http://schemas.microsoft.com/office/drawing/2014/main" id="{87403483-4FE0-40C9-ADB8-5E7594942291}"/>
              </a:ext>
            </a:extLst>
          </p:cNvPr>
          <p:cNvSpPr txBox="1">
            <a:spLocks/>
          </p:cNvSpPr>
          <p:nvPr/>
        </p:nvSpPr>
        <p:spPr>
          <a:xfrm>
            <a:off x="-372374" y="264189"/>
            <a:ext cx="3443451" cy="1089529"/>
          </a:xfrm>
          <a:prstGeom prst="rect">
            <a:avLst/>
          </a:prstGeom>
          <a:noFill/>
        </p:spPr>
        <p:txBody>
          <a:bodyPr vert="horz" wrap="square" lIns="91440" tIns="45720" rIns="91440" bIns="4572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a:solidFill>
                  <a:srgbClr val="FFFF00"/>
                </a:solidFill>
                <a:latin typeface="UTM Showcard" panose="02040603050506020204" pitchFamily="18" charset="0"/>
                <a:ea typeface="+mn-ea"/>
                <a:cs typeface="Times New Roman" panose="02020603050405020304" pitchFamily="18" charset="0"/>
              </a:rPr>
              <a:t>địa lí</a:t>
            </a:r>
            <a:endParaRPr lang="en-US" sz="7200" dirty="0">
              <a:solidFill>
                <a:srgbClr val="FFFF00"/>
              </a:solidFill>
              <a:latin typeface="UTM Showcard" panose="020406030505060202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0655450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37" presetClass="emph" presetSubtype="128" accel="10000" decel="10000" fill="hold" nodeType="withEffect">
                                  <p:stCondLst>
                                    <p:cond delay="0"/>
                                  </p:stCondLst>
                                  <p:childTnLst>
                                    <p:animRot by="21600000">
                                      <p:cBhvr>
                                        <p:cTn id="11" dur="20000" fill="hold"/>
                                        <p:tgtEl>
                                          <p:spTgt spid="13"/>
                                        </p:tgtEl>
                                        <p:attrNameLst>
                                          <p:attrName>3d.view.rotation.y</p:attrName>
                                        </p:attrNameLst>
                                      </p:cBhvr>
                                    </p:animRot>
                                  </p:childTnLst>
                                </p:cTn>
                              </p:par>
                            </p:childTnLst>
                          </p:cTn>
                        </p:par>
                      </p:childTnLst>
                    </p:cTn>
                  </p:par>
                  <p:par>
                    <p:cTn id="12" fill="hold">
                      <p:stCondLst>
                        <p:cond delay="indefinite"/>
                      </p:stCondLst>
                      <p:childTnLst>
                        <p:par>
                          <p:cTn id="13" fill="hold">
                            <p:stCondLst>
                              <p:cond delay="0"/>
                            </p:stCondLst>
                            <p:childTnLst>
                              <p:par>
                                <p:cTn id="14" presetID="53" presetClass="exit" presetSubtype="32" fill="hold" nodeType="clickEffect">
                                  <p:stCondLst>
                                    <p:cond delay="0"/>
                                  </p:stCondLst>
                                  <p:childTnLst>
                                    <p:anim calcmode="lin" valueType="num">
                                      <p:cBhvr>
                                        <p:cTn id="15" dur="500"/>
                                        <p:tgtEl>
                                          <p:spTgt spid="13"/>
                                        </p:tgtEl>
                                        <p:attrNameLst>
                                          <p:attrName>ppt_w</p:attrName>
                                        </p:attrNameLst>
                                      </p:cBhvr>
                                      <p:tavLst>
                                        <p:tav tm="0">
                                          <p:val>
                                            <p:strVal val="ppt_w"/>
                                          </p:val>
                                        </p:tav>
                                        <p:tav tm="100000">
                                          <p:val>
                                            <p:fltVal val="0"/>
                                          </p:val>
                                        </p:tav>
                                      </p:tavLst>
                                    </p:anim>
                                    <p:anim calcmode="lin" valueType="num">
                                      <p:cBhvr>
                                        <p:cTn id="16" dur="500"/>
                                        <p:tgtEl>
                                          <p:spTgt spid="13"/>
                                        </p:tgtEl>
                                        <p:attrNameLst>
                                          <p:attrName>ppt_h</p:attrName>
                                        </p:attrNameLst>
                                      </p:cBhvr>
                                      <p:tavLst>
                                        <p:tav tm="0">
                                          <p:val>
                                            <p:strVal val="ppt_h"/>
                                          </p:val>
                                        </p:tav>
                                        <p:tav tm="100000">
                                          <p:val>
                                            <p:fltVal val="0"/>
                                          </p:val>
                                        </p:tav>
                                      </p:tavLst>
                                    </p:anim>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par>
                                <p:cTn id="33" presetID="53" presetClass="entr" presetSubtype="16"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par>
                                <p:cTn id="43" presetID="53" presetClass="entr" presetSubtype="16"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0" presetClass="path" presetSubtype="0" accel="50000" decel="50000" fill="hold" nodeType="clickEffect">
                                  <p:stCondLst>
                                    <p:cond delay="0"/>
                                  </p:stCondLst>
                                  <p:childTnLst>
                                    <p:animMotion origin="layout" path="M -0.00261 -0.0199 L -0.00261 -0.0199 C 0.00052 -0.02754 0.00494 -0.03657 0.00677 -0.04629 C 0.00703 -0.04745 0.00716 -0.04907 0.00755 -0.05023 C 0.00794 -0.05277 0.00859 -0.05486 0.00911 -0.0574 C 0.00937 -0.05902 0.0095 -0.06111 0.00989 -0.06273 C 0.01093 -0.06875 0.01211 -0.07245 0.0138 -0.07801 C 0.0164 -0.10208 0.01211 -0.06527 0.01614 -0.09351 C 0.0164 -0.09606 0.01653 -0.09907 0.01692 -0.10185 C 0.02018 -0.12662 0.01797 -0.10764 0.02161 -0.12939 C 0.02187 -0.13171 0.02187 -0.13426 0.02239 -0.13634 C 0.02396 -0.14305 0.02643 -0.14907 0.02786 -0.15578 C 0.03073 -0.1699 0.02916 -0.16342 0.03255 -0.17523 C 0.03554 -0.21273 0.03099 -0.16273 0.03489 -0.19189 C 0.03528 -0.1956 0.03515 -0.19953 0.03567 -0.20301 C 0.0388 -0.23171 0.03554 -0.19074 0.0388 -0.22523 C 0.03906 -0.22939 0.03919 -0.23379 0.03958 -0.23773 C 0.03997 -0.24213 0.04062 -0.24606 0.04114 -0.25023 C 0.04166 -0.25578 0.04218 -0.26134 0.04271 -0.26689 C 0.04297 -0.27615 0.0431 -0.28564 0.04349 -0.29467 C 0.04362 -0.3 0.04414 -0.30486 0.04427 -0.30995 C 0.04466 -0.32708 0.04479 -0.34421 0.04505 -0.36134 C 0.04479 -0.38009 0.04492 -0.39861 0.04427 -0.41689 C 0.04414 -0.4199 0.04323 -0.42268 0.04271 -0.42523 C 0.04192 -0.4287 0.04127 -0.43194 0.04036 -0.43495 C 0.03632 -0.44814 0.03932 -0.43194 0.03567 -0.44884 C 0.03437 -0.45439 0.03359 -0.46018 0.03255 -0.46551 C 0.03099 -0.47268 0.02942 -0.47939 0.02786 -0.48634 C 0.02734 -0.48865 0.02682 -0.4912 0.0263 -0.49328 C 0.02552 -0.49676 0.02487 -0.5 0.02396 -0.50301 C 0.02317 -0.50532 0.02213 -0.50764 0.02161 -0.50995 C 0.02031 -0.51504 0.01992 -0.5206 0.01849 -0.52523 C 0.01666 -0.53078 0.01432 -0.53541 0.01224 -0.54051 C 0.01198 -0.54514 0.01185 -0.55 0.01146 -0.55439 C 0.00638 -0.59907 0.01146 -0.53611 0.00755 -0.58356 C 0.00625 -0.59884 0.0082 -0.59236 0.00521 -0.60023 C 0.00494 -0.60671 0.00494 -0.61342 0.00442 -0.61967 C 0.00416 -0.62152 0.00286 -0.62384 0.00286 -0.62384 L 0.00286 -0.62384 " pathEditMode="relative" ptsTypes="AAAAAAAAAAAAAAAAAAAAAAAAAAAAAAAAAAAAAAA">
                                      <p:cBhvr>
                                        <p:cTn id="51" dur="2000" fill="hold"/>
                                        <p:tgtEl>
                                          <p:spTgt spid="9"/>
                                        </p:tgtEl>
                                        <p:attrNameLst>
                                          <p:attrName>ppt_x</p:attrName>
                                          <p:attrName>ppt_y</p:attrName>
                                        </p:attrNameLst>
                                      </p:cBhvr>
                                    </p:animMotion>
                                  </p:childTnLst>
                                </p:cTn>
                              </p:par>
                              <p:par>
                                <p:cTn id="52" presetID="0" presetClass="path" presetSubtype="0" accel="50000" decel="50000" fill="hold" nodeType="withEffect">
                                  <p:stCondLst>
                                    <p:cond delay="500"/>
                                  </p:stCondLst>
                                  <p:childTnLst>
                                    <p:animMotion origin="layout" path="M 0.00039 -0.00325 L 0.00039 -0.00325 C -0.00195 -0.00024 -0.00482 0.00185 -0.0069 0.00601 C -0.00781 0.00787 -0.00755 0.01088 -0.00794 0.01342 C -0.00885 0.01898 -0.00885 0.01944 -0.01107 0.02453 C -0.01341 0.03009 -0.01614 0.03518 -0.01836 0.0412 C -0.01901 0.04305 -0.01953 0.0449 -0.02044 0.04675 C -0.03125 0.0699 -0.01497 0.03194 -0.02669 0.05972 C -0.02695 0.06342 -0.02812 0.06713 -0.02773 0.07083 C -0.02682 0.07708 -0.02357 0.08263 -0.02044 0.08564 C -0.0194 0.08634 -0.01836 0.0868 -0.01732 0.0875 C -0.01628 0.08935 -0.0151 0.09097 -0.01419 0.09305 C -0.00898 0.10347 -0.01133 0.09907 -0.00794 0.10787 C -0.00469 0.11574 -0.00234 0.11944 -0.00065 0.13009 C 0.00013 0.13425 0.00078 0.13865 0.00143 0.14305 C 0.00182 0.1449 0.00195 0.14675 0.00247 0.14861 C 0.00378 0.15231 0.00521 0.15601 0.00664 0.15972 C 0.00872 0.16458 0.01055 0.17013 0.01289 0.17453 C 0.01432 0.17685 0.01589 0.17916 0.01706 0.18194 C 0.01797 0.18356 0.01836 0.18564 0.01914 0.1875 C 0.02122 0.1912 0.02383 0.19421 0.02539 0.19861 C 0.03229 0.21666 0.02162 0.18842 0.0306 0.21157 C 0.03216 0.21504 0.0332 0.21921 0.03477 0.22268 C 0.03711 0.22731 0.03971 0.23125 0.04206 0.23564 C 0.0431 0.2375 0.04401 0.23958 0.04518 0.2412 C 0.04662 0.24305 0.04805 0.24467 0.04935 0.24675 C 0.05052 0.24838 0.05143 0.25046 0.05247 0.25231 C 0.06263 0.26759 0.05065 0.24699 0.06081 0.26527 C 0.06159 0.26898 0.06185 0.27291 0.06289 0.27638 C 0.06367 0.27847 0.06537 0.27963 0.06602 0.28194 C 0.0668 0.28402 0.06667 0.2868 0.06706 0.28935 C 0.0681 0.2949 0.06966 0.30023 0.07018 0.30601 C 0.07188 0.32013 0.07109 0.31203 0.0724 0.33009 C 0.07201 0.34976 0.07227 0.36944 0.07122 0.38935 C 0.07122 0.39189 0.06992 0.39421 0.06914 0.39675 C 0.06771 0.40138 0.06576 0.40509 0.06393 0.40972 C 0.0625 0.41319 0.06094 0.41666 0.05977 0.42083 C 0.05872 0.42453 0.05807 0.42847 0.05664 0.43194 C 0.05599 0.43356 0.05456 0.43402 0.05352 0.43564 C 0.05247 0.43726 0.05143 0.43935 0.05039 0.4412 C 0.04844 0.45902 0.05091 0.44328 0.04727 0.45601 C 0.04688 0.45763 0.04701 0.45995 0.04622 0.46157 C 0.04544 0.46319 0.04414 0.46388 0.0431 0.46527 C 0.0405 0.47916 0.04414 0.4618 0.03997 0.47638 C 0.0388 0.48078 0.03893 0.48449 0.03789 0.48935 C 0.03737 0.49189 0.03646 0.49421 0.03581 0.49675 C 0.03542 0.49838 0.03529 0.50046 0.03477 0.50231 C 0.03281 0.50902 0.03203 0.50763 0.02956 0.51527 C 0.02878 0.51805 0.02865 0.52175 0.02747 0.52453 C 0.02552 0.52939 0.02227 0.5324 0.02018 0.5375 C 0.01628 0.54699 0.01836 0.54259 0.01393 0.55046 C 0.01276 0.55717 0.01341 0.55416 0.01185 0.55972 L 0.01185 0.55972 " pathEditMode="relative" ptsTypes="AAAAAAAAAAAAAAAAAAAAAAAAAAAAAAAAAAAAAAAAAAAAAAAAAAAAA">
                                      <p:cBhvr>
                                        <p:cTn id="53" dur="4900" fill="hold"/>
                                        <p:tgtEl>
                                          <p:spTgt spid="12"/>
                                        </p:tgtEl>
                                        <p:attrNameLst>
                                          <p:attrName>ppt_x</p:attrName>
                                          <p:attrName>ppt_y</p:attrName>
                                        </p:attrNameLst>
                                      </p:cBhvr>
                                    </p:animMotion>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nodeType="clickEffect">
                                  <p:stCondLst>
                                    <p:cond delay="0"/>
                                  </p:stCondLst>
                                  <p:childTnLst>
                                    <p:animMotion origin="layout" path="M -4.16667E-6 -2.22222E-6 L -0.40156 0.09584 " pathEditMode="relative" rAng="0" ptsTypes="AA">
                                      <p:cBhvr>
                                        <p:cTn id="57" dur="2000" fill="hold"/>
                                        <p:tgtEl>
                                          <p:spTgt spid="10"/>
                                        </p:tgtEl>
                                        <p:attrNameLst>
                                          <p:attrName>ppt_x</p:attrName>
                                          <p:attrName>ppt_y</p:attrName>
                                        </p:attrNameLst>
                                      </p:cBhvr>
                                      <p:rCtr x="-20078" y="4792"/>
                                    </p:animMotion>
                                  </p:childTnLst>
                                </p:cTn>
                              </p:par>
                              <p:par>
                                <p:cTn id="58" presetID="0" presetClass="path" presetSubtype="0" accel="50000" decel="50000" fill="hold" nodeType="withEffect">
                                  <p:stCondLst>
                                    <p:cond delay="0"/>
                                  </p:stCondLst>
                                  <p:childTnLst>
                                    <p:animMotion origin="layout" path="M 0.00261 0.01667 L 0.00261 0.01667 C 0.00222 0.02269 0.0017 0.02894 0.00157 0.03495 C 0.00105 0.0456 0.00092 0.05602 0.00053 0.06644 C 0.00026 0.07037 -0.00026 0.07384 -0.00052 0.07755 C -0.00091 0.08194 -0.0013 0.08634 -0.00156 0.09051 C -0.00234 0.10301 -0.00273 0.11528 -0.00364 0.12755 C -0.00403 0.13218 -0.0052 0.13634 -0.00572 0.14051 C -0.00625 0.14375 -0.00638 0.14676 -0.00677 0.14977 C -0.00755 0.15509 -0.00898 0.15949 -0.00989 0.16458 C -0.0108 0.16898 -0.01093 0.17361 -0.01197 0.17755 C -0.01341 0.18241 -0.01549 0.18634 -0.01718 0.19051 C -0.01796 0.19421 -0.01836 0.19815 -0.01927 0.20162 C -0.02356 0.21782 -0.02304 0.21111 -0.0276 0.22569 C -0.02955 0.23171 -0.03059 0.23889 -0.03281 0.24421 C -0.03906 0.2588 -0.04648 0.27731 -0.05364 0.28866 C -0.05677 0.29375 -0.05976 0.29907 -0.06302 0.30347 C -0.09726 0.34907 -0.07031 0.31273 -0.09322 0.33681 C -0.09765 0.34144 -0.1013 0.34792 -0.10572 0.35162 C -0.11458 0.35903 -0.12408 0.36319 -0.13281 0.37014 C -0.14791 0.38218 -0.13645 0.37384 -0.1526 0.3831 C -0.16002 0.38727 -0.16692 0.39468 -0.17447 0.39606 C -0.18906 0.39884 -0.18151 0.39745 -0.19739 0.39977 C -0.20026 0.40116 -0.20312 0.40185 -0.20572 0.40347 C -0.21263 0.40787 -0.20599 0.40718 -0.21093 0.40718 L -0.21093 0.40718 " pathEditMode="relative" ptsTypes="AAAAAAAAAAAAAAAAAAAAAAAAAA">
                                      <p:cBhvr>
                                        <p:cTn id="59" dur="2000" fill="hold"/>
                                        <p:tgtEl>
                                          <p:spTgt spid="11"/>
                                        </p:tgtEl>
                                        <p:attrNameLst>
                                          <p:attrName>ppt_x</p:attrName>
                                          <p:attrName>ppt_y</p:attrName>
                                        </p:attrNameLst>
                                      </p:cBhvr>
                                    </p:animMotion>
                                  </p:childTnLst>
                                </p:cTn>
                              </p:par>
                            </p:childTnLst>
                          </p:cTn>
                        </p:par>
                      </p:childTnLst>
                    </p:cTn>
                  </p:par>
                  <p:par>
                    <p:cTn id="60" fill="hold">
                      <p:stCondLst>
                        <p:cond delay="indefinite"/>
                      </p:stCondLst>
                      <p:childTnLst>
                        <p:par>
                          <p:cTn id="61" fill="hold">
                            <p:stCondLst>
                              <p:cond delay="0"/>
                            </p:stCondLst>
                            <p:childTnLst>
                              <p:par>
                                <p:cTn id="62" presetID="23" presetClass="entr" presetSubtype="32" fill="hold" grpId="0" nodeType="clickEffect">
                                  <p:stCondLst>
                                    <p:cond delay="0"/>
                                  </p:stCondLst>
                                  <p:iterate type="lt">
                                    <p:tmPct val="15000"/>
                                  </p:iterate>
                                  <p:childTnLst>
                                    <p:set>
                                      <p:cBhvr>
                                        <p:cTn id="63" dur="1" fill="hold">
                                          <p:stCondLst>
                                            <p:cond delay="0"/>
                                          </p:stCondLst>
                                        </p:cTn>
                                        <p:tgtEl>
                                          <p:spTgt spid="39"/>
                                        </p:tgtEl>
                                        <p:attrNameLst>
                                          <p:attrName>style.visibility</p:attrName>
                                        </p:attrNameLst>
                                      </p:cBhvr>
                                      <p:to>
                                        <p:strVal val="visible"/>
                                      </p:to>
                                    </p:set>
                                    <p:anim calcmode="lin" valueType="num">
                                      <p:cBhvr>
                                        <p:cTn id="64" dur="500" fill="hold"/>
                                        <p:tgtEl>
                                          <p:spTgt spid="39"/>
                                        </p:tgtEl>
                                        <p:attrNameLst>
                                          <p:attrName>ppt_w</p:attrName>
                                        </p:attrNameLst>
                                      </p:cBhvr>
                                      <p:tavLst>
                                        <p:tav tm="0">
                                          <p:val>
                                            <p:strVal val="4*#ppt_w"/>
                                          </p:val>
                                        </p:tav>
                                        <p:tav tm="100000">
                                          <p:val>
                                            <p:strVal val="#ppt_w"/>
                                          </p:val>
                                        </p:tav>
                                      </p:tavLst>
                                    </p:anim>
                                    <p:anim calcmode="lin" valueType="num">
                                      <p:cBhvr>
                                        <p:cTn id="65" dur="500" fill="hold"/>
                                        <p:tgtEl>
                                          <p:spTgt spid="39"/>
                                        </p:tgtEl>
                                        <p:attrNameLst>
                                          <p:attrName>ppt_h</p:attrName>
                                        </p:attrNameLst>
                                      </p:cBhvr>
                                      <p:tavLst>
                                        <p:tav tm="0">
                                          <p:val>
                                            <p:strVal val="4*#ppt_h"/>
                                          </p:val>
                                        </p:tav>
                                        <p:tav tm="100000">
                                          <p:val>
                                            <p:strVal val="#ppt_h"/>
                                          </p:val>
                                        </p:tav>
                                      </p:tavLst>
                                    </p:anim>
                                  </p:childTnLst>
                                </p:cTn>
                              </p:par>
                            </p:childTnLst>
                          </p:cTn>
                        </p:par>
                        <p:par>
                          <p:cTn id="66" fill="hold">
                            <p:stCondLst>
                              <p:cond delay="800"/>
                            </p:stCondLst>
                            <p:childTnLst>
                              <p:par>
                                <p:cTn id="67" presetID="23" presetClass="entr" presetSubtype="32" fill="hold" grpId="0" nodeType="afterEffect">
                                  <p:stCondLst>
                                    <p:cond delay="0"/>
                                  </p:stCondLst>
                                  <p:iterate type="lt">
                                    <p:tmPct val="15000"/>
                                  </p:iterate>
                                  <p:childTnLst>
                                    <p:set>
                                      <p:cBhvr>
                                        <p:cTn id="68" dur="1" fill="hold">
                                          <p:stCondLst>
                                            <p:cond delay="0"/>
                                          </p:stCondLst>
                                        </p:cTn>
                                        <p:tgtEl>
                                          <p:spTgt spid="2"/>
                                        </p:tgtEl>
                                        <p:attrNameLst>
                                          <p:attrName>style.visibility</p:attrName>
                                        </p:attrNameLst>
                                      </p:cBhvr>
                                      <p:to>
                                        <p:strVal val="visible"/>
                                      </p:to>
                                    </p:set>
                                    <p:anim calcmode="lin" valueType="num">
                                      <p:cBhvr>
                                        <p:cTn id="69" dur="500" fill="hold"/>
                                        <p:tgtEl>
                                          <p:spTgt spid="2"/>
                                        </p:tgtEl>
                                        <p:attrNameLst>
                                          <p:attrName>ppt_w</p:attrName>
                                        </p:attrNameLst>
                                      </p:cBhvr>
                                      <p:tavLst>
                                        <p:tav tm="0">
                                          <p:val>
                                            <p:strVal val="4*#ppt_w"/>
                                          </p:val>
                                        </p:tav>
                                        <p:tav tm="100000">
                                          <p:val>
                                            <p:strVal val="#ppt_w"/>
                                          </p:val>
                                        </p:tav>
                                      </p:tavLst>
                                    </p:anim>
                                    <p:anim calcmode="lin" valueType="num">
                                      <p:cBhvr>
                                        <p:cTn id="70" dur="500" fill="hold"/>
                                        <p:tgtEl>
                                          <p:spTgt spid="2"/>
                                        </p:tgtEl>
                                        <p:attrNameLst>
                                          <p:attrName>ppt_h</p:attrName>
                                        </p:attrNameLst>
                                      </p:cBhvr>
                                      <p:tavLst>
                                        <p:tav tm="0">
                                          <p:val>
                                            <p:strVal val="4*#ppt_h"/>
                                          </p:val>
                                        </p:tav>
                                        <p:tav tm="100000">
                                          <p:val>
                                            <p:strVal val="#ppt_h"/>
                                          </p:val>
                                        </p:tav>
                                      </p:tavLst>
                                    </p:anim>
                                  </p:childTnLst>
                                </p:cTn>
                              </p:par>
                              <p:par>
                                <p:cTn id="71" presetID="34" presetClass="emph" presetSubtype="0" fill="hold" grpId="1" nodeType="withEffect">
                                  <p:stCondLst>
                                    <p:cond delay="1100"/>
                                  </p:stCondLst>
                                  <p:iterate type="lt">
                                    <p:tmPct val="10000"/>
                                  </p:iterate>
                                  <p:childTnLst>
                                    <p:animMotion origin="layout" path="M 5.55112E-17 0.02431 L 5.55112E-17 -0.07222 " pathEditMode="relative" rAng="0" ptsTypes="AA">
                                      <p:cBhvr>
                                        <p:cTn id="72" dur="250" accel="50000" decel="50000" autoRev="1" fill="hold">
                                          <p:stCondLst>
                                            <p:cond delay="0"/>
                                          </p:stCondLst>
                                        </p:cTn>
                                        <p:tgtEl>
                                          <p:spTgt spid="2"/>
                                        </p:tgtEl>
                                        <p:attrNameLst>
                                          <p:attrName>ppt_x</p:attrName>
                                          <p:attrName>ppt_y</p:attrName>
                                        </p:attrNameLst>
                                      </p:cBhvr>
                                      <p:rCtr x="0" y="-4838"/>
                                    </p:animMotion>
                                    <p:animRot by="1500000">
                                      <p:cBhvr>
                                        <p:cTn id="73" dur="125" fill="hold">
                                          <p:stCondLst>
                                            <p:cond delay="0"/>
                                          </p:stCondLst>
                                        </p:cTn>
                                        <p:tgtEl>
                                          <p:spTgt spid="2"/>
                                        </p:tgtEl>
                                        <p:attrNameLst>
                                          <p:attrName>r</p:attrName>
                                        </p:attrNameLst>
                                      </p:cBhvr>
                                    </p:animRot>
                                    <p:animRot by="-1500000">
                                      <p:cBhvr>
                                        <p:cTn id="74" dur="125" fill="hold">
                                          <p:stCondLst>
                                            <p:cond delay="125"/>
                                          </p:stCondLst>
                                        </p:cTn>
                                        <p:tgtEl>
                                          <p:spTgt spid="2"/>
                                        </p:tgtEl>
                                        <p:attrNameLst>
                                          <p:attrName>r</p:attrName>
                                        </p:attrNameLst>
                                      </p:cBhvr>
                                    </p:animRot>
                                    <p:animRot by="-1500000">
                                      <p:cBhvr>
                                        <p:cTn id="75" dur="125" fill="hold">
                                          <p:stCondLst>
                                            <p:cond delay="250"/>
                                          </p:stCondLst>
                                        </p:cTn>
                                        <p:tgtEl>
                                          <p:spTgt spid="2"/>
                                        </p:tgtEl>
                                        <p:attrNameLst>
                                          <p:attrName>r</p:attrName>
                                        </p:attrNameLst>
                                      </p:cBhvr>
                                    </p:animRot>
                                    <p:animRot by="1500000">
                                      <p:cBhvr>
                                        <p:cTn id="76" dur="125" fill="hold">
                                          <p:stCondLst>
                                            <p:cond delay="375"/>
                                          </p:stCondLst>
                                        </p:cTn>
                                        <p:tgtEl>
                                          <p:spTgt spid="2"/>
                                        </p:tgtEl>
                                        <p:attrNameLst>
                                          <p:attrName>r</p:attrName>
                                        </p:attrNameLst>
                                      </p:cBhvr>
                                    </p:animRot>
                                  </p:childTnLst>
                                </p:cTn>
                              </p:par>
                              <p:par>
                                <p:cTn id="77" presetID="10" presetClass="entr" presetSubtype="0" repeatCount="indefinite" fill="hold" nodeType="withEffect">
                                  <p:stCondLst>
                                    <p:cond delay="42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1000"/>
                                        <p:tgtEl>
                                          <p:spTgt spid="14"/>
                                        </p:tgtEl>
                                      </p:cBhvr>
                                    </p:animEffect>
                                  </p:childTnLst>
                                </p:cTn>
                              </p:par>
                              <p:par>
                                <p:cTn id="80" presetID="10" presetClass="entr" presetSubtype="0" repeatCount="indefinite" fill="hold" nodeType="withEffect">
                                  <p:stCondLst>
                                    <p:cond delay="170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1000"/>
                                        <p:tgtEl>
                                          <p:spTgt spid="15"/>
                                        </p:tgtEl>
                                      </p:cBhvr>
                                    </p:animEffect>
                                  </p:childTnLst>
                                </p:cTn>
                              </p:par>
                              <p:par>
                                <p:cTn id="83" presetID="10" presetClass="entr" presetSubtype="0" repeatCount="indefinite" fill="hold" nodeType="withEffect">
                                  <p:stCondLst>
                                    <p:cond delay="5500"/>
                                  </p:stCondLst>
                                  <p:childTnLst>
                                    <p:set>
                                      <p:cBhvr>
                                        <p:cTn id="84" dur="1" fill="hold">
                                          <p:stCondLst>
                                            <p:cond delay="0"/>
                                          </p:stCondLst>
                                        </p:cTn>
                                        <p:tgtEl>
                                          <p:spTgt spid="16"/>
                                        </p:tgtEl>
                                        <p:attrNameLst>
                                          <p:attrName>style.visibility</p:attrName>
                                        </p:attrNameLst>
                                      </p:cBhvr>
                                      <p:to>
                                        <p:strVal val="visible"/>
                                      </p:to>
                                    </p:set>
                                    <p:animEffect transition="in" filter="fade">
                                      <p:cBhvr>
                                        <p:cTn id="85" dur="1000"/>
                                        <p:tgtEl>
                                          <p:spTgt spid="16"/>
                                        </p:tgtEl>
                                      </p:cBhvr>
                                    </p:animEffect>
                                  </p:childTnLst>
                                </p:cTn>
                              </p:par>
                              <p:par>
                                <p:cTn id="86" presetID="10" presetClass="entr" presetSubtype="0" repeatCount="indefinite" fill="hold"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fade">
                                      <p:cBhvr>
                                        <p:cTn id="88" dur="1000"/>
                                        <p:tgtEl>
                                          <p:spTgt spid="17"/>
                                        </p:tgtEl>
                                      </p:cBhvr>
                                    </p:animEffect>
                                  </p:childTnLst>
                                </p:cTn>
                              </p:par>
                              <p:par>
                                <p:cTn id="89" presetID="10" presetClass="entr" presetSubtype="0" repeatCount="indefinite" fill="hold" nodeType="withEffect">
                                  <p:stCondLst>
                                    <p:cond delay="3700"/>
                                  </p:stCondLst>
                                  <p:childTnLst>
                                    <p:set>
                                      <p:cBhvr>
                                        <p:cTn id="90" dur="1" fill="hold">
                                          <p:stCondLst>
                                            <p:cond delay="0"/>
                                          </p:stCondLst>
                                        </p:cTn>
                                        <p:tgtEl>
                                          <p:spTgt spid="18"/>
                                        </p:tgtEl>
                                        <p:attrNameLst>
                                          <p:attrName>style.visibility</p:attrName>
                                        </p:attrNameLst>
                                      </p:cBhvr>
                                      <p:to>
                                        <p:strVal val="visible"/>
                                      </p:to>
                                    </p:set>
                                    <p:animEffect transition="in" filter="fade">
                                      <p:cBhvr>
                                        <p:cTn id="91" dur="1000"/>
                                        <p:tgtEl>
                                          <p:spTgt spid="18"/>
                                        </p:tgtEl>
                                      </p:cBhvr>
                                    </p:animEffect>
                                  </p:childTnLst>
                                </p:cTn>
                              </p:par>
                              <p:par>
                                <p:cTn id="92" presetID="10" presetClass="entr" presetSubtype="0" repeatCount="indefinite" fill="hold" nodeType="withEffect">
                                  <p:stCondLst>
                                    <p:cond delay="9200"/>
                                  </p:stCondLst>
                                  <p:childTnLst>
                                    <p:set>
                                      <p:cBhvr>
                                        <p:cTn id="93" dur="1" fill="hold">
                                          <p:stCondLst>
                                            <p:cond delay="0"/>
                                          </p:stCondLst>
                                        </p:cTn>
                                        <p:tgtEl>
                                          <p:spTgt spid="19"/>
                                        </p:tgtEl>
                                        <p:attrNameLst>
                                          <p:attrName>style.visibility</p:attrName>
                                        </p:attrNameLst>
                                      </p:cBhvr>
                                      <p:to>
                                        <p:strVal val="visible"/>
                                      </p:to>
                                    </p:set>
                                    <p:animEffect transition="in" filter="fade">
                                      <p:cBhvr>
                                        <p:cTn id="94" dur="1000"/>
                                        <p:tgtEl>
                                          <p:spTgt spid="19"/>
                                        </p:tgtEl>
                                      </p:cBhvr>
                                    </p:animEffect>
                                  </p:childTnLst>
                                </p:cTn>
                              </p:par>
                              <p:par>
                                <p:cTn id="95" presetID="10" presetClass="entr" presetSubtype="0" repeatCount="indefinite" fill="hold" nodeType="withEffect">
                                  <p:stCondLst>
                                    <p:cond delay="1400"/>
                                  </p:stCondLst>
                                  <p:childTnLst>
                                    <p:set>
                                      <p:cBhvr>
                                        <p:cTn id="96" dur="1" fill="hold">
                                          <p:stCondLst>
                                            <p:cond delay="0"/>
                                          </p:stCondLst>
                                        </p:cTn>
                                        <p:tgtEl>
                                          <p:spTgt spid="20"/>
                                        </p:tgtEl>
                                        <p:attrNameLst>
                                          <p:attrName>style.visibility</p:attrName>
                                        </p:attrNameLst>
                                      </p:cBhvr>
                                      <p:to>
                                        <p:strVal val="visible"/>
                                      </p:to>
                                    </p:set>
                                    <p:animEffect transition="in" filter="fade">
                                      <p:cBhvr>
                                        <p:cTn id="97" dur="1000"/>
                                        <p:tgtEl>
                                          <p:spTgt spid="20"/>
                                        </p:tgtEl>
                                      </p:cBhvr>
                                    </p:animEffect>
                                  </p:childTnLst>
                                </p:cTn>
                              </p:par>
                              <p:par>
                                <p:cTn id="98" presetID="10" presetClass="entr" presetSubtype="0" repeatCount="indefinite" fill="hold" nodeType="withEffect">
                                  <p:stCondLst>
                                    <p:cond delay="3500"/>
                                  </p:stCondLst>
                                  <p:childTnLst>
                                    <p:set>
                                      <p:cBhvr>
                                        <p:cTn id="99" dur="1" fill="hold">
                                          <p:stCondLst>
                                            <p:cond delay="0"/>
                                          </p:stCondLst>
                                        </p:cTn>
                                        <p:tgtEl>
                                          <p:spTgt spid="21"/>
                                        </p:tgtEl>
                                        <p:attrNameLst>
                                          <p:attrName>style.visibility</p:attrName>
                                        </p:attrNameLst>
                                      </p:cBhvr>
                                      <p:to>
                                        <p:strVal val="visible"/>
                                      </p:to>
                                    </p:set>
                                    <p:animEffect transition="in" filter="fade">
                                      <p:cBhvr>
                                        <p:cTn id="100" dur="1000"/>
                                        <p:tgtEl>
                                          <p:spTgt spid="21"/>
                                        </p:tgtEl>
                                      </p:cBhvr>
                                    </p:animEffect>
                                  </p:childTnLst>
                                </p:cTn>
                              </p:par>
                              <p:par>
                                <p:cTn id="101" presetID="10" presetClass="entr" presetSubtype="0" repeatCount="indefinite" fill="hold" nodeType="withEffect">
                                  <p:stCondLst>
                                    <p:cond delay="710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1000"/>
                                        <p:tgtEl>
                                          <p:spTgt spid="22"/>
                                        </p:tgtEl>
                                      </p:cBhvr>
                                    </p:animEffect>
                                  </p:childTnLst>
                                </p:cTn>
                              </p:par>
                              <p:par>
                                <p:cTn id="104" presetID="10" presetClass="entr" presetSubtype="0" repeatCount="indefinite" fill="hold" nodeType="withEffect">
                                  <p:stCondLst>
                                    <p:cond delay="0"/>
                                  </p:stCondLst>
                                  <p:childTnLst>
                                    <p:set>
                                      <p:cBhvr>
                                        <p:cTn id="105" dur="1" fill="hold">
                                          <p:stCondLst>
                                            <p:cond delay="0"/>
                                          </p:stCondLst>
                                        </p:cTn>
                                        <p:tgtEl>
                                          <p:spTgt spid="23"/>
                                        </p:tgtEl>
                                        <p:attrNameLst>
                                          <p:attrName>style.visibility</p:attrName>
                                        </p:attrNameLst>
                                      </p:cBhvr>
                                      <p:to>
                                        <p:strVal val="visible"/>
                                      </p:to>
                                    </p:set>
                                    <p:animEffect transition="in" filter="fade">
                                      <p:cBhvr>
                                        <p:cTn id="106" dur="1000"/>
                                        <p:tgtEl>
                                          <p:spTgt spid="23"/>
                                        </p:tgtEl>
                                      </p:cBhvr>
                                    </p:animEffect>
                                  </p:childTnLst>
                                </p:cTn>
                              </p:par>
                              <p:par>
                                <p:cTn id="107" presetID="10" presetClass="entr" presetSubtype="0" repeatCount="indefinite" fill="hold" nodeType="withEffect">
                                  <p:stCondLst>
                                    <p:cond delay="3900"/>
                                  </p:stCondLst>
                                  <p:childTnLst>
                                    <p:set>
                                      <p:cBhvr>
                                        <p:cTn id="108" dur="1" fill="hold">
                                          <p:stCondLst>
                                            <p:cond delay="0"/>
                                          </p:stCondLst>
                                        </p:cTn>
                                        <p:tgtEl>
                                          <p:spTgt spid="24"/>
                                        </p:tgtEl>
                                        <p:attrNameLst>
                                          <p:attrName>style.visibility</p:attrName>
                                        </p:attrNameLst>
                                      </p:cBhvr>
                                      <p:to>
                                        <p:strVal val="visible"/>
                                      </p:to>
                                    </p:set>
                                    <p:animEffect transition="in" filter="fade">
                                      <p:cBhvr>
                                        <p:cTn id="109" dur="1000"/>
                                        <p:tgtEl>
                                          <p:spTgt spid="24"/>
                                        </p:tgtEl>
                                      </p:cBhvr>
                                    </p:animEffect>
                                  </p:childTnLst>
                                </p:cTn>
                              </p:par>
                              <p:par>
                                <p:cTn id="110" presetID="10" presetClass="entr" presetSubtype="0" repeatCount="indefinite" fill="hold" nodeType="withEffect">
                                  <p:stCondLst>
                                    <p:cond delay="1900"/>
                                  </p:stCondLst>
                                  <p:childTnLst>
                                    <p:set>
                                      <p:cBhvr>
                                        <p:cTn id="111" dur="1" fill="hold">
                                          <p:stCondLst>
                                            <p:cond delay="0"/>
                                          </p:stCondLst>
                                        </p:cTn>
                                        <p:tgtEl>
                                          <p:spTgt spid="25"/>
                                        </p:tgtEl>
                                        <p:attrNameLst>
                                          <p:attrName>style.visibility</p:attrName>
                                        </p:attrNameLst>
                                      </p:cBhvr>
                                      <p:to>
                                        <p:strVal val="visible"/>
                                      </p:to>
                                    </p:set>
                                    <p:animEffect transition="in" filter="fade">
                                      <p:cBhvr>
                                        <p:cTn id="112" dur="1000"/>
                                        <p:tgtEl>
                                          <p:spTgt spid="25"/>
                                        </p:tgtEl>
                                      </p:cBhvr>
                                    </p:animEffect>
                                  </p:childTnLst>
                                </p:cTn>
                              </p:par>
                              <p:par>
                                <p:cTn id="113" presetID="10" presetClass="entr" presetSubtype="0" repeatCount="indefinite" fill="hold" nodeType="withEffect">
                                  <p:stCondLst>
                                    <p:cond delay="8400"/>
                                  </p:stCondLst>
                                  <p:childTnLst>
                                    <p:set>
                                      <p:cBhvr>
                                        <p:cTn id="114" dur="1" fill="hold">
                                          <p:stCondLst>
                                            <p:cond delay="0"/>
                                          </p:stCondLst>
                                        </p:cTn>
                                        <p:tgtEl>
                                          <p:spTgt spid="26"/>
                                        </p:tgtEl>
                                        <p:attrNameLst>
                                          <p:attrName>style.visibility</p:attrName>
                                        </p:attrNameLst>
                                      </p:cBhvr>
                                      <p:to>
                                        <p:strVal val="visible"/>
                                      </p:to>
                                    </p:set>
                                    <p:animEffect transition="in" filter="fade">
                                      <p:cBhvr>
                                        <p:cTn id="115" dur="1000"/>
                                        <p:tgtEl>
                                          <p:spTgt spid="26"/>
                                        </p:tgtEl>
                                      </p:cBhvr>
                                    </p:animEffect>
                                  </p:childTnLst>
                                </p:cTn>
                              </p:par>
                              <p:par>
                                <p:cTn id="116" presetID="10" presetClass="entr" presetSubtype="0" repeatCount="indefinite" fill="hold" nodeType="withEffect">
                                  <p:stCondLst>
                                    <p:cond delay="11600"/>
                                  </p:stCondLst>
                                  <p:childTnLst>
                                    <p:set>
                                      <p:cBhvr>
                                        <p:cTn id="117" dur="1" fill="hold">
                                          <p:stCondLst>
                                            <p:cond delay="0"/>
                                          </p:stCondLst>
                                        </p:cTn>
                                        <p:tgtEl>
                                          <p:spTgt spid="27"/>
                                        </p:tgtEl>
                                        <p:attrNameLst>
                                          <p:attrName>style.visibility</p:attrName>
                                        </p:attrNameLst>
                                      </p:cBhvr>
                                      <p:to>
                                        <p:strVal val="visible"/>
                                      </p:to>
                                    </p:set>
                                    <p:animEffect transition="in" filter="fade">
                                      <p:cBhvr>
                                        <p:cTn id="118" dur="1000"/>
                                        <p:tgtEl>
                                          <p:spTgt spid="27"/>
                                        </p:tgtEl>
                                      </p:cBhvr>
                                    </p:animEffect>
                                  </p:childTnLst>
                                </p:cTn>
                              </p:par>
                              <p:par>
                                <p:cTn id="119" presetID="10" presetClass="entr" presetSubtype="0" repeatCount="indefinite" fill="hold" nodeType="withEffect">
                                  <p:stCondLst>
                                    <p:cond delay="2700"/>
                                  </p:stCondLst>
                                  <p:childTnLst>
                                    <p:set>
                                      <p:cBhvr>
                                        <p:cTn id="120" dur="1" fill="hold">
                                          <p:stCondLst>
                                            <p:cond delay="0"/>
                                          </p:stCondLst>
                                        </p:cTn>
                                        <p:tgtEl>
                                          <p:spTgt spid="28"/>
                                        </p:tgtEl>
                                        <p:attrNameLst>
                                          <p:attrName>style.visibility</p:attrName>
                                        </p:attrNameLst>
                                      </p:cBhvr>
                                      <p:to>
                                        <p:strVal val="visible"/>
                                      </p:to>
                                    </p:set>
                                    <p:animEffect transition="in" filter="fade">
                                      <p:cBhvr>
                                        <p:cTn id="121" dur="1500"/>
                                        <p:tgtEl>
                                          <p:spTgt spid="28"/>
                                        </p:tgtEl>
                                      </p:cBhvr>
                                    </p:animEffect>
                                  </p:childTnLst>
                                </p:cTn>
                              </p:par>
                              <p:par>
                                <p:cTn id="122" presetID="10" presetClass="entr" presetSubtype="0" repeatCount="indefinite" fill="hold" nodeType="withEffect">
                                  <p:stCondLst>
                                    <p:cond delay="5900"/>
                                  </p:stCondLst>
                                  <p:childTnLst>
                                    <p:set>
                                      <p:cBhvr>
                                        <p:cTn id="123" dur="1" fill="hold">
                                          <p:stCondLst>
                                            <p:cond delay="0"/>
                                          </p:stCondLst>
                                        </p:cTn>
                                        <p:tgtEl>
                                          <p:spTgt spid="29"/>
                                        </p:tgtEl>
                                        <p:attrNameLst>
                                          <p:attrName>style.visibility</p:attrName>
                                        </p:attrNameLst>
                                      </p:cBhvr>
                                      <p:to>
                                        <p:strVal val="visible"/>
                                      </p:to>
                                    </p:set>
                                    <p:animEffect transition="in" filter="fade">
                                      <p:cBhvr>
                                        <p:cTn id="124" dur="1700"/>
                                        <p:tgtEl>
                                          <p:spTgt spid="29"/>
                                        </p:tgtEl>
                                      </p:cBhvr>
                                    </p:animEffect>
                                  </p:childTnLst>
                                </p:cTn>
                              </p:par>
                              <p:par>
                                <p:cTn id="125" presetID="10" presetClass="entr" presetSubtype="0" repeatCount="indefinite" fill="hold" nodeType="withEffect">
                                  <p:stCondLst>
                                    <p:cond delay="0"/>
                                  </p:stCondLst>
                                  <p:childTnLst>
                                    <p:set>
                                      <p:cBhvr>
                                        <p:cTn id="126" dur="1" fill="hold">
                                          <p:stCondLst>
                                            <p:cond delay="0"/>
                                          </p:stCondLst>
                                        </p:cTn>
                                        <p:tgtEl>
                                          <p:spTgt spid="30"/>
                                        </p:tgtEl>
                                        <p:attrNameLst>
                                          <p:attrName>style.visibility</p:attrName>
                                        </p:attrNameLst>
                                      </p:cBhvr>
                                      <p:to>
                                        <p:strVal val="visible"/>
                                      </p:to>
                                    </p:set>
                                    <p:animEffect transition="in" filter="fade">
                                      <p:cBhvr>
                                        <p:cTn id="127" dur="1000"/>
                                        <p:tgtEl>
                                          <p:spTgt spid="30"/>
                                        </p:tgtEl>
                                      </p:cBhvr>
                                    </p:animEffect>
                                  </p:childTnLst>
                                </p:cTn>
                              </p:par>
                              <p:par>
                                <p:cTn id="128" presetID="10" presetClass="entr" presetSubtype="0" repeatCount="indefinite" fill="hold" nodeType="withEffect">
                                  <p:stCondLst>
                                    <p:cond delay="9000"/>
                                  </p:stCondLst>
                                  <p:childTnLst>
                                    <p:set>
                                      <p:cBhvr>
                                        <p:cTn id="129" dur="1" fill="hold">
                                          <p:stCondLst>
                                            <p:cond delay="0"/>
                                          </p:stCondLst>
                                        </p:cTn>
                                        <p:tgtEl>
                                          <p:spTgt spid="31"/>
                                        </p:tgtEl>
                                        <p:attrNameLst>
                                          <p:attrName>style.visibility</p:attrName>
                                        </p:attrNameLst>
                                      </p:cBhvr>
                                      <p:to>
                                        <p:strVal val="visible"/>
                                      </p:to>
                                    </p:set>
                                    <p:animEffect transition="in" filter="fade">
                                      <p:cBhvr>
                                        <p:cTn id="130" dur="1000"/>
                                        <p:tgtEl>
                                          <p:spTgt spid="31"/>
                                        </p:tgtEl>
                                      </p:cBhvr>
                                    </p:animEffect>
                                  </p:childTnLst>
                                </p:cTn>
                              </p:par>
                              <p:par>
                                <p:cTn id="131" presetID="10" presetClass="entr" presetSubtype="0" repeatCount="indefinite" fill="hold" nodeType="withEffect">
                                  <p:stCondLst>
                                    <p:cond delay="6700"/>
                                  </p:stCondLst>
                                  <p:childTnLst>
                                    <p:set>
                                      <p:cBhvr>
                                        <p:cTn id="132" dur="1" fill="hold">
                                          <p:stCondLst>
                                            <p:cond delay="0"/>
                                          </p:stCondLst>
                                        </p:cTn>
                                        <p:tgtEl>
                                          <p:spTgt spid="32"/>
                                        </p:tgtEl>
                                        <p:attrNameLst>
                                          <p:attrName>style.visibility</p:attrName>
                                        </p:attrNameLst>
                                      </p:cBhvr>
                                      <p:to>
                                        <p:strVal val="visible"/>
                                      </p:to>
                                    </p:set>
                                    <p:animEffect transition="in" filter="fade">
                                      <p:cBhvr>
                                        <p:cTn id="133" dur="1000"/>
                                        <p:tgtEl>
                                          <p:spTgt spid="32"/>
                                        </p:tgtEl>
                                      </p:cBhvr>
                                    </p:animEffect>
                                  </p:childTnLst>
                                </p:cTn>
                              </p:par>
                              <p:par>
                                <p:cTn id="134" presetID="10" presetClass="entr" presetSubtype="0" repeatCount="indefinite" fill="hold" nodeType="withEffect">
                                  <p:stCondLst>
                                    <p:cond delay="2600"/>
                                  </p:stCondLst>
                                  <p:childTnLst>
                                    <p:set>
                                      <p:cBhvr>
                                        <p:cTn id="135" dur="1" fill="hold">
                                          <p:stCondLst>
                                            <p:cond delay="0"/>
                                          </p:stCondLst>
                                        </p:cTn>
                                        <p:tgtEl>
                                          <p:spTgt spid="33"/>
                                        </p:tgtEl>
                                        <p:attrNameLst>
                                          <p:attrName>style.visibility</p:attrName>
                                        </p:attrNameLst>
                                      </p:cBhvr>
                                      <p:to>
                                        <p:strVal val="visible"/>
                                      </p:to>
                                    </p:set>
                                    <p:animEffect transition="in" filter="fade">
                                      <p:cBhvr>
                                        <p:cTn id="136" dur="1000"/>
                                        <p:tgtEl>
                                          <p:spTgt spid="33"/>
                                        </p:tgtEl>
                                      </p:cBhvr>
                                    </p:animEffect>
                                  </p:childTnLst>
                                </p:cTn>
                              </p:par>
                              <p:par>
                                <p:cTn id="137" presetID="10" presetClass="entr" presetSubtype="0" repeatCount="indefinite" fill="hold" nodeType="withEffect">
                                  <p:stCondLst>
                                    <p:cond delay="0"/>
                                  </p:stCondLst>
                                  <p:childTnLst>
                                    <p:set>
                                      <p:cBhvr>
                                        <p:cTn id="138" dur="1" fill="hold">
                                          <p:stCondLst>
                                            <p:cond delay="0"/>
                                          </p:stCondLst>
                                        </p:cTn>
                                        <p:tgtEl>
                                          <p:spTgt spid="34"/>
                                        </p:tgtEl>
                                        <p:attrNameLst>
                                          <p:attrName>style.visibility</p:attrName>
                                        </p:attrNameLst>
                                      </p:cBhvr>
                                      <p:to>
                                        <p:strVal val="visible"/>
                                      </p:to>
                                    </p:set>
                                    <p:animEffect transition="in" filter="fade">
                                      <p:cBhvr>
                                        <p:cTn id="139" dur="1000"/>
                                        <p:tgtEl>
                                          <p:spTgt spid="34"/>
                                        </p:tgtEl>
                                      </p:cBhvr>
                                    </p:animEffect>
                                  </p:childTnLst>
                                </p:cTn>
                              </p:par>
                              <p:par>
                                <p:cTn id="140" presetID="10" presetClass="entr" presetSubtype="0" repeatCount="indefinite" fill="hold" nodeType="withEffect">
                                  <p:stCondLst>
                                    <p:cond delay="6600"/>
                                  </p:stCondLst>
                                  <p:childTnLst>
                                    <p:set>
                                      <p:cBhvr>
                                        <p:cTn id="141" dur="1" fill="hold">
                                          <p:stCondLst>
                                            <p:cond delay="0"/>
                                          </p:stCondLst>
                                        </p:cTn>
                                        <p:tgtEl>
                                          <p:spTgt spid="35"/>
                                        </p:tgtEl>
                                        <p:attrNameLst>
                                          <p:attrName>style.visibility</p:attrName>
                                        </p:attrNameLst>
                                      </p:cBhvr>
                                      <p:to>
                                        <p:strVal val="visible"/>
                                      </p:to>
                                    </p:set>
                                    <p:animEffect transition="in" filter="fade">
                                      <p:cBhvr>
                                        <p:cTn id="142" dur="1000"/>
                                        <p:tgtEl>
                                          <p:spTgt spid="35"/>
                                        </p:tgtEl>
                                      </p:cBhvr>
                                    </p:animEffect>
                                  </p:childTnLst>
                                </p:cTn>
                              </p:par>
                              <p:par>
                                <p:cTn id="143" presetID="10" presetClass="entr" presetSubtype="0" repeatCount="indefinite" fill="hold" nodeType="withEffect">
                                  <p:stCondLst>
                                    <p:cond delay="2300"/>
                                  </p:stCondLst>
                                  <p:childTnLst>
                                    <p:set>
                                      <p:cBhvr>
                                        <p:cTn id="144" dur="1" fill="hold">
                                          <p:stCondLst>
                                            <p:cond delay="0"/>
                                          </p:stCondLst>
                                        </p:cTn>
                                        <p:tgtEl>
                                          <p:spTgt spid="36"/>
                                        </p:tgtEl>
                                        <p:attrNameLst>
                                          <p:attrName>style.visibility</p:attrName>
                                        </p:attrNameLst>
                                      </p:cBhvr>
                                      <p:to>
                                        <p:strVal val="visible"/>
                                      </p:to>
                                    </p:set>
                                    <p:animEffect transition="in" filter="fade">
                                      <p:cBhvr>
                                        <p:cTn id="145" dur="1000"/>
                                        <p:tgtEl>
                                          <p:spTgt spid="36"/>
                                        </p:tgtEl>
                                      </p:cBhvr>
                                    </p:animEffect>
                                  </p:childTnLst>
                                </p:cTn>
                              </p:par>
                              <p:par>
                                <p:cTn id="146" presetID="10" presetClass="entr" presetSubtype="0" repeatCount="indefinite" fill="hold" nodeType="withEffect">
                                  <p:stCondLst>
                                    <p:cond delay="9300"/>
                                  </p:stCondLst>
                                  <p:childTnLst>
                                    <p:set>
                                      <p:cBhvr>
                                        <p:cTn id="147" dur="1" fill="hold">
                                          <p:stCondLst>
                                            <p:cond delay="0"/>
                                          </p:stCondLst>
                                        </p:cTn>
                                        <p:tgtEl>
                                          <p:spTgt spid="37"/>
                                        </p:tgtEl>
                                        <p:attrNameLst>
                                          <p:attrName>style.visibility</p:attrName>
                                        </p:attrNameLst>
                                      </p:cBhvr>
                                      <p:to>
                                        <p:strVal val="visible"/>
                                      </p:to>
                                    </p:set>
                                    <p:animEffect transition="in" filter="fade">
                                      <p:cBhvr>
                                        <p:cTn id="148"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F18FAC-0CF6-416B-997C-93BF9EF86840}"/>
              </a:ext>
            </a:extLst>
          </p:cNvPr>
          <p:cNvSpPr txBox="1"/>
          <p:nvPr/>
        </p:nvSpPr>
        <p:spPr>
          <a:xfrm>
            <a:off x="1960723" y="251220"/>
            <a:ext cx="8593494" cy="1107996"/>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dirty="0"/>
              <a:t>MỤC TIÊU</a:t>
            </a:r>
          </a:p>
        </p:txBody>
      </p:sp>
      <p:sp>
        <p:nvSpPr>
          <p:cNvPr id="3" name="TextBox 2">
            <a:extLst>
              <a:ext uri="{FF2B5EF4-FFF2-40B4-BE49-F238E27FC236}">
                <a16:creationId xmlns:a16="http://schemas.microsoft.com/office/drawing/2014/main" id="{74126C09-0B8E-4C79-99F3-AF4BF2D32AB4}"/>
              </a:ext>
            </a:extLst>
          </p:cNvPr>
          <p:cNvSpPr txBox="1"/>
          <p:nvPr/>
        </p:nvSpPr>
        <p:spPr>
          <a:xfrm>
            <a:off x="1770743" y="1383118"/>
            <a:ext cx="10130969" cy="1200329"/>
          </a:xfrm>
          <a:prstGeom prst="rect">
            <a:avLst/>
          </a:prstGeom>
          <a:noFill/>
        </p:spPr>
        <p:txBody>
          <a:bodyPr wrap="square" rtlCol="0">
            <a:spAutoFit/>
          </a:bodyPr>
          <a:lstStyle/>
          <a:p>
            <a:pPr algn="just"/>
            <a:r>
              <a:rPr lang="en-US" sz="3600" dirty="0">
                <a:latin typeface="UVN Bo Quen" panose="04040804060802020203" pitchFamily="82" charset="0"/>
                <a:cs typeface="Times New Roman" panose="02020603050405020304" pitchFamily="18" charset="0"/>
              </a:rPr>
              <a:t>1. </a:t>
            </a:r>
            <a:r>
              <a:rPr lang="en-US" sz="3600" dirty="0" err="1">
                <a:latin typeface="UVN Bo Quen" panose="04040804060802020203" pitchFamily="82" charset="0"/>
                <a:cs typeface="Times New Roman" panose="02020603050405020304" pitchFamily="18" charset="0"/>
              </a:rPr>
              <a:t>Biết</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được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nước</a:t>
            </a:r>
            <a:r>
              <a:rPr lang="en-US" sz="3600" dirty="0">
                <a:latin typeface="UVN Bo Quen" panose="04040804060802020203" pitchFamily="82" charset="0"/>
                <a:cs typeface="Times New Roman" panose="02020603050405020304" pitchFamily="18" charset="0"/>
              </a:rPr>
              <a:t> ta </a:t>
            </a:r>
            <a:r>
              <a:rPr lang="en-US" sz="3600" dirty="0" err="1">
                <a:latin typeface="UVN Bo Quen" panose="04040804060802020203" pitchFamily="82" charset="0"/>
                <a:cs typeface="Times New Roman" panose="02020603050405020304" pitchFamily="18" charset="0"/>
              </a:rPr>
              <a:t>có</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nhiều</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loại</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hình</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và</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phương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tiện</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giao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thông</a:t>
            </a:r>
            <a:r>
              <a:rPr lang="en-US" sz="3600" dirty="0">
                <a:latin typeface="UVN Bo Quen" panose="04040804060802020203" pitchFamily="82" charset="0"/>
                <a:cs typeface="Times New Roman" panose="02020603050405020304" pitchFamily="18" charset="0"/>
              </a:rPr>
              <a:t>.</a:t>
            </a:r>
          </a:p>
        </p:txBody>
      </p:sp>
      <p:sp>
        <p:nvSpPr>
          <p:cNvPr id="4" name="TextBox 3">
            <a:extLst>
              <a:ext uri="{FF2B5EF4-FFF2-40B4-BE49-F238E27FC236}">
                <a16:creationId xmlns:a16="http://schemas.microsoft.com/office/drawing/2014/main" id="{7712BFCC-7FCB-4F4D-8FED-C90E749B8AF1}"/>
              </a:ext>
            </a:extLst>
          </p:cNvPr>
          <p:cNvSpPr txBox="1"/>
          <p:nvPr/>
        </p:nvSpPr>
        <p:spPr>
          <a:xfrm>
            <a:off x="1770744" y="2689721"/>
            <a:ext cx="10130969" cy="1200329"/>
          </a:xfrm>
          <a:prstGeom prst="rect">
            <a:avLst/>
          </a:prstGeom>
          <a:noFill/>
        </p:spPr>
        <p:txBody>
          <a:bodyPr wrap="square" rtlCol="0">
            <a:spAutoFit/>
          </a:bodyPr>
          <a:lstStyle/>
          <a:p>
            <a:pPr algn="just"/>
            <a:r>
              <a:rPr lang="en-US" sz="3600" dirty="0">
                <a:latin typeface="UVN Bo Quen" panose="04040804060802020203" pitchFamily="82" charset="0"/>
                <a:cs typeface="Times New Roman" panose="02020603050405020304" pitchFamily="18" charset="0"/>
              </a:rPr>
              <a:t>2. </a:t>
            </a:r>
            <a:r>
              <a:rPr lang="en-US" sz="3600" dirty="0" err="1">
                <a:latin typeface="UVN Bo Quen" panose="04040804060802020203" pitchFamily="82" charset="0"/>
                <a:cs typeface="Times New Roman" panose="02020603050405020304" pitchFamily="18" charset="0"/>
              </a:rPr>
              <a:t>Nêu</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được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một</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vài</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đặc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điểm</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phân</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bố</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mạng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lưới</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giao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thông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nước</a:t>
            </a:r>
            <a:r>
              <a:rPr lang="en-US" sz="3600" dirty="0">
                <a:latin typeface="UVN Bo Quen" panose="04040804060802020203" pitchFamily="82" charset="0"/>
                <a:cs typeface="Times New Roman" panose="02020603050405020304" pitchFamily="18" charset="0"/>
              </a:rPr>
              <a:t> ta.</a:t>
            </a:r>
          </a:p>
        </p:txBody>
      </p:sp>
      <p:sp>
        <p:nvSpPr>
          <p:cNvPr id="5" name="TextBox 4">
            <a:extLst>
              <a:ext uri="{FF2B5EF4-FFF2-40B4-BE49-F238E27FC236}">
                <a16:creationId xmlns:a16="http://schemas.microsoft.com/office/drawing/2014/main" id="{9C4FE524-D69C-4C76-89F3-5C2535301600}"/>
              </a:ext>
            </a:extLst>
          </p:cNvPr>
          <p:cNvSpPr txBox="1"/>
          <p:nvPr/>
        </p:nvSpPr>
        <p:spPr>
          <a:xfrm>
            <a:off x="1770744" y="3996324"/>
            <a:ext cx="10130969" cy="1200329"/>
          </a:xfrm>
          <a:prstGeom prst="rect">
            <a:avLst/>
          </a:prstGeom>
          <a:noFill/>
        </p:spPr>
        <p:txBody>
          <a:bodyPr wrap="square" rtlCol="0">
            <a:spAutoFit/>
          </a:bodyPr>
          <a:lstStyle/>
          <a:p>
            <a:pPr algn="just"/>
            <a:r>
              <a:rPr lang="en-US" sz="3600" dirty="0">
                <a:latin typeface="UVN Bo Quen" panose="04040804060802020203" pitchFamily="82" charset="0"/>
                <a:cs typeface="Times New Roman" panose="02020603050405020304" pitchFamily="18" charset="0"/>
              </a:rPr>
              <a:t>3. </a:t>
            </a:r>
            <a:r>
              <a:rPr lang="en-US" sz="3600" dirty="0" err="1">
                <a:latin typeface="UVN Bo Quen" panose="04040804060802020203" pitchFamily="82" charset="0"/>
                <a:cs typeface="Times New Roman" panose="02020603050405020304" pitchFamily="18" charset="0"/>
              </a:rPr>
              <a:t>Xác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định</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được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trên</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bản</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đồ</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giao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thông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Việt</a:t>
            </a:r>
            <a:r>
              <a:rPr lang="en-US" sz="3600" dirty="0">
                <a:latin typeface="UVN Bo Quen" panose="04040804060802020203" pitchFamily="82" charset="0"/>
                <a:cs typeface="Times New Roman" panose="02020603050405020304" pitchFamily="18" charset="0"/>
              </a:rPr>
              <a:t> Nam </a:t>
            </a:r>
            <a:r>
              <a:rPr lang="en-US" sz="3600" dirty="0" err="1">
                <a:latin typeface="UVN Bo Quen" panose="04040804060802020203" pitchFamily="82" charset="0"/>
                <a:cs typeface="Times New Roman" panose="02020603050405020304" pitchFamily="18" charset="0"/>
              </a:rPr>
              <a:t>một</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số</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tuyến</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đường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giao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thông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các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sân</a:t>
            </a:r>
            <a:r>
              <a:rPr lang="en-US" sz="3600" dirty="0">
                <a:latin typeface="UVN Bo Quen" panose="04040804060802020203" pitchFamily="82" charset="0"/>
                <a:cs typeface="Times New Roman" panose="02020603050405020304" pitchFamily="18" charset="0"/>
              </a:rPr>
              <a:t> bay </a:t>
            </a:r>
            <a:r>
              <a:rPr lang="en-US" sz="3600" dirty="0" err="1">
                <a:latin typeface="UVN Bo Quen" panose="04040804060802020203" pitchFamily="82" charset="0"/>
                <a:cs typeface="Times New Roman" panose="02020603050405020304" pitchFamily="18" charset="0"/>
              </a:rPr>
              <a:t>quốc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tế</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và</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cảng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biển</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lớn</a:t>
            </a:r>
            <a:r>
              <a:rPr lang="en-US" sz="3600" dirty="0">
                <a:latin typeface="UVN Bo Quen" panose="04040804060802020203" pitchFamily="82" charset="0"/>
                <a:cs typeface="Times New Roman" panose="02020603050405020304" pitchFamily="18" charset="0"/>
              </a:rPr>
              <a:t>.</a:t>
            </a:r>
          </a:p>
        </p:txBody>
      </p:sp>
      <p:sp>
        <p:nvSpPr>
          <p:cNvPr id="6" name="TextBox 5">
            <a:extLst>
              <a:ext uri="{FF2B5EF4-FFF2-40B4-BE49-F238E27FC236}">
                <a16:creationId xmlns:a16="http://schemas.microsoft.com/office/drawing/2014/main" id="{1B99F30A-0F86-44F4-B4EC-1FCDD607D0D1}"/>
              </a:ext>
            </a:extLst>
          </p:cNvPr>
          <p:cNvSpPr txBox="1"/>
          <p:nvPr/>
        </p:nvSpPr>
        <p:spPr>
          <a:xfrm>
            <a:off x="1770744" y="5302928"/>
            <a:ext cx="10130969" cy="1200329"/>
          </a:xfrm>
          <a:prstGeom prst="rect">
            <a:avLst/>
          </a:prstGeom>
          <a:noFill/>
        </p:spPr>
        <p:txBody>
          <a:bodyPr wrap="square" rtlCol="0">
            <a:spAutoFit/>
          </a:bodyPr>
          <a:lstStyle/>
          <a:p>
            <a:pPr algn="just"/>
            <a:r>
              <a:rPr lang="en-US" sz="3600" dirty="0">
                <a:latin typeface="UVN Bo Quen" panose="04040804060802020203" pitchFamily="82" charset="0"/>
                <a:cs typeface="Times New Roman" panose="02020603050405020304" pitchFamily="18" charset="0"/>
              </a:rPr>
              <a:t>4. </a:t>
            </a:r>
            <a:r>
              <a:rPr lang="en-US" sz="3600" dirty="0" err="1">
                <a:latin typeface="UVN Bo Quen" panose="04040804060802020203" pitchFamily="82" charset="0"/>
                <a:cs typeface="Times New Roman" panose="02020603050405020304" pitchFamily="18" charset="0"/>
              </a:rPr>
              <a:t>Có</a:t>
            </a:r>
            <a:r>
              <a:rPr lang="en-US" sz="3600" dirty="0">
                <a:latin typeface="UVN Bo Quen" panose="04040804060802020203" pitchFamily="82" charset="0"/>
                <a:cs typeface="Times New Roman" panose="02020603050405020304" pitchFamily="18" charset="0"/>
              </a:rPr>
              <a:t> ý </a:t>
            </a:r>
            <a:r>
              <a:rPr lang="en-US" sz="3600" dirty="0" err="1">
                <a:latin typeface="UVN Bo Quen" panose="04040804060802020203" pitchFamily="82" charset="0"/>
                <a:cs typeface="Times New Roman" panose="02020603050405020304" pitchFamily="18" charset="0"/>
              </a:rPr>
              <a:t>thức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bảo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vệ</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các</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đường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giao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thông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và</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chấp</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hành</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luật</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giao</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thông</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khi</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đi</a:t>
            </a:r>
            <a:r>
              <a:rPr lang="en-US" sz="3600" dirty="0">
                <a:latin typeface="UVN Bo Quen" panose="04040804060802020203" pitchFamily="82" charset="0"/>
                <a:cs typeface="Times New Roman" panose="02020603050405020304" pitchFamily="18" charset="0"/>
              </a:rPr>
              <a:t> </a:t>
            </a:r>
            <a:r>
              <a:rPr lang="en-US" sz="3600" dirty="0" err="1">
                <a:latin typeface="UVN Bo Quen" panose="04040804060802020203" pitchFamily="82" charset="0"/>
                <a:cs typeface="Times New Roman" panose="02020603050405020304" pitchFamily="18" charset="0"/>
              </a:rPr>
              <a:t>đường</a:t>
            </a:r>
            <a:endParaRPr lang="en-US" sz="3600" dirty="0">
              <a:latin typeface="UVN Bo Quen" panose="04040804060802020203" pitchFamily="82" charset="0"/>
              <a:cs typeface="Times New Roman" panose="02020603050405020304" pitchFamily="18" charset="0"/>
            </a:endParaRPr>
          </a:p>
        </p:txBody>
      </p:sp>
      <p:pic>
        <p:nvPicPr>
          <p:cNvPr id="11" name="Picture 9">
            <a:extLst>
              <a:ext uri="{FF2B5EF4-FFF2-40B4-BE49-F238E27FC236}">
                <a16:creationId xmlns:a16="http://schemas.microsoft.com/office/drawing/2014/main" id="{F2902F33-DAB9-4833-A060-26AC22B001B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90288" y="941420"/>
            <a:ext cx="1557945" cy="1138974"/>
          </a:xfrm>
          <a:prstGeom prst="rect">
            <a:avLst/>
          </a:prstGeom>
        </p:spPr>
      </p:pic>
      <p:pic>
        <p:nvPicPr>
          <p:cNvPr id="12" name="Picture 11">
            <a:extLst>
              <a:ext uri="{FF2B5EF4-FFF2-40B4-BE49-F238E27FC236}">
                <a16:creationId xmlns:a16="http://schemas.microsoft.com/office/drawing/2014/main" id="{BB6BCE7A-EAE7-496D-A0AC-9CE29AE92071}"/>
              </a:ext>
            </a:extLst>
          </p:cNvPr>
          <p:cNvPicPr>
            <a:picLocks noChangeAspect="1"/>
          </p:cNvPicPr>
          <p:nvPr/>
        </p:nvPicPr>
        <p:blipFill rotWithShape="1">
          <a:blip r:embed="rId4"/>
          <a:srcRect t="32452"/>
          <a:stretch/>
        </p:blipFill>
        <p:spPr>
          <a:xfrm flipH="1">
            <a:off x="0" y="2711804"/>
            <a:ext cx="2032956" cy="1156161"/>
          </a:xfrm>
          <a:prstGeom prst="rect">
            <a:avLst/>
          </a:prstGeom>
        </p:spPr>
      </p:pic>
      <p:pic>
        <p:nvPicPr>
          <p:cNvPr id="13" name="Picture 4">
            <a:extLst>
              <a:ext uri="{FF2B5EF4-FFF2-40B4-BE49-F238E27FC236}">
                <a16:creationId xmlns:a16="http://schemas.microsoft.com/office/drawing/2014/main" id="{37FCC430-F7B2-44A0-AF8F-531B3E85B6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 y="3844170"/>
            <a:ext cx="1770743" cy="1310409"/>
          </a:xfrm>
          <a:prstGeom prst="rect">
            <a:avLst/>
          </a:prstGeom>
        </p:spPr>
      </p:pic>
      <p:pic>
        <p:nvPicPr>
          <p:cNvPr id="14" name="Picture 3">
            <a:extLst>
              <a:ext uri="{FF2B5EF4-FFF2-40B4-BE49-F238E27FC236}">
                <a16:creationId xmlns:a16="http://schemas.microsoft.com/office/drawing/2014/main" id="{038D2C23-DAF9-40CD-A35F-6482E5DB5BA1}"/>
              </a:ext>
            </a:extLst>
          </p:cNvPr>
          <p:cNvPicPr>
            <a:picLocks noChangeAspect="1"/>
          </p:cNvPicPr>
          <p:nvPr/>
        </p:nvPicPr>
        <p:blipFill>
          <a:blip r:embed="rId7"/>
          <a:srcRect/>
          <a:stretch>
            <a:fillRect/>
          </a:stretch>
        </p:blipFill>
        <p:spPr>
          <a:xfrm flipH="1">
            <a:off x="130628" y="5196653"/>
            <a:ext cx="1601421" cy="1156160"/>
          </a:xfrm>
          <a:prstGeom prst="rect">
            <a:avLst/>
          </a:prstGeom>
        </p:spPr>
      </p:pic>
    </p:spTree>
    <p:extLst>
      <p:ext uri="{BB962C8B-B14F-4D97-AF65-F5344CB8AC3E}">
        <p14:creationId xmlns:p14="http://schemas.microsoft.com/office/powerpoint/2010/main" val="19857191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0 0.02431 L 0 -0.07222 " pathEditMode="relative" rAng="0" ptsTypes="AA">
                                          <p:cBhvr>
                                            <p:cTn id="10" dur="250" accel="50000" decel="50000" autoRev="1" fill="hold">
                                              <p:stCondLst>
                                                <p:cond delay="0"/>
                                              </p:stCondLst>
                                            </p:cTn>
                                            <p:tgtEl>
                                              <p:spTgt spid="2"/>
                                            </p:tgtEl>
                                            <p:attrNameLst>
                                              <p:attrName>ppt_x</p:attrName>
                                              <p:attrName>ppt_y</p:attrName>
                                            </p:attrNameLst>
                                          </p:cBhvr>
                                          <p:rCtr x="0" y="-4838"/>
                                        </p:animMotion>
                                        <p:animRot by="1500000">
                                          <p:cBhvr>
                                            <p:cTn id="11" dur="125" fill="hold">
                                              <p:stCondLst>
                                                <p:cond delay="0"/>
                                              </p:stCondLst>
                                            </p:cTn>
                                            <p:tgtEl>
                                              <p:spTgt spid="2"/>
                                            </p:tgtEl>
                                            <p:attrNameLst>
                                              <p:attrName>r</p:attrName>
                                            </p:attrNameLst>
                                          </p:cBhvr>
                                        </p:animRot>
                                        <p:animRot by="-1500000">
                                          <p:cBhvr>
                                            <p:cTn id="12" dur="125" fill="hold">
                                              <p:stCondLst>
                                                <p:cond delay="125"/>
                                              </p:stCondLst>
                                            </p:cTn>
                                            <p:tgtEl>
                                              <p:spTgt spid="2"/>
                                            </p:tgtEl>
                                            <p:attrNameLst>
                                              <p:attrName>r</p:attrName>
                                            </p:attrNameLst>
                                          </p:cBhvr>
                                        </p:animRot>
                                        <p:animRot by="-1500000">
                                          <p:cBhvr>
                                            <p:cTn id="13" dur="125" fill="hold">
                                              <p:stCondLst>
                                                <p:cond delay="250"/>
                                              </p:stCondLst>
                                            </p:cTn>
                                            <p:tgtEl>
                                              <p:spTgt spid="2"/>
                                            </p:tgtEl>
                                            <p:attrNameLst>
                                              <p:attrName>r</p:attrName>
                                            </p:attrNameLst>
                                          </p:cBhvr>
                                        </p:animRot>
                                        <p:animRot by="1500000">
                                          <p:cBhvr>
                                            <p:cTn id="14" dur="125" fill="hold">
                                              <p:stCondLst>
                                                <p:cond delay="375"/>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14:presetBounceEnd="50000">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0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000" fill="hold"/>
                                            <p:tgtEl>
                                              <p:spTgt spid="11"/>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14:presetBounceEnd="50000">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14:bounceEnd="50000">
                                          <p:cBhvr additive="base">
                                            <p:cTn id="29" dur="10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0" dur="10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14:presetBounceEnd="50000">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14:bounceEnd="50000">
                                          <p:cBhvr additive="base">
                                            <p:cTn id="39" dur="10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0" dur="1000" fill="hold"/>
                                            <p:tgtEl>
                                              <p:spTgt spid="13"/>
                                            </p:tgtEl>
                                            <p:attrNameLst>
                                              <p:attrName>ppt_y</p:attrName>
                                            </p:attrNameLst>
                                          </p:cBhvr>
                                          <p:tavLst>
                                            <p:tav tm="0">
                                              <p:val>
                                                <p:strVal val="#ppt_y"/>
                                              </p:val>
                                            </p:tav>
                                            <p:tav tm="100000">
                                              <p:val>
                                                <p:strVal val="#ppt_y"/>
                                              </p:val>
                                            </p:tav>
                                          </p:tavLst>
                                        </p:anim>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left)">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0-#ppt_w/2"/>
                                              </p:val>
                                            </p:tav>
                                            <p:tav tm="100000">
                                              <p:val>
                                                <p:strVal val="#ppt_x"/>
                                              </p:val>
                                            </p:tav>
                                          </p:tavLst>
                                        </p:anim>
                                        <p:anim calcmode="lin" valueType="num">
                                          <p:cBhvr additive="base">
                                            <p:cTn id="50" dur="500" fill="hold"/>
                                            <p:tgtEl>
                                              <p:spTgt spid="14"/>
                                            </p:tgtEl>
                                            <p:attrNameLst>
                                              <p:attrName>ppt_y</p:attrName>
                                            </p:attrNameLst>
                                          </p:cBhvr>
                                          <p:tavLst>
                                            <p:tav tm="0">
                                              <p:val>
                                                <p:strVal val="0-#ppt_h/2"/>
                                              </p:val>
                                            </p:tav>
                                            <p:tav tm="100000">
                                              <p:val>
                                                <p:strVal val="#ppt_y"/>
                                              </p:val>
                                            </p:tav>
                                          </p:tavLst>
                                        </p:anim>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wipe(left)">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32" fill="hold" grpId="0" nodeType="clickEffect">
                                      <p:stCondLst>
                                        <p:cond delay="0"/>
                                      </p:stCondLst>
                                      <p:iterate type="lt">
                                        <p:tmPct val="15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4*#ppt_w"/>
                                              </p:val>
                                            </p:tav>
                                            <p:tav tm="100000">
                                              <p:val>
                                                <p:strVal val="#ppt_w"/>
                                              </p:val>
                                            </p:tav>
                                          </p:tavLst>
                                        </p:anim>
                                        <p:anim calcmode="lin" valueType="num">
                                          <p:cBhvr>
                                            <p:cTn id="8" dur="500" fill="hold"/>
                                            <p:tgtEl>
                                              <p:spTgt spid="2"/>
                                            </p:tgtEl>
                                            <p:attrNameLst>
                                              <p:attrName>ppt_h</p:attrName>
                                            </p:attrNameLst>
                                          </p:cBhvr>
                                          <p:tavLst>
                                            <p:tav tm="0">
                                              <p:val>
                                                <p:strVal val="4*#ppt_h"/>
                                              </p:val>
                                            </p:tav>
                                            <p:tav tm="100000">
                                              <p:val>
                                                <p:strVal val="#ppt_h"/>
                                              </p:val>
                                            </p:tav>
                                          </p:tavLst>
                                        </p:anim>
                                      </p:childTnLst>
                                    </p:cTn>
                                  </p:par>
                                  <p:par>
                                    <p:cTn id="9" presetID="34" presetClass="emph" presetSubtype="0" fill="hold" grpId="1" nodeType="withEffect">
                                      <p:stCondLst>
                                        <p:cond delay="1100"/>
                                      </p:stCondLst>
                                      <p:iterate type="lt">
                                        <p:tmPct val="10000"/>
                                      </p:iterate>
                                      <p:childTnLst>
                                        <p:animMotion origin="layout" path="M 0 0.02431 L 0 -0.07222 " pathEditMode="relative" rAng="0" ptsTypes="AA">
                                          <p:cBhvr>
                                            <p:cTn id="10" dur="250" accel="50000" decel="50000" autoRev="1" fill="hold">
                                              <p:stCondLst>
                                                <p:cond delay="0"/>
                                              </p:stCondLst>
                                            </p:cTn>
                                            <p:tgtEl>
                                              <p:spTgt spid="2"/>
                                            </p:tgtEl>
                                            <p:attrNameLst>
                                              <p:attrName>ppt_x</p:attrName>
                                              <p:attrName>ppt_y</p:attrName>
                                            </p:attrNameLst>
                                          </p:cBhvr>
                                          <p:rCtr x="0" y="-4838"/>
                                        </p:animMotion>
                                        <p:animRot by="1500000">
                                          <p:cBhvr>
                                            <p:cTn id="11" dur="125" fill="hold">
                                              <p:stCondLst>
                                                <p:cond delay="0"/>
                                              </p:stCondLst>
                                            </p:cTn>
                                            <p:tgtEl>
                                              <p:spTgt spid="2"/>
                                            </p:tgtEl>
                                            <p:attrNameLst>
                                              <p:attrName>r</p:attrName>
                                            </p:attrNameLst>
                                          </p:cBhvr>
                                        </p:animRot>
                                        <p:animRot by="-1500000">
                                          <p:cBhvr>
                                            <p:cTn id="12" dur="125" fill="hold">
                                              <p:stCondLst>
                                                <p:cond delay="125"/>
                                              </p:stCondLst>
                                            </p:cTn>
                                            <p:tgtEl>
                                              <p:spTgt spid="2"/>
                                            </p:tgtEl>
                                            <p:attrNameLst>
                                              <p:attrName>r</p:attrName>
                                            </p:attrNameLst>
                                          </p:cBhvr>
                                        </p:animRot>
                                        <p:animRot by="-1500000">
                                          <p:cBhvr>
                                            <p:cTn id="13" dur="125" fill="hold">
                                              <p:stCondLst>
                                                <p:cond delay="250"/>
                                              </p:stCondLst>
                                            </p:cTn>
                                            <p:tgtEl>
                                              <p:spTgt spid="2"/>
                                            </p:tgtEl>
                                            <p:attrNameLst>
                                              <p:attrName>r</p:attrName>
                                            </p:attrNameLst>
                                          </p:cBhvr>
                                        </p:animRot>
                                        <p:animRot by="1500000">
                                          <p:cBhvr>
                                            <p:cTn id="14" dur="125" fill="hold">
                                              <p:stCondLst>
                                                <p:cond delay="375"/>
                                              </p:stCondLst>
                                            </p:cTn>
                                            <p:tgtEl>
                                              <p:spTgt spid="2"/>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000" fill="hold"/>
                                            <p:tgtEl>
                                              <p:spTgt spid="11"/>
                                            </p:tgtEl>
                                            <p:attrNameLst>
                                              <p:attrName>ppt_x</p:attrName>
                                            </p:attrNameLst>
                                          </p:cBhvr>
                                          <p:tavLst>
                                            <p:tav tm="0">
                                              <p:val>
                                                <p:strVal val="0-#ppt_w/2"/>
                                              </p:val>
                                            </p:tav>
                                            <p:tav tm="100000">
                                              <p:val>
                                                <p:strVal val="#ppt_x"/>
                                              </p:val>
                                            </p:tav>
                                          </p:tavLst>
                                        </p:anim>
                                        <p:anim calcmode="lin" valueType="num">
                                          <p:cBhvr additive="base">
                                            <p:cTn id="20" dur="1000" fill="hold"/>
                                            <p:tgtEl>
                                              <p:spTgt spid="11"/>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000" fill="hold"/>
                                            <p:tgtEl>
                                              <p:spTgt spid="12"/>
                                            </p:tgtEl>
                                            <p:attrNameLst>
                                              <p:attrName>ppt_x</p:attrName>
                                            </p:attrNameLst>
                                          </p:cBhvr>
                                          <p:tavLst>
                                            <p:tav tm="0">
                                              <p:val>
                                                <p:strVal val="0-#ppt_w/2"/>
                                              </p:val>
                                            </p:tav>
                                            <p:tav tm="100000">
                                              <p:val>
                                                <p:strVal val="#ppt_x"/>
                                              </p:val>
                                            </p:tav>
                                          </p:tavLst>
                                        </p:anim>
                                        <p:anim calcmode="lin" valueType="num">
                                          <p:cBhvr additive="base">
                                            <p:cTn id="30" dur="1000" fill="hold"/>
                                            <p:tgtEl>
                                              <p:spTgt spid="12"/>
                                            </p:tgtEl>
                                            <p:attrNameLst>
                                              <p:attrName>ppt_y</p:attrName>
                                            </p:attrNameLst>
                                          </p:cBhvr>
                                          <p:tavLst>
                                            <p:tav tm="0">
                                              <p:val>
                                                <p:strVal val="#ppt_y"/>
                                              </p:val>
                                            </p:tav>
                                            <p:tav tm="100000">
                                              <p:val>
                                                <p:strVal val="#ppt_y"/>
                                              </p:val>
                                            </p:tav>
                                          </p:tavLst>
                                        </p:anim>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1000" fill="hold"/>
                                            <p:tgtEl>
                                              <p:spTgt spid="13"/>
                                            </p:tgtEl>
                                            <p:attrNameLst>
                                              <p:attrName>ppt_x</p:attrName>
                                            </p:attrNameLst>
                                          </p:cBhvr>
                                          <p:tavLst>
                                            <p:tav tm="0">
                                              <p:val>
                                                <p:strVal val="0-#ppt_w/2"/>
                                              </p:val>
                                            </p:tav>
                                            <p:tav tm="100000">
                                              <p:val>
                                                <p:strVal val="#ppt_x"/>
                                              </p:val>
                                            </p:tav>
                                          </p:tavLst>
                                        </p:anim>
                                        <p:anim calcmode="lin" valueType="num">
                                          <p:cBhvr additive="base">
                                            <p:cTn id="40" dur="1000" fill="hold"/>
                                            <p:tgtEl>
                                              <p:spTgt spid="13"/>
                                            </p:tgtEl>
                                            <p:attrNameLst>
                                              <p:attrName>ppt_y</p:attrName>
                                            </p:attrNameLst>
                                          </p:cBhvr>
                                          <p:tavLst>
                                            <p:tav tm="0">
                                              <p:val>
                                                <p:strVal val="#ppt_y"/>
                                              </p:val>
                                            </p:tav>
                                            <p:tav tm="100000">
                                              <p:val>
                                                <p:strVal val="#ppt_y"/>
                                              </p:val>
                                            </p:tav>
                                          </p:tavLst>
                                        </p:anim>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left)">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9"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0-#ppt_w/2"/>
                                              </p:val>
                                            </p:tav>
                                            <p:tav tm="100000">
                                              <p:val>
                                                <p:strVal val="#ppt_x"/>
                                              </p:val>
                                            </p:tav>
                                          </p:tavLst>
                                        </p:anim>
                                        <p:anim calcmode="lin" valueType="num">
                                          <p:cBhvr additive="base">
                                            <p:cTn id="50" dur="500" fill="hold"/>
                                            <p:tgtEl>
                                              <p:spTgt spid="14"/>
                                            </p:tgtEl>
                                            <p:attrNameLst>
                                              <p:attrName>ppt_y</p:attrName>
                                            </p:attrNameLst>
                                          </p:cBhvr>
                                          <p:tavLst>
                                            <p:tav tm="0">
                                              <p:val>
                                                <p:strVal val="0-#ppt_h/2"/>
                                              </p:val>
                                            </p:tav>
                                            <p:tav tm="100000">
                                              <p:val>
                                                <p:strVal val="#ppt_y"/>
                                              </p:val>
                                            </p:tav>
                                          </p:tavLst>
                                        </p:anim>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wipe(left)">
                                          <p:cBhvr>
                                            <p:cTn id="5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5" grpId="0"/>
          <p:bldP spid="6"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9">
            <a:extLst>
              <a:ext uri="{FF2B5EF4-FFF2-40B4-BE49-F238E27FC236}">
                <a16:creationId xmlns:a16="http://schemas.microsoft.com/office/drawing/2014/main" id="{825F7B3D-6298-48DE-AD0B-FD04475C68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21031140">
            <a:off x="2065958" y="4040085"/>
            <a:ext cx="3426641" cy="2111666"/>
          </a:xfrm>
          <a:prstGeom prst="rect">
            <a:avLst/>
          </a:prstGeom>
        </p:spPr>
      </p:pic>
      <p:pic>
        <p:nvPicPr>
          <p:cNvPr id="13" name="Picture 12">
            <a:extLst>
              <a:ext uri="{FF2B5EF4-FFF2-40B4-BE49-F238E27FC236}">
                <a16:creationId xmlns:a16="http://schemas.microsoft.com/office/drawing/2014/main" id="{922B4CC2-0976-4D19-B74F-DB37F3B453E8}"/>
              </a:ext>
            </a:extLst>
          </p:cNvPr>
          <p:cNvPicPr>
            <a:picLocks noChangeAspect="1"/>
          </p:cNvPicPr>
          <p:nvPr/>
        </p:nvPicPr>
        <p:blipFill rotWithShape="1">
          <a:blip r:embed="rId4"/>
          <a:srcRect t="32452"/>
          <a:stretch/>
        </p:blipFill>
        <p:spPr>
          <a:xfrm flipH="1">
            <a:off x="3147054" y="5686476"/>
            <a:ext cx="2573563" cy="1199149"/>
          </a:xfrm>
          <a:prstGeom prst="rect">
            <a:avLst/>
          </a:prstGeom>
        </p:spPr>
      </p:pic>
      <p:pic>
        <p:nvPicPr>
          <p:cNvPr id="16" name="Picture 15">
            <a:extLst>
              <a:ext uri="{FF2B5EF4-FFF2-40B4-BE49-F238E27FC236}">
                <a16:creationId xmlns:a16="http://schemas.microsoft.com/office/drawing/2014/main" id="{8B688C4A-4655-4E9E-BFFF-ACE04A932179}"/>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89036" y="5557172"/>
            <a:ext cx="2312583" cy="1300828"/>
          </a:xfrm>
          <a:prstGeom prst="rect">
            <a:avLst/>
          </a:prstGeom>
        </p:spPr>
      </p:pic>
      <p:pic>
        <p:nvPicPr>
          <p:cNvPr id="17" name="Picture 16">
            <a:extLst>
              <a:ext uri="{FF2B5EF4-FFF2-40B4-BE49-F238E27FC236}">
                <a16:creationId xmlns:a16="http://schemas.microsoft.com/office/drawing/2014/main" id="{48039A90-CD0B-4233-B8AA-CB7FD3685CDC}"/>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0"/>
            <a:ext cx="3697566" cy="2079881"/>
          </a:xfrm>
          <a:prstGeom prst="rect">
            <a:avLst/>
          </a:prstGeom>
        </p:spPr>
      </p:pic>
      <p:pic>
        <p:nvPicPr>
          <p:cNvPr id="18" name="Picture 17">
            <a:extLst>
              <a:ext uri="{FF2B5EF4-FFF2-40B4-BE49-F238E27FC236}">
                <a16:creationId xmlns:a16="http://schemas.microsoft.com/office/drawing/2014/main" id="{65E8050D-F919-48AF-BB71-05C63B3AF2B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01619" y="5625911"/>
            <a:ext cx="2190381" cy="1232089"/>
          </a:xfrm>
          <a:prstGeom prst="rect">
            <a:avLst/>
          </a:prstGeom>
        </p:spPr>
      </p:pic>
      <p:sp>
        <p:nvSpPr>
          <p:cNvPr id="4" name="TextBox 3">
            <a:extLst>
              <a:ext uri="{FF2B5EF4-FFF2-40B4-BE49-F238E27FC236}">
                <a16:creationId xmlns:a16="http://schemas.microsoft.com/office/drawing/2014/main" id="{A56397FC-8381-4997-A4E0-9694ADFE8BF7}"/>
              </a:ext>
            </a:extLst>
          </p:cNvPr>
          <p:cNvSpPr txBox="1"/>
          <p:nvPr/>
        </p:nvSpPr>
        <p:spPr>
          <a:xfrm>
            <a:off x="3251199" y="731300"/>
            <a:ext cx="5457371" cy="1015663"/>
          </a:xfrm>
          <a:prstGeom prst="rect">
            <a:avLst/>
          </a:prstGeom>
          <a:noFill/>
        </p:spPr>
        <p:txBody>
          <a:bodyPr wrap="square" rtlCol="0">
            <a:spAutoFit/>
          </a:bodyPr>
          <a:lstStyle>
            <a:defPPr>
              <a:defRPr lang="en-US"/>
            </a:defPPr>
            <a:lvl1pPr algn="ctr">
              <a:defRPr sz="6600">
                <a:ln>
                  <a:solidFill>
                    <a:schemeClr val="tx1"/>
                  </a:solidFill>
                </a:ln>
                <a:solidFill>
                  <a:srgbClr val="FFC000"/>
                </a:solidFill>
                <a:latin typeface="UTM Showcard" panose="02040603050506020204" pitchFamily="18" charset="0"/>
                <a:cs typeface="Times New Roman" panose="02020603050405020304" pitchFamily="18" charset="0"/>
              </a:defRPr>
            </a:lvl1pPr>
          </a:lstStyle>
          <a:p>
            <a:r>
              <a:rPr lang="en-US" sz="6000">
                <a:solidFill>
                  <a:srgbClr val="FF0000"/>
                </a:solidFill>
              </a:rPr>
              <a:t>NỘI DUNG</a:t>
            </a:r>
          </a:p>
        </p:txBody>
      </p:sp>
      <p:sp>
        <p:nvSpPr>
          <p:cNvPr id="5" name="TextBox 4">
            <a:extLst>
              <a:ext uri="{FF2B5EF4-FFF2-40B4-BE49-F238E27FC236}">
                <a16:creationId xmlns:a16="http://schemas.microsoft.com/office/drawing/2014/main" id="{9AA0CEAD-7819-4A58-BE44-C86D1B2A887C}"/>
              </a:ext>
            </a:extLst>
          </p:cNvPr>
          <p:cNvSpPr txBox="1"/>
          <p:nvPr/>
        </p:nvSpPr>
        <p:spPr>
          <a:xfrm>
            <a:off x="1439616" y="2104664"/>
            <a:ext cx="8562003" cy="769441"/>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r>
              <a:rPr lang="en-US" sz="4400" dirty="0"/>
              <a:t>1. CÁC LOẠI HÌNH GIAO THÔNG </a:t>
            </a:r>
            <a:r>
              <a:rPr lang="en-US" sz="4400"/>
              <a:t>VẬN TẢI</a:t>
            </a:r>
            <a:endParaRPr lang="en-US" sz="4400" dirty="0"/>
          </a:p>
        </p:txBody>
      </p:sp>
      <p:sp>
        <p:nvSpPr>
          <p:cNvPr id="6" name="TextBox 5">
            <a:extLst>
              <a:ext uri="{FF2B5EF4-FFF2-40B4-BE49-F238E27FC236}">
                <a16:creationId xmlns:a16="http://schemas.microsoft.com/office/drawing/2014/main" id="{F8456F70-57EC-4D3F-90F0-A034BBC2EA9B}"/>
              </a:ext>
            </a:extLst>
          </p:cNvPr>
          <p:cNvSpPr txBox="1"/>
          <p:nvPr/>
        </p:nvSpPr>
        <p:spPr>
          <a:xfrm>
            <a:off x="2776467" y="3214455"/>
            <a:ext cx="8562003" cy="769441"/>
          </a:xfrm>
          <a:prstGeom prst="rect">
            <a:avLst/>
          </a:prstGeom>
          <a:noFill/>
        </p:spPr>
        <p:txBody>
          <a:bodyPr wrap="square" rtlCol="0">
            <a:spAutoFit/>
          </a:bodyPr>
          <a:lstStyle>
            <a:defPPr>
              <a:defRPr lang="en-US"/>
            </a:defPPr>
            <a:lvl1pPr>
              <a:defRPr sz="3600">
                <a:latin typeface="UVN Bo Quen" panose="04040804060802020203" pitchFamily="82" charset="0"/>
                <a:cs typeface="Times New Roman" panose="02020603050405020304" pitchFamily="18" charset="0"/>
              </a:defRPr>
            </a:lvl1pPr>
          </a:lstStyle>
          <a:p>
            <a:r>
              <a:rPr lang="en-US" sz="4400" dirty="0"/>
              <a:t>2. PHÂN BỐ MỘT SỐ LOẠI HÌNH GIAO THÔNG</a:t>
            </a:r>
          </a:p>
        </p:txBody>
      </p:sp>
      <p:pic>
        <p:nvPicPr>
          <p:cNvPr id="19" name="Picture 2">
            <a:extLst>
              <a:ext uri="{FF2B5EF4-FFF2-40B4-BE49-F238E27FC236}">
                <a16:creationId xmlns:a16="http://schemas.microsoft.com/office/drawing/2014/main" id="{97A888A1-B072-467E-849E-844AFA022040}"/>
              </a:ext>
            </a:extLst>
          </p:cNvPr>
          <p:cNvPicPr>
            <a:picLocks noChangeAspect="1"/>
          </p:cNvPicPr>
          <p:nvPr/>
        </p:nvPicPr>
        <p:blipFill>
          <a:blip r:embed="rId8"/>
          <a:srcRect/>
          <a:stretch>
            <a:fillRect/>
          </a:stretch>
        </p:blipFill>
        <p:spPr>
          <a:xfrm>
            <a:off x="18751" y="3983896"/>
            <a:ext cx="3127585" cy="1702580"/>
          </a:xfrm>
          <a:prstGeom prst="rect">
            <a:avLst/>
          </a:prstGeom>
        </p:spPr>
      </p:pic>
      <p:pic>
        <p:nvPicPr>
          <p:cNvPr id="20" name="Picture 13">
            <a:extLst>
              <a:ext uri="{FF2B5EF4-FFF2-40B4-BE49-F238E27FC236}">
                <a16:creationId xmlns:a16="http://schemas.microsoft.com/office/drawing/2014/main" id="{61734F17-FAF7-4CDE-97D0-84D407A0B2D3}"/>
              </a:ext>
            </a:extLst>
          </p:cNvPr>
          <p:cNvPicPr>
            <a:picLocks noChangeAspect="1"/>
          </p:cNvPicPr>
          <p:nvPr/>
        </p:nvPicPr>
        <p:blipFill>
          <a:blip r:embed="rId9">
            <a:duotone>
              <a:prstClr val="black"/>
              <a:srgbClr val="D9C3A5">
                <a:tint val="50000"/>
                <a:satMod val="180000"/>
              </a:srgbClr>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18751" y="5124599"/>
            <a:ext cx="3232448" cy="1733401"/>
          </a:xfrm>
          <a:prstGeom prst="rect">
            <a:avLst/>
          </a:prstGeom>
        </p:spPr>
      </p:pic>
    </p:spTree>
    <p:extLst>
      <p:ext uri="{BB962C8B-B14F-4D97-AF65-F5344CB8AC3E}">
        <p14:creationId xmlns:p14="http://schemas.microsoft.com/office/powerpoint/2010/main" val="15843738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3.7037E-7 L 1.06393 -0.01389 " pathEditMode="relative" rAng="0" ptsTypes="AA">
                                          <p:cBhvr>
                                            <p:cTn id="6" dur="3000" fill="hold"/>
                                            <p:tgtEl>
                                              <p:spTgt spid="17"/>
                                            </p:tgtEl>
                                            <p:attrNameLst>
                                              <p:attrName>ppt_x</p:attrName>
                                              <p:attrName>ppt_y</p:attrName>
                                            </p:attrNameLst>
                                          </p:cBhvr>
                                          <p:rCtr x="53190" y="-694"/>
                                        </p:animMotion>
                                      </p:childTnLst>
                                    </p:cTn>
                                  </p:par>
                                  <p:par>
                                    <p:cTn id="7" presetID="23" presetClass="entr" presetSubtype="32" fill="hold" grpId="0" nodeType="withEffect">
                                      <p:stCondLst>
                                        <p:cond delay="0"/>
                                      </p:stCondLst>
                                      <p:iterate type="lt">
                                        <p:tmPct val="15000"/>
                                      </p:iterate>
                                      <p:childTnLst>
                                        <p:set>
                                          <p:cBhvr>
                                            <p:cTn id="8" dur="1" fill="hold">
                                              <p:stCondLst>
                                                <p:cond delay="0"/>
                                              </p:stCondLst>
                                            </p:cTn>
                                            <p:tgtEl>
                                              <p:spTgt spid="4"/>
                                            </p:tgtEl>
                                            <p:attrNameLst>
                                              <p:attrName>style.visibility</p:attrName>
                                            </p:attrNameLst>
                                          </p:cBhvr>
                                          <p:to>
                                            <p:strVal val="visible"/>
                                          </p:to>
                                        </p:set>
                                        <p:anim calcmode="lin" valueType="num">
                                          <p:cBhvr>
                                            <p:cTn id="9" dur="500" fill="hold"/>
                                            <p:tgtEl>
                                              <p:spTgt spid="4"/>
                                            </p:tgtEl>
                                            <p:attrNameLst>
                                              <p:attrName>ppt_w</p:attrName>
                                            </p:attrNameLst>
                                          </p:cBhvr>
                                          <p:tavLst>
                                            <p:tav tm="0">
                                              <p:val>
                                                <p:strVal val="4*#ppt_w"/>
                                              </p:val>
                                            </p:tav>
                                            <p:tav tm="100000">
                                              <p:val>
                                                <p:strVal val="#ppt_w"/>
                                              </p:val>
                                            </p:tav>
                                          </p:tavLst>
                                        </p:anim>
                                        <p:anim calcmode="lin" valueType="num">
                                          <p:cBhvr>
                                            <p:cTn id="10" dur="500" fill="hold"/>
                                            <p:tgtEl>
                                              <p:spTgt spid="4"/>
                                            </p:tgtEl>
                                            <p:attrNameLst>
                                              <p:attrName>ppt_h</p:attrName>
                                            </p:attrNameLst>
                                          </p:cBhvr>
                                          <p:tavLst>
                                            <p:tav tm="0">
                                              <p:val>
                                                <p:strVal val="4*#ppt_h"/>
                                              </p:val>
                                            </p:tav>
                                            <p:tav tm="100000">
                                              <p:val>
                                                <p:strVal val="#ppt_h"/>
                                              </p:val>
                                            </p:tav>
                                          </p:tavLst>
                                        </p:anim>
                                      </p:childTnLst>
                                    </p:cTn>
                                  </p:par>
                                  <p:par>
                                    <p:cTn id="11" presetID="34" presetClass="emph" presetSubtype="0" fill="hold" grpId="1" nodeType="withEffect">
                                      <p:stCondLst>
                                        <p:cond delay="1100"/>
                                      </p:stCondLst>
                                      <p:iterate type="lt">
                                        <p:tmPct val="10000"/>
                                      </p:iterate>
                                      <p:childTnLst>
                                        <p:animMotion origin="layout" path="M 0 0.02431 L 0 -0.07222 " pathEditMode="relative" rAng="0" ptsTypes="AA">
                                          <p:cBhvr>
                                            <p:cTn id="12" dur="250" accel="50000" decel="50000" autoRev="1" fill="hold">
                                              <p:stCondLst>
                                                <p:cond delay="0"/>
                                              </p:stCondLst>
                                            </p:cTn>
                                            <p:tgtEl>
                                              <p:spTgt spid="4"/>
                                            </p:tgtEl>
                                            <p:attrNameLst>
                                              <p:attrName>ppt_x</p:attrName>
                                              <p:attrName>ppt_y</p:attrName>
                                            </p:attrNameLst>
                                          </p:cBhvr>
                                          <p:rCtr x="0" y="-4838"/>
                                        </p:animMotion>
                                        <p:animRot by="1500000">
                                          <p:cBhvr>
                                            <p:cTn id="13" dur="125" fill="hold">
                                              <p:stCondLst>
                                                <p:cond delay="0"/>
                                              </p:stCondLst>
                                            </p:cTn>
                                            <p:tgtEl>
                                              <p:spTgt spid="4"/>
                                            </p:tgtEl>
                                            <p:attrNameLst>
                                              <p:attrName>r</p:attrName>
                                            </p:attrNameLst>
                                          </p:cBhvr>
                                        </p:animRot>
                                        <p:animRot by="-1500000">
                                          <p:cBhvr>
                                            <p:cTn id="14" dur="125" fill="hold">
                                              <p:stCondLst>
                                                <p:cond delay="125"/>
                                              </p:stCondLst>
                                            </p:cTn>
                                            <p:tgtEl>
                                              <p:spTgt spid="4"/>
                                            </p:tgtEl>
                                            <p:attrNameLst>
                                              <p:attrName>r</p:attrName>
                                            </p:attrNameLst>
                                          </p:cBhvr>
                                        </p:animRot>
                                        <p:animRot by="-1500000">
                                          <p:cBhvr>
                                            <p:cTn id="15" dur="125" fill="hold">
                                              <p:stCondLst>
                                                <p:cond delay="250"/>
                                              </p:stCondLst>
                                            </p:cTn>
                                            <p:tgtEl>
                                              <p:spTgt spid="4"/>
                                            </p:tgtEl>
                                            <p:attrNameLst>
                                              <p:attrName>r</p:attrName>
                                            </p:attrNameLst>
                                          </p:cBhvr>
                                        </p:animRot>
                                        <p:animRot by="1500000">
                                          <p:cBhvr>
                                            <p:cTn id="16" dur="125" fill="hold">
                                              <p:stCondLst>
                                                <p:cond delay="375"/>
                                              </p:stCondLst>
                                            </p:cTn>
                                            <p:tgtEl>
                                              <p:spTgt spid="4"/>
                                            </p:tgtEl>
                                            <p:attrNameLst>
                                              <p:attrName>r</p:attrName>
                                            </p:attrNameLst>
                                          </p:cBhvr>
                                        </p:animRo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0-#ppt_w/2"/>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8" fill="hold" nodeType="afterEffect" p14:presetBounceEnd="50000">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14:bounceEnd="50000">
                                          <p:cBhvr additive="base">
                                            <p:cTn id="30" dur="20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1" dur="2000" fill="hold"/>
                                            <p:tgtEl>
                                              <p:spTgt spid="13"/>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14:presetBounceEnd="50000">
                                      <p:stCondLst>
                                        <p:cond delay="800"/>
                                      </p:stCondLst>
                                      <p:childTnLst>
                                        <p:set>
                                          <p:cBhvr>
                                            <p:cTn id="33" dur="1" fill="hold">
                                              <p:stCondLst>
                                                <p:cond delay="0"/>
                                              </p:stCondLst>
                                            </p:cTn>
                                            <p:tgtEl>
                                              <p:spTgt spid="20"/>
                                            </p:tgtEl>
                                            <p:attrNameLst>
                                              <p:attrName>style.visibility</p:attrName>
                                            </p:attrNameLst>
                                          </p:cBhvr>
                                          <p:to>
                                            <p:strVal val="visible"/>
                                          </p:to>
                                        </p:set>
                                        <p:anim calcmode="lin" valueType="num" p14:bounceEnd="50000">
                                          <p:cBhvr additive="base">
                                            <p:cTn id="34" dur="2000" fill="hold"/>
                                            <p:tgtEl>
                                              <p:spTgt spid="20"/>
                                            </p:tgtEl>
                                            <p:attrNameLst>
                                              <p:attrName>ppt_x</p:attrName>
                                            </p:attrNameLst>
                                          </p:cBhvr>
                                          <p:tavLst>
                                            <p:tav tm="0">
                                              <p:val>
                                                <p:strVal val="0-#ppt_w/2"/>
                                              </p:val>
                                            </p:tav>
                                            <p:tav tm="100000">
                                              <p:val>
                                                <p:strVal val="#ppt_x"/>
                                              </p:val>
                                            </p:tav>
                                          </p:tavLst>
                                        </p:anim>
                                        <p:anim calcmode="lin" valueType="num" p14:bounceEnd="50000">
                                          <p:cBhvr additive="base">
                                            <p:cTn id="35" dur="2000" fill="hold"/>
                                            <p:tgtEl>
                                              <p:spTgt spid="20"/>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14:presetBounceEnd="50000">
                                      <p:stCondLst>
                                        <p:cond delay="1400"/>
                                      </p:stCondLst>
                                      <p:childTnLst>
                                        <p:set>
                                          <p:cBhvr>
                                            <p:cTn id="37" dur="1" fill="hold">
                                              <p:stCondLst>
                                                <p:cond delay="0"/>
                                              </p:stCondLst>
                                            </p:cTn>
                                            <p:tgtEl>
                                              <p:spTgt spid="21"/>
                                            </p:tgtEl>
                                            <p:attrNameLst>
                                              <p:attrName>style.visibility</p:attrName>
                                            </p:attrNameLst>
                                          </p:cBhvr>
                                          <p:to>
                                            <p:strVal val="visible"/>
                                          </p:to>
                                        </p:set>
                                        <p:anim calcmode="lin" valueType="num" p14:bounceEnd="50000">
                                          <p:cBhvr additive="base">
                                            <p:cTn id="38" dur="2000" fill="hold"/>
                                            <p:tgtEl>
                                              <p:spTgt spid="21"/>
                                            </p:tgtEl>
                                            <p:attrNameLst>
                                              <p:attrName>ppt_x</p:attrName>
                                            </p:attrNameLst>
                                          </p:cBhvr>
                                          <p:tavLst>
                                            <p:tav tm="0">
                                              <p:val>
                                                <p:strVal val="0-#ppt_w/2"/>
                                              </p:val>
                                            </p:tav>
                                            <p:tav tm="100000">
                                              <p:val>
                                                <p:strVal val="#ppt_x"/>
                                              </p:val>
                                            </p:tav>
                                          </p:tavLst>
                                        </p:anim>
                                        <p:anim calcmode="lin" valueType="num" p14:bounceEnd="50000">
                                          <p:cBhvr additive="base">
                                            <p:cTn id="39" dur="2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2.29167E-6 -2.59259E-6 L 1.00586 -0.80671 " pathEditMode="relative" rAng="0" ptsTypes="AA">
                                          <p:cBhvr>
                                            <p:cTn id="43" dur="2000" fill="hold"/>
                                            <p:tgtEl>
                                              <p:spTgt spid="19"/>
                                            </p:tgtEl>
                                            <p:attrNameLst>
                                              <p:attrName>ppt_x</p:attrName>
                                              <p:attrName>ppt_y</p:attrName>
                                            </p:attrNameLst>
                                          </p:cBhvr>
                                          <p:rCtr x="50286" y="-40347"/>
                                        </p:animMotion>
                                      </p:childTnLst>
                                    </p:cTn>
                                  </p:par>
                                  <p:par>
                                    <p:cTn id="44" presetID="22" presetClass="entr" presetSubtype="8" fill="hold" grpId="0" nodeType="withEffect">
                                      <p:stCondLst>
                                        <p:cond delay="600"/>
                                      </p:stCondLst>
                                      <p:childTnLst>
                                        <p:set>
                                          <p:cBhvr>
                                            <p:cTn id="45" dur="1" fill="hold">
                                              <p:stCondLst>
                                                <p:cond delay="0"/>
                                              </p:stCondLst>
                                            </p:cTn>
                                            <p:tgtEl>
                                              <p:spTgt spid="6"/>
                                            </p:tgtEl>
                                            <p:attrNameLst>
                                              <p:attrName>style.visibility</p:attrName>
                                            </p:attrNameLst>
                                          </p:cBhvr>
                                          <p:to>
                                            <p:strVal val="visible"/>
                                          </p:to>
                                        </p:set>
                                        <p:animEffect transition="in" filter="wipe(left)">
                                          <p:cBhvr>
                                            <p:cTn id="46" dur="14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2.5E-6 -3.7037E-7 L 1.06393 -0.01389 " pathEditMode="relative" rAng="0" ptsTypes="AA">
                                          <p:cBhvr>
                                            <p:cTn id="6" dur="3000" fill="hold"/>
                                            <p:tgtEl>
                                              <p:spTgt spid="17"/>
                                            </p:tgtEl>
                                            <p:attrNameLst>
                                              <p:attrName>ppt_x</p:attrName>
                                              <p:attrName>ppt_y</p:attrName>
                                            </p:attrNameLst>
                                          </p:cBhvr>
                                          <p:rCtr x="53190" y="-694"/>
                                        </p:animMotion>
                                      </p:childTnLst>
                                    </p:cTn>
                                  </p:par>
                                  <p:par>
                                    <p:cTn id="7" presetID="23" presetClass="entr" presetSubtype="32" fill="hold" grpId="0" nodeType="withEffect">
                                      <p:stCondLst>
                                        <p:cond delay="0"/>
                                      </p:stCondLst>
                                      <p:iterate type="lt">
                                        <p:tmPct val="15000"/>
                                      </p:iterate>
                                      <p:childTnLst>
                                        <p:set>
                                          <p:cBhvr>
                                            <p:cTn id="8" dur="1" fill="hold">
                                              <p:stCondLst>
                                                <p:cond delay="0"/>
                                              </p:stCondLst>
                                            </p:cTn>
                                            <p:tgtEl>
                                              <p:spTgt spid="4"/>
                                            </p:tgtEl>
                                            <p:attrNameLst>
                                              <p:attrName>style.visibility</p:attrName>
                                            </p:attrNameLst>
                                          </p:cBhvr>
                                          <p:to>
                                            <p:strVal val="visible"/>
                                          </p:to>
                                        </p:set>
                                        <p:anim calcmode="lin" valueType="num">
                                          <p:cBhvr>
                                            <p:cTn id="9" dur="500" fill="hold"/>
                                            <p:tgtEl>
                                              <p:spTgt spid="4"/>
                                            </p:tgtEl>
                                            <p:attrNameLst>
                                              <p:attrName>ppt_w</p:attrName>
                                            </p:attrNameLst>
                                          </p:cBhvr>
                                          <p:tavLst>
                                            <p:tav tm="0">
                                              <p:val>
                                                <p:strVal val="4*#ppt_w"/>
                                              </p:val>
                                            </p:tav>
                                            <p:tav tm="100000">
                                              <p:val>
                                                <p:strVal val="#ppt_w"/>
                                              </p:val>
                                            </p:tav>
                                          </p:tavLst>
                                        </p:anim>
                                        <p:anim calcmode="lin" valueType="num">
                                          <p:cBhvr>
                                            <p:cTn id="10" dur="500" fill="hold"/>
                                            <p:tgtEl>
                                              <p:spTgt spid="4"/>
                                            </p:tgtEl>
                                            <p:attrNameLst>
                                              <p:attrName>ppt_h</p:attrName>
                                            </p:attrNameLst>
                                          </p:cBhvr>
                                          <p:tavLst>
                                            <p:tav tm="0">
                                              <p:val>
                                                <p:strVal val="4*#ppt_h"/>
                                              </p:val>
                                            </p:tav>
                                            <p:tav tm="100000">
                                              <p:val>
                                                <p:strVal val="#ppt_h"/>
                                              </p:val>
                                            </p:tav>
                                          </p:tavLst>
                                        </p:anim>
                                      </p:childTnLst>
                                    </p:cTn>
                                  </p:par>
                                  <p:par>
                                    <p:cTn id="11" presetID="34" presetClass="emph" presetSubtype="0" fill="hold" grpId="1" nodeType="withEffect">
                                      <p:stCondLst>
                                        <p:cond delay="1100"/>
                                      </p:stCondLst>
                                      <p:iterate type="lt">
                                        <p:tmPct val="10000"/>
                                      </p:iterate>
                                      <p:childTnLst>
                                        <p:animMotion origin="layout" path="M 0 0.02431 L 0 -0.07222 " pathEditMode="relative" rAng="0" ptsTypes="AA">
                                          <p:cBhvr>
                                            <p:cTn id="12" dur="250" accel="50000" decel="50000" autoRev="1" fill="hold">
                                              <p:stCondLst>
                                                <p:cond delay="0"/>
                                              </p:stCondLst>
                                            </p:cTn>
                                            <p:tgtEl>
                                              <p:spTgt spid="4"/>
                                            </p:tgtEl>
                                            <p:attrNameLst>
                                              <p:attrName>ppt_x</p:attrName>
                                              <p:attrName>ppt_y</p:attrName>
                                            </p:attrNameLst>
                                          </p:cBhvr>
                                          <p:rCtr x="0" y="-4838"/>
                                        </p:animMotion>
                                        <p:animRot by="1500000">
                                          <p:cBhvr>
                                            <p:cTn id="13" dur="125" fill="hold">
                                              <p:stCondLst>
                                                <p:cond delay="0"/>
                                              </p:stCondLst>
                                            </p:cTn>
                                            <p:tgtEl>
                                              <p:spTgt spid="4"/>
                                            </p:tgtEl>
                                            <p:attrNameLst>
                                              <p:attrName>r</p:attrName>
                                            </p:attrNameLst>
                                          </p:cBhvr>
                                        </p:animRot>
                                        <p:animRot by="-1500000">
                                          <p:cBhvr>
                                            <p:cTn id="14" dur="125" fill="hold">
                                              <p:stCondLst>
                                                <p:cond delay="125"/>
                                              </p:stCondLst>
                                            </p:cTn>
                                            <p:tgtEl>
                                              <p:spTgt spid="4"/>
                                            </p:tgtEl>
                                            <p:attrNameLst>
                                              <p:attrName>r</p:attrName>
                                            </p:attrNameLst>
                                          </p:cBhvr>
                                        </p:animRot>
                                        <p:animRot by="-1500000">
                                          <p:cBhvr>
                                            <p:cTn id="15" dur="125" fill="hold">
                                              <p:stCondLst>
                                                <p:cond delay="250"/>
                                              </p:stCondLst>
                                            </p:cTn>
                                            <p:tgtEl>
                                              <p:spTgt spid="4"/>
                                            </p:tgtEl>
                                            <p:attrNameLst>
                                              <p:attrName>r</p:attrName>
                                            </p:attrNameLst>
                                          </p:cBhvr>
                                        </p:animRot>
                                        <p:animRot by="1500000">
                                          <p:cBhvr>
                                            <p:cTn id="16" dur="125" fill="hold">
                                              <p:stCondLst>
                                                <p:cond delay="375"/>
                                              </p:stCondLst>
                                            </p:cTn>
                                            <p:tgtEl>
                                              <p:spTgt spid="4"/>
                                            </p:tgtEl>
                                            <p:attrNameLst>
                                              <p:attrName>r</p:attrName>
                                            </p:attrNameLst>
                                          </p:cBhvr>
                                        </p:animRot>
                                      </p:childTnLst>
                                    </p:cTn>
                                  </p:par>
                                </p:childTnLst>
                              </p:cTn>
                            </p:par>
                            <p:par>
                              <p:cTn id="17" fill="hold">
                                <p:stCondLst>
                                  <p:cond delay="3000"/>
                                </p:stCondLst>
                                <p:childTnLst>
                                  <p:par>
                                    <p:cTn id="18" presetID="22" presetClass="entr" presetSubtype="8"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0-#ppt_w/2"/>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2000" fill="hold"/>
                                            <p:tgtEl>
                                              <p:spTgt spid="13"/>
                                            </p:tgtEl>
                                            <p:attrNameLst>
                                              <p:attrName>ppt_x</p:attrName>
                                            </p:attrNameLst>
                                          </p:cBhvr>
                                          <p:tavLst>
                                            <p:tav tm="0">
                                              <p:val>
                                                <p:strVal val="0-#ppt_w/2"/>
                                              </p:val>
                                            </p:tav>
                                            <p:tav tm="100000">
                                              <p:val>
                                                <p:strVal val="#ppt_x"/>
                                              </p:val>
                                            </p:tav>
                                          </p:tavLst>
                                        </p:anim>
                                        <p:anim calcmode="lin" valueType="num">
                                          <p:cBhvr additive="base">
                                            <p:cTn id="31" dur="2000" fill="hold"/>
                                            <p:tgtEl>
                                              <p:spTgt spid="13"/>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800"/>
                                      </p:stCondLst>
                                      <p:childTnLst>
                                        <p:set>
                                          <p:cBhvr>
                                            <p:cTn id="33" dur="1" fill="hold">
                                              <p:stCondLst>
                                                <p:cond delay="0"/>
                                              </p:stCondLst>
                                            </p:cTn>
                                            <p:tgtEl>
                                              <p:spTgt spid="20"/>
                                            </p:tgtEl>
                                            <p:attrNameLst>
                                              <p:attrName>style.visibility</p:attrName>
                                            </p:attrNameLst>
                                          </p:cBhvr>
                                          <p:to>
                                            <p:strVal val="visible"/>
                                          </p:to>
                                        </p:set>
                                        <p:anim calcmode="lin" valueType="num">
                                          <p:cBhvr additive="base">
                                            <p:cTn id="34" dur="2000" fill="hold"/>
                                            <p:tgtEl>
                                              <p:spTgt spid="20"/>
                                            </p:tgtEl>
                                            <p:attrNameLst>
                                              <p:attrName>ppt_x</p:attrName>
                                            </p:attrNameLst>
                                          </p:cBhvr>
                                          <p:tavLst>
                                            <p:tav tm="0">
                                              <p:val>
                                                <p:strVal val="0-#ppt_w/2"/>
                                              </p:val>
                                            </p:tav>
                                            <p:tav tm="100000">
                                              <p:val>
                                                <p:strVal val="#ppt_x"/>
                                              </p:val>
                                            </p:tav>
                                          </p:tavLst>
                                        </p:anim>
                                        <p:anim calcmode="lin" valueType="num">
                                          <p:cBhvr additive="base">
                                            <p:cTn id="35" dur="2000" fill="hold"/>
                                            <p:tgtEl>
                                              <p:spTgt spid="20"/>
                                            </p:tgtEl>
                                            <p:attrNameLst>
                                              <p:attrName>ppt_y</p:attrName>
                                            </p:attrNameLst>
                                          </p:cBhvr>
                                          <p:tavLst>
                                            <p:tav tm="0">
                                              <p:val>
                                                <p:strVal val="#ppt_y"/>
                                              </p:val>
                                            </p:tav>
                                            <p:tav tm="100000">
                                              <p:val>
                                                <p:strVal val="#ppt_y"/>
                                              </p:val>
                                            </p:tav>
                                          </p:tavLst>
                                        </p:anim>
                                      </p:childTnLst>
                                    </p:cTn>
                                  </p:par>
                                  <p:par>
                                    <p:cTn id="36" presetID="2" presetClass="entr" presetSubtype="8" fill="hold" nodeType="withEffect">
                                      <p:stCondLst>
                                        <p:cond delay="140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2000" fill="hold"/>
                                            <p:tgtEl>
                                              <p:spTgt spid="21"/>
                                            </p:tgtEl>
                                            <p:attrNameLst>
                                              <p:attrName>ppt_x</p:attrName>
                                            </p:attrNameLst>
                                          </p:cBhvr>
                                          <p:tavLst>
                                            <p:tav tm="0">
                                              <p:val>
                                                <p:strVal val="0-#ppt_w/2"/>
                                              </p:val>
                                            </p:tav>
                                            <p:tav tm="100000">
                                              <p:val>
                                                <p:strVal val="#ppt_x"/>
                                              </p:val>
                                            </p:tav>
                                          </p:tavLst>
                                        </p:anim>
                                        <p:anim calcmode="lin" valueType="num">
                                          <p:cBhvr additive="base">
                                            <p:cTn id="39" dur="2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path" presetSubtype="0" accel="50000" decel="50000" fill="hold" nodeType="clickEffect">
                                      <p:stCondLst>
                                        <p:cond delay="0"/>
                                      </p:stCondLst>
                                      <p:childTnLst>
                                        <p:animMotion origin="layout" path="M 2.29167E-6 -2.59259E-6 L 1.00586 -0.80671 " pathEditMode="relative" rAng="0" ptsTypes="AA">
                                          <p:cBhvr>
                                            <p:cTn id="43" dur="2000" fill="hold"/>
                                            <p:tgtEl>
                                              <p:spTgt spid="19"/>
                                            </p:tgtEl>
                                            <p:attrNameLst>
                                              <p:attrName>ppt_x</p:attrName>
                                              <p:attrName>ppt_y</p:attrName>
                                            </p:attrNameLst>
                                          </p:cBhvr>
                                          <p:rCtr x="50286" y="-40347"/>
                                        </p:animMotion>
                                      </p:childTnLst>
                                    </p:cTn>
                                  </p:par>
                                  <p:par>
                                    <p:cTn id="44" presetID="22" presetClass="entr" presetSubtype="8" fill="hold" grpId="0" nodeType="withEffect">
                                      <p:stCondLst>
                                        <p:cond delay="600"/>
                                      </p:stCondLst>
                                      <p:childTnLst>
                                        <p:set>
                                          <p:cBhvr>
                                            <p:cTn id="45" dur="1" fill="hold">
                                              <p:stCondLst>
                                                <p:cond delay="0"/>
                                              </p:stCondLst>
                                            </p:cTn>
                                            <p:tgtEl>
                                              <p:spTgt spid="6"/>
                                            </p:tgtEl>
                                            <p:attrNameLst>
                                              <p:attrName>style.visibility</p:attrName>
                                            </p:attrNameLst>
                                          </p:cBhvr>
                                          <p:to>
                                            <p:strVal val="visible"/>
                                          </p:to>
                                        </p:set>
                                        <p:animEffect transition="in" filter="wipe(left)">
                                          <p:cBhvr>
                                            <p:cTn id="46" dur="14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Yellow Background Images | Free Vectors, Stock Photos &amp;amp; PSD">
            <a:extLst>
              <a:ext uri="{FF2B5EF4-FFF2-40B4-BE49-F238E27FC236}">
                <a16:creationId xmlns:a16="http://schemas.microsoft.com/office/drawing/2014/main" id="{4759E2CE-C0D5-4299-A234-E4861CF6993F}"/>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0" y="-45141"/>
            <a:ext cx="12192000" cy="6952946"/>
          </a:xfrm>
          <a:prstGeom prst="rect">
            <a:avLst/>
          </a:prstGeom>
          <a:noFill/>
          <a:extLst>
            <a:ext uri="{909E8E84-426E-40DD-AFC4-6F175D3DCCD1}">
              <a14:hiddenFill xmlns:a14="http://schemas.microsoft.com/office/drawing/2010/main">
                <a:solidFill>
                  <a:srgbClr val="FFFFFF"/>
                </a:solidFill>
              </a14:hiddenFill>
            </a:ext>
          </a:extLst>
        </p:spPr>
      </p:pic>
      <p:sp>
        <p:nvSpPr>
          <p:cNvPr id="4" name="Cloud 3">
            <a:extLst>
              <a:ext uri="{FF2B5EF4-FFF2-40B4-BE49-F238E27FC236}">
                <a16:creationId xmlns:a16="http://schemas.microsoft.com/office/drawing/2014/main" id="{2081635E-1FE2-4BFA-821A-BA6E00AA80B1}"/>
              </a:ext>
            </a:extLst>
          </p:cNvPr>
          <p:cNvSpPr/>
          <p:nvPr/>
        </p:nvSpPr>
        <p:spPr>
          <a:xfrm rot="342722">
            <a:off x="1027890" y="520944"/>
            <a:ext cx="10136221" cy="581611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EADAD84-0E43-4EFE-8EA1-FD56E795CE41}"/>
              </a:ext>
            </a:extLst>
          </p:cNvPr>
          <p:cNvSpPr txBox="1"/>
          <p:nvPr/>
        </p:nvSpPr>
        <p:spPr>
          <a:xfrm>
            <a:off x="1147272" y="1481235"/>
            <a:ext cx="9554547" cy="3139321"/>
          </a:xfrm>
          <a:prstGeom prst="rect">
            <a:avLst/>
          </a:prstGeom>
          <a:noFill/>
        </p:spPr>
        <p:txBody>
          <a:bodyPr wrap="square" rtlCol="0">
            <a:spAutoFit/>
          </a:bodyPr>
          <a:lstStyle>
            <a:defPPr>
              <a:defRPr lang="en-US"/>
            </a:defPPr>
            <a:lvl1pPr algn="ctr">
              <a:defRPr sz="4800">
                <a:solidFill>
                  <a:srgbClr val="FFC000"/>
                </a:solidFill>
                <a:latin typeface="UTM Showcard" panose="02040603050506020204" pitchFamily="18" charset="0"/>
                <a:cs typeface="Times New Roman" panose="02020603050405020304" pitchFamily="18" charset="0"/>
              </a:defRPr>
            </a:lvl1pPr>
          </a:lstStyle>
          <a:p>
            <a:r>
              <a:rPr lang="en-US" sz="6600" dirty="0">
                <a:ln>
                  <a:solidFill>
                    <a:schemeClr val="tx1"/>
                  </a:solidFill>
                </a:ln>
                <a:solidFill>
                  <a:srgbClr val="00B0F0"/>
                </a:solidFill>
              </a:rPr>
              <a:t>1</a:t>
            </a:r>
            <a:r>
              <a:rPr lang="en-US" sz="6600">
                <a:ln>
                  <a:solidFill>
                    <a:schemeClr val="tx1"/>
                  </a:solidFill>
                </a:ln>
                <a:solidFill>
                  <a:srgbClr val="00B0F0"/>
                </a:solidFill>
              </a:rPr>
              <a:t>. </a:t>
            </a:r>
          </a:p>
          <a:p>
            <a:r>
              <a:rPr lang="en-US" sz="6600">
                <a:ln>
                  <a:solidFill>
                    <a:schemeClr val="tx1"/>
                  </a:solidFill>
                </a:ln>
                <a:solidFill>
                  <a:srgbClr val="00B0F0"/>
                </a:solidFill>
              </a:rPr>
              <a:t>CÁC </a:t>
            </a:r>
            <a:r>
              <a:rPr lang="en-US" sz="6600" dirty="0">
                <a:ln>
                  <a:solidFill>
                    <a:schemeClr val="tx1"/>
                  </a:solidFill>
                </a:ln>
                <a:solidFill>
                  <a:srgbClr val="00B0F0"/>
                </a:solidFill>
              </a:rPr>
              <a:t>LOẠI </a:t>
            </a:r>
            <a:r>
              <a:rPr lang="en-US" sz="6600">
                <a:ln>
                  <a:solidFill>
                    <a:schemeClr val="tx1"/>
                  </a:solidFill>
                </a:ln>
                <a:solidFill>
                  <a:srgbClr val="00B0F0"/>
                </a:solidFill>
              </a:rPr>
              <a:t>HÌNH </a:t>
            </a:r>
          </a:p>
          <a:p>
            <a:r>
              <a:rPr lang="en-US" sz="6600">
                <a:ln>
                  <a:solidFill>
                    <a:schemeClr val="tx1"/>
                  </a:solidFill>
                </a:ln>
                <a:solidFill>
                  <a:srgbClr val="00B0F0"/>
                </a:solidFill>
              </a:rPr>
              <a:t>GIAO </a:t>
            </a:r>
            <a:r>
              <a:rPr lang="en-US" sz="6600" dirty="0">
                <a:ln>
                  <a:solidFill>
                    <a:schemeClr val="tx1"/>
                  </a:solidFill>
                </a:ln>
                <a:solidFill>
                  <a:srgbClr val="00B0F0"/>
                </a:solidFill>
              </a:rPr>
              <a:t>THÔNG VẬN TẢI</a:t>
            </a:r>
          </a:p>
        </p:txBody>
      </p:sp>
    </p:spTree>
    <p:extLst>
      <p:ext uri="{BB962C8B-B14F-4D97-AF65-F5344CB8AC3E}">
        <p14:creationId xmlns:p14="http://schemas.microsoft.com/office/powerpoint/2010/main" val="32188643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23" presetClass="entr" presetSubtype="32" fill="hold" grpId="0" nodeType="withEffect">
                                  <p:stCondLst>
                                    <p:cond delay="0"/>
                                  </p:stCondLst>
                                  <p:iterate type="lt">
                                    <p:tmPct val="15000"/>
                                  </p:iterate>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4*#ppt_w"/>
                                          </p:val>
                                        </p:tav>
                                        <p:tav tm="100000">
                                          <p:val>
                                            <p:strVal val="#ppt_w"/>
                                          </p:val>
                                        </p:tav>
                                      </p:tavLst>
                                    </p:anim>
                                    <p:anim calcmode="lin" valueType="num">
                                      <p:cBhvr>
                                        <p:cTn id="13" dur="500" fill="hold"/>
                                        <p:tgtEl>
                                          <p:spTgt spid="2"/>
                                        </p:tgtEl>
                                        <p:attrNameLst>
                                          <p:attrName>ppt_h</p:attrName>
                                        </p:attrNameLst>
                                      </p:cBhvr>
                                      <p:tavLst>
                                        <p:tav tm="0">
                                          <p:val>
                                            <p:strVal val="4*#ppt_h"/>
                                          </p:val>
                                        </p:tav>
                                        <p:tav tm="100000">
                                          <p:val>
                                            <p:strVal val="#ppt_h"/>
                                          </p:val>
                                        </p:tav>
                                      </p:tavLst>
                                    </p:anim>
                                  </p:childTnLst>
                                </p:cTn>
                              </p:par>
                              <p:par>
                                <p:cTn id="14" presetID="34" presetClass="emph" presetSubtype="0" fill="hold" grpId="1" nodeType="withEffect">
                                  <p:stCondLst>
                                    <p:cond delay="1100"/>
                                  </p:stCondLst>
                                  <p:iterate type="lt">
                                    <p:tmPct val="10000"/>
                                  </p:iterate>
                                  <p:childTnLst>
                                    <p:animMotion origin="layout" path="M 0 0.02431 L 0 -0.07222 " pathEditMode="relative" rAng="0" ptsTypes="AA">
                                      <p:cBhvr>
                                        <p:cTn id="15" dur="250" accel="50000" decel="50000" autoRev="1" fill="hold">
                                          <p:stCondLst>
                                            <p:cond delay="0"/>
                                          </p:stCondLst>
                                        </p:cTn>
                                        <p:tgtEl>
                                          <p:spTgt spid="2"/>
                                        </p:tgtEl>
                                        <p:attrNameLst>
                                          <p:attrName>ppt_x</p:attrName>
                                          <p:attrName>ppt_y</p:attrName>
                                        </p:attrNameLst>
                                      </p:cBhvr>
                                      <p:rCtr x="0" y="-4838"/>
                                    </p:animMotion>
                                    <p:animRot by="1500000">
                                      <p:cBhvr>
                                        <p:cTn id="16" dur="125" fill="hold">
                                          <p:stCondLst>
                                            <p:cond delay="0"/>
                                          </p:stCondLst>
                                        </p:cTn>
                                        <p:tgtEl>
                                          <p:spTgt spid="2"/>
                                        </p:tgtEl>
                                        <p:attrNameLst>
                                          <p:attrName>r</p:attrName>
                                        </p:attrNameLst>
                                      </p:cBhvr>
                                    </p:animRot>
                                    <p:animRot by="-1500000">
                                      <p:cBhvr>
                                        <p:cTn id="17" dur="125" fill="hold">
                                          <p:stCondLst>
                                            <p:cond delay="125"/>
                                          </p:stCondLst>
                                        </p:cTn>
                                        <p:tgtEl>
                                          <p:spTgt spid="2"/>
                                        </p:tgtEl>
                                        <p:attrNameLst>
                                          <p:attrName>r</p:attrName>
                                        </p:attrNameLst>
                                      </p:cBhvr>
                                    </p:animRot>
                                    <p:animRot by="-1500000">
                                      <p:cBhvr>
                                        <p:cTn id="18" dur="125" fill="hold">
                                          <p:stCondLst>
                                            <p:cond delay="250"/>
                                          </p:stCondLst>
                                        </p:cTn>
                                        <p:tgtEl>
                                          <p:spTgt spid="2"/>
                                        </p:tgtEl>
                                        <p:attrNameLst>
                                          <p:attrName>r</p:attrName>
                                        </p:attrNameLst>
                                      </p:cBhvr>
                                    </p:animRot>
                                    <p:animRot by="1500000">
                                      <p:cBhvr>
                                        <p:cTn id="19"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2" grpId="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TIMING" val="|0.5|0.8|0.8|0.6|0.7"/>
</p:tagLst>
</file>

<file path=ppt/tags/tag4.xml><?xml version="1.0" encoding="utf-8"?>
<p:tagLst xmlns:a="http://schemas.openxmlformats.org/drawingml/2006/main" xmlns:r="http://schemas.openxmlformats.org/officeDocument/2006/relationships" xmlns:p="http://schemas.openxmlformats.org/presentationml/2006/main">
  <p:tag name="TIMING" val="|1.3|1.8|0.8|0.6|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681</TotalTime>
  <Words>1452</Words>
  <Application>Microsoft Office PowerPoint</Application>
  <PresentationFormat>Widescreen</PresentationFormat>
  <Paragraphs>131</Paragraphs>
  <Slides>34</Slides>
  <Notes>6</Notes>
  <HiddenSlides>0</HiddenSlides>
  <MMClips>8</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Calibri</vt:lpstr>
      <vt:lpstr>Calibri Light</vt:lpstr>
      <vt:lpstr>iCiel Cadena</vt:lpstr>
      <vt:lpstr>Times New Roman</vt:lpstr>
      <vt:lpstr>UTM Showcard</vt:lpstr>
      <vt:lpstr>UVN Bo Quen</vt:lpstr>
      <vt:lpstr>UVN Huong Que Nang</vt:lpstr>
      <vt:lpstr>UVN Thanh Pho Nang</vt:lpstr>
      <vt:lpstr>UVN Thoi Nay Nang</vt:lpstr>
      <vt:lpstr>Wingdings 2</vt:lpstr>
      <vt:lpstr>Office Theme</vt:lpstr>
      <vt:lpstr>GIAO   THÔNG     VẬN      TẢI</vt:lpstr>
      <vt:lpstr>PowerPoint Presentation</vt:lpstr>
      <vt:lpstr>PowerPoint Presentation</vt:lpstr>
      <vt:lpstr>PowerPoint Presentation</vt:lpstr>
      <vt:lpstr>PowerPoint Presentation</vt:lpstr>
      <vt:lpstr>GIAO   THÔNG     VẬN      TẢI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PHÂN BỐ MỘT SỐ LOẠI HÌNH GIAO THÔNG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CHÚC   CÁC    BẠN     HỌC      TỐT</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HP</dc:creator>
  <dc:description>9Slide.vn</dc:description>
  <cp:lastModifiedBy>9Slide</cp:lastModifiedBy>
  <cp:revision>32</cp:revision>
  <dcterms:created xsi:type="dcterms:W3CDTF">2021-11-28T10:10:47Z</dcterms:created>
  <dcterms:modified xsi:type="dcterms:W3CDTF">2021-11-29T14:36:26Z</dcterms:modified>
  <cp:category>9Slide.vn</cp:category>
</cp:coreProperties>
</file>