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6E2EC"/>
    <a:srgbClr val="FF9966"/>
    <a:srgbClr val="FFCCCC"/>
    <a:srgbClr val="FFCCFF"/>
    <a:srgbClr val="0000FF"/>
    <a:srgbClr val="DD6909"/>
    <a:srgbClr val="FF9933"/>
    <a:srgbClr val="FF99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2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15</a:t>
              </a:r>
            </a:p>
            <a:p>
              <a:pPr algn="ctr"/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VỊ TRÍ, ĐỊNH HƯỚNG</a:t>
              </a:r>
            </a:p>
            <a:p>
              <a:pPr algn="ctr"/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KHÔNG GIAN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161" y="3591354"/>
            <a:ext cx="3746239" cy="89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31114" y="2209800"/>
            <a:ext cx="8484286" cy="3962400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21162" y="1752600"/>
            <a:ext cx="4724400" cy="762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, ở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giữa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829354"/>
            <a:ext cx="5029200" cy="76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nâu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ở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khoang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57200" y="3429000"/>
            <a:ext cx="5029200" cy="76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xám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ở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khoang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64024" y="4191000"/>
            <a:ext cx="4705137" cy="76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khoang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ở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giữa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nâu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xám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57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31114" y="2209800"/>
            <a:ext cx="8484286" cy="3733800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00400" y="1752600"/>
            <a:ext cx="2891051" cy="762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Dưới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3200400"/>
            <a:ext cx="2971800" cy="76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Búp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ở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38200" y="3810000"/>
            <a:ext cx="2895600" cy="762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Con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mèo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ở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99" y="2682879"/>
            <a:ext cx="4337571" cy="278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76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905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444391" y="20327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87391" y="20447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733800"/>
            <a:ext cx="3803782" cy="105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142508" y="3323852"/>
            <a:ext cx="5077692" cy="2619748"/>
            <a:chOff x="4142508" y="3019052"/>
            <a:chExt cx="5077692" cy="2619748"/>
          </a:xfrm>
        </p:grpSpPr>
        <p:sp>
          <p:nvSpPr>
            <p:cNvPr id="9" name="Title 1"/>
            <p:cNvSpPr txBox="1">
              <a:spLocks/>
            </p:cNvSpPr>
            <p:nvPr/>
          </p:nvSpPr>
          <p:spPr>
            <a:xfrm>
              <a:off x="4142508" y="3182462"/>
              <a:ext cx="5077692" cy="245633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200000"/>
                </a:lnSpc>
              </a:pP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Toa         ở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trước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toa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2.</a:t>
              </a:r>
            </a:p>
            <a:p>
              <a:pPr algn="l">
                <a:lnSpc>
                  <a:spcPct val="200000"/>
                </a:lnSpc>
              </a:pP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Toa         ở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sau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toa</a:t>
              </a:r>
              <a:r>
                <a:rPr lang="en-US" sz="2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3.</a:t>
              </a:r>
              <a:endPara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l">
                <a:lnSpc>
                  <a:spcPct val="200000"/>
                </a:lnSpc>
              </a:pP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Toa         ở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giữa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toa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1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toa</a:t>
              </a:r>
              <a:r>
                <a:rPr lang="en-US" sz="2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3.</a:t>
              </a:r>
              <a:endPara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 algn="l">
                <a:lnSpc>
                  <a:spcPct val="200000"/>
                </a:lnSpc>
                <a:buFontTx/>
                <a:buChar char="-"/>
              </a:pPr>
              <a:endParaRPr lang="vi-VN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083792" y="3019052"/>
              <a:ext cx="6096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083792" y="3812896"/>
              <a:ext cx="6096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091752" y="4610152"/>
              <a:ext cx="609600" cy="606704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5091752" y="3323852"/>
            <a:ext cx="6096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91752" y="4117696"/>
            <a:ext cx="6096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091752" y="4914952"/>
            <a:ext cx="6096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3715" y="19050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0" y="2057400"/>
            <a:ext cx="5077692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Đèn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Đèn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giữa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342900" indent="-342900" algn="l">
              <a:lnSpc>
                <a:spcPct val="150000"/>
              </a:lnSpc>
              <a:buFontTx/>
              <a:buChar char="-"/>
            </a:pP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Đèn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dưới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692" y="1382095"/>
            <a:ext cx="1909762" cy="376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85798" y="2266146"/>
            <a:ext cx="1324402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đỏ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0304" y="2831649"/>
            <a:ext cx="1680268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vàng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4428" y="3409146"/>
            <a:ext cx="1680268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xanh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3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2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321" y="2362200"/>
            <a:ext cx="5467279" cy="3747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0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1577011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66957" y="1600200"/>
            <a:ext cx="72960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ngồi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hai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xem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phim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5486400"/>
            <a:ext cx="8382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2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trước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sau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2500" b="1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tất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cả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bao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nhiêu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ngồi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xem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phim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5504" y="5859440"/>
            <a:ext cx="713096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7444" y="5861194"/>
            <a:ext cx="713096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2560" y="6262048"/>
            <a:ext cx="151604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9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360" y="2594909"/>
            <a:ext cx="4665900" cy="3129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1066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66957" y="1089989"/>
            <a:ext cx="72960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gạch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đây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Hỏi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bao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nhiêu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gạch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ở: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2053" y="2667000"/>
            <a:ext cx="364802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trên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cùng</a:t>
            </a:r>
            <a:endParaRPr lang="en-US" sz="25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dưới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cùng</a:t>
            </a:r>
            <a:endParaRPr lang="en-US" sz="25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giữa</a:t>
            </a:r>
            <a:endParaRPr lang="en-US" sz="25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Cả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latin typeface="Arial" pitchFamily="34" charset="0"/>
                <a:cs typeface="Arial" pitchFamily="34" charset="0"/>
              </a:rPr>
              <a:t>hàng</a:t>
            </a:r>
            <a:endParaRPr lang="vi-VN" sz="2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1048" y="2784144"/>
            <a:ext cx="2446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gạch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3346594"/>
            <a:ext cx="2446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gạch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048" y="3920938"/>
            <a:ext cx="2446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gạch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6192" y="4495800"/>
            <a:ext cx="244650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gạch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5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6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209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Trước – Sau , ở giữa</vt:lpstr>
      <vt:lpstr>Trên – Dưới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78</cp:revision>
  <dcterms:created xsi:type="dcterms:W3CDTF">2006-08-16T00:00:00Z</dcterms:created>
  <dcterms:modified xsi:type="dcterms:W3CDTF">2020-08-17T18:50:09Z</dcterms:modified>
</cp:coreProperties>
</file>