
<file path=[Content_Types].xml><?xml version="1.0" encoding="utf-8"?>
<Types xmlns="http://schemas.openxmlformats.org/package/2006/content-types">
  <Default Extension="bin" ContentType="application/vnd.ms-office.activeX"/>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vml" ContentType="application/vnd.openxmlformats-officedocument.vmlDrawing"/>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9.xml" ContentType="application/vnd.openxmlformats-officedocument.presentationml.notesSlid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2.xml" ContentType="application/vnd.openxmlformats-officedocument.themeOverr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9" r:id="rId2"/>
    <p:sldMasterId id="2147483727" r:id="rId3"/>
    <p:sldMasterId id="2147483748" r:id="rId4"/>
  </p:sldMasterIdLst>
  <p:notesMasterIdLst>
    <p:notesMasterId r:id="rId27"/>
  </p:notesMasterIdLst>
  <p:sldIdLst>
    <p:sldId id="384" r:id="rId5"/>
    <p:sldId id="312" r:id="rId6"/>
    <p:sldId id="340" r:id="rId7"/>
    <p:sldId id="411" r:id="rId8"/>
    <p:sldId id="257" r:id="rId9"/>
    <p:sldId id="283" r:id="rId10"/>
    <p:sldId id="309" r:id="rId11"/>
    <p:sldId id="310" r:id="rId12"/>
    <p:sldId id="341" r:id="rId13"/>
    <p:sldId id="317" r:id="rId14"/>
    <p:sldId id="314" r:id="rId15"/>
    <p:sldId id="318" r:id="rId16"/>
    <p:sldId id="321" r:id="rId17"/>
    <p:sldId id="295" r:id="rId18"/>
    <p:sldId id="343" r:id="rId19"/>
    <p:sldId id="345" r:id="rId20"/>
    <p:sldId id="346" r:id="rId21"/>
    <p:sldId id="347" r:id="rId22"/>
    <p:sldId id="412" r:id="rId23"/>
    <p:sldId id="320" r:id="rId24"/>
    <p:sldId id="407" r:id="rId25"/>
    <p:sldId id="294" r:id="rId26"/>
  </p:sldIdLst>
  <p:sldSz cx="12192000" cy="6858000"/>
  <p:notesSz cx="6858000" cy="9144000"/>
  <p:custDataLst>
    <p:tags r:id="rId28"/>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B842"/>
    <a:srgbClr val="DAD4E1"/>
    <a:srgbClr val="FEE300"/>
    <a:srgbClr val="24A21D"/>
    <a:srgbClr val="E7ECDC"/>
    <a:srgbClr val="97D2D2"/>
    <a:srgbClr val="F79646"/>
    <a:srgbClr val="FFFF99"/>
    <a:srgbClr val="B7DEE8"/>
    <a:srgbClr val="FED0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5" autoAdjust="0"/>
    <p:restoredTop sz="88836" autoAdjust="0"/>
  </p:normalViewPr>
  <p:slideViewPr>
    <p:cSldViewPr snapToGrid="0">
      <p:cViewPr varScale="1">
        <p:scale>
          <a:sx n="75" d="100"/>
          <a:sy n="75"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4"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2308DB-BC0A-479F-9969-8113CE968C69}" type="datetimeFigureOut">
              <a:rPr lang="vi-VN" smtClean="0"/>
              <a:t>04/11/2021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BDE1E1-0867-45F9-B004-D9EF1B4525BD}" type="slidenum">
              <a:rPr lang="vi-VN" smtClean="0"/>
              <a:t>‹#›</a:t>
            </a:fld>
            <a:endParaRPr lang="vi-VN"/>
          </a:p>
        </p:txBody>
      </p:sp>
    </p:spTree>
    <p:extLst>
      <p:ext uri="{BB962C8B-B14F-4D97-AF65-F5344CB8AC3E}">
        <p14:creationId xmlns:p14="http://schemas.microsoft.com/office/powerpoint/2010/main" val="48901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D6A86-94E1-4EDB-A4E9-C9B1DB95CE4F}"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6746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 Các con quan sát, cô lấy can đựng nước rót đầy 2 ca, mỗi ca đựng 1 lít nước chúng ta được 2l nước, 1+ 1= 2</a:t>
            </a:r>
          </a:p>
          <a:p>
            <a:pPr marL="171450" indent="-171450">
              <a:buFontTx/>
              <a:buChar char="-"/>
            </a:pPr>
            <a:r>
              <a:rPr lang="en-US" altLang="zh-CN"/>
              <a:t>Nếu các con có can và ca 1 lít nước như thế này,thì chúng mình cũng thực hành rót nước cho cô nhé. Con sẽ lấy can 2 lít nước rót đầy vào các cốc,mỗi cốc có dung tích 1l nước và chúng mình sẽ được 2l nước như  hình vẽ.</a:t>
            </a:r>
          </a:p>
          <a:p>
            <a:pPr marL="0" indent="0">
              <a:buFontTx/>
              <a:buNone/>
            </a:pPr>
            <a:r>
              <a:rPr lang="en-US" altLang="zh-CN"/>
              <a:t>-Vừa rồi cô đã HD chúng mình về đơn vị đo dung tích là l và đc viết tắt là…</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98945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250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A1D9A-82E5-4D71-88C2-F2691999086F}"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95386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82039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Đây</a:t>
            </a:r>
            <a:r>
              <a:rPr lang="en-US" baseline="0" dirty="0"/>
              <a:t> </a:t>
            </a:r>
            <a:r>
              <a:rPr lang="en-US" baseline="0" dirty="0" err="1"/>
              <a:t>là</a:t>
            </a:r>
            <a:r>
              <a:rPr lang="en-US" baseline="0" dirty="0"/>
              <a:t> </a:t>
            </a:r>
            <a:r>
              <a:rPr lang="en-US" baseline="0" dirty="0" err="1"/>
              <a:t>bình</a:t>
            </a:r>
            <a:r>
              <a:rPr lang="en-US" baseline="0" dirty="0"/>
              <a:t> </a:t>
            </a:r>
            <a:r>
              <a:rPr lang="en-US" baseline="0" dirty="0" err="1"/>
              <a:t>đựng</a:t>
            </a:r>
            <a:r>
              <a:rPr lang="en-US" baseline="0" dirty="0"/>
              <a:t> </a:t>
            </a:r>
            <a:r>
              <a:rPr lang="en-US" baseline="0" dirty="0" err="1"/>
              <a:t>nước</a:t>
            </a:r>
            <a:r>
              <a:rPr lang="en-US" baseline="0" dirty="0"/>
              <a:t>, can </a:t>
            </a:r>
            <a:r>
              <a:rPr lang="en-US" baseline="0" dirty="0" err="1"/>
              <a:t>dầu</a:t>
            </a:r>
            <a:r>
              <a:rPr lang="en-US" baseline="0" dirty="0"/>
              <a:t> </a:t>
            </a:r>
            <a:r>
              <a:rPr lang="en-US" baseline="0" dirty="0" err="1"/>
              <a:t>ăn</a:t>
            </a:r>
            <a:r>
              <a:rPr lang="en-US" baseline="0" dirty="0"/>
              <a:t>, </a:t>
            </a:r>
            <a:r>
              <a:rPr lang="en-US" baseline="0" dirty="0" err="1"/>
              <a:t>bình</a:t>
            </a:r>
            <a:r>
              <a:rPr lang="en-US" baseline="0" dirty="0"/>
              <a:t> </a:t>
            </a:r>
            <a:r>
              <a:rPr lang="en-US" baseline="0" dirty="0" err="1"/>
              <a:t>đựng</a:t>
            </a:r>
            <a:r>
              <a:rPr lang="en-US" baseline="0" dirty="0"/>
              <a:t> </a:t>
            </a:r>
            <a:r>
              <a:rPr lang="en-US" baseline="0" dirty="0" err="1"/>
              <a:t>nước</a:t>
            </a:r>
            <a:r>
              <a:rPr lang="en-US" baseline="0" dirty="0"/>
              <a:t> </a:t>
            </a:r>
            <a:r>
              <a:rPr lang="en-US" baseline="0" dirty="0" err="1"/>
              <a:t>khoáng</a:t>
            </a:r>
            <a:r>
              <a:rPr lang="en-US" baseline="0" dirty="0"/>
              <a:t>, </a:t>
            </a:r>
            <a:r>
              <a:rPr lang="en-US" baseline="0" dirty="0" err="1"/>
              <a:t>chúng</a:t>
            </a:r>
            <a:r>
              <a:rPr lang="en-US" baseline="0" dirty="0"/>
              <a:t> ta  </a:t>
            </a:r>
            <a:r>
              <a:rPr lang="en-US" baseline="0" dirty="0" err="1"/>
              <a:t>nhìn</a:t>
            </a:r>
            <a:r>
              <a:rPr lang="en-US" baseline="0" dirty="0"/>
              <a:t> </a:t>
            </a:r>
            <a:r>
              <a:rPr lang="en-US" baseline="0" dirty="0" err="1"/>
              <a:t>trên</a:t>
            </a:r>
            <a:r>
              <a:rPr lang="en-US" baseline="0" dirty="0"/>
              <a:t> </a:t>
            </a:r>
            <a:r>
              <a:rPr lang="en-US" baseline="0" dirty="0" err="1"/>
              <a:t>bao</a:t>
            </a:r>
            <a:r>
              <a:rPr lang="en-US" baseline="0" dirty="0"/>
              <a:t> </a:t>
            </a:r>
            <a:r>
              <a:rPr lang="en-US" baseline="0" dirty="0" err="1"/>
              <a:t>bì</a:t>
            </a:r>
            <a:r>
              <a:rPr lang="en-US" baseline="0" dirty="0"/>
              <a:t> </a:t>
            </a:r>
            <a:r>
              <a:rPr lang="en-US" baseline="0" dirty="0" err="1"/>
              <a:t>có</a:t>
            </a:r>
            <a:r>
              <a:rPr lang="en-US" baseline="0" dirty="0"/>
              <a:t> </a:t>
            </a:r>
            <a:r>
              <a:rPr lang="en-US" baseline="0" dirty="0" err="1"/>
              <a:t>các</a:t>
            </a:r>
            <a:r>
              <a:rPr lang="en-US" baseline="0" dirty="0"/>
              <a:t> </a:t>
            </a:r>
            <a:r>
              <a:rPr lang="en-US" baseline="0" dirty="0" err="1"/>
              <a:t>kí</a:t>
            </a:r>
            <a:r>
              <a:rPr lang="en-US" baseline="0" dirty="0"/>
              <a:t> </a:t>
            </a:r>
            <a:r>
              <a:rPr lang="en-US" baseline="0" dirty="0" err="1"/>
              <a:t>hiệu</a:t>
            </a:r>
            <a:r>
              <a:rPr lang="en-US" baseline="0" dirty="0"/>
              <a:t> </a:t>
            </a:r>
            <a:r>
              <a:rPr lang="en-US" baseline="0" dirty="0" err="1"/>
              <a:t>là</a:t>
            </a:r>
            <a:r>
              <a:rPr lang="en-US" baseline="0" dirty="0"/>
              <a:t>: 1 </a:t>
            </a:r>
            <a:r>
              <a:rPr lang="en-US" baseline="0" dirty="0" err="1"/>
              <a:t>lít</a:t>
            </a:r>
            <a:r>
              <a:rPr lang="en-US" baseline="0" dirty="0"/>
              <a:t>, 5 </a:t>
            </a:r>
            <a:r>
              <a:rPr lang="en-US" baseline="0" dirty="0" err="1"/>
              <a:t>lít</a:t>
            </a:r>
            <a:r>
              <a:rPr lang="en-US" baseline="0" dirty="0"/>
              <a:t>, 19l. </a:t>
            </a:r>
            <a:r>
              <a:rPr lang="en-US" baseline="0" dirty="0" err="1"/>
              <a:t>Các</a:t>
            </a:r>
            <a:r>
              <a:rPr lang="en-US" baseline="0" dirty="0"/>
              <a:t> </a:t>
            </a:r>
            <a:r>
              <a:rPr lang="en-US" baseline="0" dirty="0" err="1"/>
              <a:t>kí</a:t>
            </a:r>
            <a:r>
              <a:rPr lang="en-US" baseline="0" dirty="0"/>
              <a:t> </a:t>
            </a:r>
            <a:r>
              <a:rPr lang="en-US" baseline="0" dirty="0" err="1"/>
              <a:t>hiệu</a:t>
            </a:r>
            <a:r>
              <a:rPr lang="en-US" baseline="0" dirty="0"/>
              <a:t> </a:t>
            </a:r>
            <a:r>
              <a:rPr lang="en-US" baseline="0" dirty="0" err="1"/>
              <a:t>này</a:t>
            </a:r>
            <a:r>
              <a:rPr lang="en-US" baseline="0" dirty="0"/>
              <a:t> </a:t>
            </a:r>
            <a:r>
              <a:rPr lang="en-US" baseline="0" dirty="0" err="1"/>
              <a:t>có</a:t>
            </a:r>
            <a:r>
              <a:rPr lang="en-US" baseline="0" dirty="0"/>
              <a:t> ý </a:t>
            </a:r>
            <a:r>
              <a:rPr lang="en-US" baseline="0" dirty="0" err="1"/>
              <a:t>nghĩa</a:t>
            </a:r>
            <a:r>
              <a:rPr lang="en-US" baseline="0" dirty="0"/>
              <a:t> </a:t>
            </a:r>
            <a:r>
              <a:rPr lang="en-US" baseline="0" dirty="0" err="1"/>
              <a:t>như</a:t>
            </a:r>
            <a:r>
              <a:rPr lang="en-US" baseline="0" dirty="0"/>
              <a:t> </a:t>
            </a:r>
            <a:r>
              <a:rPr lang="en-US" baseline="0" dirty="0" err="1"/>
              <a:t>thế</a:t>
            </a:r>
            <a:r>
              <a:rPr lang="en-US" baseline="0" dirty="0"/>
              <a:t> </a:t>
            </a:r>
            <a:r>
              <a:rPr lang="en-US" baseline="0" dirty="0" err="1"/>
              <a:t>nào</a:t>
            </a:r>
            <a:r>
              <a:rPr lang="en-US" baseline="0" dirty="0"/>
              <a:t>, </a:t>
            </a:r>
            <a:r>
              <a:rPr lang="en-US" baseline="0" dirty="0" err="1"/>
              <a:t>cô</a:t>
            </a:r>
            <a:r>
              <a:rPr lang="en-US" baseline="0" dirty="0"/>
              <a:t> </a:t>
            </a:r>
            <a:r>
              <a:rPr lang="en-US" baseline="0" dirty="0" err="1"/>
              <a:t>trò</a:t>
            </a:r>
            <a:r>
              <a:rPr lang="en-US" baseline="0" dirty="0"/>
              <a:t> </a:t>
            </a:r>
            <a:r>
              <a:rPr lang="en-US" baseline="0" dirty="0" err="1"/>
              <a:t>mình</a:t>
            </a:r>
            <a:r>
              <a:rPr lang="en-US" baseline="0" dirty="0"/>
              <a:t> </a:t>
            </a:r>
            <a:r>
              <a:rPr lang="en-US" baseline="0" dirty="0" err="1"/>
              <a:t>sẽ</a:t>
            </a:r>
            <a:r>
              <a:rPr lang="en-US" baseline="0" dirty="0"/>
              <a:t> </a:t>
            </a:r>
            <a:r>
              <a:rPr lang="en-US" baseline="0" dirty="0" err="1"/>
              <a:t>tìm</a:t>
            </a:r>
            <a:r>
              <a:rPr lang="en-US" baseline="0" dirty="0"/>
              <a:t> </a:t>
            </a:r>
            <a:r>
              <a:rPr lang="en-US" baseline="0" dirty="0" err="1"/>
              <a:t>hiểu</a:t>
            </a:r>
            <a:r>
              <a:rPr lang="en-US" baseline="0" dirty="0"/>
              <a:t> qua </a:t>
            </a:r>
            <a:r>
              <a:rPr lang="en-US" baseline="0" dirty="0" err="1"/>
              <a:t>bài</a:t>
            </a:r>
            <a:r>
              <a:rPr lang="en-US" baseline="0" dirty="0"/>
              <a:t> </a:t>
            </a:r>
            <a:r>
              <a:rPr lang="en-US" baseline="0" dirty="0" err="1"/>
              <a:t>ngày</a:t>
            </a:r>
            <a:r>
              <a:rPr lang="en-US" baseline="0" dirty="0"/>
              <a:t> </a:t>
            </a:r>
            <a:r>
              <a:rPr lang="en-US" baseline="0" dirty="0" err="1"/>
              <a:t>hôm</a:t>
            </a:r>
            <a:r>
              <a:rPr lang="en-US" baseline="0" dirty="0"/>
              <a:t> nay.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00642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 bài học, HS:</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Biết và sử dụng được một số loại cân thông dụng để đo cân nặng một số đồ vật.</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Biết dùng ca 1 lít, chai 1 lít để đong, đo lượng nước chứa trong một số đồ vật.</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Vận dụng thực hành và trải nghiệm , HS nắm được các thao tác cơ bản, sử dụng công cụ để cân, đong với đơn vị đo khối lượng ki - lô - gam và đơn vị đo dung tích lít.</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Thông qua hoạt động khám phá (nhận biết, so sánh), hình thành kiến thức mới (hình thành biểu tượng, cảm nhận về dung tích và số đo dung tích lít), HS phát triển năng lực tư duy, lập luận toán học.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Thông qua hoạt động giải bài tập, bài toán thực tế liên quan đến phép tính về lít, trình bày, diễn đạt nói, viết khi trả lời các câu hỏi, HS được phát triển năng lực giao tiếp, năng lực giải quyết vấn đề toán học.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D6BDE1E1-0867-45F9-B004-D9EF1B4525BD}" type="slidenum">
              <a:rPr lang="vi-VN" smtClean="0"/>
              <a:t>3</a:t>
            </a:fld>
            <a:endParaRPr lang="vi-VN"/>
          </a:p>
        </p:txBody>
      </p:sp>
    </p:spTree>
    <p:extLst>
      <p:ext uri="{BB962C8B-B14F-4D97-AF65-F5344CB8AC3E}">
        <p14:creationId xmlns:p14="http://schemas.microsoft.com/office/powerpoint/2010/main" val="759693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54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91749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D6A86-94E1-4EDB-A4E9-C9B1DB95CE4F}"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09517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vi-VN"/>
              <a:t>So sánh lượng nước ở bình và cốc </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vi-VN"/>
              <a:t>+ </a:t>
            </a:r>
            <a:r>
              <a:rPr kumimoji="0" lang="en-US" sz="1200" b="1" i="0" u="none" strike="noStrike" kern="1200" cap="none" spc="0" normalizeH="0" baseline="0" noProof="0">
                <a:ln>
                  <a:noFill/>
                </a:ln>
                <a:solidFill>
                  <a:srgbClr val="000000"/>
                </a:solidFill>
                <a:effectLst/>
                <a:uLnTx/>
                <a:uFillTx/>
                <a:latin typeface="Times New Roman" pitchFamily="18" charset="0"/>
                <a:ea typeface="黑体"/>
                <a:cs typeface="Times New Roman" pitchFamily="18" charset="0"/>
              </a:rPr>
              <a:t>Bình đựng được </a:t>
            </a:r>
            <a:r>
              <a:rPr kumimoji="0" lang="en-US" sz="1200" b="1" i="0" u="none" strike="noStrike" kern="1200" cap="none" spc="0" normalizeH="0" baseline="0" noProof="0">
                <a:ln>
                  <a:noFill/>
                </a:ln>
                <a:solidFill>
                  <a:srgbClr val="FF0000"/>
                </a:solidFill>
                <a:effectLst/>
                <a:uLnTx/>
                <a:uFillTx/>
                <a:latin typeface="Times New Roman" pitchFamily="18" charset="0"/>
                <a:ea typeface="黑体"/>
                <a:cs typeface="Times New Roman" pitchFamily="18" charset="0"/>
              </a:rPr>
              <a:t>nhiều nước hơn </a:t>
            </a:r>
            <a:r>
              <a:rPr kumimoji="0" lang="en-US" sz="1200" b="1" i="0" u="none" strike="noStrike" kern="1200" cap="none" spc="0" normalizeH="0" baseline="0" noProof="0">
                <a:ln>
                  <a:noFill/>
                </a:ln>
                <a:solidFill>
                  <a:srgbClr val="000000"/>
                </a:solidFill>
                <a:effectLst/>
                <a:uLnTx/>
                <a:uFillTx/>
                <a:latin typeface="Times New Roman" pitchFamily="18" charset="0"/>
                <a:ea typeface="黑体"/>
                <a:cs typeface="Times New Roman" pitchFamily="18" charset="0"/>
              </a:rPr>
              <a:t>cốc.</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kumimoji="0" lang="en-US" sz="1200" b="1" i="0" u="none" strike="noStrike" kern="1200" cap="none" spc="0" normalizeH="0" baseline="0" noProof="0">
                <a:ln>
                  <a:noFill/>
                </a:ln>
                <a:solidFill>
                  <a:srgbClr val="000000"/>
                </a:solidFill>
                <a:effectLst/>
                <a:uLnTx/>
                <a:uFillTx/>
                <a:latin typeface="Times New Roman" pitchFamily="18" charset="0"/>
                <a:ea typeface="黑体"/>
                <a:cs typeface="Times New Roman" pitchFamily="18" charset="0"/>
              </a:rPr>
              <a:t>+Cốc đựng được </a:t>
            </a:r>
            <a:r>
              <a:rPr kumimoji="0" lang="en-US" sz="1200" b="1" i="0" u="none" strike="noStrike" kern="1200" cap="none" spc="0" normalizeH="0" baseline="0" noProof="0">
                <a:ln>
                  <a:noFill/>
                </a:ln>
                <a:solidFill>
                  <a:srgbClr val="FF0000"/>
                </a:solidFill>
                <a:effectLst/>
                <a:uLnTx/>
                <a:uFillTx/>
                <a:latin typeface="Times New Roman" pitchFamily="18" charset="0"/>
                <a:ea typeface="黑体"/>
                <a:cs typeface="Times New Roman" pitchFamily="18" charset="0"/>
              </a:rPr>
              <a:t>ít nước hơn </a:t>
            </a:r>
            <a:r>
              <a:rPr kumimoji="0" lang="en-US" sz="1200" b="1" i="0" u="none" strike="noStrike" kern="1200" cap="none" spc="0" normalizeH="0" baseline="0" noProof="0">
                <a:ln>
                  <a:noFill/>
                </a:ln>
                <a:solidFill>
                  <a:srgbClr val="000000"/>
                </a:solidFill>
                <a:effectLst/>
                <a:uLnTx/>
                <a:uFillTx/>
                <a:latin typeface="Times New Roman" pitchFamily="18" charset="0"/>
                <a:ea typeface="黑体"/>
                <a:cs typeface="Times New Roman" pitchFamily="18" charset="0"/>
              </a:rPr>
              <a:t>bình. </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endParaRPr lang="vi-VN"/>
          </a:p>
        </p:txBody>
      </p:sp>
      <p:sp>
        <p:nvSpPr>
          <p:cNvPr id="4" name="Slide Number Placeholder 3"/>
          <p:cNvSpPr>
            <a:spLocks noGrp="1"/>
          </p:cNvSpPr>
          <p:nvPr>
            <p:ph type="sldNum" sz="quarter" idx="5"/>
          </p:nvPr>
        </p:nvSpPr>
        <p:spPr/>
        <p:txBody>
          <a:bodyPr/>
          <a:lstStyle/>
          <a:p>
            <a:fld id="{D6BDE1E1-0867-45F9-B004-D9EF1B4525BD}" type="slidenum">
              <a:rPr lang="vi-VN" smtClean="0"/>
              <a:t>7</a:t>
            </a:fld>
            <a:endParaRPr lang="vi-VN"/>
          </a:p>
        </p:txBody>
      </p:sp>
    </p:spTree>
    <p:extLst>
      <p:ext uri="{BB962C8B-B14F-4D97-AF65-F5344CB8AC3E}">
        <p14:creationId xmlns:p14="http://schemas.microsoft.com/office/powerpoint/2010/main" val="1975574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kích</a:t>
            </a:r>
            <a:r>
              <a:rPr lang="en-US" baseline="0" dirty="0"/>
              <a:t> </a:t>
            </a:r>
            <a:r>
              <a:rPr lang="en-US" baseline="0" dirty="0" err="1"/>
              <a:t>chuột</a:t>
            </a:r>
            <a:r>
              <a:rPr lang="en-US" baseline="0" dirty="0"/>
              <a:t> 1 </a:t>
            </a:r>
            <a:r>
              <a:rPr lang="en-US" baseline="0" dirty="0" err="1"/>
              <a:t>lần</a:t>
            </a:r>
            <a:r>
              <a:rPr lang="en-US" baseline="0" dirty="0"/>
              <a:t> </a:t>
            </a:r>
            <a:r>
              <a:rPr lang="en-US" baseline="0" err="1"/>
              <a:t>để</a:t>
            </a:r>
            <a:r>
              <a:rPr lang="en-US" baseline="0"/>
              <a:t> hiệu </a:t>
            </a:r>
            <a:r>
              <a:rPr lang="en-US" baseline="0" dirty="0" err="1"/>
              <a:t>ứng</a:t>
            </a:r>
            <a:r>
              <a:rPr lang="en-US" baseline="0" dirty="0"/>
              <a:t> </a:t>
            </a:r>
            <a:r>
              <a:rPr lang="en-US" baseline="0" dirty="0" err="1"/>
              <a:t>tự</a:t>
            </a:r>
            <a:r>
              <a:rPr lang="en-US" baseline="0" dirty="0"/>
              <a:t> </a:t>
            </a:r>
            <a:r>
              <a:rPr lang="en-US" baseline="0" dirty="0" err="1"/>
              <a:t>động</a:t>
            </a:r>
            <a:r>
              <a:rPr lang="en-US" baseline="0" dirty="0"/>
              <a:t> </a:t>
            </a:r>
            <a:r>
              <a:rPr lang="en-US" baseline="0" err="1"/>
              <a:t>chạy</a:t>
            </a:r>
            <a:r>
              <a:rPr lang="en-US" baseline="0"/>
              <a:t>.</a:t>
            </a:r>
          </a:p>
          <a:p>
            <a:r>
              <a:rPr lang="en-US" baseline="0"/>
              <a:t>-Quan sát lượng nước trong bình rót ra 4 cốc nước</a:t>
            </a:r>
          </a:p>
          <a:p>
            <a:r>
              <a:rPr lang="en-US" baseline="0"/>
              <a:t>-So sánh lượng nước trong bình và bốn cốc nước.</a:t>
            </a:r>
          </a:p>
          <a:p>
            <a:r>
              <a:rPr lang="en-US" baseline="0"/>
              <a:t>+ ở đây chúng mình thấy rót….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63007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Hôm nay cô sẽ giới thiệu với chúng mình 1 đơn vị đo dung tích đó là lít. Đây là ca 1 lít và đây là chai 1 lít. Lít là 1 đơn vị đo dung tích, lít viết tắt là e lờ.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+HS nhắc lại: Lít là 1 đơn vị đo dung tích, lít viết tắt là e lờ. </a:t>
            </a:r>
          </a:p>
          <a:p>
            <a:r>
              <a:rPr lang="en-US" altLang="zh-CN"/>
              <a:t>-HS viết bảng con đơn vị đo dung tích lít đầy đủ và viết tắt.</a:t>
            </a:r>
          </a:p>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98945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896619" y="1603301"/>
            <a:ext cx="9867486" cy="4770499"/>
            <a:chOff x="741115" y="865258"/>
            <a:chExt cx="7691377" cy="4010102"/>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3129031" y="865258"/>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3" name="Google Shape;2356;p30">
            <a:extLst>
              <a:ext uri="{FF2B5EF4-FFF2-40B4-BE49-F238E27FC236}">
                <a16:creationId xmlns:a16="http://schemas.microsoft.com/office/drawing/2014/main" id="{FF3093F1-70FF-4A92-A939-256BC49F43A6}"/>
              </a:ext>
            </a:extLst>
          </p:cNvPr>
          <p:cNvGrpSpPr/>
          <p:nvPr userDrawn="1"/>
        </p:nvGrpSpPr>
        <p:grpSpPr>
          <a:xfrm>
            <a:off x="896619" y="1566374"/>
            <a:ext cx="9867486" cy="4807426"/>
            <a:chOff x="741115" y="853968"/>
            <a:chExt cx="7691377" cy="4021392"/>
          </a:xfrm>
          <a:solidFill>
            <a:schemeClr val="accent3"/>
          </a:solidFill>
        </p:grpSpPr>
        <p:sp>
          <p:nvSpPr>
            <p:cNvPr id="294" name="Google Shape;2357;p30">
              <a:extLst>
                <a:ext uri="{FF2B5EF4-FFF2-40B4-BE49-F238E27FC236}">
                  <a16:creationId xmlns:a16="http://schemas.microsoft.com/office/drawing/2014/main" id="{378B6936-B094-4FA3-9256-C7AF5859717D}"/>
                </a:ext>
              </a:extLst>
            </p:cNvPr>
            <p:cNvSpPr/>
            <p:nvPr/>
          </p:nvSpPr>
          <p:spPr>
            <a:xfrm>
              <a:off x="3121100" y="853968"/>
              <a:ext cx="3397427"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296"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7"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8"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930506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243630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043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36564486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97449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3006614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21218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22395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7909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106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6321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8661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39509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4737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197859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4191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27115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30410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25897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4053650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74842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17243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15769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83076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30386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6692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20316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55656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30601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52366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83987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extLst>
      <p:ext uri="{BB962C8B-B14F-4D97-AF65-F5344CB8AC3E}">
        <p14:creationId xmlns:p14="http://schemas.microsoft.com/office/powerpoint/2010/main" val="29379091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19258134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896619" y="1603301"/>
            <a:ext cx="9867486" cy="4770499"/>
            <a:chOff x="741115" y="865258"/>
            <a:chExt cx="7691377" cy="4010102"/>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3129031" y="865258"/>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04715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0696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60696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1" name="Picture 10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12323829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4075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1" name="Picture 10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26089629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1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223547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0"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0615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2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Picture 9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28870817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42804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3" name="Google Shape;2356;p30">
            <a:extLst>
              <a:ext uri="{FF2B5EF4-FFF2-40B4-BE49-F238E27FC236}">
                <a16:creationId xmlns:a16="http://schemas.microsoft.com/office/drawing/2014/main" id="{FF3093F1-70FF-4A92-A939-256BC49F43A6}"/>
              </a:ext>
            </a:extLst>
          </p:cNvPr>
          <p:cNvGrpSpPr/>
          <p:nvPr userDrawn="1"/>
        </p:nvGrpSpPr>
        <p:grpSpPr>
          <a:xfrm>
            <a:off x="896619" y="1566374"/>
            <a:ext cx="9867486" cy="4807426"/>
            <a:chOff x="741115" y="853968"/>
            <a:chExt cx="7691377" cy="4021392"/>
          </a:xfrm>
          <a:solidFill>
            <a:schemeClr val="accent3"/>
          </a:solidFill>
        </p:grpSpPr>
        <p:sp>
          <p:nvSpPr>
            <p:cNvPr id="294" name="Google Shape;2357;p30">
              <a:extLst>
                <a:ext uri="{FF2B5EF4-FFF2-40B4-BE49-F238E27FC236}">
                  <a16:creationId xmlns:a16="http://schemas.microsoft.com/office/drawing/2014/main" id="{378B6936-B094-4FA3-9256-C7AF5859717D}"/>
                </a:ext>
              </a:extLst>
            </p:cNvPr>
            <p:cNvSpPr/>
            <p:nvPr/>
          </p:nvSpPr>
          <p:spPr>
            <a:xfrm>
              <a:off x="3121100" y="853968"/>
              <a:ext cx="3397427"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296"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7"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8"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64579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4258913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40573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75063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10771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42321330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161976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4442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22016756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36761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1F7B06EF-739C-484D-9386-5BD244BF7DC3}"/>
              </a:ext>
            </a:extLst>
          </p:cNvPr>
          <p:cNvSpPr>
            <a:spLocks noGrp="1"/>
          </p:cNvSpPr>
          <p:nvPr>
            <p:ph type="dt" sz="half" idx="10"/>
          </p:nvPr>
        </p:nvSpPr>
        <p:spPr/>
        <p:txBody>
          <a:bodyPr/>
          <a:lstStyle/>
          <a:p>
            <a:fld id="{C6EF2163-3C4C-4B55-A699-9178E85E8A42}" type="datetimeFigureOut">
              <a:rPr lang="vi-VN" smtClean="0"/>
              <a:pPr/>
              <a:t>04/11/2021</a:t>
            </a:fld>
            <a:endParaRPr lang="vi-VN"/>
          </a:p>
        </p:txBody>
      </p:sp>
      <p:sp>
        <p:nvSpPr>
          <p:cNvPr id="3" name="Chỗ dành sẵn cho Chân trang 2">
            <a:extLst>
              <a:ext uri="{FF2B5EF4-FFF2-40B4-BE49-F238E27FC236}">
                <a16:creationId xmlns:a16="http://schemas.microsoft.com/office/drawing/2014/main" id="{5A93A1AE-83DD-41E7-A254-EEB70267545C}"/>
              </a:ext>
            </a:extLst>
          </p:cNvPr>
          <p:cNvSpPr>
            <a:spLocks noGrp="1"/>
          </p:cNvSpPr>
          <p:nvPr>
            <p:ph type="ftr" sz="quarter" idx="11"/>
          </p:nvPr>
        </p:nvSpPr>
        <p:spPr/>
        <p:txBody>
          <a:bodyPr/>
          <a:lstStyle/>
          <a:p>
            <a:endParaRPr lang="vi-VN"/>
          </a:p>
        </p:txBody>
      </p:sp>
      <p:sp>
        <p:nvSpPr>
          <p:cNvPr id="4" name="Chỗ dành sẵn cho Số hiệu Bản chiếu 3">
            <a:extLst>
              <a:ext uri="{FF2B5EF4-FFF2-40B4-BE49-F238E27FC236}">
                <a16:creationId xmlns:a16="http://schemas.microsoft.com/office/drawing/2014/main" id="{75AAFE15-561C-43CD-870B-AFB7CBF950E9}"/>
              </a:ext>
            </a:extLst>
          </p:cNvPr>
          <p:cNvSpPr>
            <a:spLocks noGrp="1"/>
          </p:cNvSpPr>
          <p:nvPr>
            <p:ph type="sldNum" sz="quarter" idx="12"/>
          </p:nvPr>
        </p:nvSpPr>
        <p:spPr/>
        <p:txBody>
          <a:bodyPr/>
          <a:lstStyle/>
          <a:p>
            <a:fld id="{D9F4C694-AE86-47D3-9ECA-69B67159F27C}" type="slidenum">
              <a:rPr lang="vi-VN" smtClean="0"/>
              <a:pPr/>
              <a:t>‹#›</a:t>
            </a:fld>
            <a:endParaRPr lang="vi-VN"/>
          </a:p>
        </p:txBody>
      </p:sp>
    </p:spTree>
    <p:extLst>
      <p:ext uri="{BB962C8B-B14F-4D97-AF65-F5344CB8AC3E}">
        <p14:creationId xmlns:p14="http://schemas.microsoft.com/office/powerpoint/2010/main" val="16266096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extLst>
      <p:ext uri="{BB962C8B-B14F-4D97-AF65-F5344CB8AC3E}">
        <p14:creationId xmlns:p14="http://schemas.microsoft.com/office/powerpoint/2010/main" val="2130778819"/>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extLst>
      <p:ext uri="{BB962C8B-B14F-4D97-AF65-F5344CB8AC3E}">
        <p14:creationId xmlns:p14="http://schemas.microsoft.com/office/powerpoint/2010/main" val="772437777"/>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02913540"/>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2021/11/4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908476299"/>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0"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6653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2021/11/4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2021790598"/>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2021/11/4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502234534"/>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2021/11/4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3030930199"/>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2021/11/4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1972667686"/>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2021/11/4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140880156"/>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2021/11/4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2632731731"/>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2021/11/4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1599441460"/>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Picture 9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2926936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1015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theme" Target="../theme/theme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theme" Target="../theme/theme3.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4.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75" r:id="rId5"/>
    <p:sldLayoutId id="2147483692" r:id="rId6"/>
    <p:sldLayoutId id="2147483694" r:id="rId7"/>
    <p:sldLayoutId id="2147483693" r:id="rId8"/>
    <p:sldLayoutId id="2147483691" r:id="rId9"/>
    <p:sldLayoutId id="2147483676" r:id="rId10"/>
    <p:sldLayoutId id="2147483677" r:id="rId11"/>
    <p:sldLayoutId id="2147483678" r:id="rId12"/>
    <p:sldLayoutId id="2147483679" r:id="rId13"/>
    <p:sldLayoutId id="2147483680" r:id="rId14"/>
    <p:sldLayoutId id="2147483695" r:id="rId15"/>
    <p:sldLayoutId id="2147483696" r:id="rId16"/>
    <p:sldLayoutId id="2147483697" r:id="rId17"/>
    <p:sldLayoutId id="2147483698" r:id="rId18"/>
    <p:sldLayoutId id="214748374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153378127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51926376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9469905"/>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xml"/><Relationship Id="rId7" Type="http://schemas.openxmlformats.org/officeDocument/2006/relationships/image" Target="../media/image12.GIF"/><Relationship Id="rId2" Type="http://schemas.openxmlformats.org/officeDocument/2006/relationships/slideLayout" Target="../slideLayouts/slideLayout45.xml"/><Relationship Id="rId1" Type="http://schemas.openxmlformats.org/officeDocument/2006/relationships/tags" Target="../tags/tag2.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7.jpg"/><Relationship Id="rId2" Type="http://schemas.openxmlformats.org/officeDocument/2006/relationships/slideLayout" Target="../slideLayouts/slideLayout66.xml"/><Relationship Id="rId1" Type="http://schemas.openxmlformats.org/officeDocument/2006/relationships/tags" Target="../tags/tag7.xml"/><Relationship Id="rId6" Type="http://schemas.openxmlformats.org/officeDocument/2006/relationships/image" Target="../media/image26.png"/><Relationship Id="rId5" Type="http://schemas.microsoft.com/office/2007/relationships/hdphoto" Target="../media/hdphoto5.wdp"/><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7.xml"/><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4.wmf"/><Relationship Id="rId3" Type="http://schemas.openxmlformats.org/officeDocument/2006/relationships/control" Target="../activeX/activeX2.xml"/><Relationship Id="rId7" Type="http://schemas.openxmlformats.org/officeDocument/2006/relationships/image" Target="../media/image35.png"/><Relationship Id="rId12" Type="http://schemas.openxmlformats.org/officeDocument/2006/relationships/image" Target="../media/image33.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slideLayout" Target="../slideLayouts/slideLayout67.xml"/><Relationship Id="rId11" Type="http://schemas.openxmlformats.org/officeDocument/2006/relationships/image" Target="../media/image32.wmf"/><Relationship Id="rId5" Type="http://schemas.openxmlformats.org/officeDocument/2006/relationships/control" Target="../activeX/activeX4.xml"/><Relationship Id="rId10" Type="http://schemas.openxmlformats.org/officeDocument/2006/relationships/image" Target="../media/image31.wmf"/><Relationship Id="rId4" Type="http://schemas.openxmlformats.org/officeDocument/2006/relationships/control" Target="../activeX/activeX3.xml"/><Relationship Id="rId9"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9.png"/><Relationship Id="rId2" Type="http://schemas.openxmlformats.org/officeDocument/2006/relationships/slideLayout" Target="../slideLayouts/slideLayout66.xml"/><Relationship Id="rId1" Type="http://schemas.openxmlformats.org/officeDocument/2006/relationships/tags" Target="../tags/tag8.xml"/><Relationship Id="rId6" Type="http://schemas.microsoft.com/office/2007/relationships/hdphoto" Target="../media/hdphoto4.wdp"/><Relationship Id="rId5" Type="http://schemas.openxmlformats.org/officeDocument/2006/relationships/image" Target="../media/image21.pn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5.xml"/><Relationship Id="rId1" Type="http://schemas.openxmlformats.org/officeDocument/2006/relationships/tags" Target="../tags/tag10.xml"/><Relationship Id="rId6" Type="http://schemas.microsoft.com/office/2007/relationships/hdphoto" Target="../media/hdphoto6.wdp"/><Relationship Id="rId5" Type="http://schemas.openxmlformats.org/officeDocument/2006/relationships/image" Target="../media/image40.png"/><Relationship Id="rId4" Type="http://schemas.openxmlformats.org/officeDocument/2006/relationships/audio" Target="../media/audio3.wav"/></Relationships>
</file>

<file path=ppt/slides/_rels/slide1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audio" Target="../media/audio2.wav"/><Relationship Id="rId7" Type="http://schemas.microsoft.com/office/2007/relationships/hdphoto" Target="../media/hdphoto7.wdp"/><Relationship Id="rId2" Type="http://schemas.openxmlformats.org/officeDocument/2006/relationships/slideLayout" Target="../slideLayouts/slideLayout9.xml"/><Relationship Id="rId1" Type="http://schemas.openxmlformats.org/officeDocument/2006/relationships/tags" Target="../tags/tag11.xml"/><Relationship Id="rId6" Type="http://schemas.openxmlformats.org/officeDocument/2006/relationships/image" Target="../media/image42.png"/><Relationship Id="rId5" Type="http://schemas.openxmlformats.org/officeDocument/2006/relationships/image" Target="../media/image41.jpeg"/><Relationship Id="rId10" Type="http://schemas.openxmlformats.org/officeDocument/2006/relationships/image" Target="../media/image45.png"/><Relationship Id="rId4" Type="http://schemas.openxmlformats.org/officeDocument/2006/relationships/audio" Target="../media/audio4.wav"/><Relationship Id="rId9"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9.xml"/><Relationship Id="rId1" Type="http://schemas.openxmlformats.org/officeDocument/2006/relationships/tags" Target="../tags/tag12.xml"/><Relationship Id="rId5" Type="http://schemas.openxmlformats.org/officeDocument/2006/relationships/image" Target="../media/image46.png"/><Relationship Id="rId4" Type="http://schemas.openxmlformats.org/officeDocument/2006/relationships/audio" Target="../media/audio4.wav"/></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67.xml"/><Relationship Id="rId5" Type="http://schemas.openxmlformats.org/officeDocument/2006/relationships/image" Target="../media/image16.jpeg"/><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8.png"/><Relationship Id="rId2" Type="http://schemas.openxmlformats.org/officeDocument/2006/relationships/slideLayout" Target="../slideLayouts/slideLayout68.xml"/><Relationship Id="rId1" Type="http://schemas.openxmlformats.org/officeDocument/2006/relationships/themeOverride" Target="../theme/themeOverride2.xml"/><Relationship Id="rId6" Type="http://schemas.microsoft.com/office/2007/relationships/hdphoto" Target="../media/hdphoto8.wdp"/><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9.png"/><Relationship Id="rId2" Type="http://schemas.openxmlformats.org/officeDocument/2006/relationships/slideLayout" Target="../slideLayouts/slideLayout67.xml"/><Relationship Id="rId1" Type="http://schemas.openxmlformats.org/officeDocument/2006/relationships/themeOverride" Target="../theme/themeOverride1.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7.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media1.mp3"/><Relationship Id="rId7" Type="http://schemas.microsoft.com/office/2007/relationships/hdphoto" Target="../media/hdphoto4.wdp"/><Relationship Id="rId2" Type="http://schemas.microsoft.com/office/2007/relationships/media" Target="../media/media1.mp3"/><Relationship Id="rId1" Type="http://schemas.openxmlformats.org/officeDocument/2006/relationships/tags" Target="../tags/tag5.xml"/><Relationship Id="rId6" Type="http://schemas.openxmlformats.org/officeDocument/2006/relationships/image" Target="../media/image21.png"/><Relationship Id="rId5" Type="http://schemas.openxmlformats.org/officeDocument/2006/relationships/notesSlide" Target="../notesSlides/notesSlide8.xml"/><Relationship Id="rId10" Type="http://schemas.openxmlformats.org/officeDocument/2006/relationships/image" Target="../media/image22.png"/><Relationship Id="rId4" Type="http://schemas.openxmlformats.org/officeDocument/2006/relationships/slideLayout" Target="../slideLayouts/slideLayout67.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5.xml"/><Relationship Id="rId1" Type="http://schemas.openxmlformats.org/officeDocument/2006/relationships/tags" Target="../tags/tag6.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4589" y="1583179"/>
            <a:ext cx="8809795" cy="1935747"/>
          </a:xfrm>
          <a:prstGeom prst="rect">
            <a:avLst/>
          </a:prstGeom>
        </p:spPr>
      </p:pic>
      <p:sp>
        <p:nvSpPr>
          <p:cNvPr id="7" name="TextBox 6"/>
          <p:cNvSpPr txBox="1"/>
          <p:nvPr/>
        </p:nvSpPr>
        <p:spPr>
          <a:xfrm>
            <a:off x="332267" y="4155870"/>
            <a:ext cx="11654438" cy="830997"/>
          </a:xfrm>
          <a:prstGeom prst="rect">
            <a:avLst/>
          </a:prstGeom>
          <a:noFill/>
        </p:spPr>
        <p:txBody>
          <a:bodyPr wrap="square" rtlCol="0">
            <a:prstTxWarp prst="textArchUp">
              <a:avLst/>
            </a:prstTxWarp>
            <a:spAutoFit/>
          </a:bodyPr>
          <a:lstStyle/>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a:ln w="12700">
                  <a:solidFill>
                    <a:srgbClr val="4F81BD"/>
                  </a:solidFill>
                  <a:prstDash val="solid"/>
                </a:ln>
                <a:solidFill>
                  <a:srgbClr val="FF0000"/>
                </a:solidFill>
                <a:effectLst>
                  <a:outerShdw dist="38100" dir="2640000" algn="bl" rotWithShape="0">
                    <a:srgbClr val="4F81BD"/>
                  </a:outerShdw>
                </a:effectLst>
                <a:uLnTx/>
                <a:uFillTx/>
                <a:latin typeface="UTM Cookies"/>
                <a:ea typeface="字魂17号-萌趣果冻体"/>
                <a:cs typeface="+mj-lt"/>
                <a:sym typeface="+mn-ea"/>
              </a:rPr>
              <a:t>Chào mừng các em đến với tiết Toán</a:t>
            </a:r>
            <a:endParaRPr kumimoji="0" lang="en-US" altLang="zh-CN" sz="4800" b="1" i="1" u="none" strike="noStrike" kern="1200" cap="none" spc="0" normalizeH="0" baseline="0" noProof="0" dirty="0">
              <a:ln w="12700">
                <a:solidFill>
                  <a:srgbClr val="4F81BD"/>
                </a:solidFill>
                <a:prstDash val="solid"/>
              </a:ln>
              <a:solidFill>
                <a:srgbClr val="FF0000"/>
              </a:solidFill>
              <a:effectLst>
                <a:outerShdw dist="38100" dir="2640000" algn="bl" rotWithShape="0">
                  <a:srgbClr val="4F81BD"/>
                </a:outerShdw>
              </a:effectLst>
              <a:uLnTx/>
              <a:uFillTx/>
              <a:latin typeface="UTM Cookies"/>
              <a:ea typeface="字魂17号-萌趣果冻体"/>
              <a:cs typeface="+mj-lt"/>
              <a:sym typeface="+mn-ea"/>
            </a:endParaRPr>
          </a:p>
        </p:txBody>
      </p:sp>
      <p:pic>
        <p:nvPicPr>
          <p:cNvPr id="9" name="Picture 158" descr="200712419435657_1"/>
          <p:cNvPicPr>
            <a:picLocks noChangeAspect="1" noChangeArrowheads="1" noCrop="1"/>
          </p:cNvPicPr>
          <p:nvPr/>
        </p:nvPicPr>
        <p:blipFill>
          <a:blip r:embed="rId6"/>
          <a:srcRect/>
          <a:stretch>
            <a:fillRect/>
          </a:stretch>
        </p:blipFill>
        <p:spPr bwMode="auto">
          <a:xfrm>
            <a:off x="-1392767" y="4650317"/>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9" descr="10004015438746072987"/>
          <p:cNvPicPr>
            <a:picLocks noChangeAspect="1" noChangeArrowheads="1" noCrop="1"/>
          </p:cNvPicPr>
          <p:nvPr/>
        </p:nvPicPr>
        <p:blipFill>
          <a:blip r:embed="rId7"/>
          <a:srcRect/>
          <a:stretch>
            <a:fillRect/>
          </a:stretch>
        </p:blipFill>
        <p:spPr bwMode="auto">
          <a:xfrm rot="21401862" flipH="1">
            <a:off x="12496801" y="5925277"/>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0" descr="200712419435657_1"/>
          <p:cNvPicPr>
            <a:picLocks noChangeAspect="1" noChangeArrowheads="1" noCrop="1"/>
          </p:cNvPicPr>
          <p:nvPr/>
        </p:nvPicPr>
        <p:blipFill>
          <a:blip r:embed="rId6"/>
          <a:srcRect/>
          <a:stretch>
            <a:fillRect/>
          </a:stretch>
        </p:blipFill>
        <p:spPr bwMode="auto">
          <a:xfrm flipH="1">
            <a:off x="13819717" y="3124200"/>
            <a:ext cx="711200" cy="711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rot="20089245" flipH="1">
            <a:off x="1043855" y="4500603"/>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rot="20089245" flipH="1">
            <a:off x="1043855" y="4535759"/>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58" descr="200712419435657_1"/>
          <p:cNvPicPr>
            <a:picLocks noChangeAspect="1" noChangeArrowheads="1" noCrop="1"/>
          </p:cNvPicPr>
          <p:nvPr/>
        </p:nvPicPr>
        <p:blipFill>
          <a:blip r:embed="rId6"/>
          <a:srcRect/>
          <a:stretch>
            <a:fillRect/>
          </a:stretch>
        </p:blipFill>
        <p:spPr bwMode="auto">
          <a:xfrm>
            <a:off x="-1182727" y="5551721"/>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8" descr="200712419435657_1"/>
          <p:cNvPicPr>
            <a:picLocks noChangeAspect="1" noChangeArrowheads="1" noCrop="1"/>
          </p:cNvPicPr>
          <p:nvPr/>
        </p:nvPicPr>
        <p:blipFill>
          <a:blip r:embed="rId6"/>
          <a:srcRect/>
          <a:stretch>
            <a:fillRect/>
          </a:stretch>
        </p:blipFill>
        <p:spPr bwMode="auto">
          <a:xfrm>
            <a:off x="-699748" y="2214501"/>
            <a:ext cx="673100" cy="6731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7876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127949">
        <p15:prstTrans prst="curtains"/>
      </p:transition>
    </mc:Choice>
    <mc:Fallback xmlns="">
      <p:transition spd="slow" advClick="0" advTm="1279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4/3*#ppt_w"/>
                                          </p:val>
                                        </p:tav>
                                        <p:tav tm="100000">
                                          <p:val>
                                            <p:strVal val="#ppt_w"/>
                                          </p:val>
                                        </p:tav>
                                      </p:tavLst>
                                    </p:anim>
                                    <p:anim calcmode="lin" valueType="num">
                                      <p:cBhvr>
                                        <p:cTn id="8" dur="2000" fill="hold"/>
                                        <p:tgtEl>
                                          <p:spTgt spid="12"/>
                                        </p:tgtEl>
                                        <p:attrNameLst>
                                          <p:attrName>ppt_h</p:attrName>
                                        </p:attrNameLst>
                                      </p:cBhvr>
                                      <p:tavLst>
                                        <p:tav tm="0">
                                          <p:val>
                                            <p:strVal val="4/3*#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par>
                                <p:cTn id="12" presetID="53" presetClass="entr" presetSubtype="528" fill="hold" nodeType="withEffect">
                                  <p:stCondLst>
                                    <p:cond delay="1400"/>
                                  </p:stCondLst>
                                  <p:childTnLst>
                                    <p:set>
                                      <p:cBhvr>
                                        <p:cTn id="13" dur="1" fill="hold">
                                          <p:stCondLst>
                                            <p:cond delay="0"/>
                                          </p:stCondLst>
                                        </p:cTn>
                                        <p:tgtEl>
                                          <p:spTgt spid="5"/>
                                        </p:tgtEl>
                                        <p:attrNameLst>
                                          <p:attrName>style.visibility</p:attrName>
                                        </p:attrNameLst>
                                      </p:cBhvr>
                                      <p:to>
                                        <p:strVal val="visible"/>
                                      </p:to>
                                    </p:set>
                                    <p:anim calcmode="lin" valueType="num">
                                      <p:cBhvr>
                                        <p:cTn id="14" dur="3250" fill="hold"/>
                                        <p:tgtEl>
                                          <p:spTgt spid="5"/>
                                        </p:tgtEl>
                                        <p:attrNameLst>
                                          <p:attrName>ppt_w</p:attrName>
                                        </p:attrNameLst>
                                      </p:cBhvr>
                                      <p:tavLst>
                                        <p:tav tm="0">
                                          <p:val>
                                            <p:fltVal val="0"/>
                                          </p:val>
                                        </p:tav>
                                        <p:tav tm="100000">
                                          <p:val>
                                            <p:strVal val="#ppt_w"/>
                                          </p:val>
                                        </p:tav>
                                      </p:tavLst>
                                    </p:anim>
                                    <p:anim calcmode="lin" valueType="num">
                                      <p:cBhvr>
                                        <p:cTn id="15" dur="3250" fill="hold"/>
                                        <p:tgtEl>
                                          <p:spTgt spid="5"/>
                                        </p:tgtEl>
                                        <p:attrNameLst>
                                          <p:attrName>ppt_h</p:attrName>
                                        </p:attrNameLst>
                                      </p:cBhvr>
                                      <p:tavLst>
                                        <p:tav tm="0">
                                          <p:val>
                                            <p:fltVal val="0"/>
                                          </p:val>
                                        </p:tav>
                                        <p:tav tm="100000">
                                          <p:val>
                                            <p:strVal val="#ppt_h"/>
                                          </p:val>
                                        </p:tav>
                                      </p:tavLst>
                                    </p:anim>
                                    <p:animEffect transition="in" filter="fade">
                                      <p:cBhvr>
                                        <p:cTn id="16" dur="3250"/>
                                        <p:tgtEl>
                                          <p:spTgt spid="5"/>
                                        </p:tgtEl>
                                      </p:cBhvr>
                                    </p:animEffect>
                                    <p:anim calcmode="lin" valueType="num">
                                      <p:cBhvr>
                                        <p:cTn id="17" dur="3250" fill="hold"/>
                                        <p:tgtEl>
                                          <p:spTgt spid="5"/>
                                        </p:tgtEl>
                                        <p:attrNameLst>
                                          <p:attrName>ppt_x</p:attrName>
                                        </p:attrNameLst>
                                      </p:cBhvr>
                                      <p:tavLst>
                                        <p:tav tm="0">
                                          <p:val>
                                            <p:fltVal val="0.5"/>
                                          </p:val>
                                        </p:tav>
                                        <p:tav tm="100000">
                                          <p:val>
                                            <p:strVal val="#ppt_x"/>
                                          </p:val>
                                        </p:tav>
                                      </p:tavLst>
                                    </p:anim>
                                    <p:anim calcmode="lin" valueType="num">
                                      <p:cBhvr>
                                        <p:cTn id="18" dur="3250" fill="hold"/>
                                        <p:tgtEl>
                                          <p:spTgt spid="5"/>
                                        </p:tgtEl>
                                        <p:attrNameLst>
                                          <p:attrName>ppt_y</p:attrName>
                                        </p:attrNameLst>
                                      </p:cBhvr>
                                      <p:tavLst>
                                        <p:tav tm="0">
                                          <p:val>
                                            <p:fltVal val="0.5"/>
                                          </p:val>
                                        </p:tav>
                                        <p:tav tm="100000">
                                          <p:val>
                                            <p:strVal val="#ppt_y"/>
                                          </p:val>
                                        </p:tav>
                                      </p:tavLst>
                                    </p:anim>
                                  </p:childTnLst>
                                </p:cTn>
                              </p:par>
                              <p:par>
                                <p:cTn id="1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20" dur="4500" fill="hold"/>
                                        <p:tgtEl>
                                          <p:spTgt spid="9"/>
                                        </p:tgtEl>
                                        <p:attrNameLst>
                                          <p:attrName>ppt_x</p:attrName>
                                          <p:attrName>ppt_y</p:attrName>
                                        </p:attrNameLst>
                                      </p:cBhvr>
                                      <p:rCtr x="53819" y="-39321"/>
                                    </p:animMotion>
                                  </p:childTnLst>
                                </p:cTn>
                              </p:par>
                              <p:par>
                                <p:cTn id="21" presetID="0" presetClass="path" presetSubtype="0" accel="50000" decel="50000" fill="hold" nodeType="withEffect">
                                  <p:stCondLst>
                                    <p:cond delay="750"/>
                                  </p:stCondLst>
                                  <p:childTnLst>
                                    <p:animMotion origin="layout" path="M -0.00017 2.59259E-6 C -0.02673 -0.01605 -0.10139 -0.0784 -0.15885 -0.0963 C -0.21632 -0.1142 -0.27083 -0.10926 -0.34375 -0.10741 C -0.41684 -0.10556 -0.51319 -0.11389 -0.59635 -0.08519 C -0.67934 -0.05648 -0.73211 0.04074 -0.84323 0.06543 C -0.95434 0.09012 -1.17534 0.06358 -1.26267 0.06296 " pathEditMode="relative" rAng="0" ptsTypes="aaaaaa">
                                      <p:cBhvr>
                                        <p:cTn id="22" dur="4900" fill="hold"/>
                                        <p:tgtEl>
                                          <p:spTgt spid="11"/>
                                        </p:tgtEl>
                                        <p:attrNameLst>
                                          <p:attrName>ppt_x</p:attrName>
                                          <p:attrName>ppt_y</p:attrName>
                                        </p:attrNameLst>
                                      </p:cBhvr>
                                      <p:rCtr x="-63125" y="-1204"/>
                                    </p:animMotion>
                                  </p:childTnLst>
                                </p:cTn>
                              </p:par>
                              <p:par>
                                <p:cTn id="23" presetID="0" presetClass="path" presetSubtype="0" accel="50000" decel="50000" fill="hold" nodeType="withEffect">
                                  <p:stCondLst>
                                    <p:cond delay="225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24" dur="5000" fill="hold"/>
                                        <p:tgtEl>
                                          <p:spTgt spid="10"/>
                                        </p:tgtEl>
                                        <p:attrNameLst>
                                          <p:attrName>ppt_x</p:attrName>
                                          <p:attrName>ppt_y</p:attrName>
                                        </p:attrNameLst>
                                      </p:cBhvr>
                                      <p:rCtr x="-48125" y="-50401"/>
                                    </p:animMotion>
                                  </p:childTnLst>
                                </p:cTn>
                              </p:par>
                              <p:par>
                                <p:cTn id="25" presetID="42" presetClass="entr" presetSubtype="0" fill="hold" nodeType="withEffect">
                                  <p:stCondLst>
                                    <p:cond delay="88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0" presetClass="path" presetSubtype="0" accel="50000" decel="50000" fill="hold" nodeType="withEffect">
                                  <p:stCondLst>
                                    <p:cond delay="9800"/>
                                  </p:stCondLst>
                                  <p:childTnLst>
                                    <p:animMotion origin="layout" path="M -8.33333E-7 -4.19753E-6 C 0.0191 -0.00092 0.03837 0.00154 0.05729 -0.0037 C 0.0599 -0.00432 0.06198 -0.00833 0.06459 -0.00926 C 0.07118 -0.01142 0.07778 -0.01173 0.08438 -0.01296 C 0.10538 -0.02222 0.1257 -0.03518 0.14688 -0.04259 C 0.15452 -0.04846 0.16163 -0.05185 0.16875 -0.05926 C 0.17222 -0.06296 0.17917 -0.07037 0.17917 -0.07037 C 0.18195 -0.10895 0.18941 -0.11636 0.20417 -0.14259 C 0.21702 -0.16543 0.23212 -0.18271 0.24584 -0.2037 C 0.25278 -0.21451 0.26163 -0.22099 0.26875 -0.23148 C 0.27934 -0.24722 0.29358 -0.26204 0.30729 -0.26667 C 0.32031 -0.28055 0.33386 -0.29413 0.34792 -0.3037 C 0.35382 -0.30802 0.35643 -0.31265 0.3625 -0.31512 C 0.38212 -0.33858 0.40886 -0.35988 0.43229 -0.36667 C 0.4382 -0.37222 0.4434 -0.37438 0.45 -0.37623 C 0.46788 -0.38796 0.4875 -0.3963 0.50625 -0.40185 C 0.51997 -0.4142 0.53594 -0.41759 0.55104 -0.42253 C 0.56077 -0.43086 0.57205 -0.43333 0.58229 -0.44074 C 0.59254 -0.44784 0.60174 -0.46111 0.6125 -0.46481 C 0.62327 -0.47623 0.6408 -0.49815 0.64896 -0.51667 C 0.65399 -0.52809 0.65886 -0.53981 0.66459 -0.55 C 0.66684 -0.56234 0.66389 -0.54907 0.66875 -0.56111 C 0.67379 -0.57376 0.67899 -0.6037 0.68542 -0.61111 C 0.6875 -0.62037 0.6882 -0.62438 0.69271 -0.62963 C 0.69757 -0.65586 0.71511 -0.68518 0.72604 -0.70185 C 0.73195 -0.7108 0.73403 -0.71883 0.74167 -0.72407 C 0.75104 -0.74599 0.73872 -0.72037 0.74896 -0.73333 C 0.75035 -0.73518 0.7507 -0.73858 0.75209 -0.74074 C 0.75486 -0.74537 0.75868 -0.74784 0.76146 -0.75185 C 0.76771 -0.76142 0.77344 -0.77284 0.78021 -0.78148 C 0.78715 -0.79012 0.79011 -0.78951 0.79688 -0.7963 C 0.80278 -0.80216 0.80834 -0.80926 0.81459 -0.81481 C 0.81684 -0.82099 0.82292 -0.83148 0.82292 -0.83148 C 0.82639 -0.85 0.8316 -0.84753 0.83542 -0.86111 " pathEditMode="relative" ptsTypes="fffffffffffffffffffffffffffffffffA">
                                      <p:cBhvr>
                                        <p:cTn id="31" dur="5750" fill="hold"/>
                                        <p:tgtEl>
                                          <p:spTgt spid="13"/>
                                        </p:tgtEl>
                                        <p:attrNameLst>
                                          <p:attrName>ppt_x</p:attrName>
                                          <p:attrName>ppt_y</p:attrName>
                                        </p:attrNameLst>
                                      </p:cBhvr>
                                    </p:animMotion>
                                  </p:childTnLst>
                                </p:cTn>
                              </p:par>
                              <p:par>
                                <p:cTn id="32" presetID="42" presetClass="entr" presetSubtype="0" fill="hold" nodeType="withEffect">
                                  <p:stCondLst>
                                    <p:cond delay="156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38" dur="4500" fill="hold"/>
                                        <p:tgtEl>
                                          <p:spTgt spid="15"/>
                                        </p:tgtEl>
                                        <p:attrNameLst>
                                          <p:attrName>ppt_x</p:attrName>
                                          <p:attrName>ppt_y</p:attrName>
                                        </p:attrNameLst>
                                      </p:cBhvr>
                                      <p:rCtr x="53819" y="-39321"/>
                                    </p:animMotion>
                                  </p:childTnLst>
                                </p:cTn>
                              </p:par>
                              <p:par>
                                <p:cTn id="3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0" dur="4500" fill="hold"/>
                                        <p:tgtEl>
                                          <p:spTgt spid="16"/>
                                        </p:tgtEl>
                                        <p:attrNameLst>
                                          <p:attrName>ppt_x</p:attrName>
                                          <p:attrName>ppt_y</p:attrName>
                                        </p:attrNameLst>
                                      </p:cBhvr>
                                      <p:rCtr x="53819" y="-39321"/>
                                    </p:animMotion>
                                  </p:childTnLst>
                                </p:cTn>
                              </p:par>
                              <p:par>
                                <p:cTn id="41" presetID="16" presetClass="entr" presetSubtype="21"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arn(inVertical)">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3325552" y="2523160"/>
            <a:ext cx="2951018" cy="1646359"/>
          </a:xfrm>
          <a:prstGeom prst="ellipse">
            <a:avLst/>
          </a:prstGeom>
          <a:solidFill>
            <a:schemeClr val="accent4"/>
          </a:solidFill>
          <a:ln>
            <a:solidFill>
              <a:schemeClr val="accent4"/>
            </a:solidFill>
          </a:ln>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Unicode MS"/>
              <a:ea typeface="黑体"/>
              <a:cs typeface="+mn-cs"/>
            </a:endParaRPr>
          </a:p>
        </p:txBody>
      </p:sp>
      <p:pic>
        <p:nvPicPr>
          <p:cNvPr id="1026"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0729" b="51042" l="37042" r="54539">
                        <a14:foregroundMark x1="40264" y1="40365" x2="43338" y2="47656"/>
                        <a14:foregroundMark x1="40703" y1="40625" x2="44217" y2="40885"/>
                        <a14:foregroundMark x1="44217" y1="40885" x2="44217" y2="40885"/>
                        <a14:foregroundMark x1="44217" y1="40885" x2="44217" y2="40885"/>
                        <a14:foregroundMark x1="47877" y1="48438" x2="48463" y2="48698"/>
                        <a14:foregroundMark x1="48463" y1="48698" x2="48463" y2="48698"/>
                        <a14:foregroundMark x1="48755" y1="48698" x2="48755" y2="48698"/>
                        <a14:foregroundMark x1="48755" y1="48698" x2="49341" y2="48958"/>
                        <a14:foregroundMark x1="49488" y1="48958" x2="49488" y2="48958"/>
                        <a14:foregroundMark x1="40849" y1="43750" x2="41142" y2="47656"/>
                        <a14:foregroundMark x1="40630" y1="42318" x2="40630" y2="47396"/>
                      </a14:backgroundRemoval>
                    </a14:imgEffect>
                  </a14:imgLayer>
                </a14:imgProps>
              </a:ext>
              <a:ext uri="{28A0092B-C50C-407E-A947-70E740481C1C}">
                <a14:useLocalDpi xmlns:a14="http://schemas.microsoft.com/office/drawing/2010/main" val="0"/>
              </a:ext>
            </a:extLst>
          </a:blip>
          <a:srcRect l="46403" t="30407" r="49613" b="49793"/>
          <a:stretch/>
        </p:blipFill>
        <p:spPr bwMode="auto">
          <a:xfrm>
            <a:off x="5034496" y="1458521"/>
            <a:ext cx="798728" cy="2231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2549679" y="733947"/>
            <a:ext cx="6968394" cy="415670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5" name="TextBox 4"/>
          <p:cNvSpPr txBox="1"/>
          <p:nvPr/>
        </p:nvSpPr>
        <p:spPr>
          <a:xfrm>
            <a:off x="2951467" y="857561"/>
            <a:ext cx="321915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
                <a:ea typeface="黑体"/>
                <a:cs typeface="+mn-cs"/>
              </a:rPr>
              <a:t>Đây</a:t>
            </a:r>
            <a:r>
              <a:rPr kumimoji="0" lang="en-US" sz="2800" b="1" i="0" u="none" strike="noStrike" kern="1200" cap="none" spc="0" normalizeH="0" baseline="0" noProof="0" dirty="0">
                <a:ln>
                  <a:noFill/>
                </a:ln>
                <a:solidFill>
                  <a:srgbClr val="000000"/>
                </a:solidFill>
                <a:effectLst/>
                <a:uLnTx/>
                <a:uFillTx/>
                <a:latin typeface="Arial"/>
                <a:ea typeface="黑体"/>
                <a:cs typeface="+mn-cs"/>
              </a:rPr>
              <a:t> </a:t>
            </a:r>
            <a:r>
              <a:rPr kumimoji="0" lang="en-US" sz="2800" b="1" i="0" u="none" strike="noStrike" kern="1200" cap="none" spc="0" normalizeH="0" baseline="0" noProof="0" dirty="0" err="1">
                <a:ln>
                  <a:noFill/>
                </a:ln>
                <a:solidFill>
                  <a:srgbClr val="000000"/>
                </a:solidFill>
                <a:effectLst/>
                <a:uLnTx/>
                <a:uFillTx/>
                <a:latin typeface="Arial"/>
                <a:ea typeface="黑体"/>
                <a:cs typeface="+mn-cs"/>
              </a:rPr>
              <a:t>là</a:t>
            </a:r>
            <a:r>
              <a:rPr kumimoji="0" lang="en-US" sz="2800" b="1" i="0" u="none" strike="noStrike" kern="1200" cap="none" spc="0" normalizeH="0" baseline="0" noProof="0" dirty="0">
                <a:ln>
                  <a:noFill/>
                </a:ln>
                <a:solidFill>
                  <a:srgbClr val="000000"/>
                </a:solidFill>
                <a:effectLst/>
                <a:uLnTx/>
                <a:uFillTx/>
                <a:latin typeface="Arial"/>
                <a:ea typeface="黑体"/>
                <a:cs typeface="+mn-cs"/>
              </a:rPr>
              <a:t> </a:t>
            </a:r>
            <a:r>
              <a:rPr kumimoji="0" lang="en-US" sz="2800" b="1" i="0" u="none" strike="noStrike" kern="1200" cap="none" spc="0" normalizeH="0" baseline="0" noProof="0" dirty="0" err="1">
                <a:ln>
                  <a:noFill/>
                </a:ln>
                <a:solidFill>
                  <a:srgbClr val="000000"/>
                </a:solidFill>
                <a:effectLst/>
                <a:uLnTx/>
                <a:uFillTx/>
                <a:latin typeface="Arial"/>
                <a:ea typeface="黑体"/>
                <a:cs typeface="+mn-cs"/>
              </a:rPr>
              <a:t>ca</a:t>
            </a:r>
            <a:r>
              <a:rPr kumimoji="0" lang="en-US" sz="2800" b="1" i="0" u="none" strike="noStrike" kern="1200" cap="none" spc="0" normalizeH="0" baseline="0" noProof="0" dirty="0">
                <a:ln>
                  <a:noFill/>
                </a:ln>
                <a:solidFill>
                  <a:srgbClr val="000000"/>
                </a:solidFill>
                <a:effectLst/>
                <a:uLnTx/>
                <a:uFillTx/>
                <a:latin typeface="Arial"/>
                <a:ea typeface="黑体"/>
                <a:cs typeface="+mn-cs"/>
              </a:rPr>
              <a:t> </a:t>
            </a:r>
            <a:r>
              <a:rPr kumimoji="0" lang="en-US" sz="2800" b="1" i="0" u="none" strike="noStrike" kern="1200" cap="none" spc="0" normalizeH="0" baseline="0" noProof="0" dirty="0" err="1">
                <a:ln>
                  <a:noFill/>
                </a:ln>
                <a:solidFill>
                  <a:srgbClr val="000000"/>
                </a:solidFill>
                <a:effectLst/>
                <a:uLnTx/>
                <a:uFillTx/>
                <a:latin typeface="Arial"/>
                <a:ea typeface="黑体"/>
                <a:cs typeface="+mn-cs"/>
              </a:rPr>
              <a:t>một</a:t>
            </a:r>
            <a:r>
              <a:rPr kumimoji="0" lang="en-US" sz="2800" b="1" i="0" u="none" strike="noStrike" kern="1200" cap="none" spc="0" normalizeH="0" baseline="0" noProof="0" dirty="0">
                <a:ln>
                  <a:noFill/>
                </a:ln>
                <a:solidFill>
                  <a:srgbClr val="000000"/>
                </a:solidFill>
                <a:effectLst/>
                <a:uLnTx/>
                <a:uFillTx/>
                <a:latin typeface="Arial"/>
                <a:ea typeface="黑体"/>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黑体"/>
                <a:cs typeface="Times New Roman" panose="02020603050405020304" pitchFamily="18" charset="0"/>
              </a:rPr>
              <a:t>lít</a:t>
            </a:r>
            <a:r>
              <a:rPr kumimoji="0" lang="en-US" sz="2800" b="1" i="0" u="none" strike="noStrike" kern="1200" cap="none" spc="0" normalizeH="0" baseline="0" noProof="0" dirty="0">
                <a:ln>
                  <a:noFill/>
                </a:ln>
                <a:solidFill>
                  <a:srgbClr val="000000"/>
                </a:solidFill>
                <a:effectLst/>
                <a:uLnTx/>
                <a:uFillTx/>
                <a:latin typeface="Arial"/>
                <a:ea typeface="黑体"/>
                <a:cs typeface="+mn-cs"/>
              </a:rPr>
              <a:t>, </a:t>
            </a:r>
          </a:p>
        </p:txBody>
      </p:sp>
      <p:sp>
        <p:nvSpPr>
          <p:cNvPr id="32" name="TextBox 31"/>
          <p:cNvSpPr txBox="1"/>
          <p:nvPr/>
        </p:nvSpPr>
        <p:spPr>
          <a:xfrm>
            <a:off x="3566707" y="4022327"/>
            <a:ext cx="277031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Lít</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viết</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tắt</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là</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黑体"/>
                <a:cs typeface="Times New Roman" panose="02020603050405020304" pitchFamily="18" charset="0"/>
              </a:rPr>
              <a:t> </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黑体"/>
                <a:cs typeface="Times New Roman" panose="02020603050405020304" pitchFamily="18" charset="0"/>
              </a:rPr>
              <a:t>l</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黑体"/>
                <a:cs typeface="Times New Roman" panose="02020603050405020304" pitchFamily="18" charset="0"/>
              </a:rPr>
              <a:t>.</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44441" y="1451686"/>
            <a:ext cx="1988101" cy="2748257"/>
          </a:xfrm>
          <a:prstGeom prst="rect">
            <a:avLst/>
          </a:prstGeom>
        </p:spPr>
      </p:pic>
      <p:sp>
        <p:nvSpPr>
          <p:cNvPr id="39" name="TextBox 38"/>
          <p:cNvSpPr txBox="1"/>
          <p:nvPr/>
        </p:nvSpPr>
        <p:spPr>
          <a:xfrm>
            <a:off x="998335" y="179950"/>
            <a:ext cx="57099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Arial"/>
                <a:ea typeface="黑体"/>
                <a:cs typeface="+mn-cs"/>
              </a:rPr>
              <a:t>b)</a:t>
            </a:r>
          </a:p>
        </p:txBody>
      </p:sp>
      <p:pic>
        <p:nvPicPr>
          <p:cNvPr id="13"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0729" b="51042" l="37042" r="54539">
                        <a14:foregroundMark x1="40264" y1="40365" x2="43338" y2="47656"/>
                        <a14:foregroundMark x1="40703" y1="40625" x2="44217" y2="40885"/>
                        <a14:foregroundMark x1="44217" y1="40885" x2="44217" y2="40885"/>
                        <a14:foregroundMark x1="44217" y1="40885" x2="44217" y2="40885"/>
                        <a14:foregroundMark x1="47877" y1="48438" x2="48463" y2="48698"/>
                        <a14:foregroundMark x1="48463" y1="48698" x2="48463" y2="48698"/>
                        <a14:foregroundMark x1="48755" y1="48698" x2="48755" y2="48698"/>
                        <a14:foregroundMark x1="48755" y1="48698" x2="49341" y2="48958"/>
                        <a14:foregroundMark x1="49488" y1="48958" x2="49488" y2="48958"/>
                        <a14:foregroundMark x1="40849" y1="43750" x2="41142" y2="47656"/>
                        <a14:foregroundMark x1="40630" y1="42318" x2="40630" y2="47396"/>
                      </a14:backgroundRemoval>
                    </a14:imgEffect>
                  </a14:imgLayer>
                </a14:imgProps>
              </a:ext>
              <a:ext uri="{28A0092B-C50C-407E-A947-70E740481C1C}">
                <a14:useLocalDpi xmlns:a14="http://schemas.microsoft.com/office/drawing/2010/main" val="0"/>
              </a:ext>
            </a:extLst>
          </a:blip>
          <a:srcRect l="38435" t="37690" r="53597" b="48008"/>
          <a:stretch/>
        </p:blipFill>
        <p:spPr bwMode="auto">
          <a:xfrm>
            <a:off x="3325552" y="2312193"/>
            <a:ext cx="1597456" cy="161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5927512" y="857561"/>
            <a:ext cx="220124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a:ea typeface="黑体"/>
                <a:cs typeface="+mn-cs"/>
              </a:rPr>
              <a:t>chai </a:t>
            </a:r>
            <a:r>
              <a:rPr kumimoji="0" lang="en-US" sz="2800" b="1" i="0" u="none" strike="noStrike" kern="1200" cap="none" spc="0" normalizeH="0" baseline="0" noProof="0" dirty="0" err="1">
                <a:ln>
                  <a:noFill/>
                </a:ln>
                <a:solidFill>
                  <a:srgbClr val="000000"/>
                </a:solidFill>
                <a:effectLst/>
                <a:uLnTx/>
                <a:uFillTx/>
                <a:latin typeface="Arial"/>
                <a:ea typeface="黑体"/>
                <a:cs typeface="+mn-cs"/>
              </a:rPr>
              <a:t>một</a:t>
            </a:r>
            <a:r>
              <a:rPr kumimoji="0" lang="en-US" sz="2800" b="1" i="0" u="none" strike="noStrike" kern="1200" cap="none" spc="0" normalizeH="0" baseline="0" noProof="0" dirty="0">
                <a:ln>
                  <a:noFill/>
                </a:ln>
                <a:solidFill>
                  <a:srgbClr val="000000"/>
                </a:solidFill>
                <a:effectLst/>
                <a:uLnTx/>
                <a:uFillTx/>
                <a:latin typeface="Arial"/>
                <a:ea typeface="黑体"/>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黑体"/>
                <a:cs typeface="Times New Roman" panose="02020603050405020304" pitchFamily="18" charset="0"/>
              </a:rPr>
              <a:t>lít</a:t>
            </a:r>
            <a:r>
              <a:rPr kumimoji="0" lang="en-US" sz="2800" b="1" i="0" u="none" strike="noStrike" kern="1200" cap="none" spc="0" normalizeH="0" baseline="0" noProof="0" dirty="0">
                <a:ln>
                  <a:noFill/>
                </a:ln>
                <a:solidFill>
                  <a:srgbClr val="000000"/>
                </a:solidFill>
                <a:effectLst/>
                <a:uLnTx/>
                <a:uFillTx/>
                <a:latin typeface="Arial"/>
                <a:ea typeface="黑体"/>
                <a:cs typeface="+mn-cs"/>
              </a:rPr>
              <a:t>:</a:t>
            </a:r>
          </a:p>
        </p:txBody>
      </p:sp>
      <p:grpSp>
        <p:nvGrpSpPr>
          <p:cNvPr id="8" name="Group 7"/>
          <p:cNvGrpSpPr/>
          <p:nvPr/>
        </p:nvGrpSpPr>
        <p:grpSpPr>
          <a:xfrm>
            <a:off x="6835797" y="3880178"/>
            <a:ext cx="1335371" cy="823583"/>
            <a:chOff x="6337017" y="3824758"/>
            <a:chExt cx="1335371" cy="823583"/>
          </a:xfrm>
        </p:grpSpPr>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l="13801" t="57514" r="71185" b="21243"/>
            <a:stretch/>
          </p:blipFill>
          <p:spPr>
            <a:xfrm>
              <a:off x="6337017" y="3824758"/>
              <a:ext cx="1335371" cy="689522"/>
            </a:xfrm>
            <a:prstGeom prst="rect">
              <a:avLst/>
            </a:prstGeom>
          </p:spPr>
        </p:pic>
        <p:sp>
          <p:nvSpPr>
            <p:cNvPr id="7" name="Rectangle 6"/>
            <p:cNvSpPr/>
            <p:nvPr/>
          </p:nvSpPr>
          <p:spPr>
            <a:xfrm>
              <a:off x="6865183" y="4002010"/>
              <a:ext cx="37221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HP001 4 hàng" pitchFamily="34" charset="0"/>
                  <a:ea typeface="黑体"/>
                  <a:cs typeface="Times New Roman" panose="02020603050405020304" pitchFamily="18" charset="0"/>
                </a:rPr>
                <a:t>l</a:t>
              </a:r>
              <a:endParaRPr kumimoji="0" lang="en-US" sz="3600" b="0" i="0" u="none" strike="noStrike" kern="1200" cap="none" spc="0" normalizeH="0" baseline="0" noProof="0" dirty="0">
                <a:ln>
                  <a:noFill/>
                </a:ln>
                <a:solidFill>
                  <a:srgbClr val="000000"/>
                </a:solidFill>
                <a:effectLst/>
                <a:uLnTx/>
                <a:uFillTx/>
                <a:latin typeface="HP001 4 hàng" pitchFamily="34" charset="0"/>
                <a:ea typeface="黑体"/>
                <a:cs typeface="+mn-cs"/>
              </a:endParaRPr>
            </a:p>
          </p:txBody>
        </p:sp>
      </p:grpSp>
      <p:sp>
        <p:nvSpPr>
          <p:cNvPr id="14" name="TextBox 13"/>
          <p:cNvSpPr txBox="1"/>
          <p:nvPr/>
        </p:nvSpPr>
        <p:spPr>
          <a:xfrm>
            <a:off x="6496566" y="2312193"/>
            <a:ext cx="21387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một</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lít</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1</a:t>
            </a:r>
            <a:r>
              <a:rPr kumimoji="0" lang="en-US" sz="3200" b="1" i="1"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l</a:t>
            </a:r>
          </a:p>
        </p:txBody>
      </p:sp>
      <p:cxnSp>
        <p:nvCxnSpPr>
          <p:cNvPr id="3" name="Straight Connector 2"/>
          <p:cNvCxnSpPr/>
          <p:nvPr/>
        </p:nvCxnSpPr>
        <p:spPr>
          <a:xfrm>
            <a:off x="4684542" y="1362253"/>
            <a:ext cx="118755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3865418" y="2825814"/>
            <a:ext cx="554182" cy="520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Unicode MS"/>
              <a:ea typeface="黑体"/>
              <a:cs typeface="+mn-cs"/>
            </a:endParaRPr>
          </a:p>
        </p:txBody>
      </p:sp>
    </p:spTree>
    <p:custDataLst>
      <p:tags r:id="rId1"/>
    </p:custDataLst>
    <p:extLst>
      <p:ext uri="{BB962C8B-B14F-4D97-AF65-F5344CB8AC3E}">
        <p14:creationId xmlns:p14="http://schemas.microsoft.com/office/powerpoint/2010/main" val="1030828352"/>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wipe(down)">
                                      <p:cBhvr>
                                        <p:cTn id="20" dur="5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p:cTn id="30" dur="500" fill="hold"/>
                                        <p:tgtEl>
                                          <p:spTgt spid="32"/>
                                        </p:tgtEl>
                                        <p:attrNameLst>
                                          <p:attrName>ppt_w</p:attrName>
                                        </p:attrNameLst>
                                      </p:cBhvr>
                                      <p:tavLst>
                                        <p:tav tm="0">
                                          <p:val>
                                            <p:fltVal val="0"/>
                                          </p:val>
                                        </p:tav>
                                        <p:tav tm="100000">
                                          <p:val>
                                            <p:strVal val="#ppt_w"/>
                                          </p:val>
                                        </p:tav>
                                      </p:tavLst>
                                    </p:anim>
                                    <p:anim calcmode="lin" valueType="num">
                                      <p:cBhvr>
                                        <p:cTn id="31" dur="500" fill="hold"/>
                                        <p:tgtEl>
                                          <p:spTgt spid="32"/>
                                        </p:tgtEl>
                                        <p:attrNameLst>
                                          <p:attrName>ppt_h</p:attrName>
                                        </p:attrNameLst>
                                      </p:cBhvr>
                                      <p:tavLst>
                                        <p:tav tm="0">
                                          <p:val>
                                            <p:fltVal val="0"/>
                                          </p:val>
                                        </p:tav>
                                        <p:tav tm="100000">
                                          <p:val>
                                            <p:strVal val="#ppt_h"/>
                                          </p:val>
                                        </p:tav>
                                      </p:tavLst>
                                    </p:anim>
                                    <p:animEffect transition="in" filter="fade">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left)">
                                      <p:cBhvr>
                                        <p:cTn id="42" dur="500"/>
                                        <p:tgtEl>
                                          <p:spTgt spid="3"/>
                                        </p:tgtEl>
                                      </p:cBhvr>
                                    </p:animEffect>
                                  </p:childTnLst>
                                </p:cTn>
                              </p:par>
                              <p:par>
                                <p:cTn id="43" presetID="21" presetClass="entr" presetSubtype="1"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heel(1)">
                                      <p:cBhvr>
                                        <p:cTn id="45" dur="20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fltVal val="0"/>
                                          </p:val>
                                        </p:tav>
                                        <p:tav tm="100000">
                                          <p:val>
                                            <p:strVal val="#ppt_w"/>
                                          </p:val>
                                        </p:tav>
                                      </p:tavLst>
                                    </p:anim>
                                    <p:anim calcmode="lin" valueType="num">
                                      <p:cBhvr>
                                        <p:cTn id="51" dur="500" fill="hold"/>
                                        <p:tgtEl>
                                          <p:spTgt spid="14"/>
                                        </p:tgtEl>
                                        <p:attrNameLst>
                                          <p:attrName>ppt_h</p:attrName>
                                        </p:attrNameLst>
                                      </p:cBhvr>
                                      <p:tavLst>
                                        <p:tav tm="0">
                                          <p:val>
                                            <p:fltVal val="0"/>
                                          </p:val>
                                        </p:tav>
                                        <p:tav tm="100000">
                                          <p:val>
                                            <p:strVal val="#ppt_h"/>
                                          </p:val>
                                        </p:tav>
                                      </p:tavLst>
                                    </p:anim>
                                    <p:animEffect transition="in" filter="fade">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P spid="32" grpId="0"/>
      <p:bldP spid="15" grpId="0"/>
      <p:bldP spid="14" grpId="0"/>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4545" y="1385455"/>
            <a:ext cx="878378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Để</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đo</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sức</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chứa</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của</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một</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cái</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chai,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cái</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ca</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cái</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bình</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cái</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thùng</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người</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ta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sử</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dụng</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đơn</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vị</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đo</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đó</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là</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lít</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p>
        </p:txBody>
      </p:sp>
      <p:sp>
        <p:nvSpPr>
          <p:cNvPr id="3" name="Chevron 2"/>
          <p:cNvSpPr/>
          <p:nvPr/>
        </p:nvSpPr>
        <p:spPr>
          <a:xfrm>
            <a:off x="1925782" y="1551708"/>
            <a:ext cx="235527" cy="372355"/>
          </a:xfrm>
          <a:prstGeom prst="chevron">
            <a:avLst/>
          </a:prstGeom>
          <a:solidFill>
            <a:srgbClr val="F29A5B"/>
          </a:solidFill>
          <a:ln>
            <a:solidFill>
              <a:srgbClr val="F29A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Unicode MS"/>
              <a:ea typeface="黑体"/>
              <a:cs typeface="+mn-cs"/>
            </a:endParaRPr>
          </a:p>
        </p:txBody>
      </p:sp>
      <p:sp>
        <p:nvSpPr>
          <p:cNvPr id="6" name="TextBox 5"/>
          <p:cNvSpPr txBox="1"/>
          <p:nvPr/>
        </p:nvSpPr>
        <p:spPr>
          <a:xfrm>
            <a:off x="2418187" y="3129685"/>
            <a:ext cx="878378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Lít</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viết</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tắt</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là</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1"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l</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a:t>
            </a:r>
            <a:r>
              <a:rPr kumimoji="0" lang="en-US" sz="3200" b="0" i="1"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a:ln>
                  <a:noFill/>
                </a:ln>
                <a:solidFill>
                  <a:srgbClr val="000000"/>
                </a:solidFill>
                <a:effectLst/>
                <a:uLnTx/>
                <a:uFillTx/>
                <a:latin typeface="HP001 4 hàng" pitchFamily="34" charset="0"/>
                <a:ea typeface="黑体"/>
                <a:cs typeface="Times New Roman" pitchFamily="18" charset="0"/>
              </a:rPr>
              <a:t>l</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a:t>
            </a:r>
          </a:p>
        </p:txBody>
      </p:sp>
      <p:sp>
        <p:nvSpPr>
          <p:cNvPr id="7" name="Chevron 6"/>
          <p:cNvSpPr/>
          <p:nvPr/>
        </p:nvSpPr>
        <p:spPr>
          <a:xfrm>
            <a:off x="1864009" y="3208184"/>
            <a:ext cx="235527" cy="372355"/>
          </a:xfrm>
          <a:prstGeom prst="chevron">
            <a:avLst/>
          </a:prstGeom>
          <a:solidFill>
            <a:srgbClr val="F29A5B"/>
          </a:solidFill>
          <a:ln>
            <a:solidFill>
              <a:srgbClr val="F29A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Unicode MS"/>
              <a:ea typeface="黑体"/>
              <a:cs typeface="+mn-cs"/>
            </a:endParaRPr>
          </a:p>
        </p:txBody>
      </p:sp>
      <p:sp>
        <p:nvSpPr>
          <p:cNvPr id="8" name="TextBox 7"/>
          <p:cNvSpPr txBox="1"/>
          <p:nvPr/>
        </p:nvSpPr>
        <p:spPr>
          <a:xfrm>
            <a:off x="5278581" y="435089"/>
            <a:ext cx="706582" cy="584775"/>
          </a:xfrm>
          <a:prstGeom prst="rect">
            <a:avLst/>
          </a:prstGeom>
          <a:solidFill>
            <a:srgbClr val="FFC000"/>
          </a:solidFill>
          <a:ln>
            <a:noFill/>
          </a:ln>
          <a:effectLst>
            <a:outerShdw blurRad="152400" dist="317500" dir="5400000" sx="90000" sy="-19000" rotWithShape="0">
              <a:prstClr val="black">
                <a:alpha val="15000"/>
              </a:prst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Lít</a:t>
            </a:r>
            <a:endPar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24092" y="3888500"/>
            <a:ext cx="1988101" cy="2748257"/>
          </a:xfrm>
          <a:prstGeom prst="rect">
            <a:avLst/>
          </a:prstGeom>
        </p:spPr>
      </p:pic>
      <p:sp>
        <p:nvSpPr>
          <p:cNvPr id="10" name="Cloud Callout 9"/>
          <p:cNvSpPr/>
          <p:nvPr/>
        </p:nvSpPr>
        <p:spPr>
          <a:xfrm>
            <a:off x="2774372" y="1297101"/>
            <a:ext cx="6643255" cy="1253923"/>
          </a:xfrm>
          <a:prstGeom prst="cloudCallout">
            <a:avLst>
              <a:gd name="adj1" fmla="val -65806"/>
              <a:gd name="adj2" fmla="val 146365"/>
            </a:avLst>
          </a:prstGeom>
          <a:solidFill>
            <a:srgbClr val="F7E3AD"/>
          </a:solidFill>
          <a:ln>
            <a:solidFill>
              <a:srgbClr val="F29A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Lít</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được</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dùng</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để</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làm</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gì</a:t>
            </a:r>
            <a:r>
              <a:rPr kumimoji="0" lang="en-US" sz="32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a:t>
            </a:r>
          </a:p>
        </p:txBody>
      </p:sp>
    </p:spTree>
    <p:extLst>
      <p:ext uri="{BB962C8B-B14F-4D97-AF65-F5344CB8AC3E}">
        <p14:creationId xmlns:p14="http://schemas.microsoft.com/office/powerpoint/2010/main" val="675358017"/>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0" presetClass="exit" presetSubtype="0" fill="hold" grpId="1" nodeType="withEffect">
                                  <p:stCondLst>
                                    <p:cond delay="0"/>
                                  </p:stCondLst>
                                  <p:childTnLst>
                                    <p:animEffect transition="out" filter="fade">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par>
                                <p:cTn id="16" presetID="22" presetClass="entr" presetSubtype="8"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p:bldP spid="7" grpId="0" animBg="1"/>
      <p:bldP spid="8" grpId="0" animBg="1"/>
      <p:bldP spid="10" grpId="0" animBg="1"/>
      <p:bldP spid="1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ầu ăn Neptune Gold 1 lít - META.vn"/>
          <p:cNvPicPr>
            <a:picLocks noChangeAspect="1" noChangeArrowheads="1"/>
          </p:cNvPicPr>
          <p:nvPr/>
        </p:nvPicPr>
        <p:blipFill>
          <a:blip r:embed="rId2">
            <a:clrChange>
              <a:clrFrom>
                <a:srgbClr val="FDFDFB"/>
              </a:clrFrom>
              <a:clrTo>
                <a:srgbClr val="FDFDFB">
                  <a:alpha val="0"/>
                </a:srgbClr>
              </a:clrTo>
            </a:clrChange>
            <a:extLst>
              <a:ext uri="{28A0092B-C50C-407E-A947-70E740481C1C}">
                <a14:useLocalDpi xmlns:a14="http://schemas.microsoft.com/office/drawing/2010/main" val="0"/>
              </a:ext>
            </a:extLst>
          </a:blip>
          <a:srcRect/>
          <a:stretch>
            <a:fillRect/>
          </a:stretch>
        </p:blipFill>
        <p:spPr bwMode="auto">
          <a:xfrm>
            <a:off x="1834248" y="890773"/>
            <a:ext cx="1170421" cy="41922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ữa hộp 1 lít vinamilk không đường - Bách Hóa Thịnh Xuyến"/>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8341" r="27056"/>
          <a:stretch/>
        </p:blipFill>
        <p:spPr bwMode="auto">
          <a:xfrm>
            <a:off x="4779029" y="1425409"/>
            <a:ext cx="2175164"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ước mắm Nam Ngư 10 độ đạm 900ml giá tốt tại Bách hoá XANH"/>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8302" r="36974"/>
          <a:stretch/>
        </p:blipFill>
        <p:spPr bwMode="auto">
          <a:xfrm>
            <a:off x="8545329" y="890773"/>
            <a:ext cx="1388380" cy="421173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90783" y="5360267"/>
            <a:ext cx="200728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1 </a:t>
            </a:r>
            <a:r>
              <a:rPr kumimoji="0" lang="en-US" sz="3200" b="1" i="1"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l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dầu</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ăn</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p>
        </p:txBody>
      </p:sp>
      <p:sp>
        <p:nvSpPr>
          <p:cNvPr id="7" name="TextBox 6"/>
          <p:cNvSpPr txBox="1"/>
          <p:nvPr/>
        </p:nvSpPr>
        <p:spPr>
          <a:xfrm>
            <a:off x="4779029" y="5358819"/>
            <a:ext cx="214834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1 </a:t>
            </a:r>
            <a:r>
              <a:rPr kumimoji="0" lang="en-US" sz="3200" b="1" i="1"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l</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sữa</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tươi</a:t>
            </a:r>
            <a:endPar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endParaRPr>
          </a:p>
        </p:txBody>
      </p:sp>
      <p:sp>
        <p:nvSpPr>
          <p:cNvPr id="8" name="TextBox 7"/>
          <p:cNvSpPr txBox="1"/>
          <p:nvPr/>
        </p:nvSpPr>
        <p:spPr>
          <a:xfrm>
            <a:off x="8224514" y="5372679"/>
            <a:ext cx="258436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1 </a:t>
            </a:r>
            <a:r>
              <a:rPr kumimoji="0" lang="en-US" sz="3200" b="1" i="1"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l</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nước</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mắm</a:t>
            </a:r>
            <a:endPar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endParaRPr>
          </a:p>
        </p:txBody>
      </p:sp>
    </p:spTree>
    <p:extLst>
      <p:ext uri="{BB962C8B-B14F-4D97-AF65-F5344CB8AC3E}">
        <p14:creationId xmlns:p14="http://schemas.microsoft.com/office/powerpoint/2010/main" val="4293021953"/>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left)">
                                      <p:cBhvr>
                                        <p:cTn id="7" dur="500"/>
                                        <p:tgtEl>
                                          <p:spTgt spid="102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wipe(left)">
                                      <p:cBhvr>
                                        <p:cTn id="15" dur="500"/>
                                        <p:tgtEl>
                                          <p:spTgt spid="102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030"/>
                                        </p:tgtEl>
                                        <p:attrNameLst>
                                          <p:attrName>style.visibility</p:attrName>
                                        </p:attrNameLst>
                                      </p:cBhvr>
                                      <p:to>
                                        <p:strVal val="visible"/>
                                      </p:to>
                                    </p:set>
                                    <p:animEffect transition="in" filter="wipe(left)">
                                      <p:cBhvr>
                                        <p:cTn id="23" dur="500"/>
                                        <p:tgtEl>
                                          <p:spTgt spid="1030"/>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147463" y="1135315"/>
          <a:ext cx="7571927" cy="3977012"/>
        </p:xfrm>
        <a:graphic>
          <a:graphicData uri="http://schemas.openxmlformats.org/drawingml/2006/table">
            <a:tbl>
              <a:tblPr firstRow="1" bandRow="1">
                <a:tableStyleId>{5C22544A-7EE6-4342-B048-85BDC9FD1C3A}</a:tableStyleId>
              </a:tblPr>
              <a:tblGrid>
                <a:gridCol w="1056668">
                  <a:extLst>
                    <a:ext uri="{9D8B030D-6E8A-4147-A177-3AD203B41FA5}">
                      <a16:colId xmlns:a16="http://schemas.microsoft.com/office/drawing/2014/main" val="20000"/>
                    </a:ext>
                  </a:extLst>
                </a:gridCol>
                <a:gridCol w="2087158">
                  <a:extLst>
                    <a:ext uri="{9D8B030D-6E8A-4147-A177-3AD203B41FA5}">
                      <a16:colId xmlns:a16="http://schemas.microsoft.com/office/drawing/2014/main" val="20001"/>
                    </a:ext>
                  </a:extLst>
                </a:gridCol>
                <a:gridCol w="2217875">
                  <a:extLst>
                    <a:ext uri="{9D8B030D-6E8A-4147-A177-3AD203B41FA5}">
                      <a16:colId xmlns:a16="http://schemas.microsoft.com/office/drawing/2014/main" val="20002"/>
                    </a:ext>
                  </a:extLst>
                </a:gridCol>
                <a:gridCol w="2210226">
                  <a:extLst>
                    <a:ext uri="{9D8B030D-6E8A-4147-A177-3AD203B41FA5}">
                      <a16:colId xmlns:a16="http://schemas.microsoft.com/office/drawing/2014/main" val="20003"/>
                    </a:ext>
                  </a:extLst>
                </a:gridCol>
              </a:tblGrid>
              <a:tr h="370840">
                <a:tc>
                  <a:txBody>
                    <a:bodyPr/>
                    <a:lstStyle/>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51674">
                <a:tc>
                  <a:txBody>
                    <a:bodyPr/>
                    <a:lstStyle/>
                    <a:p>
                      <a:r>
                        <a:rPr lang="en-US" sz="3200" b="1" dirty="0" err="1">
                          <a:latin typeface="Times New Roman" pitchFamily="18" charset="0"/>
                          <a:cs typeface="Times New Roman" pitchFamily="18" charset="0"/>
                        </a:rPr>
                        <a:t>Đọc</a:t>
                      </a:r>
                      <a:r>
                        <a:rPr lang="en-US" sz="3200" b="1" baseline="0" dirty="0">
                          <a:latin typeface="Times New Roman" pitchFamily="18" charset="0"/>
                          <a:cs typeface="Times New Roman" pitchFamily="18" charset="0"/>
                        </a:rPr>
                        <a:t> </a:t>
                      </a:r>
                      <a:endParaRPr lang="en-US" sz="3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665018">
                <a:tc>
                  <a:txBody>
                    <a:bodyPr/>
                    <a:lstStyle/>
                    <a:p>
                      <a:r>
                        <a:rPr lang="en-US" sz="3200" b="1" dirty="0" err="1">
                          <a:latin typeface="Times New Roman" pitchFamily="18" charset="0"/>
                          <a:cs typeface="Times New Roman" pitchFamily="18" charset="0"/>
                        </a:rPr>
                        <a:t>Viết</a:t>
                      </a:r>
                      <a:endParaRPr lang="en-US" sz="3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pic>
        <p:nvPicPr>
          <p:cNvPr id="1027" name="Picture 3"/>
          <p:cNvPicPr>
            <a:picLocks noChangeAspect="1" noChangeArrowheads="1"/>
          </p:cNvPicPr>
          <p:nvPr/>
        </p:nvPicPr>
        <p:blipFill>
          <a:blip r:embed="rId7">
            <a:clrChange>
              <a:clrFrom>
                <a:srgbClr val="FFFDEE"/>
              </a:clrFrom>
              <a:clrTo>
                <a:srgbClr val="FFFDEE">
                  <a:alpha val="0"/>
                </a:srgbClr>
              </a:clrTo>
            </a:clrChange>
            <a:extLst>
              <a:ext uri="{28A0092B-C50C-407E-A947-70E740481C1C}">
                <a14:useLocalDpi xmlns:a14="http://schemas.microsoft.com/office/drawing/2010/main" val="0"/>
              </a:ext>
            </a:extLst>
          </a:blip>
          <a:srcRect/>
          <a:stretch>
            <a:fillRect/>
          </a:stretch>
        </p:blipFill>
        <p:spPr bwMode="auto">
          <a:xfrm>
            <a:off x="7897102" y="1255611"/>
            <a:ext cx="1219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8">
            <a:clrChange>
              <a:clrFrom>
                <a:srgbClr val="E8E8E8"/>
              </a:clrFrom>
              <a:clrTo>
                <a:srgbClr val="E8E8E8">
                  <a:alpha val="0"/>
                </a:srgbClr>
              </a:clrTo>
            </a:clrChange>
            <a:extLst>
              <a:ext uri="{28A0092B-C50C-407E-A947-70E740481C1C}">
                <a14:useLocalDpi xmlns:a14="http://schemas.microsoft.com/office/drawing/2010/main" val="0"/>
              </a:ext>
            </a:extLst>
          </a:blip>
          <a:srcRect/>
          <a:stretch>
            <a:fillRect/>
          </a:stretch>
        </p:blipFill>
        <p:spPr bwMode="auto">
          <a:xfrm>
            <a:off x="3460615" y="1856580"/>
            <a:ext cx="1586338" cy="1406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73872" y="1806383"/>
            <a:ext cx="1343891" cy="150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05249" y="3685306"/>
            <a:ext cx="117416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imes New Roman" pitchFamily="18" charset="0"/>
                <a:ea typeface="黑体"/>
                <a:cs typeface="Times New Roman" pitchFamily="18" charset="0"/>
              </a:rPr>
              <a:t>2 </a:t>
            </a:r>
            <a:r>
              <a:rPr kumimoji="0" lang="en-US" sz="3200" b="0" i="0" u="none" strike="noStrike" kern="1200" cap="none" spc="0" normalizeH="0" baseline="0" noProof="0" dirty="0" err="1">
                <a:ln>
                  <a:noFill/>
                </a:ln>
                <a:solidFill>
                  <a:srgbClr val="002060"/>
                </a:solidFill>
                <a:effectLst/>
                <a:uLnTx/>
                <a:uFillTx/>
                <a:latin typeface="Times New Roman" pitchFamily="18" charset="0"/>
                <a:ea typeface="黑体"/>
                <a:cs typeface="Times New Roman" pitchFamily="18" charset="0"/>
              </a:rPr>
              <a:t>lít</a:t>
            </a:r>
            <a:r>
              <a:rPr kumimoji="0" lang="en-US" sz="3200" b="0" i="0" u="none" strike="noStrike" kern="1200" cap="none" spc="0" normalizeH="0" baseline="0" noProof="0" dirty="0">
                <a:ln>
                  <a:noFill/>
                </a:ln>
                <a:solidFill>
                  <a:srgbClr val="002060"/>
                </a:solidFill>
                <a:effectLst/>
                <a:uLnTx/>
                <a:uFillTx/>
                <a:latin typeface="Times New Roman" pitchFamily="18" charset="0"/>
                <a:ea typeface="黑体"/>
                <a:cs typeface="Times New Roman" pitchFamily="18" charset="0"/>
              </a:rPr>
              <a:t> </a:t>
            </a:r>
          </a:p>
        </p:txBody>
      </p:sp>
      <p:sp>
        <p:nvSpPr>
          <p:cNvPr id="10" name="TextBox 9"/>
          <p:cNvSpPr txBox="1"/>
          <p:nvPr/>
        </p:nvSpPr>
        <p:spPr>
          <a:xfrm>
            <a:off x="3949435" y="4422481"/>
            <a:ext cx="117416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Times New Roman" pitchFamily="18" charset="0"/>
                <a:ea typeface="黑体"/>
                <a:cs typeface="Times New Roman" pitchFamily="18" charset="0"/>
              </a:rPr>
              <a:t>2</a:t>
            </a:r>
            <a:r>
              <a:rPr kumimoji="0" lang="en-US" sz="3200" b="0" i="1" u="none" strike="noStrike" kern="1200" cap="none" spc="0" normalizeH="0" baseline="0" noProof="0" dirty="0">
                <a:ln>
                  <a:noFill/>
                </a:ln>
                <a:solidFill>
                  <a:srgbClr val="002060"/>
                </a:solidFill>
                <a:effectLst/>
                <a:uLnTx/>
                <a:uFillTx/>
                <a:latin typeface="Times New Roman" pitchFamily="18" charset="0"/>
                <a:ea typeface="黑体"/>
                <a:cs typeface="Times New Roman" pitchFamily="18" charset="0"/>
              </a:rPr>
              <a:t>l</a:t>
            </a:r>
          </a:p>
        </p:txBody>
      </p:sp>
      <p:sp>
        <p:nvSpPr>
          <p:cNvPr id="5" name="Rectangle 4"/>
          <p:cNvSpPr/>
          <p:nvPr/>
        </p:nvSpPr>
        <p:spPr>
          <a:xfrm>
            <a:off x="4253784" y="267977"/>
            <a:ext cx="371608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Đọc</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viết</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theo</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mẫu</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p>
        </p:txBody>
      </p:sp>
    </p:spTree>
    <p:controls>
      <mc:AlternateContent xmlns:mc="http://schemas.openxmlformats.org/markup-compatibility/2006">
        <mc:Choice xmlns:v="urn:schemas-microsoft-com:vml" Requires="v">
          <p:control spid="1030" name="TextBox1" r:id="rId2" imgW="1552680" imgH="514440"/>
        </mc:Choice>
        <mc:Fallback>
          <p:control name="TextBox1" r:id="rId2" imgW="1552680" imgH="514440">
            <p:pic>
              <p:nvPicPr>
                <p:cNvPr id="3" name="TextBox1"/>
                <p:cNvPicPr preferRelativeResize="0">
                  <a:picLocks noChangeArrowheads="1" noChangeShapeType="1"/>
                </p:cNvPicPr>
                <p:nvPr/>
              </p:nvPicPr>
              <p:blipFill>
                <a:blip r:embed="rId10"/>
                <a:srcRect/>
                <a:stretch>
                  <a:fillRect/>
                </a:stretch>
              </p:blipFill>
              <p:spPr bwMode="auto">
                <a:xfrm>
                  <a:off x="5583238" y="3781425"/>
                  <a:ext cx="1552575" cy="512763"/>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31" name="TextBox2" r:id="rId3" imgW="1619280" imgH="495360"/>
        </mc:Choice>
        <mc:Fallback>
          <p:control name="TextBox2" r:id="rId3" imgW="1619280" imgH="495360">
            <p:pic>
              <p:nvPicPr>
                <p:cNvPr id="6" name="TextBox2"/>
                <p:cNvPicPr preferRelativeResize="0">
                  <a:picLocks noChangeArrowheads="1" noChangeShapeType="1"/>
                </p:cNvPicPr>
                <p:nvPr/>
              </p:nvPicPr>
              <p:blipFill>
                <a:blip r:embed="rId11"/>
                <a:srcRect/>
                <a:stretch>
                  <a:fillRect/>
                </a:stretch>
              </p:blipFill>
              <p:spPr bwMode="auto">
                <a:xfrm>
                  <a:off x="5583238" y="4530725"/>
                  <a:ext cx="1620837" cy="498475"/>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32" name="TextBox3" r:id="rId4" imgW="1333440" imgH="600120"/>
        </mc:Choice>
        <mc:Fallback>
          <p:control name="TextBox3" r:id="rId4" imgW="1333440" imgH="600120">
            <p:pic>
              <p:nvPicPr>
                <p:cNvPr id="7" name="TextBox3"/>
                <p:cNvPicPr preferRelativeResize="0">
                  <a:picLocks noChangeArrowheads="1" noChangeShapeType="1"/>
                </p:cNvPicPr>
                <p:nvPr/>
              </p:nvPicPr>
              <p:blipFill>
                <a:blip r:embed="rId12"/>
                <a:srcRect/>
                <a:stretch>
                  <a:fillRect/>
                </a:stretch>
              </p:blipFill>
              <p:spPr bwMode="auto">
                <a:xfrm>
                  <a:off x="7897813" y="3754438"/>
                  <a:ext cx="1328737" cy="595312"/>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33" name="TextBox4" r:id="rId5" imgW="1438200" imgH="495360"/>
        </mc:Choice>
        <mc:Fallback>
          <p:control name="TextBox4" r:id="rId5" imgW="1438200" imgH="495360">
            <p:pic>
              <p:nvPicPr>
                <p:cNvPr id="8" name="TextBox4"/>
                <p:cNvPicPr preferRelativeResize="0">
                  <a:picLocks noChangeArrowheads="1" noChangeShapeType="1"/>
                </p:cNvPicPr>
                <p:nvPr/>
              </p:nvPicPr>
              <p:blipFill>
                <a:blip r:embed="rId13"/>
                <a:srcRect/>
                <a:stretch>
                  <a:fillRect/>
                </a:stretch>
              </p:blipFill>
              <p:spPr bwMode="auto">
                <a:xfrm>
                  <a:off x="7897813" y="4545013"/>
                  <a:ext cx="1439862" cy="498475"/>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679597586"/>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tile tx="0" ty="0" sx="98000" sy="100000" flip="none" algn="tl"/>
        </a:blip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139505EB-7B6A-4FA2-BA1C-91E9536AD1AD}"/>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p:blipFill>
        <p:spPr>
          <a:xfrm>
            <a:off x="169082" y="90942"/>
            <a:ext cx="780528" cy="597134"/>
          </a:xfrm>
          <a:prstGeom prst="rect">
            <a:avLst/>
          </a:prstGeom>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9082" y="955416"/>
            <a:ext cx="6812252" cy="4541503"/>
          </a:xfrm>
          <a:prstGeom prst="rect">
            <a:avLst/>
          </a:prstGeom>
        </p:spPr>
      </p:pic>
      <p:sp>
        <p:nvSpPr>
          <p:cNvPr id="33" name="TextBox 32"/>
          <p:cNvSpPr txBox="1"/>
          <p:nvPr/>
        </p:nvSpPr>
        <p:spPr>
          <a:xfrm>
            <a:off x="2355273" y="406027"/>
            <a:ext cx="8201891" cy="738664"/>
          </a:xfrm>
          <a:prstGeom prst="rect">
            <a:avLst/>
          </a:prstGeom>
          <a:solidFill>
            <a:srgbClr val="F7E3AD"/>
          </a:solidFill>
        </p:spPr>
        <p:txBody>
          <a:bodyPr wrap="square" rtlCol="0">
            <a:spAutoFit/>
          </a:bodyPr>
          <a:lstStyle/>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7030A0"/>
                </a:solidFill>
                <a:effectLst/>
                <a:uLnTx/>
                <a:uFillTx/>
                <a:latin typeface="Arial"/>
                <a:ea typeface="黑体"/>
                <a:cs typeface="+mn-cs"/>
              </a:rPr>
              <a:t>Rót</a:t>
            </a:r>
            <a:r>
              <a:rPr kumimoji="0" lang="en-US" sz="2800" b="1" i="0" u="none" strike="noStrike" kern="1200" cap="none" spc="0" normalizeH="0" baseline="0" noProof="0" dirty="0">
                <a:ln>
                  <a:noFill/>
                </a:ln>
                <a:solidFill>
                  <a:srgbClr val="7030A0"/>
                </a:solidFill>
                <a:effectLst/>
                <a:uLnTx/>
                <a:uFillTx/>
                <a:latin typeface="Arial"/>
                <a:ea typeface="黑体"/>
                <a:cs typeface="+mn-cs"/>
              </a:rPr>
              <a:t> </a:t>
            </a:r>
            <a:r>
              <a:rPr kumimoji="0" lang="en-US" sz="2800" b="1" i="0" u="none" strike="noStrike" kern="1200" cap="none" spc="0" normalizeH="0" baseline="0" noProof="0" dirty="0" err="1">
                <a:ln>
                  <a:noFill/>
                </a:ln>
                <a:solidFill>
                  <a:srgbClr val="7030A0"/>
                </a:solidFill>
                <a:effectLst/>
                <a:uLnTx/>
                <a:uFillTx/>
                <a:latin typeface="Arial"/>
                <a:ea typeface="黑体"/>
                <a:cs typeface="+mn-cs"/>
              </a:rPr>
              <a:t>nước</a:t>
            </a:r>
            <a:r>
              <a:rPr kumimoji="0" lang="en-US" sz="2800" b="1" i="0" u="none" strike="noStrike" kern="1200" cap="none" spc="0" normalizeH="0" baseline="0" noProof="0" dirty="0">
                <a:ln>
                  <a:noFill/>
                </a:ln>
                <a:solidFill>
                  <a:srgbClr val="7030A0"/>
                </a:solidFill>
                <a:effectLst/>
                <a:uLnTx/>
                <a:uFillTx/>
                <a:latin typeface="Arial"/>
                <a:ea typeface="黑体"/>
                <a:cs typeface="+mn-cs"/>
              </a:rPr>
              <a:t> </a:t>
            </a:r>
            <a:r>
              <a:rPr kumimoji="0" lang="en-US" sz="2800" b="1" i="0" u="none" strike="noStrike" kern="1200" cap="none" spc="0" normalizeH="0" baseline="0" noProof="0" dirty="0" err="1">
                <a:ln>
                  <a:noFill/>
                </a:ln>
                <a:solidFill>
                  <a:srgbClr val="7030A0"/>
                </a:solidFill>
                <a:effectLst/>
                <a:uLnTx/>
                <a:uFillTx/>
                <a:latin typeface="Arial"/>
                <a:ea typeface="黑体"/>
                <a:cs typeface="+mn-cs"/>
              </a:rPr>
              <a:t>đầy</a:t>
            </a:r>
            <a:r>
              <a:rPr kumimoji="0" lang="en-US" sz="2800" b="1" i="0" u="none" strike="noStrike" kern="1200" cap="none" spc="0" normalizeH="0" baseline="0" noProof="0" dirty="0">
                <a:ln>
                  <a:noFill/>
                </a:ln>
                <a:solidFill>
                  <a:srgbClr val="7030A0"/>
                </a:solidFill>
                <a:effectLst/>
                <a:uLnTx/>
                <a:uFillTx/>
                <a:latin typeface="Arial"/>
                <a:ea typeface="黑体"/>
                <a:cs typeface="+mn-cs"/>
              </a:rPr>
              <a:t> </a:t>
            </a:r>
            <a:r>
              <a:rPr kumimoji="0" lang="en-US" sz="2800" b="1" i="0" u="none" strike="noStrike" kern="1200" cap="none" spc="0" normalizeH="0" baseline="0" noProof="0" dirty="0" err="1">
                <a:ln>
                  <a:noFill/>
                </a:ln>
                <a:solidFill>
                  <a:srgbClr val="7030A0"/>
                </a:solidFill>
                <a:effectLst/>
                <a:uLnTx/>
                <a:uFillTx/>
                <a:latin typeface="Arial"/>
                <a:ea typeface="黑体"/>
                <a:cs typeface="+mn-cs"/>
              </a:rPr>
              <a:t>hai</a:t>
            </a:r>
            <a:r>
              <a:rPr kumimoji="0" lang="en-US" sz="2800" b="1" i="0" u="none" strike="noStrike" kern="1200" cap="none" spc="0" normalizeH="0" baseline="0" noProof="0" dirty="0">
                <a:ln>
                  <a:noFill/>
                </a:ln>
                <a:solidFill>
                  <a:srgbClr val="7030A0"/>
                </a:solidFill>
                <a:effectLst/>
                <a:uLnTx/>
                <a:uFillTx/>
                <a:latin typeface="Arial"/>
                <a:ea typeface="黑体"/>
                <a:cs typeface="+mn-cs"/>
              </a:rPr>
              <a:t> ca 1</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黑体"/>
                <a:cs typeface="Times New Roman" panose="02020603050405020304" pitchFamily="18" charset="0"/>
              </a:rPr>
              <a:t>l</a:t>
            </a:r>
            <a:r>
              <a:rPr kumimoji="0" lang="en-US" sz="2800" b="1" i="0" u="none" strike="noStrike" kern="1200" cap="none" spc="0" normalizeH="0" baseline="0" noProof="0" dirty="0">
                <a:ln>
                  <a:noFill/>
                </a:ln>
                <a:solidFill>
                  <a:srgbClr val="7030A0"/>
                </a:solidFill>
                <a:effectLst/>
                <a:uLnTx/>
                <a:uFillTx/>
                <a:latin typeface="Arial"/>
                <a:ea typeface="黑体"/>
                <a:cs typeface="+mn-cs"/>
              </a:rPr>
              <a:t>, ta </a:t>
            </a:r>
            <a:r>
              <a:rPr kumimoji="0" lang="en-US" sz="2800" b="1" i="0" u="none" strike="noStrike" kern="1200" cap="none" spc="0" normalizeH="0" baseline="0" noProof="0" dirty="0" err="1">
                <a:ln>
                  <a:noFill/>
                </a:ln>
                <a:solidFill>
                  <a:srgbClr val="7030A0"/>
                </a:solidFill>
                <a:effectLst/>
                <a:uLnTx/>
                <a:uFillTx/>
                <a:latin typeface="Arial"/>
                <a:ea typeface="黑体"/>
                <a:cs typeface="+mn-cs"/>
              </a:rPr>
              <a:t>được</a:t>
            </a:r>
            <a:r>
              <a:rPr kumimoji="0" lang="en-US" sz="2800" b="1" i="0" u="none" strike="noStrike" kern="1200" cap="none" spc="0" normalizeH="0" baseline="0" noProof="0" dirty="0">
                <a:ln>
                  <a:noFill/>
                </a:ln>
                <a:solidFill>
                  <a:srgbClr val="7030A0"/>
                </a:solidFill>
                <a:effectLst/>
                <a:uLnTx/>
                <a:uFillTx/>
                <a:latin typeface="Arial"/>
                <a:ea typeface="黑体"/>
                <a:cs typeface="+mn-cs"/>
              </a:rPr>
              <a:t> … </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黑体"/>
                <a:cs typeface="Times New Roman" panose="02020603050405020304" pitchFamily="18" charset="0"/>
              </a:rPr>
              <a:t>l</a:t>
            </a:r>
            <a:r>
              <a:rPr kumimoji="0" lang="en-US" sz="2800" b="1" i="0" u="none" strike="noStrike" kern="1200" cap="none" spc="0" normalizeH="0" baseline="0" noProof="0" dirty="0">
                <a:ln>
                  <a:noFill/>
                </a:ln>
                <a:solidFill>
                  <a:srgbClr val="7030A0"/>
                </a:solidFill>
                <a:effectLst/>
                <a:uLnTx/>
                <a:uFillTx/>
                <a:latin typeface="Arial"/>
                <a:ea typeface="黑体"/>
                <a:cs typeface="+mn-cs"/>
              </a:rPr>
              <a:t> </a:t>
            </a:r>
            <a:r>
              <a:rPr kumimoji="0" lang="en-US" sz="2800" b="1" i="0" u="none" strike="noStrike" kern="1200" cap="none" spc="0" normalizeH="0" baseline="0" noProof="0" dirty="0" err="1">
                <a:ln>
                  <a:noFill/>
                </a:ln>
                <a:solidFill>
                  <a:srgbClr val="7030A0"/>
                </a:solidFill>
                <a:effectLst/>
                <a:uLnTx/>
                <a:uFillTx/>
                <a:latin typeface="Arial"/>
                <a:ea typeface="黑体"/>
                <a:cs typeface="+mn-cs"/>
              </a:rPr>
              <a:t>nước</a:t>
            </a:r>
            <a:r>
              <a:rPr kumimoji="0" lang="en-US" sz="2800" b="1" i="0" u="none" strike="noStrike" kern="1200" cap="none" spc="0" normalizeH="0" baseline="0" noProof="0" dirty="0">
                <a:ln>
                  <a:noFill/>
                </a:ln>
                <a:solidFill>
                  <a:srgbClr val="7030A0"/>
                </a:solidFill>
                <a:effectLst/>
                <a:uLnTx/>
                <a:uFillTx/>
                <a:latin typeface="Arial"/>
                <a:ea typeface="黑体"/>
                <a:cs typeface="+mn-cs"/>
              </a:rPr>
              <a:t>.</a:t>
            </a:r>
          </a:p>
        </p:txBody>
      </p:sp>
      <p:sp>
        <p:nvSpPr>
          <p:cNvPr id="5" name="TextBox 4"/>
          <p:cNvSpPr txBox="1"/>
          <p:nvPr/>
        </p:nvSpPr>
        <p:spPr>
          <a:xfrm>
            <a:off x="3843797" y="5172044"/>
            <a:ext cx="212269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黑体"/>
                <a:cs typeface="Times New Roman" panose="02020603050405020304" pitchFamily="18" charset="0"/>
              </a:rPr>
              <a:t>1</a:t>
            </a:r>
            <a:r>
              <a:rPr kumimoji="0" lang="en-US" sz="3200" b="1" i="1" u="none" strike="noStrike" kern="1200" cap="none" spc="0" normalizeH="0" baseline="0" noProof="0" dirty="0">
                <a:ln>
                  <a:noFill/>
                </a:ln>
                <a:solidFill>
                  <a:srgbClr val="000000"/>
                </a:solidFill>
                <a:effectLst/>
                <a:uLnTx/>
                <a:uFillTx/>
                <a:latin typeface="Times New Roman" panose="02020603050405020304" pitchFamily="18" charset="0"/>
                <a:ea typeface="黑体"/>
                <a:cs typeface="Times New Roman" panose="02020603050405020304" pitchFamily="18" charset="0"/>
              </a:rPr>
              <a:t>l </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黑体"/>
                <a:cs typeface="Times New Roman" panose="02020603050405020304" pitchFamily="18" charset="0"/>
              </a:rPr>
              <a:t>+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黑体"/>
                <a:cs typeface="Times New Roman" panose="02020603050405020304" pitchFamily="18" charset="0"/>
              </a:rPr>
              <a:t>1</a:t>
            </a:r>
            <a:r>
              <a:rPr kumimoji="0" lang="en-US" sz="3200" b="1" i="1" u="none" strike="noStrike" kern="1200" cap="none" spc="0" normalizeH="0" baseline="0" noProof="0" dirty="0">
                <a:ln>
                  <a:noFill/>
                </a:ln>
                <a:solidFill>
                  <a:srgbClr val="000000"/>
                </a:solidFill>
                <a:effectLst/>
                <a:uLnTx/>
                <a:uFillTx/>
                <a:latin typeface="Times New Roman" panose="02020603050405020304" pitchFamily="18" charset="0"/>
                <a:ea typeface="黑体"/>
                <a:cs typeface="Times New Roman" panose="02020603050405020304" pitchFamily="18" charset="0"/>
              </a:rPr>
              <a:t>l</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黑体"/>
                <a:cs typeface="Times New Roman" panose="02020603050405020304" pitchFamily="18" charset="0"/>
              </a:rPr>
              <a:t> =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黑体"/>
                <a:cs typeface="Times New Roman" panose="02020603050405020304" pitchFamily="18" charset="0"/>
              </a:rPr>
              <a:t>2</a:t>
            </a:r>
            <a:r>
              <a:rPr kumimoji="0" lang="en-US" sz="3200" b="1" i="1" u="none" strike="noStrike" kern="1200" cap="none" spc="0" normalizeH="0" baseline="0" noProof="0" dirty="0">
                <a:ln>
                  <a:noFill/>
                </a:ln>
                <a:solidFill>
                  <a:srgbClr val="000000"/>
                </a:solidFill>
                <a:effectLst/>
                <a:uLnTx/>
                <a:uFillTx/>
                <a:latin typeface="Times New Roman" panose="02020603050405020304" pitchFamily="18" charset="0"/>
                <a:ea typeface="黑体"/>
                <a:cs typeface="Times New Roman" panose="02020603050405020304" pitchFamily="18" charset="0"/>
              </a:rPr>
              <a:t>l</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黑体"/>
                <a:cs typeface="Times New Roman" panose="02020603050405020304" pitchFamily="18" charset="0"/>
              </a:rPr>
              <a:t>.</a:t>
            </a:r>
          </a:p>
        </p:txBody>
      </p:sp>
      <p:sp>
        <p:nvSpPr>
          <p:cNvPr id="3" name="Rectangle 2"/>
          <p:cNvSpPr/>
          <p:nvPr/>
        </p:nvSpPr>
        <p:spPr>
          <a:xfrm>
            <a:off x="8361000" y="482971"/>
            <a:ext cx="38985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2</a:t>
            </a:r>
            <a:endParaRPr kumimoji="0" lang="en-US" sz="3200" b="0"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endParaRPr>
          </a:p>
        </p:txBody>
      </p:sp>
    </p:spTree>
    <p:custDataLst>
      <p:tags r:id="rId1"/>
    </p:custDataLst>
    <p:extLst>
      <p:ext uri="{BB962C8B-B14F-4D97-AF65-F5344CB8AC3E}">
        <p14:creationId xmlns:p14="http://schemas.microsoft.com/office/powerpoint/2010/main" val="544974436"/>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heel(1)">
                                      <p:cBhvr>
                                        <p:cTn id="2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5"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747902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76CA7EE-C3F8-4439-AD47-4590626A4BF6}"/>
              </a:ext>
            </a:extLst>
          </p:cNvPr>
          <p:cNvGrpSpPr/>
          <p:nvPr/>
        </p:nvGrpSpPr>
        <p:grpSpPr>
          <a:xfrm>
            <a:off x="774382" y="1167531"/>
            <a:ext cx="5791198" cy="635866"/>
            <a:chOff x="-1383647" y="1464900"/>
            <a:chExt cx="5791198" cy="635866"/>
          </a:xfrm>
        </p:grpSpPr>
        <p:sp>
          <p:nvSpPr>
            <p:cNvPr id="2" name="Oval 1">
              <a:extLst>
                <a:ext uri="{FF2B5EF4-FFF2-40B4-BE49-F238E27FC236}">
                  <a16:creationId xmlns:a16="http://schemas.microsoft.com/office/drawing/2014/main" id="{CD648966-6BF2-4918-897D-35A86D2701DA}"/>
                </a:ext>
              </a:extLst>
            </p:cNvPr>
            <p:cNvSpPr/>
            <p:nvPr/>
          </p:nvSpPr>
          <p:spPr>
            <a:xfrm>
              <a:off x="-1383647" y="1577546"/>
              <a:ext cx="523220" cy="523220"/>
            </a:xfrm>
            <a:prstGeom prst="ellipse">
              <a:avLst/>
            </a:prstGeom>
            <a:solidFill>
              <a:schemeClr val="accent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1</a:t>
              </a:r>
            </a:p>
          </p:txBody>
        </p:sp>
        <p:sp>
          <p:nvSpPr>
            <p:cNvPr id="3" name="TextBox 2">
              <a:extLst>
                <a:ext uri="{FF2B5EF4-FFF2-40B4-BE49-F238E27FC236}">
                  <a16:creationId xmlns:a16="http://schemas.microsoft.com/office/drawing/2014/main" id="{02810F4D-BEBA-47A4-B6FB-922F20FFCB85}"/>
                </a:ext>
              </a:extLst>
            </p:cNvPr>
            <p:cNvSpPr txBox="1"/>
            <p:nvPr/>
          </p:nvSpPr>
          <p:spPr>
            <a:xfrm>
              <a:off x="-860427" y="1464900"/>
              <a:ext cx="5267978" cy="618374"/>
            </a:xfrm>
            <a:prstGeom prst="rect">
              <a:avLst/>
            </a:prstGeom>
            <a:noFill/>
          </p:spPr>
          <p:txBody>
            <a:bodyPr wrap="square" rtlCol="0">
              <a:spAutoFit/>
            </a:bodyPr>
            <a:lstStyle/>
            <a:p>
              <a:pPr algn="just">
                <a:lnSpc>
                  <a:spcPct val="150000"/>
                </a:lnSpc>
              </a:pPr>
              <a:r>
                <a:rPr lang="en-US" sz="2600" dirty="0"/>
                <a:t>Quan </a:t>
              </a:r>
              <a:r>
                <a:rPr lang="en-US" sz="2600" dirty="0" err="1"/>
                <a:t>sát</a:t>
              </a:r>
              <a:r>
                <a:rPr lang="en-US" sz="2600" dirty="0"/>
                <a:t> </a:t>
              </a:r>
              <a:r>
                <a:rPr lang="en-US" sz="2600" dirty="0" err="1"/>
                <a:t>tranh</a:t>
              </a:r>
              <a:r>
                <a:rPr lang="en-US" sz="2600" dirty="0"/>
                <a:t> </a:t>
              </a:r>
              <a:r>
                <a:rPr lang="en-US" sz="2600" dirty="0" err="1"/>
                <a:t>rồi</a:t>
              </a:r>
              <a:r>
                <a:rPr lang="en-US" sz="2600" dirty="0"/>
                <a:t> </a:t>
              </a:r>
              <a:r>
                <a:rPr lang="en-US" sz="2600" dirty="0" err="1"/>
                <a:t>chọn</a:t>
              </a:r>
              <a:r>
                <a:rPr lang="en-US" sz="2600" dirty="0"/>
                <a:t> </a:t>
              </a:r>
              <a:r>
                <a:rPr lang="en-US" sz="2600" dirty="0" err="1"/>
                <a:t>câu</a:t>
              </a:r>
              <a:r>
                <a:rPr lang="en-US" sz="2600" dirty="0"/>
                <a:t> </a:t>
              </a:r>
              <a:r>
                <a:rPr lang="en-US" sz="2600" dirty="0" err="1"/>
                <a:t>đúng</a:t>
              </a:r>
              <a:r>
                <a:rPr lang="en-US" sz="2600" dirty="0"/>
                <a:t>.</a:t>
              </a:r>
            </a:p>
          </p:txBody>
        </p:sp>
      </p:grpSp>
      <p:sp>
        <p:nvSpPr>
          <p:cNvPr id="4" name="TextBox 3">
            <a:extLst>
              <a:ext uri="{FF2B5EF4-FFF2-40B4-BE49-F238E27FC236}">
                <a16:creationId xmlns:a16="http://schemas.microsoft.com/office/drawing/2014/main" id="{45F93F77-434B-4E04-9E51-B12FC4744D71}"/>
              </a:ext>
            </a:extLst>
          </p:cNvPr>
          <p:cNvSpPr txBox="1"/>
          <p:nvPr/>
        </p:nvSpPr>
        <p:spPr>
          <a:xfrm>
            <a:off x="994272" y="1803397"/>
            <a:ext cx="6307676" cy="3969292"/>
          </a:xfrm>
          <a:prstGeom prst="rect">
            <a:avLst/>
          </a:prstGeom>
          <a:noFill/>
        </p:spPr>
        <p:txBody>
          <a:bodyPr wrap="square" rtlCol="0">
            <a:spAutoFit/>
          </a:bodyPr>
          <a:lstStyle/>
          <a:p>
            <a:pPr algn="just">
              <a:lnSpc>
                <a:spcPct val="200000"/>
              </a:lnSpc>
            </a:pPr>
            <a:r>
              <a:rPr lang="en-US" sz="2600" dirty="0" err="1"/>
              <a:t>Đổ</a:t>
            </a:r>
            <a:r>
              <a:rPr lang="en-US" sz="2600" dirty="0"/>
              <a:t> </a:t>
            </a:r>
            <a:r>
              <a:rPr lang="en-US" sz="2600" dirty="0" err="1"/>
              <a:t>hết</a:t>
            </a:r>
            <a:r>
              <a:rPr lang="en-US" sz="2600" dirty="0"/>
              <a:t> </a:t>
            </a:r>
            <a:r>
              <a:rPr lang="en-US" sz="2600" dirty="0" err="1"/>
              <a:t>nước</a:t>
            </a:r>
            <a:r>
              <a:rPr lang="en-US" sz="2600" dirty="0"/>
              <a:t> </a:t>
            </a:r>
            <a:r>
              <a:rPr lang="en-US" sz="2600" dirty="0" err="1"/>
              <a:t>từ</a:t>
            </a:r>
            <a:r>
              <a:rPr lang="en-US" sz="2600" dirty="0"/>
              <a:t> ca 1 </a:t>
            </a:r>
            <a:r>
              <a:rPr lang="en-US" sz="2400" b="1" i="1" dirty="0">
                <a:latin typeface="Book Antiqua" panose="02040602050305030304" pitchFamily="18" charset="0"/>
              </a:rPr>
              <a:t>l</a:t>
            </a:r>
            <a:r>
              <a:rPr lang="en-US" sz="2600" dirty="0"/>
              <a:t> </a:t>
            </a:r>
            <a:r>
              <a:rPr lang="en-US" sz="2600" dirty="0" err="1"/>
              <a:t>được</a:t>
            </a:r>
            <a:r>
              <a:rPr lang="en-US" sz="2600" dirty="0"/>
              <a:t> </a:t>
            </a:r>
            <a:r>
              <a:rPr lang="en-US" sz="2600" dirty="0" err="1"/>
              <a:t>đầy</a:t>
            </a:r>
            <a:r>
              <a:rPr lang="en-US" sz="2600" dirty="0"/>
              <a:t> </a:t>
            </a:r>
            <a:r>
              <a:rPr lang="en-US" sz="2600" dirty="0" err="1"/>
              <a:t>một</a:t>
            </a:r>
            <a:r>
              <a:rPr lang="en-US" sz="2600" dirty="0"/>
              <a:t> chai </a:t>
            </a:r>
            <a:r>
              <a:rPr lang="en-US" sz="2600" dirty="0" err="1"/>
              <a:t>và</a:t>
            </a:r>
            <a:r>
              <a:rPr lang="en-US" sz="2600" dirty="0"/>
              <a:t> </a:t>
            </a:r>
            <a:r>
              <a:rPr lang="en-US" sz="2600" dirty="0" err="1"/>
              <a:t>một</a:t>
            </a:r>
            <a:r>
              <a:rPr lang="en-US" sz="2600" dirty="0"/>
              <a:t> </a:t>
            </a:r>
            <a:r>
              <a:rPr lang="en-US" sz="2600" dirty="0" err="1"/>
              <a:t>cốc</a:t>
            </a:r>
            <a:r>
              <a:rPr lang="en-US" sz="2600" dirty="0"/>
              <a:t> (</a:t>
            </a:r>
            <a:r>
              <a:rPr lang="en-US" sz="2600" dirty="0" err="1"/>
              <a:t>như</a:t>
            </a:r>
            <a:r>
              <a:rPr lang="en-US" sz="2600" dirty="0"/>
              <a:t> </a:t>
            </a:r>
            <a:r>
              <a:rPr lang="en-US" sz="2600" dirty="0" err="1"/>
              <a:t>hình</a:t>
            </a:r>
            <a:r>
              <a:rPr lang="en-US" sz="2600" dirty="0"/>
              <a:t> </a:t>
            </a:r>
            <a:r>
              <a:rPr lang="en-US" sz="2600" dirty="0" err="1"/>
              <a:t>vẽ</a:t>
            </a:r>
            <a:r>
              <a:rPr lang="en-US" sz="2600" dirty="0"/>
              <a:t>).</a:t>
            </a:r>
          </a:p>
          <a:p>
            <a:pPr algn="just">
              <a:lnSpc>
                <a:spcPct val="200000"/>
              </a:lnSpc>
            </a:pPr>
            <a:r>
              <a:rPr lang="en-US" sz="2600" dirty="0">
                <a:solidFill>
                  <a:srgbClr val="FF0066"/>
                </a:solidFill>
              </a:rPr>
              <a:t>A. </a:t>
            </a:r>
            <a:r>
              <a:rPr lang="en-US" sz="2600" dirty="0"/>
              <a:t>Chai </a:t>
            </a:r>
            <a:r>
              <a:rPr lang="en-US" sz="2600" dirty="0" err="1"/>
              <a:t>đựng</a:t>
            </a:r>
            <a:r>
              <a:rPr lang="en-US" sz="2600" dirty="0"/>
              <a:t> 1 </a:t>
            </a:r>
            <a:r>
              <a:rPr lang="en-US" sz="2400" b="1" i="1" dirty="0">
                <a:latin typeface="Book Antiqua" panose="02040602050305030304" pitchFamily="18" charset="0"/>
              </a:rPr>
              <a:t>l</a:t>
            </a:r>
            <a:r>
              <a:rPr lang="en-US" sz="2600" dirty="0"/>
              <a:t> </a:t>
            </a:r>
            <a:r>
              <a:rPr lang="en-US" sz="2600" dirty="0" err="1"/>
              <a:t>nước</a:t>
            </a:r>
            <a:r>
              <a:rPr lang="en-US" sz="2600" dirty="0"/>
              <a:t>.</a:t>
            </a:r>
          </a:p>
          <a:p>
            <a:pPr algn="just">
              <a:lnSpc>
                <a:spcPct val="200000"/>
              </a:lnSpc>
            </a:pPr>
            <a:r>
              <a:rPr lang="en-US" sz="2600" dirty="0">
                <a:solidFill>
                  <a:srgbClr val="FF0066"/>
                </a:solidFill>
              </a:rPr>
              <a:t>B. </a:t>
            </a:r>
            <a:r>
              <a:rPr lang="en-US" sz="2600" dirty="0"/>
              <a:t>Chai </a:t>
            </a:r>
            <a:r>
              <a:rPr lang="en-US" sz="2600" dirty="0" err="1"/>
              <a:t>đựng</a:t>
            </a:r>
            <a:r>
              <a:rPr lang="en-US" sz="2600" dirty="0"/>
              <a:t> </a:t>
            </a:r>
            <a:r>
              <a:rPr lang="en-US" sz="2600" dirty="0" err="1"/>
              <a:t>ít</a:t>
            </a:r>
            <a:r>
              <a:rPr lang="en-US" sz="2600" dirty="0"/>
              <a:t> </a:t>
            </a:r>
            <a:r>
              <a:rPr lang="en-US" sz="2600" dirty="0" err="1"/>
              <a:t>hơn</a:t>
            </a:r>
            <a:r>
              <a:rPr lang="en-US" sz="2600" dirty="0"/>
              <a:t> 1 </a:t>
            </a:r>
            <a:r>
              <a:rPr lang="en-US" sz="2400" b="1" i="1" dirty="0">
                <a:latin typeface="Book Antiqua" panose="02040602050305030304" pitchFamily="18" charset="0"/>
              </a:rPr>
              <a:t>l</a:t>
            </a:r>
            <a:r>
              <a:rPr lang="en-US" sz="2600" dirty="0"/>
              <a:t> </a:t>
            </a:r>
            <a:r>
              <a:rPr lang="en-US" sz="2600" dirty="0" err="1"/>
              <a:t>nước</a:t>
            </a:r>
            <a:r>
              <a:rPr lang="en-US" sz="2600" dirty="0"/>
              <a:t>.</a:t>
            </a:r>
          </a:p>
          <a:p>
            <a:pPr algn="just">
              <a:lnSpc>
                <a:spcPct val="200000"/>
              </a:lnSpc>
            </a:pPr>
            <a:r>
              <a:rPr lang="en-US" sz="2600" dirty="0">
                <a:solidFill>
                  <a:srgbClr val="FF0066"/>
                </a:solidFill>
              </a:rPr>
              <a:t>C. </a:t>
            </a:r>
            <a:r>
              <a:rPr lang="en-US" sz="2600" dirty="0"/>
              <a:t>Chai </a:t>
            </a:r>
            <a:r>
              <a:rPr lang="en-US" sz="2600" dirty="0" err="1"/>
              <a:t>đựng</a:t>
            </a:r>
            <a:r>
              <a:rPr lang="en-US" sz="2600" dirty="0"/>
              <a:t> </a:t>
            </a:r>
            <a:r>
              <a:rPr lang="en-US" sz="2600" dirty="0" err="1"/>
              <a:t>nhiều</a:t>
            </a:r>
            <a:r>
              <a:rPr lang="en-US" sz="2600" dirty="0"/>
              <a:t> </a:t>
            </a:r>
            <a:r>
              <a:rPr lang="en-US" sz="2600" dirty="0" err="1"/>
              <a:t>hơn</a:t>
            </a:r>
            <a:r>
              <a:rPr lang="en-US" sz="2600" dirty="0"/>
              <a:t> 1 </a:t>
            </a:r>
            <a:r>
              <a:rPr lang="en-US" sz="2400" b="1" i="1" dirty="0">
                <a:latin typeface="Book Antiqua" panose="02040602050305030304" pitchFamily="18" charset="0"/>
              </a:rPr>
              <a:t>l</a:t>
            </a:r>
            <a:r>
              <a:rPr lang="en-US" sz="2600" dirty="0"/>
              <a:t> </a:t>
            </a:r>
            <a:r>
              <a:rPr lang="en-US" sz="2600" dirty="0" err="1"/>
              <a:t>nước</a:t>
            </a:r>
            <a:r>
              <a:rPr lang="en-US" sz="2600" dirty="0"/>
              <a:t>.</a:t>
            </a:r>
          </a:p>
        </p:txBody>
      </p:sp>
      <p:sp>
        <p:nvSpPr>
          <p:cNvPr id="10" name="Oval 9">
            <a:extLst>
              <a:ext uri="{FF2B5EF4-FFF2-40B4-BE49-F238E27FC236}">
                <a16:creationId xmlns:a16="http://schemas.microsoft.com/office/drawing/2014/main" id="{59310431-25AE-4E86-8487-C638E926361D}"/>
              </a:ext>
            </a:extLst>
          </p:cNvPr>
          <p:cNvSpPr/>
          <p:nvPr/>
        </p:nvSpPr>
        <p:spPr>
          <a:xfrm>
            <a:off x="900580" y="4420705"/>
            <a:ext cx="579289" cy="549167"/>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4" name="Picture 13">
            <a:extLst>
              <a:ext uri="{FF2B5EF4-FFF2-40B4-BE49-F238E27FC236}">
                <a16:creationId xmlns:a16="http://schemas.microsoft.com/office/drawing/2014/main" id="{6FD39A76-0978-481A-9E76-248219DCE2BA}"/>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7648574" y="2353302"/>
            <a:ext cx="2860400" cy="2869481"/>
          </a:xfrm>
          <a:prstGeom prst="rect">
            <a:avLst/>
          </a:prstGeom>
        </p:spPr>
      </p:pic>
    </p:spTree>
    <p:custDataLst>
      <p:tags r:id="rId1"/>
    </p:custDataLst>
    <p:extLst>
      <p:ext uri="{BB962C8B-B14F-4D97-AF65-F5344CB8AC3E}">
        <p14:creationId xmlns:p14="http://schemas.microsoft.com/office/powerpoint/2010/main" val="110844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subTnLst>
                                    <p:audio>
                                      <p:cMediaNode>
                                        <p:cTn display="0" masterRel="sameClick">
                                          <p:stCondLst>
                                            <p:cond evt="begin" delay="0">
                                              <p:tn val="14"/>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ABA5E34-C5A1-4ECB-89DD-4BAAB70FC82C}"/>
              </a:ext>
            </a:extLst>
          </p:cNvPr>
          <p:cNvGrpSpPr/>
          <p:nvPr/>
        </p:nvGrpSpPr>
        <p:grpSpPr>
          <a:xfrm>
            <a:off x="1111429" y="301913"/>
            <a:ext cx="7624506" cy="618374"/>
            <a:chOff x="1416228" y="1341004"/>
            <a:chExt cx="9396041" cy="618374"/>
          </a:xfrm>
        </p:grpSpPr>
        <p:sp>
          <p:nvSpPr>
            <p:cNvPr id="2" name="TextBox 1">
              <a:extLst>
                <a:ext uri="{FF2B5EF4-FFF2-40B4-BE49-F238E27FC236}">
                  <a16:creationId xmlns:a16="http://schemas.microsoft.com/office/drawing/2014/main" id="{E09D9DA8-EAE3-4E64-ACF1-9ACD541AD5EC}"/>
                </a:ext>
              </a:extLst>
            </p:cNvPr>
            <p:cNvSpPr txBox="1"/>
            <p:nvPr/>
          </p:nvSpPr>
          <p:spPr>
            <a:xfrm>
              <a:off x="2019440" y="1341004"/>
              <a:ext cx="8792829" cy="618374"/>
            </a:xfrm>
            <a:prstGeom prst="rect">
              <a:avLst/>
            </a:prstGeom>
            <a:noFill/>
          </p:spPr>
          <p:txBody>
            <a:bodyPr wrap="square" rtlCol="0">
              <a:spAutoFit/>
            </a:bodyPr>
            <a:lstStyle/>
            <a:p>
              <a:pPr algn="just">
                <a:lnSpc>
                  <a:spcPct val="150000"/>
                </a:lnSpc>
              </a:pPr>
              <a:r>
                <a:rPr lang="en-US" sz="2600" dirty="0" err="1"/>
                <a:t>Số</a:t>
              </a:r>
              <a:r>
                <a:rPr lang="en-US" sz="2600" dirty="0"/>
                <a:t>?</a:t>
              </a:r>
            </a:p>
          </p:txBody>
        </p:sp>
        <p:sp>
          <p:nvSpPr>
            <p:cNvPr id="3" name="Oval 2">
              <a:extLst>
                <a:ext uri="{FF2B5EF4-FFF2-40B4-BE49-F238E27FC236}">
                  <a16:creationId xmlns:a16="http://schemas.microsoft.com/office/drawing/2014/main" id="{5484F0A2-D6F6-4DDF-990B-9AB15A0B3580}"/>
                </a:ext>
              </a:extLst>
            </p:cNvPr>
            <p:cNvSpPr/>
            <p:nvPr/>
          </p:nvSpPr>
          <p:spPr>
            <a:xfrm>
              <a:off x="1416228" y="1394594"/>
              <a:ext cx="523220" cy="523220"/>
            </a:xfrm>
            <a:prstGeom prst="ellipse">
              <a:avLst/>
            </a:prstGeom>
            <a:solidFill>
              <a:schemeClr val="accent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2</a:t>
              </a:r>
            </a:p>
          </p:txBody>
        </p:sp>
      </p:grpSp>
      <p:grpSp>
        <p:nvGrpSpPr>
          <p:cNvPr id="15" name="Group 14">
            <a:extLst>
              <a:ext uri="{FF2B5EF4-FFF2-40B4-BE49-F238E27FC236}">
                <a16:creationId xmlns:a16="http://schemas.microsoft.com/office/drawing/2014/main" id="{6B04A4BE-8B98-45D8-AB85-0016881462E0}"/>
              </a:ext>
            </a:extLst>
          </p:cNvPr>
          <p:cNvGrpSpPr/>
          <p:nvPr/>
        </p:nvGrpSpPr>
        <p:grpSpPr>
          <a:xfrm>
            <a:off x="1145211" y="953856"/>
            <a:ext cx="1888094" cy="2410691"/>
            <a:chOff x="1085143" y="2108983"/>
            <a:chExt cx="1888094" cy="2410691"/>
          </a:xfrm>
        </p:grpSpPr>
        <p:pic>
          <p:nvPicPr>
            <p:cNvPr id="37898" name="Picture 10" descr="Gallon bottle plastic flat icon blue Royalty Free Vector">
              <a:extLst>
                <a:ext uri="{FF2B5EF4-FFF2-40B4-BE49-F238E27FC236}">
                  <a16:creationId xmlns:a16="http://schemas.microsoft.com/office/drawing/2014/main" id="{59302E5E-E1EA-4C13-A014-BC60F247442F}"/>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5345" t="17374" r="25782" b="24848"/>
            <a:stretch/>
          </p:blipFill>
          <p:spPr bwMode="auto">
            <a:xfrm flipH="1">
              <a:off x="1085143" y="2108983"/>
              <a:ext cx="1888094" cy="2410691"/>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Rounded Corners 25">
              <a:extLst>
                <a:ext uri="{FF2B5EF4-FFF2-40B4-BE49-F238E27FC236}">
                  <a16:creationId xmlns:a16="http://schemas.microsoft.com/office/drawing/2014/main" id="{8BA5AFB6-D9D8-41E8-92AE-10752FA0E4A7}"/>
                </a:ext>
              </a:extLst>
            </p:cNvPr>
            <p:cNvSpPr/>
            <p:nvPr/>
          </p:nvSpPr>
          <p:spPr>
            <a:xfrm>
              <a:off x="1386403" y="3565006"/>
              <a:ext cx="1397012" cy="579977"/>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err="1">
                  <a:solidFill>
                    <a:schemeClr val="tx1"/>
                  </a:solidFill>
                  <a:sym typeface="Wingdings" panose="05000000000000000000" pitchFamily="2" charset="2"/>
                </a:rPr>
                <a:t>Mười</a:t>
              </a:r>
              <a:r>
                <a:rPr lang="en-US" sz="2400" dirty="0">
                  <a:solidFill>
                    <a:schemeClr val="tx1"/>
                  </a:solidFill>
                  <a:sym typeface="Wingdings" panose="05000000000000000000" pitchFamily="2" charset="2"/>
                </a:rPr>
                <a:t> </a:t>
              </a:r>
              <a:r>
                <a:rPr lang="en-US" sz="2400" dirty="0" err="1">
                  <a:solidFill>
                    <a:schemeClr val="tx1"/>
                  </a:solidFill>
                  <a:sym typeface="Wingdings" panose="05000000000000000000" pitchFamily="2" charset="2"/>
                </a:rPr>
                <a:t>lít</a:t>
              </a:r>
              <a:endParaRPr lang="en-US" sz="2400" dirty="0">
                <a:solidFill>
                  <a:schemeClr val="tx1"/>
                </a:solidFill>
              </a:endParaRPr>
            </a:p>
          </p:txBody>
        </p:sp>
      </p:grpSp>
      <p:grpSp>
        <p:nvGrpSpPr>
          <p:cNvPr id="14" name="Group 13">
            <a:extLst>
              <a:ext uri="{FF2B5EF4-FFF2-40B4-BE49-F238E27FC236}">
                <a16:creationId xmlns:a16="http://schemas.microsoft.com/office/drawing/2014/main" id="{A74C8D72-CD5A-4ED2-8E31-FBBD8D2778EC}"/>
              </a:ext>
            </a:extLst>
          </p:cNvPr>
          <p:cNvGrpSpPr/>
          <p:nvPr/>
        </p:nvGrpSpPr>
        <p:grpSpPr>
          <a:xfrm>
            <a:off x="4276882" y="1483741"/>
            <a:ext cx="1551154" cy="1925093"/>
            <a:chOff x="3824174" y="1070553"/>
            <a:chExt cx="1551154" cy="1925093"/>
          </a:xfrm>
        </p:grpSpPr>
        <p:pic>
          <p:nvPicPr>
            <p:cNvPr id="21" name="Picture 20">
              <a:extLst>
                <a:ext uri="{FF2B5EF4-FFF2-40B4-BE49-F238E27FC236}">
                  <a16:creationId xmlns:a16="http://schemas.microsoft.com/office/drawing/2014/main" id="{4A31CCD6-9994-4A2A-90A3-F8FFA6DD93F8}"/>
                </a:ext>
              </a:extLst>
            </p:cNvPr>
            <p:cNvPicPr>
              <a:picLocks noChangeAspect="1"/>
            </p:cNvPicPr>
            <p:nvPr/>
          </p:nvPicPr>
          <p:blipFill rotWithShape="1">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sharpenSoften amount="25000"/>
                      </a14:imgEffect>
                      <a14:imgEffect>
                        <a14:saturation sat="200000"/>
                      </a14:imgEffect>
                    </a14:imgLayer>
                  </a14:imgProps>
                </a:ext>
              </a:extLst>
            </a:blip>
            <a:srcRect r="1749"/>
            <a:stretch/>
          </p:blipFill>
          <p:spPr>
            <a:xfrm rot="15960335">
              <a:off x="3637204" y="1257523"/>
              <a:ext cx="1925093" cy="1551154"/>
            </a:xfrm>
            <a:prstGeom prst="rect">
              <a:avLst/>
            </a:prstGeom>
          </p:spPr>
        </p:pic>
        <p:sp>
          <p:nvSpPr>
            <p:cNvPr id="27" name="Rectangle: Rounded Corners 26">
              <a:extLst>
                <a:ext uri="{FF2B5EF4-FFF2-40B4-BE49-F238E27FC236}">
                  <a16:creationId xmlns:a16="http://schemas.microsoft.com/office/drawing/2014/main" id="{ACBBA998-AFAC-469B-A833-2A03089F03FA}"/>
                </a:ext>
              </a:extLst>
            </p:cNvPr>
            <p:cNvSpPr/>
            <p:nvPr/>
          </p:nvSpPr>
          <p:spPr>
            <a:xfrm>
              <a:off x="4270897" y="1970806"/>
              <a:ext cx="948293" cy="579977"/>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a:solidFill>
                    <a:schemeClr val="tx1"/>
                  </a:solidFill>
                  <a:sym typeface="Wingdings" panose="05000000000000000000" pitchFamily="2" charset="2"/>
                </a:rPr>
                <a:t>Ba </a:t>
              </a:r>
              <a:r>
                <a:rPr lang="en-US" sz="2400" dirty="0" err="1">
                  <a:solidFill>
                    <a:schemeClr val="tx1"/>
                  </a:solidFill>
                  <a:sym typeface="Wingdings" panose="05000000000000000000" pitchFamily="2" charset="2"/>
                </a:rPr>
                <a:t>lít</a:t>
              </a:r>
              <a:endParaRPr lang="en-US" sz="2400" dirty="0">
                <a:solidFill>
                  <a:schemeClr val="tx1"/>
                </a:solidFill>
              </a:endParaRPr>
            </a:p>
          </p:txBody>
        </p:sp>
      </p:grpSp>
      <p:grpSp>
        <p:nvGrpSpPr>
          <p:cNvPr id="20" name="Group 19">
            <a:extLst>
              <a:ext uri="{FF2B5EF4-FFF2-40B4-BE49-F238E27FC236}">
                <a16:creationId xmlns:a16="http://schemas.microsoft.com/office/drawing/2014/main" id="{E4E525C5-7B2B-40B2-873D-734FDD71C0C0}"/>
              </a:ext>
            </a:extLst>
          </p:cNvPr>
          <p:cNvGrpSpPr/>
          <p:nvPr/>
        </p:nvGrpSpPr>
        <p:grpSpPr>
          <a:xfrm>
            <a:off x="2876441" y="3963228"/>
            <a:ext cx="2103528" cy="1668316"/>
            <a:chOff x="4639118" y="735172"/>
            <a:chExt cx="2103528" cy="1668316"/>
          </a:xfrm>
        </p:grpSpPr>
        <p:pic>
          <p:nvPicPr>
            <p:cNvPr id="22" name="Picture 21">
              <a:extLst>
                <a:ext uri="{FF2B5EF4-FFF2-40B4-BE49-F238E27FC236}">
                  <a16:creationId xmlns:a16="http://schemas.microsoft.com/office/drawing/2014/main" id="{390BF27F-0FE1-4715-9AC4-B7A074136BBF}"/>
                </a:ext>
              </a:extLst>
            </p:cNvPr>
            <p:cNvPicPr>
              <a:picLocks noChangeAspect="1"/>
            </p:cNvPicPr>
            <p:nvPr/>
          </p:nvPicPr>
          <p:blipFill>
            <a:blip r:embed="rId8">
              <a:duotone>
                <a:schemeClr val="accent2">
                  <a:shade val="45000"/>
                  <a:satMod val="135000"/>
                </a:schemeClr>
                <a:prstClr val="white"/>
              </a:duotone>
            </a:blip>
            <a:stretch>
              <a:fillRect/>
            </a:stretch>
          </p:blipFill>
          <p:spPr>
            <a:xfrm>
              <a:off x="4639118" y="735172"/>
              <a:ext cx="2103528" cy="1668316"/>
            </a:xfrm>
            <a:prstGeom prst="rect">
              <a:avLst/>
            </a:prstGeom>
          </p:spPr>
        </p:pic>
        <p:sp>
          <p:nvSpPr>
            <p:cNvPr id="30" name="Rectangle: Rounded Corners 29">
              <a:extLst>
                <a:ext uri="{FF2B5EF4-FFF2-40B4-BE49-F238E27FC236}">
                  <a16:creationId xmlns:a16="http://schemas.microsoft.com/office/drawing/2014/main" id="{D2BC00A7-E9E0-40C9-B79E-7503974CEBD5}"/>
                </a:ext>
              </a:extLst>
            </p:cNvPr>
            <p:cNvSpPr/>
            <p:nvPr/>
          </p:nvSpPr>
          <p:spPr>
            <a:xfrm>
              <a:off x="5097215" y="1354335"/>
              <a:ext cx="1082462" cy="579977"/>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a:solidFill>
                    <a:schemeClr val="tx1"/>
                  </a:solidFill>
                  <a:sym typeface="Wingdings" panose="05000000000000000000" pitchFamily="2" charset="2"/>
                </a:rPr>
                <a:t>Hai </a:t>
              </a:r>
              <a:r>
                <a:rPr lang="en-US" sz="2400" dirty="0" err="1">
                  <a:solidFill>
                    <a:schemeClr val="tx1"/>
                  </a:solidFill>
                  <a:sym typeface="Wingdings" panose="05000000000000000000" pitchFamily="2" charset="2"/>
                </a:rPr>
                <a:t>lít</a:t>
              </a:r>
              <a:endParaRPr lang="en-US" sz="2400" dirty="0">
                <a:solidFill>
                  <a:schemeClr val="tx1"/>
                </a:solidFill>
              </a:endParaRPr>
            </a:p>
          </p:txBody>
        </p:sp>
      </p:grpSp>
      <p:grpSp>
        <p:nvGrpSpPr>
          <p:cNvPr id="23" name="Group 22">
            <a:extLst>
              <a:ext uri="{FF2B5EF4-FFF2-40B4-BE49-F238E27FC236}">
                <a16:creationId xmlns:a16="http://schemas.microsoft.com/office/drawing/2014/main" id="{E2734834-E612-41C5-BDA2-DE3BA398E675}"/>
              </a:ext>
            </a:extLst>
          </p:cNvPr>
          <p:cNvGrpSpPr/>
          <p:nvPr/>
        </p:nvGrpSpPr>
        <p:grpSpPr>
          <a:xfrm>
            <a:off x="6059752" y="3739144"/>
            <a:ext cx="1999041" cy="1893312"/>
            <a:chOff x="4701933" y="4210788"/>
            <a:chExt cx="1999041" cy="1893312"/>
          </a:xfrm>
        </p:grpSpPr>
        <p:pic>
          <p:nvPicPr>
            <p:cNvPr id="37900" name="Picture 12" descr="Buckets Royalty Free Vector Image - VectorStock">
              <a:extLst>
                <a:ext uri="{FF2B5EF4-FFF2-40B4-BE49-F238E27FC236}">
                  <a16:creationId xmlns:a16="http://schemas.microsoft.com/office/drawing/2014/main" id="{257ABF2B-8B64-4FB7-ABC7-09CF9F21B371}"/>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t="50000" r="53171" b="8081"/>
            <a:stretch/>
          </p:blipFill>
          <p:spPr bwMode="auto">
            <a:xfrm>
              <a:off x="4701933" y="4210788"/>
              <a:ext cx="1999041" cy="1893312"/>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Rounded Corners 31">
              <a:extLst>
                <a:ext uri="{FF2B5EF4-FFF2-40B4-BE49-F238E27FC236}">
                  <a16:creationId xmlns:a16="http://schemas.microsoft.com/office/drawing/2014/main" id="{34E97DD6-E918-474D-AF86-72890D607873}"/>
                </a:ext>
              </a:extLst>
            </p:cNvPr>
            <p:cNvSpPr/>
            <p:nvPr/>
          </p:nvSpPr>
          <p:spPr>
            <a:xfrm>
              <a:off x="4975237" y="4867455"/>
              <a:ext cx="1397012" cy="579977"/>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err="1">
                  <a:solidFill>
                    <a:schemeClr val="tx1"/>
                  </a:solidFill>
                  <a:sym typeface="Wingdings" panose="05000000000000000000" pitchFamily="2" charset="2"/>
                </a:rPr>
                <a:t>Năm</a:t>
              </a:r>
              <a:r>
                <a:rPr lang="en-US" sz="2400" dirty="0">
                  <a:solidFill>
                    <a:schemeClr val="tx1"/>
                  </a:solidFill>
                  <a:sym typeface="Wingdings" panose="05000000000000000000" pitchFamily="2" charset="2"/>
                </a:rPr>
                <a:t> </a:t>
              </a:r>
              <a:r>
                <a:rPr lang="en-US" sz="2400" dirty="0" err="1">
                  <a:solidFill>
                    <a:schemeClr val="tx1"/>
                  </a:solidFill>
                  <a:sym typeface="Wingdings" panose="05000000000000000000" pitchFamily="2" charset="2"/>
                </a:rPr>
                <a:t>lít</a:t>
              </a:r>
              <a:endParaRPr lang="en-US" sz="2400" dirty="0">
                <a:solidFill>
                  <a:schemeClr val="tx1"/>
                </a:solidFill>
              </a:endParaRPr>
            </a:p>
          </p:txBody>
        </p:sp>
      </p:grpSp>
      <p:grpSp>
        <p:nvGrpSpPr>
          <p:cNvPr id="24" name="Group 23">
            <a:extLst>
              <a:ext uri="{FF2B5EF4-FFF2-40B4-BE49-F238E27FC236}">
                <a16:creationId xmlns:a16="http://schemas.microsoft.com/office/drawing/2014/main" id="{C87FBC94-FE73-4896-B730-FE1D23857DDC}"/>
              </a:ext>
            </a:extLst>
          </p:cNvPr>
          <p:cNvGrpSpPr/>
          <p:nvPr/>
        </p:nvGrpSpPr>
        <p:grpSpPr>
          <a:xfrm>
            <a:off x="8802193" y="2430660"/>
            <a:ext cx="2571750" cy="3171825"/>
            <a:chOff x="8744221" y="3179616"/>
            <a:chExt cx="2571750" cy="3171825"/>
          </a:xfrm>
        </p:grpSpPr>
        <p:pic>
          <p:nvPicPr>
            <p:cNvPr id="9" name="Picture 8">
              <a:extLst>
                <a:ext uri="{FF2B5EF4-FFF2-40B4-BE49-F238E27FC236}">
                  <a16:creationId xmlns:a16="http://schemas.microsoft.com/office/drawing/2014/main" id="{B1B25211-38FA-4BEA-BB1A-EA2676675926}"/>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8744221" y="3179616"/>
              <a:ext cx="2571750" cy="3171825"/>
            </a:xfrm>
            <a:prstGeom prst="rect">
              <a:avLst/>
            </a:prstGeom>
          </p:spPr>
        </p:pic>
        <p:sp>
          <p:nvSpPr>
            <p:cNvPr id="34" name="Rectangle: Rounded Corners 33">
              <a:extLst>
                <a:ext uri="{FF2B5EF4-FFF2-40B4-BE49-F238E27FC236}">
                  <a16:creationId xmlns:a16="http://schemas.microsoft.com/office/drawing/2014/main" id="{C8336EF9-69D4-49CF-88E6-DB1E8A62F408}"/>
                </a:ext>
              </a:extLst>
            </p:cNvPr>
            <p:cNvSpPr/>
            <p:nvPr/>
          </p:nvSpPr>
          <p:spPr>
            <a:xfrm>
              <a:off x="9086049" y="4259654"/>
              <a:ext cx="1888094" cy="579977"/>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a:solidFill>
                    <a:schemeClr val="tx1"/>
                  </a:solidFill>
                  <a:sym typeface="Wingdings" panose="05000000000000000000" pitchFamily="2" charset="2"/>
                </a:rPr>
                <a:t>Hai </a:t>
              </a:r>
              <a:r>
                <a:rPr lang="en-US" sz="2400" dirty="0" err="1">
                  <a:solidFill>
                    <a:schemeClr val="tx1"/>
                  </a:solidFill>
                  <a:sym typeface="Wingdings" panose="05000000000000000000" pitchFamily="2" charset="2"/>
                </a:rPr>
                <a:t>mươi</a:t>
              </a:r>
              <a:r>
                <a:rPr lang="en-US" sz="2400" dirty="0">
                  <a:solidFill>
                    <a:schemeClr val="tx1"/>
                  </a:solidFill>
                  <a:sym typeface="Wingdings" panose="05000000000000000000" pitchFamily="2" charset="2"/>
                </a:rPr>
                <a:t> </a:t>
              </a:r>
              <a:r>
                <a:rPr lang="en-US" sz="2400" dirty="0" err="1">
                  <a:solidFill>
                    <a:schemeClr val="tx1"/>
                  </a:solidFill>
                  <a:sym typeface="Wingdings" panose="05000000000000000000" pitchFamily="2" charset="2"/>
                </a:rPr>
                <a:t>lít</a:t>
              </a:r>
              <a:endParaRPr lang="en-US" sz="2400" dirty="0">
                <a:solidFill>
                  <a:schemeClr val="tx1"/>
                </a:solidFill>
              </a:endParaRPr>
            </a:p>
          </p:txBody>
        </p:sp>
      </p:grpSp>
      <p:grpSp>
        <p:nvGrpSpPr>
          <p:cNvPr id="29" name="Group 28">
            <a:extLst>
              <a:ext uri="{FF2B5EF4-FFF2-40B4-BE49-F238E27FC236}">
                <a16:creationId xmlns:a16="http://schemas.microsoft.com/office/drawing/2014/main" id="{80013C36-78AD-43E3-94C9-EC32C92B653C}"/>
              </a:ext>
            </a:extLst>
          </p:cNvPr>
          <p:cNvGrpSpPr/>
          <p:nvPr/>
        </p:nvGrpSpPr>
        <p:grpSpPr>
          <a:xfrm>
            <a:off x="1592475" y="3426746"/>
            <a:ext cx="952282" cy="648126"/>
            <a:chOff x="1217857" y="4696544"/>
            <a:chExt cx="952282" cy="648126"/>
          </a:xfrm>
        </p:grpSpPr>
        <p:sp>
          <p:nvSpPr>
            <p:cNvPr id="36" name="Rectangle: Rounded Corners 35">
              <a:extLst>
                <a:ext uri="{FF2B5EF4-FFF2-40B4-BE49-F238E27FC236}">
                  <a16:creationId xmlns:a16="http://schemas.microsoft.com/office/drawing/2014/main" id="{FF8812AC-8BC9-4A18-B9E4-3F221CDA7ED6}"/>
                </a:ext>
              </a:extLst>
            </p:cNvPr>
            <p:cNvSpPr/>
            <p:nvPr/>
          </p:nvSpPr>
          <p:spPr>
            <a:xfrm>
              <a:off x="1217857" y="4696544"/>
              <a:ext cx="554196" cy="57002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39" name="TextBox 38">
              <a:extLst>
                <a:ext uri="{FF2B5EF4-FFF2-40B4-BE49-F238E27FC236}">
                  <a16:creationId xmlns:a16="http://schemas.microsoft.com/office/drawing/2014/main" id="{BD059CC6-2711-42CC-A3EB-58DA5FD5FE4F}"/>
                </a:ext>
              </a:extLst>
            </p:cNvPr>
            <p:cNvSpPr txBox="1"/>
            <p:nvPr/>
          </p:nvSpPr>
          <p:spPr>
            <a:xfrm>
              <a:off x="1770359" y="4759895"/>
              <a:ext cx="399780" cy="584775"/>
            </a:xfrm>
            <a:prstGeom prst="rect">
              <a:avLst/>
            </a:prstGeom>
            <a:noFill/>
          </p:spPr>
          <p:txBody>
            <a:bodyPr wrap="square">
              <a:spAutoFit/>
            </a:bodyPr>
            <a:lstStyle/>
            <a:p>
              <a:r>
                <a:rPr lang="en-US" sz="3200" b="1" i="1" dirty="0">
                  <a:latin typeface="Book Antiqua" panose="02040602050305030304" pitchFamily="18" charset="0"/>
                </a:rPr>
                <a:t>l</a:t>
              </a:r>
              <a:endParaRPr lang="en-US" dirty="0"/>
            </a:p>
          </p:txBody>
        </p:sp>
      </p:grpSp>
      <p:grpSp>
        <p:nvGrpSpPr>
          <p:cNvPr id="41" name="Group 40">
            <a:extLst>
              <a:ext uri="{FF2B5EF4-FFF2-40B4-BE49-F238E27FC236}">
                <a16:creationId xmlns:a16="http://schemas.microsoft.com/office/drawing/2014/main" id="{820BF3F7-9E5F-46CC-BE01-77952F4706DE}"/>
              </a:ext>
            </a:extLst>
          </p:cNvPr>
          <p:cNvGrpSpPr/>
          <p:nvPr/>
        </p:nvGrpSpPr>
        <p:grpSpPr>
          <a:xfrm>
            <a:off x="6773866" y="5850663"/>
            <a:ext cx="952282" cy="648126"/>
            <a:chOff x="1217857" y="4696544"/>
            <a:chExt cx="952282" cy="648126"/>
          </a:xfrm>
        </p:grpSpPr>
        <p:sp>
          <p:nvSpPr>
            <p:cNvPr id="42" name="Rectangle: Rounded Corners 41">
              <a:extLst>
                <a:ext uri="{FF2B5EF4-FFF2-40B4-BE49-F238E27FC236}">
                  <a16:creationId xmlns:a16="http://schemas.microsoft.com/office/drawing/2014/main" id="{974C3715-4109-4F34-A025-AB0DF2A504F7}"/>
                </a:ext>
              </a:extLst>
            </p:cNvPr>
            <p:cNvSpPr/>
            <p:nvPr/>
          </p:nvSpPr>
          <p:spPr>
            <a:xfrm>
              <a:off x="1217857" y="4696544"/>
              <a:ext cx="554196" cy="57002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43" name="TextBox 42">
              <a:extLst>
                <a:ext uri="{FF2B5EF4-FFF2-40B4-BE49-F238E27FC236}">
                  <a16:creationId xmlns:a16="http://schemas.microsoft.com/office/drawing/2014/main" id="{DD216E84-74DD-454F-9CFF-D0ACAAE834DC}"/>
                </a:ext>
              </a:extLst>
            </p:cNvPr>
            <p:cNvSpPr txBox="1"/>
            <p:nvPr/>
          </p:nvSpPr>
          <p:spPr>
            <a:xfrm>
              <a:off x="1770359" y="4759895"/>
              <a:ext cx="399780" cy="584775"/>
            </a:xfrm>
            <a:prstGeom prst="rect">
              <a:avLst/>
            </a:prstGeom>
            <a:noFill/>
          </p:spPr>
          <p:txBody>
            <a:bodyPr wrap="square">
              <a:spAutoFit/>
            </a:bodyPr>
            <a:lstStyle/>
            <a:p>
              <a:r>
                <a:rPr lang="en-US" sz="3200" b="1" i="1" dirty="0">
                  <a:latin typeface="Book Antiqua" panose="02040602050305030304" pitchFamily="18" charset="0"/>
                </a:rPr>
                <a:t>l</a:t>
              </a:r>
              <a:endParaRPr lang="en-US" dirty="0"/>
            </a:p>
          </p:txBody>
        </p:sp>
      </p:grpSp>
      <p:grpSp>
        <p:nvGrpSpPr>
          <p:cNvPr id="44" name="Group 43">
            <a:extLst>
              <a:ext uri="{FF2B5EF4-FFF2-40B4-BE49-F238E27FC236}">
                <a16:creationId xmlns:a16="http://schemas.microsoft.com/office/drawing/2014/main" id="{AAC0768D-7FAA-44C4-9479-93B655A47C34}"/>
              </a:ext>
            </a:extLst>
          </p:cNvPr>
          <p:cNvGrpSpPr/>
          <p:nvPr/>
        </p:nvGrpSpPr>
        <p:grpSpPr>
          <a:xfrm>
            <a:off x="4880988" y="3395393"/>
            <a:ext cx="952282" cy="648126"/>
            <a:chOff x="1217857" y="4696544"/>
            <a:chExt cx="952282" cy="648126"/>
          </a:xfrm>
        </p:grpSpPr>
        <p:sp>
          <p:nvSpPr>
            <p:cNvPr id="45" name="Rectangle: Rounded Corners 44">
              <a:extLst>
                <a:ext uri="{FF2B5EF4-FFF2-40B4-BE49-F238E27FC236}">
                  <a16:creationId xmlns:a16="http://schemas.microsoft.com/office/drawing/2014/main" id="{5C4C28DD-A049-45E9-B03D-A0805C19352E}"/>
                </a:ext>
              </a:extLst>
            </p:cNvPr>
            <p:cNvSpPr/>
            <p:nvPr/>
          </p:nvSpPr>
          <p:spPr>
            <a:xfrm>
              <a:off x="1217857" y="4696544"/>
              <a:ext cx="554196" cy="57002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46" name="TextBox 45">
              <a:extLst>
                <a:ext uri="{FF2B5EF4-FFF2-40B4-BE49-F238E27FC236}">
                  <a16:creationId xmlns:a16="http://schemas.microsoft.com/office/drawing/2014/main" id="{A4A86FD7-7155-4C80-A6ED-B77AD1AC0B5F}"/>
                </a:ext>
              </a:extLst>
            </p:cNvPr>
            <p:cNvSpPr txBox="1"/>
            <p:nvPr/>
          </p:nvSpPr>
          <p:spPr>
            <a:xfrm>
              <a:off x="1770359" y="4759895"/>
              <a:ext cx="399780" cy="584775"/>
            </a:xfrm>
            <a:prstGeom prst="rect">
              <a:avLst/>
            </a:prstGeom>
            <a:noFill/>
          </p:spPr>
          <p:txBody>
            <a:bodyPr wrap="square">
              <a:spAutoFit/>
            </a:bodyPr>
            <a:lstStyle/>
            <a:p>
              <a:r>
                <a:rPr lang="en-US" sz="3200" b="1" i="1" dirty="0">
                  <a:latin typeface="Book Antiqua" panose="02040602050305030304" pitchFamily="18" charset="0"/>
                </a:rPr>
                <a:t>l</a:t>
              </a:r>
              <a:endParaRPr lang="en-US" dirty="0"/>
            </a:p>
          </p:txBody>
        </p:sp>
      </p:grpSp>
      <p:grpSp>
        <p:nvGrpSpPr>
          <p:cNvPr id="47" name="Group 46">
            <a:extLst>
              <a:ext uri="{FF2B5EF4-FFF2-40B4-BE49-F238E27FC236}">
                <a16:creationId xmlns:a16="http://schemas.microsoft.com/office/drawing/2014/main" id="{DDB3CC25-297E-4562-85F1-05B1B77EE953}"/>
              </a:ext>
            </a:extLst>
          </p:cNvPr>
          <p:cNvGrpSpPr/>
          <p:nvPr/>
        </p:nvGrpSpPr>
        <p:grpSpPr>
          <a:xfrm>
            <a:off x="3573031" y="5855834"/>
            <a:ext cx="952282" cy="648126"/>
            <a:chOff x="1217857" y="4696544"/>
            <a:chExt cx="952282" cy="648126"/>
          </a:xfrm>
        </p:grpSpPr>
        <p:sp>
          <p:nvSpPr>
            <p:cNvPr id="48" name="Rectangle: Rounded Corners 47">
              <a:extLst>
                <a:ext uri="{FF2B5EF4-FFF2-40B4-BE49-F238E27FC236}">
                  <a16:creationId xmlns:a16="http://schemas.microsoft.com/office/drawing/2014/main" id="{2F336370-DE33-4DD8-812B-9C514EB751B6}"/>
                </a:ext>
              </a:extLst>
            </p:cNvPr>
            <p:cNvSpPr/>
            <p:nvPr/>
          </p:nvSpPr>
          <p:spPr>
            <a:xfrm>
              <a:off x="1217857" y="4696544"/>
              <a:ext cx="554196" cy="57002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49" name="TextBox 48">
              <a:extLst>
                <a:ext uri="{FF2B5EF4-FFF2-40B4-BE49-F238E27FC236}">
                  <a16:creationId xmlns:a16="http://schemas.microsoft.com/office/drawing/2014/main" id="{B7FC4B6F-4CD9-46F0-B1A5-EF2BF4446C0E}"/>
                </a:ext>
              </a:extLst>
            </p:cNvPr>
            <p:cNvSpPr txBox="1"/>
            <p:nvPr/>
          </p:nvSpPr>
          <p:spPr>
            <a:xfrm>
              <a:off x="1770359" y="4759895"/>
              <a:ext cx="399780" cy="584775"/>
            </a:xfrm>
            <a:prstGeom prst="rect">
              <a:avLst/>
            </a:prstGeom>
            <a:noFill/>
          </p:spPr>
          <p:txBody>
            <a:bodyPr wrap="square">
              <a:spAutoFit/>
            </a:bodyPr>
            <a:lstStyle/>
            <a:p>
              <a:r>
                <a:rPr lang="en-US" sz="3200" b="1" i="1" dirty="0">
                  <a:latin typeface="Book Antiqua" panose="02040602050305030304" pitchFamily="18" charset="0"/>
                </a:rPr>
                <a:t>l</a:t>
              </a:r>
              <a:endParaRPr lang="en-US" dirty="0"/>
            </a:p>
          </p:txBody>
        </p:sp>
      </p:grpSp>
      <p:grpSp>
        <p:nvGrpSpPr>
          <p:cNvPr id="50" name="Group 49">
            <a:extLst>
              <a:ext uri="{FF2B5EF4-FFF2-40B4-BE49-F238E27FC236}">
                <a16:creationId xmlns:a16="http://schemas.microsoft.com/office/drawing/2014/main" id="{2E6ABCBB-1400-4217-9E9C-6A27587FDAAC}"/>
              </a:ext>
            </a:extLst>
          </p:cNvPr>
          <p:cNvGrpSpPr/>
          <p:nvPr/>
        </p:nvGrpSpPr>
        <p:grpSpPr>
          <a:xfrm>
            <a:off x="9818166" y="5863915"/>
            <a:ext cx="952282" cy="648126"/>
            <a:chOff x="1217857" y="4696544"/>
            <a:chExt cx="952282" cy="648126"/>
          </a:xfrm>
        </p:grpSpPr>
        <p:sp>
          <p:nvSpPr>
            <p:cNvPr id="51" name="Rectangle: Rounded Corners 50">
              <a:extLst>
                <a:ext uri="{FF2B5EF4-FFF2-40B4-BE49-F238E27FC236}">
                  <a16:creationId xmlns:a16="http://schemas.microsoft.com/office/drawing/2014/main" id="{283BCAC5-63A8-435E-881F-2C73B56F7EB6}"/>
                </a:ext>
              </a:extLst>
            </p:cNvPr>
            <p:cNvSpPr/>
            <p:nvPr/>
          </p:nvSpPr>
          <p:spPr>
            <a:xfrm>
              <a:off x="1217857" y="4696544"/>
              <a:ext cx="554196" cy="57002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52" name="TextBox 51">
              <a:extLst>
                <a:ext uri="{FF2B5EF4-FFF2-40B4-BE49-F238E27FC236}">
                  <a16:creationId xmlns:a16="http://schemas.microsoft.com/office/drawing/2014/main" id="{BCC814FE-0C47-4DEC-BF5B-27EB211D6CCE}"/>
                </a:ext>
              </a:extLst>
            </p:cNvPr>
            <p:cNvSpPr txBox="1"/>
            <p:nvPr/>
          </p:nvSpPr>
          <p:spPr>
            <a:xfrm>
              <a:off x="1770359" y="4759895"/>
              <a:ext cx="399780" cy="584775"/>
            </a:xfrm>
            <a:prstGeom prst="rect">
              <a:avLst/>
            </a:prstGeom>
            <a:noFill/>
          </p:spPr>
          <p:txBody>
            <a:bodyPr wrap="square">
              <a:spAutoFit/>
            </a:bodyPr>
            <a:lstStyle/>
            <a:p>
              <a:r>
                <a:rPr lang="en-US" sz="3200" b="1" i="1" dirty="0">
                  <a:latin typeface="Book Antiqua" panose="02040602050305030304" pitchFamily="18" charset="0"/>
                </a:rPr>
                <a:t>l</a:t>
              </a:r>
              <a:endParaRPr lang="en-US" dirty="0"/>
            </a:p>
          </p:txBody>
        </p:sp>
      </p:grpSp>
      <p:grpSp>
        <p:nvGrpSpPr>
          <p:cNvPr id="33" name="Group 32">
            <a:extLst>
              <a:ext uri="{FF2B5EF4-FFF2-40B4-BE49-F238E27FC236}">
                <a16:creationId xmlns:a16="http://schemas.microsoft.com/office/drawing/2014/main" id="{6BDE92BD-F3DB-4C0E-A799-060CA7253074}"/>
              </a:ext>
            </a:extLst>
          </p:cNvPr>
          <p:cNvGrpSpPr/>
          <p:nvPr/>
        </p:nvGrpSpPr>
        <p:grpSpPr>
          <a:xfrm>
            <a:off x="1621396" y="3439998"/>
            <a:ext cx="499075" cy="523230"/>
            <a:chOff x="3006280" y="5438577"/>
            <a:chExt cx="569926" cy="570029"/>
          </a:xfrm>
        </p:grpSpPr>
        <p:sp>
          <p:nvSpPr>
            <p:cNvPr id="54" name="Rectangle: Rounded Corners 53">
              <a:extLst>
                <a:ext uri="{FF2B5EF4-FFF2-40B4-BE49-F238E27FC236}">
                  <a16:creationId xmlns:a16="http://schemas.microsoft.com/office/drawing/2014/main" id="{11D0AB05-5036-4502-A399-73798E3D13E9}"/>
                </a:ext>
              </a:extLst>
            </p:cNvPr>
            <p:cNvSpPr/>
            <p:nvPr/>
          </p:nvSpPr>
          <p:spPr>
            <a:xfrm>
              <a:off x="3022010" y="5438577"/>
              <a:ext cx="554196" cy="570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1" name="TextBox 30">
              <a:extLst>
                <a:ext uri="{FF2B5EF4-FFF2-40B4-BE49-F238E27FC236}">
                  <a16:creationId xmlns:a16="http://schemas.microsoft.com/office/drawing/2014/main" id="{BEA29EC9-BF52-4918-A4C4-C37A1215F825}"/>
                </a:ext>
              </a:extLst>
            </p:cNvPr>
            <p:cNvSpPr txBox="1"/>
            <p:nvPr/>
          </p:nvSpPr>
          <p:spPr>
            <a:xfrm>
              <a:off x="3006280" y="5492758"/>
              <a:ext cx="527709" cy="461665"/>
            </a:xfrm>
            <a:prstGeom prst="rect">
              <a:avLst/>
            </a:prstGeom>
            <a:noFill/>
            <a:ln>
              <a:noFill/>
            </a:ln>
          </p:spPr>
          <p:txBody>
            <a:bodyPr wrap="none" rtlCol="0">
              <a:spAutoFit/>
            </a:bodyPr>
            <a:lstStyle/>
            <a:p>
              <a:r>
                <a:rPr lang="en-US" sz="2400" dirty="0">
                  <a:solidFill>
                    <a:srgbClr val="FF0000"/>
                  </a:solidFill>
                </a:rPr>
                <a:t>10</a:t>
              </a:r>
            </a:p>
          </p:txBody>
        </p:sp>
      </p:grpSp>
      <p:grpSp>
        <p:nvGrpSpPr>
          <p:cNvPr id="57" name="Group 56">
            <a:extLst>
              <a:ext uri="{FF2B5EF4-FFF2-40B4-BE49-F238E27FC236}">
                <a16:creationId xmlns:a16="http://schemas.microsoft.com/office/drawing/2014/main" id="{0766ECDE-C3AC-4A78-B0C8-905502F77762}"/>
              </a:ext>
            </a:extLst>
          </p:cNvPr>
          <p:cNvGrpSpPr/>
          <p:nvPr/>
        </p:nvGrpSpPr>
        <p:grpSpPr>
          <a:xfrm>
            <a:off x="4895884" y="3368715"/>
            <a:ext cx="485300" cy="544132"/>
            <a:chOff x="3022010" y="5438577"/>
            <a:chExt cx="554196" cy="592800"/>
          </a:xfrm>
        </p:grpSpPr>
        <p:sp>
          <p:nvSpPr>
            <p:cNvPr id="58" name="Rectangle: Rounded Corners 57">
              <a:extLst>
                <a:ext uri="{FF2B5EF4-FFF2-40B4-BE49-F238E27FC236}">
                  <a16:creationId xmlns:a16="http://schemas.microsoft.com/office/drawing/2014/main" id="{1EC2AB4F-C40C-4946-B292-03DF5A2F7137}"/>
                </a:ext>
              </a:extLst>
            </p:cNvPr>
            <p:cNvSpPr/>
            <p:nvPr/>
          </p:nvSpPr>
          <p:spPr>
            <a:xfrm>
              <a:off x="3022010" y="5438577"/>
              <a:ext cx="554196" cy="570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9" name="TextBox 58">
              <a:extLst>
                <a:ext uri="{FF2B5EF4-FFF2-40B4-BE49-F238E27FC236}">
                  <a16:creationId xmlns:a16="http://schemas.microsoft.com/office/drawing/2014/main" id="{A0E6FF11-8369-4469-8694-D9E14238ED8F}"/>
                </a:ext>
              </a:extLst>
            </p:cNvPr>
            <p:cNvSpPr txBox="1"/>
            <p:nvPr/>
          </p:nvSpPr>
          <p:spPr>
            <a:xfrm>
              <a:off x="3137697" y="5528420"/>
              <a:ext cx="406754" cy="502957"/>
            </a:xfrm>
            <a:prstGeom prst="rect">
              <a:avLst/>
            </a:prstGeom>
            <a:noFill/>
            <a:ln>
              <a:noFill/>
            </a:ln>
          </p:spPr>
          <p:txBody>
            <a:bodyPr wrap="none" rtlCol="0">
              <a:spAutoFit/>
            </a:bodyPr>
            <a:lstStyle/>
            <a:p>
              <a:r>
                <a:rPr lang="en-US" sz="2400" dirty="0">
                  <a:solidFill>
                    <a:srgbClr val="FF0000"/>
                  </a:solidFill>
                </a:rPr>
                <a:t>3</a:t>
              </a:r>
            </a:p>
          </p:txBody>
        </p:sp>
      </p:grpSp>
      <p:grpSp>
        <p:nvGrpSpPr>
          <p:cNvPr id="60" name="Group 59">
            <a:extLst>
              <a:ext uri="{FF2B5EF4-FFF2-40B4-BE49-F238E27FC236}">
                <a16:creationId xmlns:a16="http://schemas.microsoft.com/office/drawing/2014/main" id="{1A17EA41-F20F-42AC-8667-6369541CB340}"/>
              </a:ext>
            </a:extLst>
          </p:cNvPr>
          <p:cNvGrpSpPr/>
          <p:nvPr/>
        </p:nvGrpSpPr>
        <p:grpSpPr>
          <a:xfrm>
            <a:off x="3633119" y="5870196"/>
            <a:ext cx="485300" cy="523230"/>
            <a:chOff x="3022010" y="5438577"/>
            <a:chExt cx="554196" cy="570029"/>
          </a:xfrm>
        </p:grpSpPr>
        <p:sp>
          <p:nvSpPr>
            <p:cNvPr id="61" name="Rectangle: Rounded Corners 60">
              <a:extLst>
                <a:ext uri="{FF2B5EF4-FFF2-40B4-BE49-F238E27FC236}">
                  <a16:creationId xmlns:a16="http://schemas.microsoft.com/office/drawing/2014/main" id="{BFE2FAD8-EBD0-4B3D-A7E5-03CC673F3346}"/>
                </a:ext>
              </a:extLst>
            </p:cNvPr>
            <p:cNvSpPr/>
            <p:nvPr/>
          </p:nvSpPr>
          <p:spPr>
            <a:xfrm>
              <a:off x="3022010" y="5438577"/>
              <a:ext cx="554196" cy="570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2" name="TextBox 61">
              <a:extLst>
                <a:ext uri="{FF2B5EF4-FFF2-40B4-BE49-F238E27FC236}">
                  <a16:creationId xmlns:a16="http://schemas.microsoft.com/office/drawing/2014/main" id="{1D386692-9F22-40A4-AC25-D022EEE5B219}"/>
                </a:ext>
              </a:extLst>
            </p:cNvPr>
            <p:cNvSpPr txBox="1"/>
            <p:nvPr/>
          </p:nvSpPr>
          <p:spPr>
            <a:xfrm>
              <a:off x="3086425" y="5482103"/>
              <a:ext cx="406755" cy="502958"/>
            </a:xfrm>
            <a:prstGeom prst="rect">
              <a:avLst/>
            </a:prstGeom>
            <a:noFill/>
            <a:ln>
              <a:noFill/>
            </a:ln>
          </p:spPr>
          <p:txBody>
            <a:bodyPr wrap="none" rtlCol="0">
              <a:spAutoFit/>
            </a:bodyPr>
            <a:lstStyle/>
            <a:p>
              <a:r>
                <a:rPr lang="en-US" sz="2400" dirty="0">
                  <a:solidFill>
                    <a:srgbClr val="FF0000"/>
                  </a:solidFill>
                </a:rPr>
                <a:t>2</a:t>
              </a:r>
            </a:p>
          </p:txBody>
        </p:sp>
      </p:grpSp>
      <p:grpSp>
        <p:nvGrpSpPr>
          <p:cNvPr id="63" name="Group 62">
            <a:extLst>
              <a:ext uri="{FF2B5EF4-FFF2-40B4-BE49-F238E27FC236}">
                <a16:creationId xmlns:a16="http://schemas.microsoft.com/office/drawing/2014/main" id="{35C50324-6037-47F3-8604-CCB7F2F79A7D}"/>
              </a:ext>
            </a:extLst>
          </p:cNvPr>
          <p:cNvGrpSpPr/>
          <p:nvPr/>
        </p:nvGrpSpPr>
        <p:grpSpPr>
          <a:xfrm>
            <a:off x="6843609" y="5887792"/>
            <a:ext cx="485300" cy="523230"/>
            <a:chOff x="3022010" y="5438577"/>
            <a:chExt cx="554196" cy="570029"/>
          </a:xfrm>
        </p:grpSpPr>
        <p:sp>
          <p:nvSpPr>
            <p:cNvPr id="64" name="Rectangle: Rounded Corners 63">
              <a:extLst>
                <a:ext uri="{FF2B5EF4-FFF2-40B4-BE49-F238E27FC236}">
                  <a16:creationId xmlns:a16="http://schemas.microsoft.com/office/drawing/2014/main" id="{20BF069C-ECD1-45AD-A502-E106BEBACAA7}"/>
                </a:ext>
              </a:extLst>
            </p:cNvPr>
            <p:cNvSpPr/>
            <p:nvPr/>
          </p:nvSpPr>
          <p:spPr>
            <a:xfrm>
              <a:off x="3022010" y="5438577"/>
              <a:ext cx="554196" cy="570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5" name="TextBox 64">
              <a:extLst>
                <a:ext uri="{FF2B5EF4-FFF2-40B4-BE49-F238E27FC236}">
                  <a16:creationId xmlns:a16="http://schemas.microsoft.com/office/drawing/2014/main" id="{BF38A447-4D77-4FA5-BF0B-17ECE6E0C749}"/>
                </a:ext>
              </a:extLst>
            </p:cNvPr>
            <p:cNvSpPr txBox="1"/>
            <p:nvPr/>
          </p:nvSpPr>
          <p:spPr>
            <a:xfrm>
              <a:off x="3069568" y="5492758"/>
              <a:ext cx="406755" cy="502957"/>
            </a:xfrm>
            <a:prstGeom prst="rect">
              <a:avLst/>
            </a:prstGeom>
            <a:noFill/>
            <a:ln>
              <a:noFill/>
            </a:ln>
          </p:spPr>
          <p:txBody>
            <a:bodyPr wrap="none" rtlCol="0">
              <a:spAutoFit/>
            </a:bodyPr>
            <a:lstStyle/>
            <a:p>
              <a:r>
                <a:rPr lang="en-US" sz="2400" dirty="0">
                  <a:solidFill>
                    <a:srgbClr val="FF0000"/>
                  </a:solidFill>
                </a:rPr>
                <a:t>5</a:t>
              </a:r>
            </a:p>
          </p:txBody>
        </p:sp>
      </p:grpSp>
      <p:grpSp>
        <p:nvGrpSpPr>
          <p:cNvPr id="66" name="Group 65">
            <a:extLst>
              <a:ext uri="{FF2B5EF4-FFF2-40B4-BE49-F238E27FC236}">
                <a16:creationId xmlns:a16="http://schemas.microsoft.com/office/drawing/2014/main" id="{6681949E-41F4-45C7-BE25-166B7160C8EA}"/>
              </a:ext>
            </a:extLst>
          </p:cNvPr>
          <p:cNvGrpSpPr/>
          <p:nvPr/>
        </p:nvGrpSpPr>
        <p:grpSpPr>
          <a:xfrm>
            <a:off x="9842959" y="5878203"/>
            <a:ext cx="527709" cy="523230"/>
            <a:chOff x="3006280" y="5438577"/>
            <a:chExt cx="602625" cy="570029"/>
          </a:xfrm>
        </p:grpSpPr>
        <p:sp>
          <p:nvSpPr>
            <p:cNvPr id="67" name="Rectangle: Rounded Corners 66">
              <a:extLst>
                <a:ext uri="{FF2B5EF4-FFF2-40B4-BE49-F238E27FC236}">
                  <a16:creationId xmlns:a16="http://schemas.microsoft.com/office/drawing/2014/main" id="{5967940B-7C46-4E5B-9E7D-8CA67F081028}"/>
                </a:ext>
              </a:extLst>
            </p:cNvPr>
            <p:cNvSpPr/>
            <p:nvPr/>
          </p:nvSpPr>
          <p:spPr>
            <a:xfrm>
              <a:off x="3022010" y="5438577"/>
              <a:ext cx="554196" cy="570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8" name="TextBox 67">
              <a:extLst>
                <a:ext uri="{FF2B5EF4-FFF2-40B4-BE49-F238E27FC236}">
                  <a16:creationId xmlns:a16="http://schemas.microsoft.com/office/drawing/2014/main" id="{D9BEDDFD-19A6-4391-BFE2-B6EA6D398DD4}"/>
                </a:ext>
              </a:extLst>
            </p:cNvPr>
            <p:cNvSpPr txBox="1"/>
            <p:nvPr/>
          </p:nvSpPr>
          <p:spPr>
            <a:xfrm>
              <a:off x="3006280" y="5492758"/>
              <a:ext cx="602625" cy="502957"/>
            </a:xfrm>
            <a:prstGeom prst="rect">
              <a:avLst/>
            </a:prstGeom>
            <a:noFill/>
            <a:ln>
              <a:noFill/>
            </a:ln>
          </p:spPr>
          <p:txBody>
            <a:bodyPr wrap="none" rtlCol="0">
              <a:spAutoFit/>
            </a:bodyPr>
            <a:lstStyle/>
            <a:p>
              <a:r>
                <a:rPr lang="en-US" sz="2400" dirty="0">
                  <a:solidFill>
                    <a:srgbClr val="FF0000"/>
                  </a:solidFill>
                </a:rPr>
                <a:t>20</a:t>
              </a:r>
            </a:p>
          </p:txBody>
        </p:sp>
      </p:grpSp>
    </p:spTree>
    <p:custDataLst>
      <p:tags r:id="rId1"/>
    </p:custDataLst>
    <p:extLst>
      <p:ext uri="{BB962C8B-B14F-4D97-AF65-F5344CB8AC3E}">
        <p14:creationId xmlns:p14="http://schemas.microsoft.com/office/powerpoint/2010/main" val="329695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subTnLst>
                                    <p:audio>
                                      <p:cMediaNode>
                                        <p:cTn display="0" masterRel="sameClick">
                                          <p:stCondLst>
                                            <p:cond evt="begin" delay="0">
                                              <p:tn val="9"/>
                                            </p:cond>
                                          </p:stCondLst>
                                          <p:endCondLst>
                                            <p:cond evt="onStopAudio" delay="0">
                                              <p:tgtEl>
                                                <p:sldTgt/>
                                              </p:tgtEl>
                                            </p:cond>
                                          </p:endCondLst>
                                        </p:cTn>
                                        <p:tgtEl>
                                          <p:sndTgt r:embed="rId4" name="chimes.wav"/>
                                        </p:tgtEl>
                                      </p:cMediaNode>
                                    </p:audio>
                                  </p:sub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500"/>
                                        <p:tgtEl>
                                          <p:spTgt spid="57"/>
                                        </p:tgtEl>
                                      </p:cBhvr>
                                    </p:animEffect>
                                  </p:childTnLst>
                                  <p:subTnLst>
                                    <p:audio>
                                      <p:cMediaNode>
                                        <p:cTn display="0" masterRel="sameClick">
                                          <p:stCondLst>
                                            <p:cond evt="begin" delay="0">
                                              <p:tn val="14"/>
                                            </p:cond>
                                          </p:stCondLst>
                                          <p:endCondLst>
                                            <p:cond evt="onStopAudio" delay="0">
                                              <p:tgtEl>
                                                <p:sldTgt/>
                                              </p:tgtEl>
                                            </p:cond>
                                          </p:endCondLst>
                                        </p:cTn>
                                        <p:tgtEl>
                                          <p:sndTgt r:embed="rId4" name="chimes.wav"/>
                                        </p:tgtEl>
                                      </p:cMediaNode>
                                    </p:audio>
                                  </p:sub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fade">
                                      <p:cBhvr>
                                        <p:cTn id="21" dur="500"/>
                                        <p:tgtEl>
                                          <p:spTgt spid="60"/>
                                        </p:tgtEl>
                                      </p:cBhvr>
                                    </p:animEffect>
                                  </p:childTnLst>
                                  <p:subTnLst>
                                    <p:audio>
                                      <p:cMediaNode>
                                        <p:cTn display="0" masterRel="sameClick">
                                          <p:stCondLst>
                                            <p:cond evt="begin" delay="0">
                                              <p:tn val="19"/>
                                            </p:cond>
                                          </p:stCondLst>
                                          <p:endCondLst>
                                            <p:cond evt="onStopAudio" delay="0">
                                              <p:tgtEl>
                                                <p:sldTgt/>
                                              </p:tgtEl>
                                            </p:cond>
                                          </p:endCondLst>
                                        </p:cTn>
                                        <p:tgtEl>
                                          <p:sndTgt r:embed="rId4" name="chimes.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fade">
                                      <p:cBhvr>
                                        <p:cTn id="26" dur="500"/>
                                        <p:tgtEl>
                                          <p:spTgt spid="63"/>
                                        </p:tgtEl>
                                      </p:cBhvr>
                                    </p:animEffect>
                                  </p:childTnLst>
                                  <p:subTnLst>
                                    <p:audio>
                                      <p:cMediaNode>
                                        <p:cTn display="0" masterRel="sameClick">
                                          <p:stCondLst>
                                            <p:cond evt="begin" delay="0">
                                              <p:tn val="24"/>
                                            </p:cond>
                                          </p:stCondLst>
                                          <p:endCondLst>
                                            <p:cond evt="onStopAudio" delay="0">
                                              <p:tgtEl>
                                                <p:sldTgt/>
                                              </p:tgtEl>
                                            </p:cond>
                                          </p:endCondLst>
                                        </p:cTn>
                                        <p:tgtEl>
                                          <p:sndTgt r:embed="rId4" name="chimes.wav"/>
                                        </p:tgtEl>
                                      </p:cMediaNode>
                                    </p:audio>
                                  </p:sub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fade">
                                      <p:cBhvr>
                                        <p:cTn id="31" dur="500"/>
                                        <p:tgtEl>
                                          <p:spTgt spid="66"/>
                                        </p:tgtEl>
                                      </p:cBhvr>
                                    </p:animEffect>
                                  </p:childTnLst>
                                  <p:subTnLst>
                                    <p:audio>
                                      <p:cMediaNode>
                                        <p:cTn display="0" masterRel="sameClick">
                                          <p:stCondLst>
                                            <p:cond evt="begin" delay="0">
                                              <p:tn val="29"/>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9D9DA8-EAE3-4E64-ACF1-9ACD541AD5EC}"/>
              </a:ext>
            </a:extLst>
          </p:cNvPr>
          <p:cNvSpPr txBox="1"/>
          <p:nvPr/>
        </p:nvSpPr>
        <p:spPr>
          <a:xfrm>
            <a:off x="1629555" y="173957"/>
            <a:ext cx="1113646" cy="739754"/>
          </a:xfrm>
          <a:prstGeom prst="rect">
            <a:avLst/>
          </a:prstGeom>
          <a:noFill/>
        </p:spPr>
        <p:txBody>
          <a:bodyPr wrap="square" rtlCol="0">
            <a:spAutoFit/>
          </a:bodyPr>
          <a:lstStyle/>
          <a:p>
            <a:pPr algn="just">
              <a:lnSpc>
                <a:spcPct val="150000"/>
              </a:lnSpc>
            </a:pPr>
            <a:r>
              <a:rPr lang="en-US" sz="3200" dirty="0" err="1"/>
              <a:t>Số</a:t>
            </a:r>
            <a:r>
              <a:rPr lang="en-US" sz="3200" dirty="0"/>
              <a:t>?</a:t>
            </a:r>
          </a:p>
        </p:txBody>
      </p:sp>
      <p:sp>
        <p:nvSpPr>
          <p:cNvPr id="20" name="Oval 19">
            <a:extLst>
              <a:ext uri="{FF2B5EF4-FFF2-40B4-BE49-F238E27FC236}">
                <a16:creationId xmlns:a16="http://schemas.microsoft.com/office/drawing/2014/main" id="{55A85EAA-1F06-4480-B234-DDD1494BC9C8}"/>
              </a:ext>
            </a:extLst>
          </p:cNvPr>
          <p:cNvSpPr/>
          <p:nvPr/>
        </p:nvSpPr>
        <p:spPr>
          <a:xfrm>
            <a:off x="1007101" y="390491"/>
            <a:ext cx="523220" cy="523220"/>
          </a:xfrm>
          <a:prstGeom prst="ellipse">
            <a:avLst/>
          </a:prstGeom>
          <a:solidFill>
            <a:schemeClr val="accent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3</a:t>
            </a:r>
          </a:p>
        </p:txBody>
      </p:sp>
      <p:sp>
        <p:nvSpPr>
          <p:cNvPr id="21" name="TextBox 20">
            <a:extLst>
              <a:ext uri="{FF2B5EF4-FFF2-40B4-BE49-F238E27FC236}">
                <a16:creationId xmlns:a16="http://schemas.microsoft.com/office/drawing/2014/main" id="{DB91818C-2F29-4F43-B5F0-6AE334E847FC}"/>
              </a:ext>
            </a:extLst>
          </p:cNvPr>
          <p:cNvSpPr txBox="1"/>
          <p:nvPr/>
        </p:nvSpPr>
        <p:spPr>
          <a:xfrm>
            <a:off x="1007101" y="870762"/>
            <a:ext cx="10297251" cy="618374"/>
          </a:xfrm>
          <a:prstGeom prst="rect">
            <a:avLst/>
          </a:prstGeom>
          <a:noFill/>
        </p:spPr>
        <p:txBody>
          <a:bodyPr wrap="square" rtlCol="0">
            <a:spAutoFit/>
          </a:bodyPr>
          <a:lstStyle/>
          <a:p>
            <a:pPr algn="just">
              <a:lnSpc>
                <a:spcPct val="150000"/>
              </a:lnSpc>
            </a:pPr>
            <a:r>
              <a:rPr lang="en-US" sz="2600" dirty="0" err="1"/>
              <a:t>Rót</a:t>
            </a:r>
            <a:r>
              <a:rPr lang="en-US" sz="2600" dirty="0"/>
              <a:t> </a:t>
            </a:r>
            <a:r>
              <a:rPr lang="en-US" sz="2600" dirty="0" err="1"/>
              <a:t>hết</a:t>
            </a:r>
            <a:r>
              <a:rPr lang="en-US" sz="2600" dirty="0"/>
              <a:t> </a:t>
            </a:r>
            <a:r>
              <a:rPr lang="en-US" sz="2600" dirty="0" err="1"/>
              <a:t>nước</a:t>
            </a:r>
            <a:r>
              <a:rPr lang="en-US" sz="2600" dirty="0"/>
              <a:t> </a:t>
            </a:r>
            <a:r>
              <a:rPr lang="en-US" sz="2600" dirty="0" err="1"/>
              <a:t>từ</a:t>
            </a:r>
            <a:r>
              <a:rPr lang="en-US" sz="2600" dirty="0"/>
              <a:t> </a:t>
            </a:r>
            <a:r>
              <a:rPr lang="en-US" sz="2600" dirty="0" err="1"/>
              <a:t>bình</a:t>
            </a:r>
            <a:r>
              <a:rPr lang="en-US" sz="2600" dirty="0"/>
              <a:t> A </a:t>
            </a:r>
            <a:r>
              <a:rPr lang="en-US" sz="2600" dirty="0" err="1"/>
              <a:t>và</a:t>
            </a:r>
            <a:r>
              <a:rPr lang="en-US" sz="2600" dirty="0"/>
              <a:t> </a:t>
            </a:r>
            <a:r>
              <a:rPr lang="en-US" sz="2600" dirty="0" err="1"/>
              <a:t>bình</a:t>
            </a:r>
            <a:r>
              <a:rPr lang="en-US" sz="2600" dirty="0"/>
              <a:t> B </a:t>
            </a:r>
            <a:r>
              <a:rPr lang="en-US" sz="2600" dirty="0" err="1"/>
              <a:t>được</a:t>
            </a:r>
            <a:r>
              <a:rPr lang="en-US" sz="2600" dirty="0"/>
              <a:t> </a:t>
            </a:r>
            <a:r>
              <a:rPr lang="en-US" sz="2600" dirty="0" err="1"/>
              <a:t>các</a:t>
            </a:r>
            <a:r>
              <a:rPr lang="en-US" sz="2600" dirty="0"/>
              <a:t> </a:t>
            </a:r>
            <a:r>
              <a:rPr lang="en-US" sz="2600" dirty="0" err="1"/>
              <a:t>cốc</a:t>
            </a:r>
            <a:r>
              <a:rPr lang="en-US" sz="2600" dirty="0"/>
              <a:t> </a:t>
            </a:r>
            <a:r>
              <a:rPr lang="en-US" sz="2600" dirty="0" err="1"/>
              <a:t>nước</a:t>
            </a:r>
            <a:r>
              <a:rPr lang="en-US" sz="2600" dirty="0"/>
              <a:t> (</a:t>
            </a:r>
            <a:r>
              <a:rPr lang="en-US" sz="2600" dirty="0" err="1"/>
              <a:t>như</a:t>
            </a:r>
            <a:r>
              <a:rPr lang="en-US" sz="2600" dirty="0"/>
              <a:t> </a:t>
            </a:r>
            <a:r>
              <a:rPr lang="en-US" sz="2600" dirty="0" err="1"/>
              <a:t>hình</a:t>
            </a:r>
            <a:r>
              <a:rPr lang="en-US" sz="2600" dirty="0"/>
              <a:t> </a:t>
            </a:r>
            <a:r>
              <a:rPr lang="en-US" sz="2600" dirty="0" err="1"/>
              <a:t>vẽ</a:t>
            </a:r>
            <a:r>
              <a:rPr lang="en-US" sz="2600" dirty="0"/>
              <a:t>).</a:t>
            </a:r>
          </a:p>
        </p:txBody>
      </p:sp>
      <p:pic>
        <p:nvPicPr>
          <p:cNvPr id="11" name="Picture 10">
            <a:extLst>
              <a:ext uri="{FF2B5EF4-FFF2-40B4-BE49-F238E27FC236}">
                <a16:creationId xmlns:a16="http://schemas.microsoft.com/office/drawing/2014/main" id="{2D061B64-FF3A-42B2-82B9-FCCCC245E2BB}"/>
              </a:ext>
            </a:extLst>
          </p:cNvPr>
          <p:cNvPicPr>
            <a:picLocks noChangeAspect="1"/>
          </p:cNvPicPr>
          <p:nvPr/>
        </p:nvPicPr>
        <p:blipFill>
          <a:blip r:embed="rId5"/>
          <a:stretch>
            <a:fillRect/>
          </a:stretch>
        </p:blipFill>
        <p:spPr>
          <a:xfrm>
            <a:off x="1165619" y="1489136"/>
            <a:ext cx="9572625" cy="2590800"/>
          </a:xfrm>
          <a:prstGeom prst="rect">
            <a:avLst/>
          </a:prstGeom>
          <a:ln>
            <a:noFill/>
          </a:ln>
          <a:effectLst>
            <a:softEdge rad="112500"/>
          </a:effectLst>
        </p:spPr>
      </p:pic>
      <p:grpSp>
        <p:nvGrpSpPr>
          <p:cNvPr id="14" name="Group 13">
            <a:extLst>
              <a:ext uri="{FF2B5EF4-FFF2-40B4-BE49-F238E27FC236}">
                <a16:creationId xmlns:a16="http://schemas.microsoft.com/office/drawing/2014/main" id="{320C1726-F2AA-4CEB-8FDF-1D5F9E63029C}"/>
              </a:ext>
            </a:extLst>
          </p:cNvPr>
          <p:cNvGrpSpPr/>
          <p:nvPr/>
        </p:nvGrpSpPr>
        <p:grpSpPr>
          <a:xfrm>
            <a:off x="687918" y="4418603"/>
            <a:ext cx="10816163" cy="1600422"/>
            <a:chOff x="687918" y="4418603"/>
            <a:chExt cx="10816163" cy="1600422"/>
          </a:xfrm>
        </p:grpSpPr>
        <p:sp>
          <p:nvSpPr>
            <p:cNvPr id="24" name="TextBox 23">
              <a:extLst>
                <a:ext uri="{FF2B5EF4-FFF2-40B4-BE49-F238E27FC236}">
                  <a16:creationId xmlns:a16="http://schemas.microsoft.com/office/drawing/2014/main" id="{0D1F7E1D-0588-472E-97C2-6085145141CF}"/>
                </a:ext>
              </a:extLst>
            </p:cNvPr>
            <p:cNvSpPr txBox="1"/>
            <p:nvPr/>
          </p:nvSpPr>
          <p:spPr>
            <a:xfrm>
              <a:off x="687918" y="4418603"/>
              <a:ext cx="10816163" cy="1568635"/>
            </a:xfrm>
            <a:prstGeom prst="rect">
              <a:avLst/>
            </a:prstGeom>
            <a:noFill/>
          </p:spPr>
          <p:txBody>
            <a:bodyPr wrap="square" rtlCol="0">
              <a:spAutoFit/>
            </a:bodyPr>
            <a:lstStyle/>
            <a:p>
              <a:pPr marL="514350" indent="-514350" algn="just">
                <a:lnSpc>
                  <a:spcPct val="200000"/>
                </a:lnSpc>
                <a:buAutoNum type="alphaLcParenR"/>
              </a:pPr>
              <a:r>
                <a:rPr lang="en-US" sz="2600" dirty="0" err="1"/>
                <a:t>Lượng</a:t>
              </a:r>
              <a:r>
                <a:rPr lang="en-US" sz="2600" dirty="0"/>
                <a:t> </a:t>
              </a:r>
              <a:r>
                <a:rPr lang="en-US" sz="2600" dirty="0" err="1"/>
                <a:t>nước</a:t>
              </a:r>
              <a:r>
                <a:rPr lang="en-US" sz="2600" dirty="0"/>
                <a:t> ở </a:t>
              </a:r>
              <a:r>
                <a:rPr lang="en-US" sz="2600" dirty="0" err="1"/>
                <a:t>bình</a:t>
              </a:r>
              <a:r>
                <a:rPr lang="en-US" sz="2600" dirty="0"/>
                <a:t> A </a:t>
              </a:r>
              <a:r>
                <a:rPr lang="en-US" sz="2600" dirty="0" err="1"/>
                <a:t>là</a:t>
              </a:r>
              <a:r>
                <a:rPr lang="en-US" sz="2600" dirty="0"/>
                <a:t>        </a:t>
              </a:r>
              <a:r>
                <a:rPr lang="en-US" sz="2600" dirty="0" err="1"/>
                <a:t>cốc</a:t>
              </a:r>
              <a:r>
                <a:rPr lang="en-US" sz="2600" dirty="0"/>
                <a:t>. </a:t>
              </a:r>
              <a:r>
                <a:rPr lang="en-US" sz="2600" dirty="0" err="1"/>
                <a:t>Lượng</a:t>
              </a:r>
              <a:r>
                <a:rPr lang="en-US" sz="2600" dirty="0"/>
                <a:t> </a:t>
              </a:r>
              <a:r>
                <a:rPr lang="en-US" sz="2600" dirty="0" err="1"/>
                <a:t>nước</a:t>
              </a:r>
              <a:r>
                <a:rPr lang="en-US" sz="2600" dirty="0"/>
                <a:t> ở </a:t>
              </a:r>
              <a:r>
                <a:rPr lang="en-US" sz="2600" dirty="0" err="1"/>
                <a:t>bình</a:t>
              </a:r>
              <a:r>
                <a:rPr lang="en-US" sz="2600" dirty="0"/>
                <a:t> B </a:t>
              </a:r>
              <a:r>
                <a:rPr lang="en-US" sz="2600" dirty="0" err="1"/>
                <a:t>là</a:t>
              </a:r>
              <a:r>
                <a:rPr lang="en-US" sz="2600" dirty="0"/>
                <a:t>        </a:t>
              </a:r>
              <a:r>
                <a:rPr lang="en-US" sz="2600" dirty="0" err="1"/>
                <a:t>cốc</a:t>
              </a:r>
              <a:r>
                <a:rPr lang="en-US" sz="2600" dirty="0"/>
                <a:t>.</a:t>
              </a:r>
            </a:p>
            <a:p>
              <a:pPr marL="514350" indent="-514350" algn="just">
                <a:lnSpc>
                  <a:spcPct val="200000"/>
                </a:lnSpc>
                <a:buAutoNum type="alphaLcParenR"/>
              </a:pPr>
              <a:r>
                <a:rPr lang="en-US" sz="2600" dirty="0" err="1"/>
                <a:t>Lượng</a:t>
              </a:r>
              <a:r>
                <a:rPr lang="en-US" sz="2600" dirty="0"/>
                <a:t> </a:t>
              </a:r>
              <a:r>
                <a:rPr lang="en-US" sz="2600" dirty="0" err="1"/>
                <a:t>nước</a:t>
              </a:r>
              <a:r>
                <a:rPr lang="en-US" sz="2600" dirty="0"/>
                <a:t> ở </a:t>
              </a:r>
              <a:r>
                <a:rPr lang="en-US" sz="2600" dirty="0" err="1"/>
                <a:t>bình</a:t>
              </a:r>
              <a:r>
                <a:rPr lang="en-US" sz="2600" dirty="0"/>
                <a:t> B </a:t>
              </a:r>
              <a:r>
                <a:rPr lang="en-US" sz="2600" dirty="0" err="1"/>
                <a:t>nhiều</a:t>
              </a:r>
              <a:r>
                <a:rPr lang="en-US" sz="2600" dirty="0"/>
                <a:t> </a:t>
              </a:r>
              <a:r>
                <a:rPr lang="en-US" sz="2600" dirty="0" err="1"/>
                <a:t>hơn</a:t>
              </a:r>
              <a:r>
                <a:rPr lang="en-US" sz="2600" dirty="0"/>
                <a:t> </a:t>
              </a:r>
              <a:r>
                <a:rPr lang="en-US" sz="2600" dirty="0" err="1"/>
                <a:t>lượng</a:t>
              </a:r>
              <a:r>
                <a:rPr lang="en-US" sz="2600" dirty="0"/>
                <a:t> </a:t>
              </a:r>
              <a:r>
                <a:rPr lang="en-US" sz="2600" dirty="0" err="1"/>
                <a:t>nước</a:t>
              </a:r>
              <a:r>
                <a:rPr lang="en-US" sz="2600" dirty="0"/>
                <a:t> ở </a:t>
              </a:r>
              <a:r>
                <a:rPr lang="en-US" sz="2600" dirty="0" err="1"/>
                <a:t>bình</a:t>
              </a:r>
              <a:r>
                <a:rPr lang="en-US" sz="2600" dirty="0"/>
                <a:t> A </a:t>
              </a:r>
              <a:r>
                <a:rPr lang="en-US" sz="2600" dirty="0" err="1"/>
                <a:t>là</a:t>
              </a:r>
              <a:r>
                <a:rPr lang="en-US" sz="2600" dirty="0"/>
                <a:t>        </a:t>
              </a:r>
              <a:r>
                <a:rPr lang="en-US" sz="2600" dirty="0" err="1"/>
                <a:t>cốc</a:t>
              </a:r>
              <a:r>
                <a:rPr lang="en-US" sz="2600" dirty="0"/>
                <a:t>.</a:t>
              </a:r>
            </a:p>
          </p:txBody>
        </p:sp>
        <p:sp>
          <p:nvSpPr>
            <p:cNvPr id="26" name="Rectangle: Rounded Corners 25">
              <a:extLst>
                <a:ext uri="{FF2B5EF4-FFF2-40B4-BE49-F238E27FC236}">
                  <a16:creationId xmlns:a16="http://schemas.microsoft.com/office/drawing/2014/main" id="{657FCC0E-FCD3-4545-B4A7-7DBDF0E0BB13}"/>
                </a:ext>
              </a:extLst>
            </p:cNvPr>
            <p:cNvSpPr/>
            <p:nvPr/>
          </p:nvSpPr>
          <p:spPr>
            <a:xfrm>
              <a:off x="4931694" y="4632891"/>
              <a:ext cx="554196" cy="57002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31" name="Rectangle: Rounded Corners 30">
              <a:extLst>
                <a:ext uri="{FF2B5EF4-FFF2-40B4-BE49-F238E27FC236}">
                  <a16:creationId xmlns:a16="http://schemas.microsoft.com/office/drawing/2014/main" id="{C78EB0F7-542A-4E2B-9BCF-8558EF9AD65B}"/>
                </a:ext>
              </a:extLst>
            </p:cNvPr>
            <p:cNvSpPr/>
            <p:nvPr/>
          </p:nvSpPr>
          <p:spPr>
            <a:xfrm>
              <a:off x="9952764" y="4648785"/>
              <a:ext cx="554196" cy="57002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32" name="Rectangle: Rounded Corners 31">
              <a:extLst>
                <a:ext uri="{FF2B5EF4-FFF2-40B4-BE49-F238E27FC236}">
                  <a16:creationId xmlns:a16="http://schemas.microsoft.com/office/drawing/2014/main" id="{568B51B8-258D-460C-A068-1CA3FB6F00DA}"/>
                </a:ext>
              </a:extLst>
            </p:cNvPr>
            <p:cNvSpPr/>
            <p:nvPr/>
          </p:nvSpPr>
          <p:spPr>
            <a:xfrm>
              <a:off x="9730363" y="5448996"/>
              <a:ext cx="554196" cy="57002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grpSp>
      <p:sp>
        <p:nvSpPr>
          <p:cNvPr id="30" name="TextBox 29">
            <a:extLst>
              <a:ext uri="{FF2B5EF4-FFF2-40B4-BE49-F238E27FC236}">
                <a16:creationId xmlns:a16="http://schemas.microsoft.com/office/drawing/2014/main" id="{0338BBC4-AFA9-45D9-B056-930FCB233DA4}"/>
              </a:ext>
            </a:extLst>
          </p:cNvPr>
          <p:cNvSpPr txBox="1"/>
          <p:nvPr/>
        </p:nvSpPr>
        <p:spPr>
          <a:xfrm>
            <a:off x="5030698" y="4660210"/>
            <a:ext cx="385042" cy="523220"/>
          </a:xfrm>
          <a:prstGeom prst="rect">
            <a:avLst/>
          </a:prstGeom>
          <a:solidFill>
            <a:schemeClr val="bg1"/>
          </a:solidFill>
          <a:ln>
            <a:noFill/>
          </a:ln>
        </p:spPr>
        <p:txBody>
          <a:bodyPr wrap="none" rtlCol="0">
            <a:spAutoFit/>
          </a:bodyPr>
          <a:lstStyle/>
          <a:p>
            <a:r>
              <a:rPr lang="en-US" sz="2800" dirty="0">
                <a:solidFill>
                  <a:srgbClr val="FF0000"/>
                </a:solidFill>
              </a:rPr>
              <a:t>4</a:t>
            </a:r>
          </a:p>
        </p:txBody>
      </p:sp>
      <p:sp>
        <p:nvSpPr>
          <p:cNvPr id="35" name="TextBox 34">
            <a:extLst>
              <a:ext uri="{FF2B5EF4-FFF2-40B4-BE49-F238E27FC236}">
                <a16:creationId xmlns:a16="http://schemas.microsoft.com/office/drawing/2014/main" id="{02D9A1D2-E7AE-4E30-8BCF-32441E445502}"/>
              </a:ext>
            </a:extLst>
          </p:cNvPr>
          <p:cNvSpPr txBox="1"/>
          <p:nvPr/>
        </p:nvSpPr>
        <p:spPr>
          <a:xfrm>
            <a:off x="10037341" y="4675350"/>
            <a:ext cx="385042" cy="523220"/>
          </a:xfrm>
          <a:prstGeom prst="rect">
            <a:avLst/>
          </a:prstGeom>
          <a:solidFill>
            <a:schemeClr val="bg1"/>
          </a:solidFill>
          <a:ln>
            <a:noFill/>
          </a:ln>
        </p:spPr>
        <p:txBody>
          <a:bodyPr wrap="none" rtlCol="0">
            <a:spAutoFit/>
          </a:bodyPr>
          <a:lstStyle/>
          <a:p>
            <a:r>
              <a:rPr lang="en-US" sz="2800" dirty="0">
                <a:solidFill>
                  <a:srgbClr val="FF0000"/>
                </a:solidFill>
              </a:rPr>
              <a:t>6</a:t>
            </a:r>
          </a:p>
        </p:txBody>
      </p:sp>
      <p:sp>
        <p:nvSpPr>
          <p:cNvPr id="36" name="TextBox 35">
            <a:extLst>
              <a:ext uri="{FF2B5EF4-FFF2-40B4-BE49-F238E27FC236}">
                <a16:creationId xmlns:a16="http://schemas.microsoft.com/office/drawing/2014/main" id="{523821EE-EF46-417A-9853-3ECBEC07BD17}"/>
              </a:ext>
            </a:extLst>
          </p:cNvPr>
          <p:cNvSpPr txBox="1"/>
          <p:nvPr/>
        </p:nvSpPr>
        <p:spPr>
          <a:xfrm>
            <a:off x="9844820" y="5464018"/>
            <a:ext cx="385042" cy="523220"/>
          </a:xfrm>
          <a:prstGeom prst="rect">
            <a:avLst/>
          </a:prstGeom>
          <a:solidFill>
            <a:schemeClr val="bg1"/>
          </a:solidFill>
          <a:ln>
            <a:noFill/>
          </a:ln>
        </p:spPr>
        <p:txBody>
          <a:bodyPr wrap="none" rtlCol="0">
            <a:spAutoFit/>
          </a:bodyPr>
          <a:lstStyle/>
          <a:p>
            <a:r>
              <a:rPr lang="en-US" sz="2800" dirty="0">
                <a:solidFill>
                  <a:srgbClr val="FF0000"/>
                </a:solidFill>
              </a:rPr>
              <a:t>2</a:t>
            </a:r>
          </a:p>
        </p:txBody>
      </p:sp>
    </p:spTree>
    <p:custDataLst>
      <p:tags r:id="rId1"/>
    </p:custDataLst>
    <p:extLst>
      <p:ext uri="{BB962C8B-B14F-4D97-AF65-F5344CB8AC3E}">
        <p14:creationId xmlns:p14="http://schemas.microsoft.com/office/powerpoint/2010/main" val="186937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7"/>
                                            </p:cond>
                                          </p:stCondLst>
                                          <p:endCondLst>
                                            <p:cond evt="onStopAudio" delay="0">
                                              <p:tgtEl>
                                                <p:sldTgt/>
                                              </p:tgtEl>
                                            </p:cond>
                                          </p:endCondLst>
                                        </p:cTn>
                                        <p:tgtEl>
                                          <p:sndTgt r:embed="rId3" name="camera.wav"/>
                                        </p:tgtEl>
                                      </p:cMediaNode>
                                    </p:audio>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subTnLst>
                                    <p:audio>
                                      <p:cMediaNode>
                                        <p:cTn display="0" masterRel="sameClick">
                                          <p:stCondLst>
                                            <p:cond evt="begin" delay="0">
                                              <p:tn val="22"/>
                                            </p:cond>
                                          </p:stCondLst>
                                          <p:endCondLst>
                                            <p:cond evt="onStopAudio" delay="0">
                                              <p:tgtEl>
                                                <p:sldTgt/>
                                              </p:tgtEl>
                                            </p:cond>
                                          </p:endCondLst>
                                        </p:cTn>
                                        <p:tgtEl>
                                          <p:sndTgt r:embed="rId4" name="chimes.wav"/>
                                        </p:tgtEl>
                                      </p:cMediaNode>
                                    </p:audio>
                                  </p:sub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500"/>
                                        <p:tgtEl>
                                          <p:spTgt spid="35"/>
                                        </p:tgtEl>
                                      </p:cBhvr>
                                    </p:animEffect>
                                  </p:childTnLst>
                                  <p:subTnLst>
                                    <p:audio>
                                      <p:cMediaNode>
                                        <p:cTn display="0" masterRel="sameClick">
                                          <p:stCondLst>
                                            <p:cond evt="begin" delay="0">
                                              <p:tn val="27"/>
                                            </p:cond>
                                          </p:stCondLst>
                                          <p:endCondLst>
                                            <p:cond evt="onStopAudio" delay="0">
                                              <p:tgtEl>
                                                <p:sldTgt/>
                                              </p:tgtEl>
                                            </p:cond>
                                          </p:endCondLst>
                                        </p:cTn>
                                        <p:tgtEl>
                                          <p:sndTgt r:embed="rId4" name="chimes.wav"/>
                                        </p:tgtEl>
                                      </p:cMediaNode>
                                    </p:audio>
                                  </p:sub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subTnLst>
                                    <p:audio>
                                      <p:cMediaNode>
                                        <p:cTn display="0" masterRel="sameClick">
                                          <p:stCondLst>
                                            <p:cond evt="begin" delay="0">
                                              <p:tn val="32"/>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P spid="21" grpId="0"/>
      <p:bldP spid="30" grpId="0" animBg="1"/>
      <p:bldP spid="35" grpId="0" animBg="1"/>
      <p:bldP spid="3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7" name="TextBox 6">
            <a:extLst>
              <a:ext uri="{FF2B5EF4-FFF2-40B4-BE49-F238E27FC236}">
                <a16:creationId xmlns:a16="http://schemas.microsoft.com/office/drawing/2014/main" id="{156466F8-0606-47E8-8C0D-925295EA1B6C}"/>
              </a:ext>
            </a:extLst>
          </p:cNvPr>
          <p:cNvSpPr txBox="1"/>
          <p:nvPr/>
        </p:nvSpPr>
        <p:spPr>
          <a:xfrm>
            <a:off x="188325" y="521867"/>
            <a:ext cx="332228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Bài 3 ( tr 63)</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8" name="TextBox 7">
            <a:extLst>
              <a:ext uri="{FF2B5EF4-FFF2-40B4-BE49-F238E27FC236}">
                <a16:creationId xmlns:a16="http://schemas.microsoft.com/office/drawing/2014/main" id="{34372F0A-73C8-44EC-8723-BC920B2F0790}"/>
              </a:ext>
            </a:extLst>
          </p:cNvPr>
          <p:cNvSpPr txBox="1"/>
          <p:nvPr/>
        </p:nvSpPr>
        <p:spPr>
          <a:xfrm>
            <a:off x="307593" y="1172902"/>
            <a:ext cx="7533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a)</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id="{B48707F0-3C96-4D13-B49A-44691E9C73EF}"/>
              </a:ext>
            </a:extLst>
          </p:cNvPr>
          <p:cNvSpPr txBox="1"/>
          <p:nvPr/>
        </p:nvSpPr>
        <p:spPr>
          <a:xfrm>
            <a:off x="910568" y="1807637"/>
            <a:ext cx="62853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Lượng nước ở bình </a:t>
            </a:r>
            <a:r>
              <a:rPr lang="vi-VN" sz="3200">
                <a:solidFill>
                  <a:prstClr val="white"/>
                </a:solidFill>
              </a:rPr>
              <a:t>A</a:t>
            </a:r>
            <a:r>
              <a:rPr lang="vi-VN" sz="3200" b="1">
                <a:solidFill>
                  <a:prstClr val="white"/>
                </a:solidFill>
                <a:latin typeface="HP001 4 hàng" panose="020B0603050302020204" pitchFamily="34" charset="0"/>
              </a:rPr>
              <a:t> là 4 cốc.</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2" name="TextBox 11">
            <a:extLst>
              <a:ext uri="{FF2B5EF4-FFF2-40B4-BE49-F238E27FC236}">
                <a16:creationId xmlns:a16="http://schemas.microsoft.com/office/drawing/2014/main" id="{59F990ED-D32B-4911-80E8-708E675B52D6}"/>
              </a:ext>
            </a:extLst>
          </p:cNvPr>
          <p:cNvSpPr txBox="1"/>
          <p:nvPr/>
        </p:nvSpPr>
        <p:spPr>
          <a:xfrm>
            <a:off x="910567" y="2490040"/>
            <a:ext cx="62853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Lượng nước ở bình </a:t>
            </a:r>
            <a:r>
              <a:rPr lang="vi-VN" sz="3200">
                <a:solidFill>
                  <a:prstClr val="white"/>
                </a:solidFill>
              </a:rPr>
              <a:t>B</a:t>
            </a:r>
            <a:r>
              <a:rPr lang="vi-VN" sz="3200" b="1">
                <a:solidFill>
                  <a:prstClr val="white"/>
                </a:solidFill>
                <a:latin typeface="HP001 4 hàng" panose="020B0603050302020204" pitchFamily="34" charset="0"/>
              </a:rPr>
              <a:t> là 6 cốc.</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3" name="TextBox 12">
            <a:extLst>
              <a:ext uri="{FF2B5EF4-FFF2-40B4-BE49-F238E27FC236}">
                <a16:creationId xmlns:a16="http://schemas.microsoft.com/office/drawing/2014/main" id="{4411705F-3CF7-4A93-BBC8-AA53A3946F27}"/>
              </a:ext>
            </a:extLst>
          </p:cNvPr>
          <p:cNvSpPr txBox="1"/>
          <p:nvPr/>
        </p:nvSpPr>
        <p:spPr>
          <a:xfrm>
            <a:off x="301056" y="3156143"/>
            <a:ext cx="7533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b)</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4" name="TextBox 13">
            <a:extLst>
              <a:ext uri="{FF2B5EF4-FFF2-40B4-BE49-F238E27FC236}">
                <a16:creationId xmlns:a16="http://schemas.microsoft.com/office/drawing/2014/main" id="{910A27DE-7672-4E59-A567-EF8C121B43D6}"/>
              </a:ext>
            </a:extLst>
          </p:cNvPr>
          <p:cNvSpPr txBox="1"/>
          <p:nvPr/>
        </p:nvSpPr>
        <p:spPr>
          <a:xfrm>
            <a:off x="910566" y="3781771"/>
            <a:ext cx="1151997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Lượng nước ở bình </a:t>
            </a:r>
            <a:r>
              <a:rPr lang="vi-VN" sz="3200">
                <a:solidFill>
                  <a:prstClr val="white"/>
                </a:solidFill>
              </a:rPr>
              <a:t>B</a:t>
            </a:r>
            <a:r>
              <a:rPr lang="vi-VN" sz="3200" b="1">
                <a:solidFill>
                  <a:prstClr val="white"/>
                </a:solidFill>
                <a:latin typeface="HP001 4 hàng" panose="020B0603050302020204" pitchFamily="34" charset="0"/>
              </a:rPr>
              <a:t> nhiều hơn lượng</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cxnSp>
        <p:nvCxnSpPr>
          <p:cNvPr id="15" name="Straight Connector 14">
            <a:extLst>
              <a:ext uri="{FF2B5EF4-FFF2-40B4-BE49-F238E27FC236}">
                <a16:creationId xmlns:a16="http://schemas.microsoft.com/office/drawing/2014/main" id="{43FE29CB-F7FF-4D7C-A621-884E24DE9557}"/>
              </a:ext>
            </a:extLst>
          </p:cNvPr>
          <p:cNvCxnSpPr>
            <a:cxnSpLocks/>
          </p:cNvCxnSpPr>
          <p:nvPr/>
        </p:nvCxnSpPr>
        <p:spPr>
          <a:xfrm>
            <a:off x="8717276" y="432083"/>
            <a:ext cx="0" cy="587541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0E6144B-28FA-48B2-93BE-F3D6A5B83F8A}"/>
              </a:ext>
            </a:extLst>
          </p:cNvPr>
          <p:cNvSpPr txBox="1"/>
          <p:nvPr/>
        </p:nvSpPr>
        <p:spPr>
          <a:xfrm>
            <a:off x="195040" y="4446777"/>
            <a:ext cx="1151997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n</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ước ở bình </a:t>
            </a:r>
            <a:r>
              <a:rPr kumimoji="0" lang="vi-VN" sz="3200" i="0" u="none" strike="noStrike" kern="1200" cap="none" spc="0" normalizeH="0" baseline="0" noProof="0">
                <a:ln>
                  <a:noFill/>
                </a:ln>
                <a:solidFill>
                  <a:prstClr val="white"/>
                </a:solidFill>
                <a:effectLst/>
                <a:uLnTx/>
                <a:uFillTx/>
                <a:ea typeface="+mn-ea"/>
                <a:cs typeface="+mn-cs"/>
              </a:rPr>
              <a:t>A</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là 2 cốc.</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7" name="TextBox 16">
            <a:extLst>
              <a:ext uri="{FF2B5EF4-FFF2-40B4-BE49-F238E27FC236}">
                <a16:creationId xmlns:a16="http://schemas.microsoft.com/office/drawing/2014/main" id="{FBFAFB50-410B-48B7-9DEF-F4C0ADB00633}"/>
              </a:ext>
            </a:extLst>
          </p:cNvPr>
          <p:cNvSpPr txBox="1"/>
          <p:nvPr/>
        </p:nvSpPr>
        <p:spPr>
          <a:xfrm>
            <a:off x="6410025" y="1842873"/>
            <a:ext cx="62628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HP001 4 hàng" panose="020B0603050302020204" pitchFamily="34" charset="0"/>
                <a:ea typeface="+mn-ea"/>
                <a:cs typeface="+mn-cs"/>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endParaRPr>
          </a:p>
        </p:txBody>
      </p:sp>
      <p:sp>
        <p:nvSpPr>
          <p:cNvPr id="18" name="TextBox 17">
            <a:extLst>
              <a:ext uri="{FF2B5EF4-FFF2-40B4-BE49-F238E27FC236}">
                <a16:creationId xmlns:a16="http://schemas.microsoft.com/office/drawing/2014/main" id="{C99EEFFE-CCFB-41C6-9972-37E2DEF1AADA}"/>
              </a:ext>
            </a:extLst>
          </p:cNvPr>
          <p:cNvSpPr txBox="1"/>
          <p:nvPr/>
        </p:nvSpPr>
        <p:spPr>
          <a:xfrm>
            <a:off x="6410025" y="2498373"/>
            <a:ext cx="62628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HP001 4 hàng" panose="020B0603050302020204" pitchFamily="34" charset="0"/>
                <a:ea typeface="+mn-ea"/>
                <a:cs typeface="+mn-cs"/>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endParaRPr>
          </a:p>
        </p:txBody>
      </p:sp>
      <p:sp>
        <p:nvSpPr>
          <p:cNvPr id="19" name="TextBox 18">
            <a:extLst>
              <a:ext uri="{FF2B5EF4-FFF2-40B4-BE49-F238E27FC236}">
                <a16:creationId xmlns:a16="http://schemas.microsoft.com/office/drawing/2014/main" id="{9672384A-691E-45C4-8643-B5BEE9011CA6}"/>
              </a:ext>
            </a:extLst>
          </p:cNvPr>
          <p:cNvSpPr txBox="1"/>
          <p:nvPr/>
        </p:nvSpPr>
        <p:spPr>
          <a:xfrm>
            <a:off x="4378833" y="4472749"/>
            <a:ext cx="62628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HP001 4 hàng" panose="020B0603050302020204" pitchFamily="34" charset="0"/>
                <a:ea typeface="+mn-ea"/>
                <a:cs typeface="+mn-cs"/>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a typeface="+mn-ea"/>
              <a:cs typeface="+mn-cs"/>
            </a:endParaRPr>
          </a:p>
        </p:txBody>
      </p:sp>
    </p:spTree>
    <p:extLst>
      <p:ext uri="{BB962C8B-B14F-4D97-AF65-F5344CB8AC3E}">
        <p14:creationId xmlns:p14="http://schemas.microsoft.com/office/powerpoint/2010/main" val="101486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Effect transition="in" filter="fade">
                                      <p:cBhvr>
                                        <p:cTn id="37" dur="500"/>
                                        <p:tgtEl>
                                          <p:spTgt spid="17"/>
                                        </p:tgtEl>
                                      </p:cBhvr>
                                    </p:animEffec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8" presetID="53" presetClass="entr" presetSubtype="16"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 fill="hold"/>
                                        <p:tgtEl>
                                          <p:spTgt spid="18"/>
                                        </p:tgtEl>
                                        <p:attrNameLst>
                                          <p:attrName>ppt_w</p:attrName>
                                        </p:attrNameLst>
                                      </p:cBhvr>
                                      <p:tavLst>
                                        <p:tav tm="0">
                                          <p:val>
                                            <p:fltVal val="0"/>
                                          </p:val>
                                        </p:tav>
                                        <p:tav tm="100000">
                                          <p:val>
                                            <p:strVal val="#ppt_w"/>
                                          </p:val>
                                        </p:tav>
                                      </p:tavLst>
                                    </p:anim>
                                    <p:anim calcmode="lin" valueType="num">
                                      <p:cBhvr>
                                        <p:cTn id="41" dur="500" fill="hold"/>
                                        <p:tgtEl>
                                          <p:spTgt spid="18"/>
                                        </p:tgtEl>
                                        <p:attrNameLst>
                                          <p:attrName>ppt_h</p:attrName>
                                        </p:attrNameLst>
                                      </p:cBhvr>
                                      <p:tavLst>
                                        <p:tav tm="0">
                                          <p:val>
                                            <p:fltVal val="0"/>
                                          </p:val>
                                        </p:tav>
                                        <p:tav tm="100000">
                                          <p:val>
                                            <p:strVal val="#ppt_h"/>
                                          </p:val>
                                        </p:tav>
                                      </p:tavLst>
                                    </p:anim>
                                    <p:animEffect transition="in" filter="fade">
                                      <p:cBhvr>
                                        <p:cTn id="42" dur="500"/>
                                        <p:tgtEl>
                                          <p:spTgt spid="18"/>
                                        </p:tgtEl>
                                      </p:cBhvr>
                                    </p:animEffect>
                                  </p:childTnLst>
                                  <p:subTnLst>
                                    <p:audio>
                                      <p:cMediaNode>
                                        <p:cTn display="0" masterRel="sameClick">
                                          <p:stCondLst>
                                            <p:cond evt="begin" delay="0">
                                              <p:tn val="38"/>
                                            </p:cond>
                                          </p:stCondLst>
                                          <p:endCondLst>
                                            <p:cond evt="onStopAudio" delay="0">
                                              <p:tgtEl>
                                                <p:sldTgt/>
                                              </p:tgtEl>
                                            </p:cond>
                                          </p:endCondLst>
                                        </p:cTn>
                                        <p:tgtEl>
                                          <p:sndTgt r:embed="rId3" name="click.wav"/>
                                        </p:tgtEl>
                                      </p:cMediaNode>
                                    </p:audio>
                                  </p:subTnLst>
                                </p:cTn>
                              </p:par>
                              <p:par>
                                <p:cTn id="43" presetID="53" presetClass="entr" presetSubtype="16"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p:cTn id="45" dur="500" fill="hold"/>
                                        <p:tgtEl>
                                          <p:spTgt spid="19"/>
                                        </p:tgtEl>
                                        <p:attrNameLst>
                                          <p:attrName>ppt_w</p:attrName>
                                        </p:attrNameLst>
                                      </p:cBhvr>
                                      <p:tavLst>
                                        <p:tav tm="0">
                                          <p:val>
                                            <p:fltVal val="0"/>
                                          </p:val>
                                        </p:tav>
                                        <p:tav tm="100000">
                                          <p:val>
                                            <p:strVal val="#ppt_w"/>
                                          </p:val>
                                        </p:tav>
                                      </p:tavLst>
                                    </p:anim>
                                    <p:anim calcmode="lin" valueType="num">
                                      <p:cBhvr>
                                        <p:cTn id="46" dur="500" fill="hold"/>
                                        <p:tgtEl>
                                          <p:spTgt spid="19"/>
                                        </p:tgtEl>
                                        <p:attrNameLst>
                                          <p:attrName>ppt_h</p:attrName>
                                        </p:attrNameLst>
                                      </p:cBhvr>
                                      <p:tavLst>
                                        <p:tav tm="0">
                                          <p:val>
                                            <p:fltVal val="0"/>
                                          </p:val>
                                        </p:tav>
                                        <p:tav tm="100000">
                                          <p:val>
                                            <p:strVal val="#ppt_h"/>
                                          </p:val>
                                        </p:tav>
                                      </p:tavLst>
                                    </p:anim>
                                    <p:animEffect transition="in" filter="fade">
                                      <p:cBhvr>
                                        <p:cTn id="47" dur="500"/>
                                        <p:tgtEl>
                                          <p:spTgt spid="19"/>
                                        </p:tgtEl>
                                      </p:cBhvr>
                                    </p:animEffec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2" grpId="0"/>
      <p:bldP spid="13" grpId="0"/>
      <p:bldP spid="14" grpId="0"/>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Dầu ăn Tường An 5 lít giá sỉ TPHCM - Nhà phân phối dầu ăn đường bột ngọ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37710" y="1316182"/>
            <a:ext cx="2980168" cy="41009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ước khoáng Lavie bình 19L; Nước Lavie 19L tại Hà Nội, Hải Phòng, Hồ Chí  Minh"/>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99721" y="-96983"/>
            <a:ext cx="3848388" cy="5777346"/>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ular Callout 1"/>
          <p:cNvSpPr/>
          <p:nvPr/>
        </p:nvSpPr>
        <p:spPr>
          <a:xfrm>
            <a:off x="1593272" y="5694217"/>
            <a:ext cx="1371600" cy="775855"/>
          </a:xfrm>
          <a:prstGeom prst="wedgeRoundRectCallout">
            <a:avLst>
              <a:gd name="adj1" fmla="val -8711"/>
              <a:gd name="adj2" fmla="val -7678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1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lít</a:t>
            </a:r>
            <a:endParaRPr kumimoji="0" lang="en-US" sz="28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endParaRPr>
          </a:p>
        </p:txBody>
      </p:sp>
      <p:pic>
        <p:nvPicPr>
          <p:cNvPr id="1036" name="Picture 12" descr="Bình đựng nước nhựa Đồng Tâm 1 lít giá tốt tại Bách hoá XANH"/>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1707" r="23445"/>
          <a:stretch/>
        </p:blipFill>
        <p:spPr bwMode="auto">
          <a:xfrm>
            <a:off x="1330035" y="2658772"/>
            <a:ext cx="1634837" cy="2758355"/>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ular Callout 9"/>
          <p:cNvSpPr/>
          <p:nvPr/>
        </p:nvSpPr>
        <p:spPr>
          <a:xfrm>
            <a:off x="4890654" y="5680363"/>
            <a:ext cx="1371600" cy="775855"/>
          </a:xfrm>
          <a:prstGeom prst="wedgeRoundRectCallout">
            <a:avLst>
              <a:gd name="adj1" fmla="val -8711"/>
              <a:gd name="adj2" fmla="val -7678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5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lít</a:t>
            </a:r>
            <a:endParaRPr kumimoji="0" lang="en-US" sz="28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endParaRPr>
          </a:p>
        </p:txBody>
      </p:sp>
      <p:sp>
        <p:nvSpPr>
          <p:cNvPr id="11" name="Rounded Rectangular Callout 10"/>
          <p:cNvSpPr/>
          <p:nvPr/>
        </p:nvSpPr>
        <p:spPr>
          <a:xfrm>
            <a:off x="8354291" y="5652651"/>
            <a:ext cx="1371600" cy="775855"/>
          </a:xfrm>
          <a:prstGeom prst="wedgeRoundRectCallout">
            <a:avLst>
              <a:gd name="adj1" fmla="val -8711"/>
              <a:gd name="adj2" fmla="val -7678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19L</a:t>
            </a:r>
          </a:p>
        </p:txBody>
      </p:sp>
      <p:sp>
        <p:nvSpPr>
          <p:cNvPr id="3" name="Oval 2"/>
          <p:cNvSpPr/>
          <p:nvPr/>
        </p:nvSpPr>
        <p:spPr>
          <a:xfrm>
            <a:off x="1870364" y="3810000"/>
            <a:ext cx="595745" cy="3602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9" name="Oval 8"/>
          <p:cNvSpPr/>
          <p:nvPr/>
        </p:nvSpPr>
        <p:spPr>
          <a:xfrm>
            <a:off x="5576454" y="4044225"/>
            <a:ext cx="402503" cy="3602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12" name="Oval 11"/>
          <p:cNvSpPr/>
          <p:nvPr/>
        </p:nvSpPr>
        <p:spPr>
          <a:xfrm>
            <a:off x="9518073" y="3131125"/>
            <a:ext cx="595745" cy="3602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Unicode MS"/>
              <a:ea typeface="黑体"/>
              <a:cs typeface="+mn-cs"/>
            </a:endParaRPr>
          </a:p>
        </p:txBody>
      </p:sp>
    </p:spTree>
    <p:extLst>
      <p:ext uri="{BB962C8B-B14F-4D97-AF65-F5344CB8AC3E}">
        <p14:creationId xmlns:p14="http://schemas.microsoft.com/office/powerpoint/2010/main" val="1736484766"/>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heel(1)">
                                      <p:cBhvr>
                                        <p:cTn id="13" dur="2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3" grpId="0" animBg="1"/>
      <p:bldP spid="9"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18655"/>
            <a:ext cx="691341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75593"/>
                </a:solidFill>
                <a:effectLst/>
                <a:uLnTx/>
                <a:uFillTx/>
                <a:latin typeface="Times New Roman" pitchFamily="18" charset="0"/>
                <a:ea typeface="黑体"/>
                <a:cs typeface="Times New Roman" pitchFamily="18" charset="0"/>
              </a:rPr>
              <a:t>Số</a:t>
            </a:r>
            <a:r>
              <a:rPr kumimoji="0" lang="en-US" sz="3200" b="1" i="0" u="none" strike="noStrike" kern="1200" cap="none" spc="0" normalizeH="0" baseline="0" noProof="0" dirty="0">
                <a:ln>
                  <a:noFill/>
                </a:ln>
                <a:solidFill>
                  <a:srgbClr val="175593"/>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175593"/>
                </a:solidFill>
                <a:effectLst/>
                <a:uLnTx/>
                <a:uFillTx/>
                <a:latin typeface="Times New Roman" pitchFamily="18" charset="0"/>
                <a:ea typeface="黑体"/>
                <a:cs typeface="Times New Roman" pitchFamily="18" charset="0"/>
              </a:rPr>
              <a:t>lít</a:t>
            </a:r>
            <a:r>
              <a:rPr kumimoji="0" lang="en-US" sz="3200" b="1" i="0" u="none" strike="noStrike" kern="1200" cap="none" spc="0" normalizeH="0" baseline="0" noProof="0" dirty="0">
                <a:ln>
                  <a:noFill/>
                </a:ln>
                <a:solidFill>
                  <a:srgbClr val="175593"/>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175593"/>
                </a:solidFill>
                <a:effectLst/>
                <a:uLnTx/>
                <a:uFillTx/>
                <a:latin typeface="Times New Roman" pitchFamily="18" charset="0"/>
                <a:ea typeface="黑体"/>
                <a:cs typeface="Times New Roman" pitchFamily="18" charset="0"/>
              </a:rPr>
              <a:t>nước</a:t>
            </a:r>
            <a:r>
              <a:rPr kumimoji="0" lang="en-US" sz="3200" b="1" i="0" u="none" strike="noStrike" kern="1200" cap="none" spc="0" normalizeH="0" baseline="0" noProof="0" dirty="0">
                <a:ln>
                  <a:noFill/>
                </a:ln>
                <a:solidFill>
                  <a:srgbClr val="175593"/>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175593"/>
                </a:solidFill>
                <a:effectLst/>
                <a:uLnTx/>
                <a:uFillTx/>
                <a:latin typeface="Times New Roman" pitchFamily="18" charset="0"/>
                <a:ea typeface="黑体"/>
                <a:cs typeface="Times New Roman" pitchFamily="18" charset="0"/>
              </a:rPr>
              <a:t>cần</a:t>
            </a:r>
            <a:r>
              <a:rPr kumimoji="0" lang="en-US" sz="3200" b="1" i="0" u="none" strike="noStrike" kern="1200" cap="none" spc="0" normalizeH="0" baseline="0" noProof="0" dirty="0">
                <a:ln>
                  <a:noFill/>
                </a:ln>
                <a:solidFill>
                  <a:srgbClr val="175593"/>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175593"/>
                </a:solidFill>
                <a:effectLst/>
                <a:uLnTx/>
                <a:uFillTx/>
                <a:latin typeface="Times New Roman" pitchFamily="18" charset="0"/>
                <a:ea typeface="黑体"/>
                <a:cs typeface="Times New Roman" pitchFamily="18" charset="0"/>
              </a:rPr>
              <a:t>uống</a:t>
            </a:r>
            <a:r>
              <a:rPr kumimoji="0" lang="en-US" sz="3200" b="1" i="0" u="none" strike="noStrike" kern="1200" cap="none" spc="0" normalizeH="0" baseline="0" noProof="0" dirty="0">
                <a:ln>
                  <a:noFill/>
                </a:ln>
                <a:solidFill>
                  <a:srgbClr val="175593"/>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175593"/>
                </a:solidFill>
                <a:effectLst/>
                <a:uLnTx/>
                <a:uFillTx/>
                <a:latin typeface="Times New Roman" pitchFamily="18" charset="0"/>
                <a:ea typeface="黑体"/>
                <a:cs typeface="Times New Roman" pitchFamily="18" charset="0"/>
              </a:rPr>
              <a:t>hàng</a:t>
            </a:r>
            <a:r>
              <a:rPr kumimoji="0" lang="en-US" sz="3200" b="1" i="0" u="none" strike="noStrike" kern="1200" cap="none" spc="0" normalizeH="0" baseline="0" noProof="0" dirty="0">
                <a:ln>
                  <a:noFill/>
                </a:ln>
                <a:solidFill>
                  <a:srgbClr val="175593"/>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175593"/>
                </a:solidFill>
                <a:effectLst/>
                <a:uLnTx/>
                <a:uFillTx/>
                <a:latin typeface="Times New Roman" pitchFamily="18" charset="0"/>
                <a:ea typeface="黑体"/>
                <a:cs typeface="Times New Roman" pitchFamily="18" charset="0"/>
              </a:rPr>
              <a:t>ngày</a:t>
            </a:r>
            <a:r>
              <a:rPr kumimoji="0" lang="en-US" sz="3200" b="1" i="0" u="none" strike="noStrike" kern="1200" cap="none" spc="0" normalizeH="0" baseline="0" noProof="0" dirty="0">
                <a:ln>
                  <a:noFill/>
                </a:ln>
                <a:solidFill>
                  <a:srgbClr val="175593"/>
                </a:solidFill>
                <a:effectLst/>
                <a:uLnTx/>
                <a:uFillTx/>
                <a:latin typeface="Times New Roman" pitchFamily="18" charset="0"/>
                <a:ea typeface="黑体"/>
                <a:cs typeface="Times New Roman" pitchFamily="18" charset="0"/>
              </a:rPr>
              <a:t>:</a:t>
            </a:r>
          </a:p>
        </p:txBody>
      </p:sp>
      <p:pic>
        <p:nvPicPr>
          <p:cNvPr id="1026" name="Picture 2" descr="Cartoon Hand Drawn Character Little Boy Drinking Water, Cartoon, Hand  Painted, Character PNG Transparent Clipart Image and PSD File for Free  Download"/>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266412" y="611042"/>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6899564" y="2466109"/>
            <a:ext cx="3034145" cy="2036618"/>
          </a:xfrm>
          <a:prstGeom prst="ellipse">
            <a:avLst/>
          </a:prstGeom>
          <a:solidFill>
            <a:srgbClr val="F29A5B"/>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FFFF"/>
                </a:solidFill>
                <a:effectLst/>
                <a:uLnTx/>
                <a:uFillTx/>
                <a:latin typeface="Times New Roman" pitchFamily="18" charset="0"/>
                <a:ea typeface="黑体"/>
                <a:cs typeface="Times New Roman" pitchFamily="18" charset="0"/>
              </a:rPr>
              <a:t>Khoảng</a:t>
            </a:r>
            <a:r>
              <a:rPr kumimoji="0" lang="en-US" sz="3200" b="1" i="0" u="none" strike="noStrike" kern="1200" cap="none" spc="0" normalizeH="0" baseline="0" noProof="0" dirty="0">
                <a:ln>
                  <a:noFill/>
                </a:ln>
                <a:solidFill>
                  <a:srgbClr val="FFFFFF"/>
                </a:solidFill>
                <a:effectLst/>
                <a:uLnTx/>
                <a:uFillTx/>
                <a:latin typeface="Times New Roman" pitchFamily="18" charset="0"/>
                <a:ea typeface="黑体"/>
                <a:cs typeface="Times New Roman"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2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lít</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FFFF"/>
                </a:solidFill>
                <a:effectLst/>
                <a:uLnTx/>
                <a:uFillTx/>
                <a:latin typeface="Times New Roman" pitchFamily="18" charset="0"/>
                <a:ea typeface="黑体"/>
                <a:cs typeface="Times New Roman" pitchFamily="18" charset="0"/>
              </a:rPr>
              <a:t>nước</a:t>
            </a:r>
            <a:r>
              <a:rPr kumimoji="0" lang="en-US" sz="3200" b="1" i="0" u="none" strike="noStrike" kern="1200" cap="none" spc="0" normalizeH="0" baseline="0" noProof="0" dirty="0">
                <a:ln>
                  <a:noFill/>
                </a:ln>
                <a:solidFill>
                  <a:srgbClr val="FFFFFF"/>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FFFF"/>
                </a:solidFill>
                <a:effectLst/>
                <a:uLnTx/>
                <a:uFillTx/>
                <a:latin typeface="Times New Roman" pitchFamily="18" charset="0"/>
                <a:ea typeface="黑体"/>
                <a:cs typeface="Times New Roman" pitchFamily="18" charset="0"/>
              </a:rPr>
              <a:t>mỗi</a:t>
            </a:r>
            <a:r>
              <a:rPr kumimoji="0" lang="en-US" sz="3200" b="1" i="0" u="none" strike="noStrike" kern="1200" cap="none" spc="0" normalizeH="0" baseline="0" noProof="0" dirty="0">
                <a:ln>
                  <a:noFill/>
                </a:ln>
                <a:solidFill>
                  <a:srgbClr val="FFFFFF"/>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FFFF"/>
                </a:solidFill>
                <a:effectLst/>
                <a:uLnTx/>
                <a:uFillTx/>
                <a:latin typeface="Times New Roman" pitchFamily="18" charset="0"/>
                <a:ea typeface="黑体"/>
                <a:cs typeface="Times New Roman" pitchFamily="18" charset="0"/>
              </a:rPr>
              <a:t>ngày</a:t>
            </a:r>
            <a:r>
              <a:rPr kumimoji="0" lang="en-US" sz="3200" b="0" i="0" u="none" strike="noStrike" kern="1200" cap="none" spc="0" normalizeH="0" baseline="0" noProof="0" dirty="0">
                <a:ln>
                  <a:noFill/>
                </a:ln>
                <a:solidFill>
                  <a:srgbClr val="FFFFFF"/>
                </a:solidFill>
                <a:effectLst/>
                <a:uLnTx/>
                <a:uFillTx/>
                <a:latin typeface="Times New Roman" pitchFamily="18" charset="0"/>
                <a:ea typeface="黑体"/>
                <a:cs typeface="Times New Roman" pitchFamily="18" charset="0"/>
              </a:rPr>
              <a:t>.</a:t>
            </a:r>
          </a:p>
        </p:txBody>
      </p:sp>
    </p:spTree>
    <p:extLst>
      <p:ext uri="{BB962C8B-B14F-4D97-AF65-F5344CB8AC3E}">
        <p14:creationId xmlns:p14="http://schemas.microsoft.com/office/powerpoint/2010/main" val="861962425"/>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heel(1)">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9" name="TextBox 8">
            <a:extLst>
              <a:ext uri="{FF2B5EF4-FFF2-40B4-BE49-F238E27FC236}">
                <a16:creationId xmlns:a16="http://schemas.microsoft.com/office/drawing/2014/main" id="{9C65E73E-5BA3-4B4D-8755-FB074395EEDF}"/>
              </a:ext>
            </a:extLst>
          </p:cNvPr>
          <p:cNvSpPr txBox="1"/>
          <p:nvPr/>
        </p:nvSpPr>
        <p:spPr>
          <a:xfrm>
            <a:off x="256186" y="2356353"/>
            <a:ext cx="880681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Làm </a:t>
            </a:r>
            <a:r>
              <a:rPr kumimoji="0" lang="vi-VN" sz="3200" b="1" i="0" u="none" strike="noStrike" kern="1200" cap="none" spc="0" normalizeH="0" baseline="0" noProof="0" dirty="0">
                <a:ln>
                  <a:noFill/>
                </a:ln>
                <a:solidFill>
                  <a:srgbClr val="FFFF00"/>
                </a:solidFill>
                <a:effectLst/>
                <a:uLnTx/>
                <a:uFillTx/>
                <a:latin typeface="UTM Cookies"/>
                <a:ea typeface="+mn-ea"/>
                <a:cs typeface="+mn-cs"/>
              </a:rPr>
              <a:t>VBT</a:t>
            </a:r>
            <a:r>
              <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Tiếng Việt bài </a:t>
            </a:r>
            <a:r>
              <a:rPr lang="vi-VN" sz="3200" b="1">
                <a:solidFill>
                  <a:srgbClr val="FFFF00"/>
                </a:solidFill>
                <a:latin typeface="HP001 4 hàng" panose="020B0603050302020204" pitchFamily="34" charset="0"/>
              </a:rPr>
              <a:t>9</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trang 38. </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12" name="TextBox 11">
            <a:extLst>
              <a:ext uri="{FF2B5EF4-FFF2-40B4-BE49-F238E27FC236}">
                <a16:creationId xmlns:a16="http://schemas.microsoft.com/office/drawing/2014/main" id="{9C65E73E-5BA3-4B4D-8755-FB074395EEDF}"/>
              </a:ext>
            </a:extLst>
          </p:cNvPr>
          <p:cNvSpPr txBox="1"/>
          <p:nvPr/>
        </p:nvSpPr>
        <p:spPr>
          <a:xfrm>
            <a:off x="298523" y="1851046"/>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1. Tiếng Việt    </a:t>
            </a:r>
          </a:p>
        </p:txBody>
      </p:sp>
      <p:sp>
        <p:nvSpPr>
          <p:cNvPr id="8" name="TextBox 7">
            <a:extLst>
              <a:ext uri="{FF2B5EF4-FFF2-40B4-BE49-F238E27FC236}">
                <a16:creationId xmlns:a16="http://schemas.microsoft.com/office/drawing/2014/main" id="{9C65E73E-5BA3-4B4D-8755-FB074395EEDF}"/>
              </a:ext>
            </a:extLst>
          </p:cNvPr>
          <p:cNvSpPr txBox="1"/>
          <p:nvPr/>
        </p:nvSpPr>
        <p:spPr>
          <a:xfrm>
            <a:off x="4701713" y="1189873"/>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Ngày </a:t>
            </a:r>
            <a:r>
              <a:rPr lang="vi-VN" sz="3200" b="1">
                <a:solidFill>
                  <a:prstClr val="white"/>
                </a:solidFill>
                <a:latin typeface="HP001 4 hàng" panose="020B0603050302020204" pitchFamily="34" charset="0"/>
              </a:rPr>
              <a:t>4</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/11/2021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id="{9638EA11-1AAE-4C1B-AC8F-90AB071EB35E}"/>
              </a:ext>
            </a:extLst>
          </p:cNvPr>
          <p:cNvSpPr txBox="1"/>
          <p:nvPr/>
        </p:nvSpPr>
        <p:spPr>
          <a:xfrm>
            <a:off x="271176" y="3159992"/>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2</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Toán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3" name="TextBox 12">
            <a:extLst>
              <a:ext uri="{FF2B5EF4-FFF2-40B4-BE49-F238E27FC236}">
                <a16:creationId xmlns:a16="http://schemas.microsoft.com/office/drawing/2014/main" id="{8CA3130B-7B5E-4F3F-A5F7-EE4780D91184}"/>
              </a:ext>
            </a:extLst>
          </p:cNvPr>
          <p:cNvSpPr txBox="1"/>
          <p:nvPr/>
        </p:nvSpPr>
        <p:spPr>
          <a:xfrm>
            <a:off x="263626" y="3653107"/>
            <a:ext cx="877947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Làm </a:t>
            </a:r>
            <a:r>
              <a:rPr kumimoji="0" lang="vi-VN" sz="3200" b="1" i="0" u="none" strike="noStrike" kern="1200" cap="none" spc="0" normalizeH="0" baseline="0" noProof="0">
                <a:ln>
                  <a:noFill/>
                </a:ln>
                <a:solidFill>
                  <a:srgbClr val="FFFF00"/>
                </a:solidFill>
                <a:effectLst/>
                <a:uLnTx/>
                <a:uFillTx/>
                <a:latin typeface="UTM Cookies"/>
                <a:ea typeface="+mn-ea"/>
                <a:cs typeface="+mn-cs"/>
              </a:rPr>
              <a:t>VBT</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Toán bài 1, 2, 3 ( Tiết </a:t>
            </a:r>
            <a:r>
              <a:rPr lang="vi-VN" sz="3200" b="1">
                <a:solidFill>
                  <a:srgbClr val="FFFF00"/>
                </a:solidFill>
                <a:latin typeface="HP001 4 hàng" panose="020B0603050302020204" pitchFamily="34" charset="0"/>
              </a:rPr>
              <a:t>1</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14" name="TextBox 13">
            <a:extLst>
              <a:ext uri="{FF2B5EF4-FFF2-40B4-BE49-F238E27FC236}">
                <a16:creationId xmlns:a16="http://schemas.microsoft.com/office/drawing/2014/main" id="{1AA7D5AB-1E5B-45B7-AE8E-5420563D2027}"/>
              </a:ext>
            </a:extLst>
          </p:cNvPr>
          <p:cNvSpPr txBox="1"/>
          <p:nvPr/>
        </p:nvSpPr>
        <p:spPr>
          <a:xfrm>
            <a:off x="3474725" y="5134839"/>
            <a:ext cx="76497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EEECE1"/>
                </a:solidFill>
                <a:effectLst/>
                <a:uLnTx/>
                <a:uFillTx/>
                <a:latin typeface="HP001 4 hàng" panose="020B0603050302020204" pitchFamily="34" charset="0"/>
                <a:ea typeface="+mn-ea"/>
                <a:cs typeface="+mn-cs"/>
              </a:rPr>
              <a:t>Chữ ký phụ huynh   </a:t>
            </a:r>
            <a:endParaRPr kumimoji="0" lang="vi-VN" sz="3200" b="1" i="0" u="none" strike="noStrike" kern="1200" cap="none" spc="0" normalizeH="0" baseline="0" noProof="0" dirty="0">
              <a:ln>
                <a:noFill/>
              </a:ln>
              <a:solidFill>
                <a:srgbClr val="EEECE1"/>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id="{5F9D314E-AB61-4EE4-8BE2-11B4CDEDA2AC}"/>
              </a:ext>
            </a:extLst>
          </p:cNvPr>
          <p:cNvSpPr txBox="1"/>
          <p:nvPr/>
        </p:nvSpPr>
        <p:spPr>
          <a:xfrm>
            <a:off x="256186" y="4317490"/>
            <a:ext cx="877947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trang </a:t>
            </a:r>
            <a:r>
              <a:rPr lang="vi-VN" sz="3200" b="1">
                <a:solidFill>
                  <a:srgbClr val="FFFF00"/>
                </a:solidFill>
                <a:latin typeface="HP001 4 hàng" panose="020B0603050302020204" pitchFamily="34" charset="0"/>
              </a:rPr>
              <a:t>61</a:t>
            </a:r>
            <a:r>
              <a:rPr kumimoji="0" lang="vi-VN" sz="48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cxnSp>
        <p:nvCxnSpPr>
          <p:cNvPr id="15" name="Straight Connector 14">
            <a:extLst>
              <a:ext uri="{FF2B5EF4-FFF2-40B4-BE49-F238E27FC236}">
                <a16:creationId xmlns:a16="http://schemas.microsoft.com/office/drawing/2014/main" id="{5AA01EF0-4C8E-469A-B9D7-205C92CA2DE9}"/>
              </a:ext>
            </a:extLst>
          </p:cNvPr>
          <p:cNvCxnSpPr>
            <a:cxnSpLocks/>
          </p:cNvCxnSpPr>
          <p:nvPr/>
        </p:nvCxnSpPr>
        <p:spPr>
          <a:xfrm>
            <a:off x="8717276" y="432083"/>
            <a:ext cx="0" cy="587541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604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iterate type="lt">
                                    <p:tmPct val="5000"/>
                                  </p:iterate>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iterate type="lt">
                                    <p:tmPct val="5000"/>
                                  </p:iterate>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a:extLst>
              <a:ext uri="{FF2B5EF4-FFF2-40B4-BE49-F238E27FC236}">
                <a16:creationId xmlns:a16="http://schemas.microsoft.com/office/drawing/2014/main" id="{2B7810E6-3F6A-42B8-88B6-473D16B1A2BB}"/>
              </a:ext>
            </a:extLst>
          </p:cNvPr>
          <p:cNvSpPr/>
          <p:nvPr/>
        </p:nvSpPr>
        <p:spPr>
          <a:xfrm>
            <a:off x="3297693" y="4128719"/>
            <a:ext cx="2288055" cy="2288055"/>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5" name="椭圆 4">
            <a:extLst>
              <a:ext uri="{FF2B5EF4-FFF2-40B4-BE49-F238E27FC236}">
                <a16:creationId xmlns:a16="http://schemas.microsoft.com/office/drawing/2014/main" id="{3DAE0D1A-C18C-462D-9E2C-4A65C61AECA0}"/>
              </a:ext>
            </a:extLst>
          </p:cNvPr>
          <p:cNvSpPr/>
          <p:nvPr/>
        </p:nvSpPr>
        <p:spPr>
          <a:xfrm>
            <a:off x="66716" y="4312165"/>
            <a:ext cx="2104609" cy="210460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6" name="椭圆 5">
            <a:extLst>
              <a:ext uri="{FF2B5EF4-FFF2-40B4-BE49-F238E27FC236}">
                <a16:creationId xmlns:a16="http://schemas.microsoft.com/office/drawing/2014/main" id="{27020907-42DE-441D-B558-D04CF2D2FE95}"/>
              </a:ext>
            </a:extLst>
          </p:cNvPr>
          <p:cNvSpPr/>
          <p:nvPr/>
        </p:nvSpPr>
        <p:spPr>
          <a:xfrm>
            <a:off x="10441480" y="2696691"/>
            <a:ext cx="1615474" cy="1615474"/>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grpSp>
        <p:nvGrpSpPr>
          <p:cNvPr id="24" name="组合 23">
            <a:extLst>
              <a:ext uri="{FF2B5EF4-FFF2-40B4-BE49-F238E27FC236}">
                <a16:creationId xmlns:a16="http://schemas.microsoft.com/office/drawing/2014/main" id="{3378732E-4E49-4ADA-9A59-34FF8418106A}"/>
              </a:ext>
            </a:extLst>
          </p:cNvPr>
          <p:cNvGrpSpPr/>
          <p:nvPr/>
        </p:nvGrpSpPr>
        <p:grpSpPr>
          <a:xfrm>
            <a:off x="3011933" y="-487255"/>
            <a:ext cx="6574970" cy="6473661"/>
            <a:chOff x="3084810" y="-335112"/>
            <a:chExt cx="5809496" cy="5760000"/>
          </a:xfrm>
        </p:grpSpPr>
        <p:grpSp>
          <p:nvGrpSpPr>
            <p:cNvPr id="17" name="组合 16">
              <a:extLst>
                <a:ext uri="{FF2B5EF4-FFF2-40B4-BE49-F238E27FC236}">
                  <a16:creationId xmlns:a16="http://schemas.microsoft.com/office/drawing/2014/main" id="{FDD56F46-78C0-48A0-80AE-43E1B08C2906}"/>
                </a:ext>
              </a:extLst>
            </p:cNvPr>
            <p:cNvGrpSpPr/>
            <p:nvPr/>
          </p:nvGrpSpPr>
          <p:grpSpPr>
            <a:xfrm>
              <a:off x="3297693" y="-335112"/>
              <a:ext cx="5596613" cy="5760000"/>
              <a:chOff x="3297693" y="-335112"/>
              <a:chExt cx="5596613" cy="5760000"/>
            </a:xfrm>
          </p:grpSpPr>
          <p:cxnSp>
            <p:nvCxnSpPr>
              <p:cNvPr id="16" name="直接连接符 15">
                <a:extLst>
                  <a:ext uri="{FF2B5EF4-FFF2-40B4-BE49-F238E27FC236}">
                    <a16:creationId xmlns:a16="http://schemas.microsoft.com/office/drawing/2014/main" id="{9E63ACBC-0502-4C24-A228-135B9D7FD2C8}"/>
                  </a:ext>
                </a:extLst>
              </p:cNvPr>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2785C2FF-6646-4D8E-A4D4-4477539FA402}"/>
                  </a:ext>
                </a:extLst>
              </p:cNvPr>
              <p:cNvPicPr>
                <a:picLocks noChangeAspect="1"/>
              </p:cNvPicPr>
              <p:nvPr/>
            </p:nvPicPr>
            <p:blipFill rotWithShape="1">
              <a:blip r:embed="rId4"/>
              <a:srcRect t="48492"/>
              <a:stretch/>
            </p:blipFill>
            <p:spPr>
              <a:xfrm>
                <a:off x="3297693" y="2256270"/>
                <a:ext cx="5596613" cy="2885850"/>
              </a:xfrm>
              <a:prstGeom prst="rect">
                <a:avLst/>
              </a:prstGeom>
            </p:spPr>
          </p:pic>
        </p:grpSp>
        <p:pic>
          <p:nvPicPr>
            <p:cNvPr id="7" name="图片 6">
              <a:extLst>
                <a:ext uri="{FF2B5EF4-FFF2-40B4-BE49-F238E27FC236}">
                  <a16:creationId xmlns:a16="http://schemas.microsoft.com/office/drawing/2014/main" id="{E3262840-AD48-47F6-A0A1-446DB542520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a:extLst>
              <a:ext uri="{FF2B5EF4-FFF2-40B4-BE49-F238E27FC236}">
                <a16:creationId xmlns:a16="http://schemas.microsoft.com/office/drawing/2014/main" id="{7DA23B47-F7D7-4911-BD6D-B6C2AB13EDAB}"/>
              </a:ext>
            </a:extLst>
          </p:cNvPr>
          <p:cNvSpPr/>
          <p:nvPr/>
        </p:nvSpPr>
        <p:spPr>
          <a:xfrm>
            <a:off x="10020674" y="3202741"/>
            <a:ext cx="1652476" cy="1652476"/>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18" name="文本框 17">
            <a:extLst>
              <a:ext uri="{FF2B5EF4-FFF2-40B4-BE49-F238E27FC236}">
                <a16:creationId xmlns:a16="http://schemas.microsoft.com/office/drawing/2014/main" id="{813D66B9-4A09-462C-AA26-03692FE6AEA6}"/>
              </a:ext>
            </a:extLst>
          </p:cNvPr>
          <p:cNvSpPr txBox="1"/>
          <p:nvPr/>
        </p:nvSpPr>
        <p:spPr>
          <a:xfrm>
            <a:off x="3483438" y="3353434"/>
            <a:ext cx="601775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solidFill>
                  <a:srgbClr val="00B050"/>
                </a:solidFill>
                <a:effectLst/>
                <a:uLnTx/>
                <a:uFillTx/>
                <a:latin typeface="HP001 Kieu 2 5H" panose="020B0603050302020204" pitchFamily="34" charset="0"/>
                <a:ea typeface="黑体"/>
                <a:cs typeface="+mn-cs"/>
              </a:rPr>
              <a:t>Chào</a:t>
            </a:r>
            <a:r>
              <a:rPr kumimoji="0" lang="en-US" altLang="zh-CN" sz="4800" b="1" i="0" u="none" strike="noStrike" kern="1200" cap="none" spc="0" normalizeH="0" baseline="0" noProof="0" dirty="0">
                <a:ln>
                  <a:noFill/>
                </a:ln>
                <a:solidFill>
                  <a:srgbClr val="00B050"/>
                </a:solidFill>
                <a:effectLst/>
                <a:uLnTx/>
                <a:uFillTx/>
                <a:latin typeface="HP001 Kieu 2 5H" panose="020B0603050302020204" pitchFamily="34" charset="0"/>
                <a:ea typeface="黑体"/>
                <a:cs typeface="+mn-cs"/>
              </a:rPr>
              <a:t> </a:t>
            </a:r>
            <a:r>
              <a:rPr kumimoji="0" lang="en-US" altLang="zh-CN" sz="4800" b="1" i="0" u="none" strike="noStrike" kern="1200" cap="none" spc="0" normalizeH="0" baseline="0" noProof="0" dirty="0" err="1">
                <a:ln>
                  <a:noFill/>
                </a:ln>
                <a:solidFill>
                  <a:srgbClr val="00B050"/>
                </a:solidFill>
                <a:effectLst/>
                <a:uLnTx/>
                <a:uFillTx/>
                <a:latin typeface="HP001 Kieu 2 5H" panose="020B0603050302020204" pitchFamily="34" charset="0"/>
                <a:ea typeface="黑体"/>
                <a:cs typeface="+mn-cs"/>
              </a:rPr>
              <a:t>tạm</a:t>
            </a:r>
            <a:r>
              <a:rPr kumimoji="0" lang="en-US" altLang="zh-CN" sz="4800" b="1" i="0" u="none" strike="noStrike" kern="1200" cap="none" spc="0" normalizeH="0" baseline="0" noProof="0" dirty="0">
                <a:ln>
                  <a:noFill/>
                </a:ln>
                <a:solidFill>
                  <a:srgbClr val="00B050"/>
                </a:solidFill>
                <a:effectLst/>
                <a:uLnTx/>
                <a:uFillTx/>
                <a:latin typeface="HP001 Kieu 2 5H" panose="020B0603050302020204" pitchFamily="34" charset="0"/>
                <a:ea typeface="黑体"/>
                <a:cs typeface="+mn-cs"/>
              </a:rPr>
              <a:t> </a:t>
            </a:r>
            <a:r>
              <a:rPr kumimoji="0" lang="en-US" altLang="zh-CN" sz="4800" b="1" i="0" u="none" strike="noStrike" kern="1200" cap="none" spc="0" normalizeH="0" baseline="0" noProof="0" dirty="0" err="1">
                <a:ln>
                  <a:noFill/>
                </a:ln>
                <a:solidFill>
                  <a:srgbClr val="00B050"/>
                </a:solidFill>
                <a:effectLst/>
                <a:uLnTx/>
                <a:uFillTx/>
                <a:latin typeface="HP001 Kieu 2 5H" panose="020B0603050302020204" pitchFamily="34" charset="0"/>
                <a:ea typeface="黑体"/>
                <a:cs typeface="+mn-cs"/>
              </a:rPr>
              <a:t>biệt</a:t>
            </a:r>
            <a:r>
              <a:rPr kumimoji="0" lang="en-US" altLang="zh-CN" sz="4800" b="1" i="0" u="none" strike="noStrike" kern="1200" cap="none" spc="0" normalizeH="0" baseline="0" noProof="0" dirty="0">
                <a:ln>
                  <a:noFill/>
                </a:ln>
                <a:solidFill>
                  <a:srgbClr val="00B050"/>
                </a:solidFill>
                <a:effectLst/>
                <a:uLnTx/>
                <a:uFillTx/>
                <a:latin typeface="HP001 Kieu 2 5H" panose="020B0603050302020204" pitchFamily="34" charset="0"/>
                <a:ea typeface="黑体"/>
                <a:cs typeface="+mn-cs"/>
              </a:rPr>
              <a:t> </a:t>
            </a:r>
            <a:r>
              <a:rPr kumimoji="0" lang="en-US" altLang="zh-CN" sz="4800" b="1" i="0" u="none" strike="noStrike" kern="1200" cap="none" spc="0" normalizeH="0" baseline="0" noProof="0" dirty="0" err="1">
                <a:ln>
                  <a:noFill/>
                </a:ln>
                <a:solidFill>
                  <a:srgbClr val="00B050"/>
                </a:solidFill>
                <a:effectLst/>
                <a:uLnTx/>
                <a:uFillTx/>
                <a:latin typeface="HP001 Kieu 2 5H" panose="020B0603050302020204" pitchFamily="34" charset="0"/>
                <a:ea typeface="黑体"/>
                <a:cs typeface="+mn-cs"/>
              </a:rPr>
              <a:t>các</a:t>
            </a:r>
            <a:r>
              <a:rPr kumimoji="0" lang="en-US" altLang="zh-CN" sz="4800" b="1" i="0" u="none" strike="noStrike" kern="1200" cap="none" spc="0" normalizeH="0" baseline="0" noProof="0" dirty="0">
                <a:ln>
                  <a:noFill/>
                </a:ln>
                <a:solidFill>
                  <a:srgbClr val="00B050"/>
                </a:solidFill>
                <a:effectLst/>
                <a:uLnTx/>
                <a:uFillTx/>
                <a:latin typeface="HP001 Kieu 2 5H" panose="020B0603050302020204" pitchFamily="34" charset="0"/>
                <a:ea typeface="黑体"/>
                <a:cs typeface="+mn-cs"/>
              </a:rPr>
              <a:t> </a:t>
            </a:r>
            <a:r>
              <a:rPr kumimoji="0" lang="en-US" altLang="zh-CN" sz="4800" b="1" i="0" u="none" strike="noStrike" kern="1200" cap="none" spc="0" normalizeH="0" baseline="0" noProof="0" dirty="0" err="1">
                <a:ln>
                  <a:noFill/>
                </a:ln>
                <a:solidFill>
                  <a:srgbClr val="00B050"/>
                </a:solidFill>
                <a:effectLst/>
                <a:uLnTx/>
                <a:uFillTx/>
                <a:latin typeface="HP001 Kieu 2 5H" panose="020B0603050302020204" pitchFamily="34" charset="0"/>
                <a:ea typeface="黑体"/>
                <a:cs typeface="+mn-cs"/>
              </a:rPr>
              <a:t>em</a:t>
            </a:r>
            <a:r>
              <a:rPr kumimoji="0" lang="en-US" altLang="zh-CN" sz="4800" b="1" i="0" u="none" strike="noStrike" kern="1200" cap="none" spc="0" normalizeH="0" baseline="0" noProof="0" dirty="0">
                <a:ln>
                  <a:noFill/>
                </a:ln>
                <a:solidFill>
                  <a:srgbClr val="00B050"/>
                </a:solidFill>
                <a:effectLst/>
                <a:uLnTx/>
                <a:uFillTx/>
                <a:latin typeface="HP001 Kieu 2 5H" panose="020B0603050302020204" pitchFamily="34" charset="0"/>
                <a:ea typeface="黑体"/>
                <a:cs typeface="+mn-cs"/>
              </a:rPr>
              <a:t>!</a:t>
            </a:r>
            <a:endParaRPr kumimoji="0" lang="zh-CN" altLang="en-US" sz="4800" b="1" i="0" u="none" strike="noStrike" kern="1200" cap="none" spc="0" normalizeH="0" baseline="0" noProof="0" dirty="0">
              <a:ln>
                <a:noFill/>
              </a:ln>
              <a:solidFill>
                <a:srgbClr val="00B050"/>
              </a:solidFill>
              <a:effectLst/>
              <a:uLnTx/>
              <a:uFillTx/>
              <a:latin typeface="HP001 Kieu 2 5H" panose="020B0603050302020204" pitchFamily="34" charset="0"/>
              <a:ea typeface="黑体"/>
              <a:cs typeface="+mn-cs"/>
            </a:endParaRPr>
          </a:p>
        </p:txBody>
      </p:sp>
      <p:pic>
        <p:nvPicPr>
          <p:cNvPr id="19" name="图片 18">
            <a:extLst>
              <a:ext uri="{FF2B5EF4-FFF2-40B4-BE49-F238E27FC236}">
                <a16:creationId xmlns:a16="http://schemas.microsoft.com/office/drawing/2014/main" id="{072D74B1-8805-4ABB-90FA-8A1540D84D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3606" t="-1143" r="26891" b="81649"/>
          <a:stretch/>
        </p:blipFill>
        <p:spPr>
          <a:xfrm>
            <a:off x="9418174" y="-61878"/>
            <a:ext cx="2346661" cy="979237"/>
          </a:xfrm>
          <a:prstGeom prst="rect">
            <a:avLst/>
          </a:prstGeom>
        </p:spPr>
      </p:pic>
      <p:sp>
        <p:nvSpPr>
          <p:cNvPr id="22" name="椭圆 21">
            <a:extLst>
              <a:ext uri="{FF2B5EF4-FFF2-40B4-BE49-F238E27FC236}">
                <a16:creationId xmlns:a16="http://schemas.microsoft.com/office/drawing/2014/main" id="{AA96C5E8-266D-475D-A9D2-6DFB0D82BFFF}"/>
              </a:ext>
            </a:extLst>
          </p:cNvPr>
          <p:cNvSpPr/>
          <p:nvPr/>
        </p:nvSpPr>
        <p:spPr>
          <a:xfrm>
            <a:off x="-409854" y="-345522"/>
            <a:ext cx="1183530" cy="1183530"/>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23" name="椭圆 22">
            <a:extLst>
              <a:ext uri="{FF2B5EF4-FFF2-40B4-BE49-F238E27FC236}">
                <a16:creationId xmlns:a16="http://schemas.microsoft.com/office/drawing/2014/main" id="{892D825C-2FA8-4570-B0B4-80F806B35ABE}"/>
              </a:ext>
            </a:extLst>
          </p:cNvPr>
          <p:cNvSpPr/>
          <p:nvPr/>
        </p:nvSpPr>
        <p:spPr>
          <a:xfrm>
            <a:off x="181911" y="479246"/>
            <a:ext cx="717524" cy="717524"/>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Tree>
    <p:extLst>
      <p:ext uri="{BB962C8B-B14F-4D97-AF65-F5344CB8AC3E}">
        <p14:creationId xmlns:p14="http://schemas.microsoft.com/office/powerpoint/2010/main" val="3326306695"/>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childTnLst>
                          </p:cTn>
                        </p:par>
                        <p:par>
                          <p:cTn id="59" fill="hold">
                            <p:stCondLst>
                              <p:cond delay="1000"/>
                            </p:stCondLst>
                            <p:childTnLst>
                              <p:par>
                                <p:cTn id="60" presetID="56" presetClass="entr" presetSubtype="0" fill="hold" grpId="0" nodeType="afterEffect">
                                  <p:stCondLst>
                                    <p:cond delay="0"/>
                                  </p:stCondLst>
                                  <p:iterate type="lt">
                                    <p:tmPct val="10000"/>
                                  </p:iterate>
                                  <p:childTnLst>
                                    <p:set>
                                      <p:cBhvr>
                                        <p:cTn id="61" dur="1" fill="hold">
                                          <p:stCondLst>
                                            <p:cond delay="0"/>
                                          </p:stCondLst>
                                        </p:cTn>
                                        <p:tgtEl>
                                          <p:spTgt spid="18"/>
                                        </p:tgtEl>
                                        <p:attrNameLst>
                                          <p:attrName>style.visibility</p:attrName>
                                        </p:attrNameLst>
                                      </p:cBhvr>
                                      <p:to>
                                        <p:strVal val="visible"/>
                                      </p:to>
                                    </p:set>
                                    <p:anim by="(-#ppt_w*2)" calcmode="lin" valueType="num">
                                      <p:cBhvr rctx="PPT">
                                        <p:cTn id="62" dur="500" autoRev="1" fill="hold">
                                          <p:stCondLst>
                                            <p:cond delay="0"/>
                                          </p:stCondLst>
                                        </p:cTn>
                                        <p:tgtEl>
                                          <p:spTgt spid="18"/>
                                        </p:tgtEl>
                                        <p:attrNameLst>
                                          <p:attrName>ppt_w</p:attrName>
                                        </p:attrNameLst>
                                      </p:cBhvr>
                                    </p:anim>
                                    <p:anim by="(#ppt_w*0.50)" calcmode="lin" valueType="num">
                                      <p:cBhvr>
                                        <p:cTn id="63" dur="500" decel="50000" autoRev="1" fill="hold">
                                          <p:stCondLst>
                                            <p:cond delay="0"/>
                                          </p:stCondLst>
                                        </p:cTn>
                                        <p:tgtEl>
                                          <p:spTgt spid="18"/>
                                        </p:tgtEl>
                                        <p:attrNameLst>
                                          <p:attrName>ppt_x</p:attrName>
                                        </p:attrNameLst>
                                      </p:cBhvr>
                                    </p:anim>
                                    <p:anim from="(-#ppt_h/2)" to="(#ppt_y)" calcmode="lin" valueType="num">
                                      <p:cBhvr>
                                        <p:cTn id="64" dur="1000" fill="hold">
                                          <p:stCondLst>
                                            <p:cond delay="0"/>
                                          </p:stCondLst>
                                        </p:cTn>
                                        <p:tgtEl>
                                          <p:spTgt spid="18"/>
                                        </p:tgtEl>
                                        <p:attrNameLst>
                                          <p:attrName>ppt_y</p:attrName>
                                        </p:attrNameLst>
                                      </p:cBhvr>
                                    </p:anim>
                                    <p:animRot by="21600000">
                                      <p:cBhvr>
                                        <p:cTn id="65" dur="1000" fill="hold">
                                          <p:stCondLst>
                                            <p:cond delay="0"/>
                                          </p:stCondLst>
                                        </p:cTn>
                                        <p:tgtEl>
                                          <p:spTgt spid="18"/>
                                        </p:tgtEl>
                                        <p:attrNameLst>
                                          <p:attrName>r</p:attrName>
                                        </p:attrNameLst>
                                      </p:cBhvr>
                                    </p:animRot>
                                  </p:childTnLst>
                                </p:cTn>
                              </p:par>
                              <p:par>
                                <p:cTn id="66" presetID="26" presetClass="emph" presetSubtype="0" repeatCount="indefinite" fill="hold" grpId="1" nodeType="withEffect">
                                  <p:stCondLst>
                                    <p:cond delay="0"/>
                                  </p:stCondLst>
                                  <p:endCondLst>
                                    <p:cond evt="onNext" delay="0">
                                      <p:tgtEl>
                                        <p:sldTgt/>
                                      </p:tgtEl>
                                    </p:cond>
                                  </p:endCondLst>
                                  <p:childTnLst>
                                    <p:animEffect transition="out" filter="fade">
                                      <p:cBhvr>
                                        <p:cTn id="67" dur="1000" tmFilter="0, 0; .2, .5; .8, .5; 1, 0"/>
                                        <p:tgtEl>
                                          <p:spTgt spid="5"/>
                                        </p:tgtEl>
                                      </p:cBhvr>
                                    </p:animEffect>
                                    <p:animScale>
                                      <p:cBhvr>
                                        <p:cTn id="68"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10" grpId="0" animBg="1"/>
      <p:bldP spid="10" grpId="1" animBg="1"/>
      <p:bldP spid="18" grpId="0"/>
      <p:bldP spid="22" grpId="0" animBg="1"/>
      <p:bldP spid="22" grpId="1" animBg="1"/>
      <p:bldP spid="23" grpId="0" animBg="1"/>
      <p:bldP spid="2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93454" y="1965854"/>
            <a:ext cx="6113417" cy="3244543"/>
          </a:xfrm>
          <a:prstGeom prst="rect">
            <a:avLst/>
          </a:prstGeom>
          <a:noFill/>
        </p:spPr>
        <p:txBody>
          <a:bodyPr wrap="square" rtlCol="0">
            <a:spAutoFit/>
          </a:bodyPr>
          <a:lstStyle/>
          <a:p>
            <a:pPr algn="ctr">
              <a:lnSpc>
                <a:spcPct val="150000"/>
              </a:lnSpc>
            </a:pPr>
            <a:r>
              <a:rPr lang="en-US" sz="7200" dirty="0">
                <a:ln>
                  <a:solidFill>
                    <a:schemeClr val="accent1">
                      <a:lumMod val="50000"/>
                    </a:schemeClr>
                  </a:solidFill>
                </a:ln>
                <a:solidFill>
                  <a:srgbClr val="FF0000"/>
                </a:solidFill>
                <a:latin typeface="+mj-lt"/>
              </a:rPr>
              <a:t>BÀI 16</a:t>
            </a:r>
          </a:p>
          <a:p>
            <a:pPr algn="ctr">
              <a:lnSpc>
                <a:spcPct val="150000"/>
              </a:lnSpc>
            </a:pPr>
            <a:r>
              <a:rPr lang="en-US" sz="7200" dirty="0">
                <a:ln>
                  <a:solidFill>
                    <a:schemeClr val="accent1">
                      <a:lumMod val="50000"/>
                    </a:schemeClr>
                  </a:solidFill>
                </a:ln>
                <a:solidFill>
                  <a:srgbClr val="FF0000"/>
                </a:solidFill>
                <a:latin typeface="+mj-lt"/>
              </a:rPr>
              <a:t>LÍT</a:t>
            </a:r>
            <a:endParaRPr lang="en-US" sz="4800" dirty="0">
              <a:ln>
                <a:solidFill>
                  <a:schemeClr val="accent1">
                    <a:lumMod val="50000"/>
                  </a:schemeClr>
                </a:solidFill>
              </a:ln>
              <a:solidFill>
                <a:srgbClr val="FF0000"/>
              </a:solidFill>
              <a:latin typeface="+mj-lt"/>
            </a:endParaRPr>
          </a:p>
        </p:txBody>
      </p:sp>
      <p:grpSp>
        <p:nvGrpSpPr>
          <p:cNvPr id="4" name="Group 3">
            <a:extLst>
              <a:ext uri="{FF2B5EF4-FFF2-40B4-BE49-F238E27FC236}">
                <a16:creationId xmlns:a16="http://schemas.microsoft.com/office/drawing/2014/main" id="{B5044254-DE52-4029-B43E-ACD26C567FBA}"/>
              </a:ext>
            </a:extLst>
          </p:cNvPr>
          <p:cNvGrpSpPr/>
          <p:nvPr/>
        </p:nvGrpSpPr>
        <p:grpSpPr>
          <a:xfrm>
            <a:off x="1137602" y="223582"/>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7"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1">
                  <a:lumMod val="75000"/>
                </a:schemeClr>
              </a:solidFill>
              <a:ln>
                <a:solidFill>
                  <a:schemeClr val="accent1">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002060"/>
                  </a:solidFill>
                </a:endParaRPr>
              </a:p>
            </p:txBody>
          </p:sp>
          <p:sp>
            <p:nvSpPr>
              <p:cNvPr id="8"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1">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002060"/>
                  </a:solidFill>
                </a:endParaRPr>
              </a:p>
            </p:txBody>
          </p:sp>
        </p:grpSp>
        <p:sp>
          <p:nvSpPr>
            <p:cNvPr id="6" name="TextBox 5">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rgbClr val="002060"/>
                  </a:solidFill>
                  <a:latin typeface="+mj-lt"/>
                </a:rPr>
                <a:t>CHỦ ĐỀ </a:t>
              </a:r>
              <a:r>
                <a:rPr lang="en-US" sz="3200" dirty="0">
                  <a:solidFill>
                    <a:srgbClr val="002060"/>
                  </a:solidFill>
                  <a:latin typeface="+mj-lt"/>
                </a:rPr>
                <a:t>3</a:t>
              </a:r>
              <a:endParaRPr lang="vi-VN" sz="3200" dirty="0">
                <a:solidFill>
                  <a:srgbClr val="002060"/>
                </a:solidFill>
                <a:latin typeface="+mj-lt"/>
              </a:endParaRPr>
            </a:p>
          </p:txBody>
        </p:sp>
      </p:grpSp>
      <p:sp>
        <p:nvSpPr>
          <p:cNvPr id="9" name="TextBox 8">
            <a:extLst>
              <a:ext uri="{FF2B5EF4-FFF2-40B4-BE49-F238E27FC236}">
                <a16:creationId xmlns:a16="http://schemas.microsoft.com/office/drawing/2014/main" id="{D049F577-F92A-4405-A19E-48EB947980F5}"/>
              </a:ext>
            </a:extLst>
          </p:cNvPr>
          <p:cNvSpPr txBox="1"/>
          <p:nvPr/>
        </p:nvSpPr>
        <p:spPr>
          <a:xfrm>
            <a:off x="3107421" y="290067"/>
            <a:ext cx="6755037" cy="1200329"/>
          </a:xfrm>
          <a:prstGeom prst="rect">
            <a:avLst/>
          </a:prstGeom>
          <a:noFill/>
        </p:spPr>
        <p:txBody>
          <a:bodyPr wrap="square" rtlCol="0">
            <a:spAutoFit/>
          </a:bodyPr>
          <a:lstStyle/>
          <a:p>
            <a:pPr algn="ctr"/>
            <a:r>
              <a:rPr lang="en-US" sz="3600" dirty="0">
                <a:solidFill>
                  <a:srgbClr val="002060"/>
                </a:solidFill>
                <a:latin typeface="+mj-lt"/>
              </a:rPr>
              <a:t>LÀM QUEN VỚI KHỐI LƯỢNG, DUNG TÍCH</a:t>
            </a:r>
            <a:endParaRPr lang="vi-VN" sz="3600" dirty="0">
              <a:solidFill>
                <a:srgbClr val="002060"/>
              </a:solidFill>
              <a:latin typeface="+mj-lt"/>
            </a:endParaRPr>
          </a:p>
        </p:txBody>
      </p:sp>
    </p:spTree>
    <p:custDataLst>
      <p:tags r:id="rId1"/>
    </p:custDataLst>
    <p:extLst>
      <p:ext uri="{BB962C8B-B14F-4D97-AF65-F5344CB8AC3E}">
        <p14:creationId xmlns:p14="http://schemas.microsoft.com/office/powerpoint/2010/main" val="141518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37387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Thứ </a:t>
            </a:r>
            <a:r>
              <a:rPr lang="vi-VN" sz="3200" b="1">
                <a:solidFill>
                  <a:prstClr val="white"/>
                </a:solidFill>
                <a:latin typeface="HP001 4 hàng" panose="020B0603050302020204" pitchFamily="34" charset="0"/>
              </a:rPr>
              <a:t>Năm</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ngày 4 tháng 11 </a:t>
            </a: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3332925" y="1843731"/>
            <a:ext cx="245827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Toán</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6" name="TextBox 5">
            <a:extLst>
              <a:ext uri="{FF2B5EF4-FFF2-40B4-BE49-F238E27FC236}">
                <a16:creationId xmlns:a16="http://schemas.microsoft.com/office/drawing/2014/main" id="{294D5C60-A0BF-41B3-B2AF-979B6C6833F1}"/>
              </a:ext>
            </a:extLst>
          </p:cNvPr>
          <p:cNvSpPr txBox="1"/>
          <p:nvPr/>
        </p:nvSpPr>
        <p:spPr>
          <a:xfrm>
            <a:off x="2137608" y="2494766"/>
            <a:ext cx="768487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Bài 16: Lít ( Tiết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Tree>
    <p:extLst>
      <p:ext uri="{BB962C8B-B14F-4D97-AF65-F5344CB8AC3E}">
        <p14:creationId xmlns:p14="http://schemas.microsoft.com/office/powerpoint/2010/main" val="375754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4E6E4BE4-CA7A-45ED-BC85-72AF3380E0F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Removal>
                    </a14:imgEffect>
                  </a14:imgLayer>
                </a14:imgProps>
              </a:ext>
              <a:ext uri="{28A0092B-C50C-407E-A947-70E740481C1C}">
                <a14:useLocalDpi xmlns:a14="http://schemas.microsoft.com/office/drawing/2010/main" val="0"/>
              </a:ext>
            </a:extLst>
          </a:blip>
          <a:stretch>
            <a:fillRect/>
          </a:stretch>
        </p:blipFill>
        <p:spPr>
          <a:xfrm>
            <a:off x="-272018" y="-20313"/>
            <a:ext cx="4535365" cy="6858000"/>
          </a:xfrm>
          <a:prstGeom prst="rect">
            <a:avLst/>
          </a:prstGeom>
        </p:spPr>
      </p:pic>
      <p:grpSp>
        <p:nvGrpSpPr>
          <p:cNvPr id="4" name="组合 3"/>
          <p:cNvGrpSpPr/>
          <p:nvPr/>
        </p:nvGrpSpPr>
        <p:grpSpPr>
          <a:xfrm>
            <a:off x="3709426" y="1119323"/>
            <a:ext cx="7471192" cy="1127035"/>
            <a:chOff x="4389119" y="1084217"/>
            <a:chExt cx="6736422" cy="736216"/>
          </a:xfrm>
        </p:grpSpPr>
        <p:sp>
          <p:nvSpPr>
            <p:cNvPr id="8" name="五边形 7"/>
            <p:cNvSpPr/>
            <p:nvPr/>
          </p:nvSpPr>
          <p:spPr>
            <a:xfrm flipH="1">
              <a:off x="4389119" y="1084217"/>
              <a:ext cx="6736422" cy="736216"/>
            </a:xfrm>
            <a:prstGeom prst="homePlat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Nhận</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biết</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cảm</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nhận</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nhiều</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hơn</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ít</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hơn</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a:t>
              </a:r>
              <a:endParaRPr kumimoji="0" lang="zh-CN" altLang="en-US"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endParaRPr>
            </a:p>
          </p:txBody>
        </p:sp>
        <p:sp>
          <p:nvSpPr>
            <p:cNvPr id="2" name="菱形 1"/>
            <p:cNvSpPr/>
            <p:nvPr/>
          </p:nvSpPr>
          <p:spPr>
            <a:xfrm>
              <a:off x="4389122" y="1102319"/>
              <a:ext cx="1083481" cy="688354"/>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7030A0"/>
                </a:solidFill>
                <a:effectLst/>
                <a:uLnTx/>
                <a:uFillTx/>
                <a:latin typeface="Times New Roman" pitchFamily="18" charset="0"/>
                <a:ea typeface="黑体"/>
                <a:cs typeface="Times New Roman" pitchFamily="18" charset="0"/>
              </a:endParaRPr>
            </a:p>
          </p:txBody>
        </p:sp>
        <p:sp>
          <p:nvSpPr>
            <p:cNvPr id="3" name="文本框 2"/>
            <p:cNvSpPr txBox="1"/>
            <p:nvPr/>
          </p:nvSpPr>
          <p:spPr>
            <a:xfrm>
              <a:off x="4571173" y="1264608"/>
              <a:ext cx="604514" cy="38199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01</a:t>
              </a:r>
              <a:endParaRPr kumimoji="0" lang="zh-CN" altLang="en-US" sz="32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endParaRPr>
            </a:p>
          </p:txBody>
        </p:sp>
      </p:grpSp>
      <p:grpSp>
        <p:nvGrpSpPr>
          <p:cNvPr id="29" name="组合 28"/>
          <p:cNvGrpSpPr/>
          <p:nvPr/>
        </p:nvGrpSpPr>
        <p:grpSpPr>
          <a:xfrm>
            <a:off x="3696458" y="2621911"/>
            <a:ext cx="7484161" cy="996453"/>
            <a:chOff x="4375946" y="1084217"/>
            <a:chExt cx="7603384" cy="736216"/>
          </a:xfrm>
        </p:grpSpPr>
        <p:sp>
          <p:nvSpPr>
            <p:cNvPr id="30" name="五边形 29"/>
            <p:cNvSpPr/>
            <p:nvPr/>
          </p:nvSpPr>
          <p:spPr>
            <a:xfrm flipH="1">
              <a:off x="4389119" y="1084217"/>
              <a:ext cx="7590211" cy="736216"/>
            </a:xfrm>
            <a:prstGeom prst="homePlat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Có</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biểu</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tượng</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đơn</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vị</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đo</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dung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tích</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lít</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a:t>
              </a:r>
              <a:endParaRPr kumimoji="0" lang="zh-CN" altLang="en-US"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endParaRPr>
            </a:p>
          </p:txBody>
        </p:sp>
        <p:sp>
          <p:nvSpPr>
            <p:cNvPr id="31" name="菱形 30"/>
            <p:cNvSpPr/>
            <p:nvPr/>
          </p:nvSpPr>
          <p:spPr>
            <a:xfrm>
              <a:off x="4375946" y="1084217"/>
              <a:ext cx="1068505" cy="698592"/>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7030A0"/>
                </a:solidFill>
                <a:effectLst/>
                <a:uLnTx/>
                <a:uFillTx/>
                <a:latin typeface="Times New Roman" pitchFamily="18" charset="0"/>
                <a:ea typeface="黑体"/>
                <a:cs typeface="Times New Roman" pitchFamily="18" charset="0"/>
              </a:endParaRPr>
            </a:p>
          </p:txBody>
        </p:sp>
        <p:sp>
          <p:nvSpPr>
            <p:cNvPr id="32" name="文本框 31"/>
            <p:cNvSpPr txBox="1"/>
            <p:nvPr/>
          </p:nvSpPr>
          <p:spPr>
            <a:xfrm>
              <a:off x="4487638" y="1217292"/>
              <a:ext cx="800769" cy="3865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02</a:t>
              </a:r>
              <a:endParaRPr kumimoji="0" lang="zh-CN" altLang="en-US"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endParaRPr>
            </a:p>
          </p:txBody>
        </p:sp>
      </p:grpSp>
      <p:pic>
        <p:nvPicPr>
          <p:cNvPr id="23" name="图片 22">
            <a:extLst>
              <a:ext uri="{FF2B5EF4-FFF2-40B4-BE49-F238E27FC236}">
                <a16:creationId xmlns:a16="http://schemas.microsoft.com/office/drawing/2014/main" id="{CA114482-22D7-4FFA-994F-AC82FF19D41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p:blipFill>
        <p:spPr>
          <a:xfrm>
            <a:off x="9418174" y="-61878"/>
            <a:ext cx="2346661" cy="979237"/>
          </a:xfrm>
          <a:prstGeom prst="rect">
            <a:avLst/>
          </a:prstGeom>
        </p:spPr>
      </p:pic>
      <p:sp>
        <p:nvSpPr>
          <p:cNvPr id="21" name="TextBox 20"/>
          <p:cNvSpPr txBox="1"/>
          <p:nvPr/>
        </p:nvSpPr>
        <p:spPr>
          <a:xfrm>
            <a:off x="3806399" y="167543"/>
            <a:ext cx="590738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B050"/>
                </a:solidFill>
                <a:effectLst/>
                <a:uLnTx/>
                <a:uFillTx/>
                <a:latin typeface="Times New Roman" pitchFamily="18" charset="0"/>
                <a:ea typeface="黑体"/>
                <a:cs typeface="Times New Roman" pitchFamily="18" charset="0"/>
              </a:rPr>
              <a:t>YÊU CẦU CẦN ĐẠT</a:t>
            </a:r>
          </a:p>
        </p:txBody>
      </p:sp>
      <p:pic>
        <p:nvPicPr>
          <p:cNvPr id="24" name="图片 1">
            <a:extLst>
              <a:ext uri="{FF2B5EF4-FFF2-40B4-BE49-F238E27FC236}">
                <a16:creationId xmlns:a16="http://schemas.microsoft.com/office/drawing/2014/main" id="{D3D5378D-2B37-4113-B3D8-9A2935E980B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58069" y="4993303"/>
            <a:ext cx="6413548" cy="1549970"/>
          </a:xfrm>
          <a:prstGeom prst="rect">
            <a:avLst/>
          </a:prstGeom>
        </p:spPr>
      </p:pic>
      <p:grpSp>
        <p:nvGrpSpPr>
          <p:cNvPr id="14" name="组合 28"/>
          <p:cNvGrpSpPr/>
          <p:nvPr/>
        </p:nvGrpSpPr>
        <p:grpSpPr>
          <a:xfrm>
            <a:off x="3709429" y="3996850"/>
            <a:ext cx="7471190" cy="996453"/>
            <a:chOff x="4375946" y="1084217"/>
            <a:chExt cx="7590207" cy="736216"/>
          </a:xfrm>
        </p:grpSpPr>
        <p:sp>
          <p:nvSpPr>
            <p:cNvPr id="15" name="五边形 29"/>
            <p:cNvSpPr/>
            <p:nvPr/>
          </p:nvSpPr>
          <p:spPr>
            <a:xfrm flipH="1">
              <a:off x="4389119" y="1084217"/>
              <a:ext cx="7577034" cy="736216"/>
            </a:xfrm>
            <a:prstGeom prst="homePlate">
              <a:avLst/>
            </a:prstGeom>
            <a:solidFill>
              <a:schemeClr val="accent4">
                <a:lumMod val="40000"/>
                <a:lumOff val="6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Đọc</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viết</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tắt</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kí</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hiệu</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lít</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thực</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hiện</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được</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phép</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so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sánh</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với</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đơn</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vị</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 </a:t>
              </a:r>
              <a:r>
                <a:rPr kumimoji="0" lang="en-US" altLang="zh-CN" sz="2800" b="1" i="0" u="none" strike="noStrike" kern="1200" cap="none" spc="0" normalizeH="0" baseline="0" noProof="0" dirty="0" err="1">
                  <a:ln>
                    <a:noFill/>
                  </a:ln>
                  <a:solidFill>
                    <a:srgbClr val="7030A0"/>
                  </a:solidFill>
                  <a:effectLst/>
                  <a:uLnTx/>
                  <a:uFillTx/>
                  <a:latin typeface="Times New Roman" pitchFamily="18" charset="0"/>
                  <a:ea typeface="微软雅黑" panose="020B0503020204020204" pitchFamily="34" charset="-122"/>
                  <a:cs typeface="Times New Roman" pitchFamily="18" charset="0"/>
                </a:rPr>
                <a:t>lít</a:t>
              </a: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a:t>
              </a:r>
              <a:endParaRPr kumimoji="0" lang="zh-CN" altLang="en-US"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endParaRPr>
            </a:p>
          </p:txBody>
        </p:sp>
        <p:sp>
          <p:nvSpPr>
            <p:cNvPr id="16" name="菱形 30"/>
            <p:cNvSpPr/>
            <p:nvPr/>
          </p:nvSpPr>
          <p:spPr>
            <a:xfrm>
              <a:off x="4375946" y="1084217"/>
              <a:ext cx="1068505" cy="698592"/>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7030A0"/>
                </a:solidFill>
                <a:effectLst/>
                <a:uLnTx/>
                <a:uFillTx/>
                <a:latin typeface="Times New Roman" pitchFamily="18" charset="0"/>
                <a:ea typeface="黑体"/>
                <a:cs typeface="Times New Roman" pitchFamily="18" charset="0"/>
              </a:endParaRPr>
            </a:p>
          </p:txBody>
        </p:sp>
        <p:sp>
          <p:nvSpPr>
            <p:cNvPr id="17" name="文本框 31"/>
            <p:cNvSpPr txBox="1"/>
            <p:nvPr/>
          </p:nvSpPr>
          <p:spPr>
            <a:xfrm>
              <a:off x="4487638" y="1217292"/>
              <a:ext cx="800769" cy="3865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rPr>
                <a:t>03</a:t>
              </a:r>
              <a:endParaRPr kumimoji="0" lang="zh-CN" altLang="en-US" sz="2800" b="1" i="0" u="none" strike="noStrike" kern="1200" cap="none" spc="0" normalizeH="0" baseline="0" noProof="0" dirty="0">
                <a:ln>
                  <a:noFill/>
                </a:ln>
                <a:solidFill>
                  <a:srgbClr val="7030A0"/>
                </a:solidFill>
                <a:effectLst/>
                <a:uLnTx/>
                <a:uFillTx/>
                <a:latin typeface="Times New Roman" pitchFamily="18" charset="0"/>
                <a:ea typeface="微软雅黑" panose="020B0503020204020204" pitchFamily="34" charset="-122"/>
                <a:cs typeface="Times New Roman" pitchFamily="18" charset="0"/>
              </a:endParaRPr>
            </a:p>
          </p:txBody>
        </p:sp>
      </p:grpSp>
    </p:spTree>
    <p:extLst>
      <p:ext uri="{BB962C8B-B14F-4D97-AF65-F5344CB8AC3E}">
        <p14:creationId xmlns:p14="http://schemas.microsoft.com/office/powerpoint/2010/main" val="3297386495"/>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circle(in)">
                                      <p:cBhvr>
                                        <p:cTn id="10" dur="2000"/>
                                        <p:tgtEl>
                                          <p:spTgt spid="29"/>
                                        </p:tgtEl>
                                      </p:cBhvr>
                                    </p:animEffect>
                                  </p:childTnLst>
                                </p:cTn>
                              </p:par>
                              <p:par>
                                <p:cTn id="11" presetID="6" presetClass="entr" presetSubtype="16"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B34C22-ACB8-4FC6-98A9-8B9B238352B6}"/>
              </a:ext>
            </a:extLst>
          </p:cNvPr>
          <p:cNvSpPr/>
          <p:nvPr/>
        </p:nvSpPr>
        <p:spPr>
          <a:xfrm>
            <a:off x="3803374" y="1855304"/>
            <a:ext cx="3790122" cy="3233531"/>
          </a:xfrm>
          <a:prstGeom prst="rect">
            <a:avLst/>
          </a:prstGeom>
          <a:solidFill>
            <a:srgbClr val="FCD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0" i="0" u="none" strike="noStrike" kern="1200" cap="none" spc="0" normalizeH="0" baseline="0" noProof="0">
                <a:ln>
                  <a:noFill/>
                </a:ln>
                <a:solidFill>
                  <a:srgbClr val="F79646">
                    <a:lumMod val="75000"/>
                  </a:srgbClr>
                </a:solidFill>
                <a:effectLst/>
                <a:uLnTx/>
                <a:uFillTx/>
                <a:latin typeface="Arial"/>
                <a:ea typeface="+mn-ea"/>
                <a:cs typeface="+mn-cs"/>
              </a:rPr>
              <a:t>Khám phá</a:t>
            </a:r>
          </a:p>
        </p:txBody>
      </p:sp>
    </p:spTree>
    <p:custDataLst>
      <p:tags r:id="rId1"/>
    </p:custDataLst>
    <p:extLst>
      <p:ext uri="{BB962C8B-B14F-4D97-AF65-F5344CB8AC3E}">
        <p14:creationId xmlns:p14="http://schemas.microsoft.com/office/powerpoint/2010/main" val="2988099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5000">
        <p15:prstTrans prst="airplane"/>
      </p:transition>
    </mc:Choice>
    <mc:Fallback xmlns="">
      <p:transition spd="slow" advClick="0" advTm="5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910009" y="2168696"/>
            <a:ext cx="2554564" cy="2856726"/>
            <a:chOff x="2862009" y="2672326"/>
            <a:chExt cx="2554564" cy="2856726"/>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6110" t="50000" r="62373"/>
            <a:stretch/>
          </p:blipFill>
          <p:spPr>
            <a:xfrm>
              <a:off x="2862009" y="2672326"/>
              <a:ext cx="2554564" cy="2856726"/>
            </a:xfrm>
            <a:prstGeom prst="rect">
              <a:avLst/>
            </a:prstGeom>
          </p:spPr>
        </p:pic>
        <p:sp>
          <p:nvSpPr>
            <p:cNvPr id="3" name="Trapezoid 2"/>
            <p:cNvSpPr/>
            <p:nvPr/>
          </p:nvSpPr>
          <p:spPr>
            <a:xfrm rot="10800000">
              <a:off x="3532505" y="3743175"/>
              <a:ext cx="1737399" cy="1089660"/>
            </a:xfrm>
            <a:prstGeom prst="trapezoid">
              <a:avLst>
                <a:gd name="adj" fmla="val 15210"/>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8100000" scaled="1"/>
              <a:tileRect/>
            </a:gra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grpSp>
      <p:grpSp>
        <p:nvGrpSpPr>
          <p:cNvPr id="6" name="Group 5"/>
          <p:cNvGrpSpPr/>
          <p:nvPr/>
        </p:nvGrpSpPr>
        <p:grpSpPr>
          <a:xfrm>
            <a:off x="2635709" y="473082"/>
            <a:ext cx="3681840" cy="4488934"/>
            <a:chOff x="-583741" y="2253062"/>
            <a:chExt cx="3681840" cy="4488934"/>
          </a:xfrm>
        </p:grpSpPr>
        <p:pic>
          <p:nvPicPr>
            <p:cNvPr id="7" name="Picture 6"/>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37948"/>
            <a:stretch/>
          </p:blipFill>
          <p:spPr>
            <a:xfrm flipH="1">
              <a:off x="-583741" y="2253062"/>
              <a:ext cx="3681840" cy="4488934"/>
            </a:xfrm>
            <a:prstGeom prst="rect">
              <a:avLst/>
            </a:prstGeom>
          </p:spPr>
        </p:pic>
        <p:sp>
          <p:nvSpPr>
            <p:cNvPr id="8" name="Chord 18"/>
            <p:cNvSpPr/>
            <p:nvPr/>
          </p:nvSpPr>
          <p:spPr>
            <a:xfrm rot="16473275">
              <a:off x="373441" y="3782864"/>
              <a:ext cx="3047862" cy="2275027"/>
            </a:xfrm>
            <a:custGeom>
              <a:avLst/>
              <a:gdLst>
                <a:gd name="connsiteX0" fmla="*/ 1912275 w 2253454"/>
                <a:gd name="connsiteY0" fmla="*/ 1881333 h 2191569"/>
                <a:gd name="connsiteX1" fmla="*/ 644752 w 2253454"/>
                <a:gd name="connsiteY1" fmla="*/ 2086254 h 2191569"/>
                <a:gd name="connsiteX2" fmla="*/ 8613 w 2253454"/>
                <a:gd name="connsiteY2" fmla="*/ 960552 h 2191569"/>
                <a:gd name="connsiteX3" fmla="*/ 895713 w 2253454"/>
                <a:gd name="connsiteY3" fmla="*/ 23279 h 2191569"/>
                <a:gd name="connsiteX4" fmla="*/ 2083089 w 2253454"/>
                <a:gd name="connsiteY4" fmla="*/ 516421 h 2191569"/>
                <a:gd name="connsiteX5" fmla="*/ 1912275 w 2253454"/>
                <a:gd name="connsiteY5" fmla="*/ 1881333 h 2191569"/>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935830 w 2083131"/>
                <a:gd name="connsiteY5" fmla="*/ 1320860 h 2191658"/>
                <a:gd name="connsiteX6" fmla="*/ 1912317 w 2083131"/>
                <a:gd name="connsiteY6" fmla="*/ 1881394 h 2191658"/>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848744 w 2083131"/>
                <a:gd name="connsiteY5" fmla="*/ 1422460 h 2191658"/>
                <a:gd name="connsiteX6" fmla="*/ 1912317 w 2083131"/>
                <a:gd name="connsiteY6" fmla="*/ 1881394 h 2191658"/>
                <a:gd name="connsiteX0" fmla="*/ 1981758 w 2080977"/>
                <a:gd name="connsiteY0" fmla="*/ 1888732 h 2175852"/>
                <a:gd name="connsiteX1" fmla="*/ 642640 w 2080977"/>
                <a:gd name="connsiteY1" fmla="*/ 2086315 h 2175852"/>
                <a:gd name="connsiteX2" fmla="*/ 6501 w 2080977"/>
                <a:gd name="connsiteY2" fmla="*/ 960613 h 2175852"/>
                <a:gd name="connsiteX3" fmla="*/ 893601 w 2080977"/>
                <a:gd name="connsiteY3" fmla="*/ 23340 h 2175852"/>
                <a:gd name="connsiteX4" fmla="*/ 2080977 w 2080977"/>
                <a:gd name="connsiteY4" fmla="*/ 516482 h 2175852"/>
                <a:gd name="connsiteX5" fmla="*/ 1846590 w 2080977"/>
                <a:gd name="connsiteY5" fmla="*/ 1422460 h 2175852"/>
                <a:gd name="connsiteX6" fmla="*/ 1981758 w 2080977"/>
                <a:gd name="connsiteY6" fmla="*/ 1888732 h 2175852"/>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846767 w 2081154"/>
                <a:gd name="connsiteY5" fmla="*/ 1422460 h 2190738"/>
                <a:gd name="connsiteX6" fmla="*/ 2051486 w 2081154"/>
                <a:gd name="connsiteY6" fmla="*/ 1924641 h 2190738"/>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967111 w 2081154"/>
                <a:gd name="connsiteY5" fmla="*/ 1420401 h 2190738"/>
                <a:gd name="connsiteX6" fmla="*/ 2051486 w 2081154"/>
                <a:gd name="connsiteY6" fmla="*/ 1924641 h 2190738"/>
                <a:gd name="connsiteX0" fmla="*/ 2051486 w 2188831"/>
                <a:gd name="connsiteY0" fmla="*/ 1960213 h 2226310"/>
                <a:gd name="connsiteX1" fmla="*/ 642817 w 2188831"/>
                <a:gd name="connsiteY1" fmla="*/ 2121887 h 2226310"/>
                <a:gd name="connsiteX2" fmla="*/ 6678 w 2188831"/>
                <a:gd name="connsiteY2" fmla="*/ 996185 h 2226310"/>
                <a:gd name="connsiteX3" fmla="*/ 893778 w 2188831"/>
                <a:gd name="connsiteY3" fmla="*/ 58912 h 2226310"/>
                <a:gd name="connsiteX4" fmla="*/ 2188831 w 2188831"/>
                <a:gd name="connsiteY4" fmla="*/ 329585 h 2226310"/>
                <a:gd name="connsiteX5" fmla="*/ 1967111 w 2188831"/>
                <a:gd name="connsiteY5" fmla="*/ 1455973 h 2226310"/>
                <a:gd name="connsiteX6" fmla="*/ 2051486 w 2188831"/>
                <a:gd name="connsiteY6" fmla="*/ 1960213 h 2226310"/>
                <a:gd name="connsiteX0" fmla="*/ 2001633 w 2188704"/>
                <a:gd name="connsiteY0" fmla="*/ 2114920 h 2310432"/>
                <a:gd name="connsiteX1" fmla="*/ 642690 w 2188704"/>
                <a:gd name="connsiteY1" fmla="*/ 2121887 h 2310432"/>
                <a:gd name="connsiteX2" fmla="*/ 6551 w 2188704"/>
                <a:gd name="connsiteY2" fmla="*/ 996185 h 2310432"/>
                <a:gd name="connsiteX3" fmla="*/ 893651 w 2188704"/>
                <a:gd name="connsiteY3" fmla="*/ 58912 h 2310432"/>
                <a:gd name="connsiteX4" fmla="*/ 2188704 w 2188704"/>
                <a:gd name="connsiteY4" fmla="*/ 329585 h 2310432"/>
                <a:gd name="connsiteX5" fmla="*/ 1966984 w 2188704"/>
                <a:gd name="connsiteY5" fmla="*/ 1455973 h 2310432"/>
                <a:gd name="connsiteX6" fmla="*/ 2001633 w 2188704"/>
                <a:gd name="connsiteY6" fmla="*/ 2114920 h 2310432"/>
                <a:gd name="connsiteX0" fmla="*/ 2184125 w 2189194"/>
                <a:gd name="connsiteY0" fmla="*/ 2059516 h 2276789"/>
                <a:gd name="connsiteX1" fmla="*/ 643180 w 2189194"/>
                <a:gd name="connsiteY1" fmla="*/ 2121887 h 2276789"/>
                <a:gd name="connsiteX2" fmla="*/ 7041 w 2189194"/>
                <a:gd name="connsiteY2" fmla="*/ 996185 h 2276789"/>
                <a:gd name="connsiteX3" fmla="*/ 894141 w 2189194"/>
                <a:gd name="connsiteY3" fmla="*/ 58912 h 2276789"/>
                <a:gd name="connsiteX4" fmla="*/ 2189194 w 2189194"/>
                <a:gd name="connsiteY4" fmla="*/ 329585 h 2276789"/>
                <a:gd name="connsiteX5" fmla="*/ 1967474 w 2189194"/>
                <a:gd name="connsiteY5" fmla="*/ 1455973 h 2276789"/>
                <a:gd name="connsiteX6" fmla="*/ 2184125 w 2189194"/>
                <a:gd name="connsiteY6" fmla="*/ 2059516 h 2276789"/>
                <a:gd name="connsiteX0" fmla="*/ 2184125 w 2809183"/>
                <a:gd name="connsiteY0" fmla="*/ 2059516 h 2276789"/>
                <a:gd name="connsiteX1" fmla="*/ 643180 w 2809183"/>
                <a:gd name="connsiteY1" fmla="*/ 2121887 h 2276789"/>
                <a:gd name="connsiteX2" fmla="*/ 7041 w 2809183"/>
                <a:gd name="connsiteY2" fmla="*/ 996185 h 2276789"/>
                <a:gd name="connsiteX3" fmla="*/ 894141 w 2809183"/>
                <a:gd name="connsiteY3" fmla="*/ 58912 h 2276789"/>
                <a:gd name="connsiteX4" fmla="*/ 2189194 w 2809183"/>
                <a:gd name="connsiteY4" fmla="*/ 329585 h 2276789"/>
                <a:gd name="connsiteX5" fmla="*/ 2808505 w 2809183"/>
                <a:gd name="connsiteY5" fmla="*/ 1240854 h 2276789"/>
                <a:gd name="connsiteX6" fmla="*/ 2184125 w 2809183"/>
                <a:gd name="connsiteY6" fmla="*/ 2059516 h 2276789"/>
                <a:gd name="connsiteX0" fmla="*/ 2329493 w 2809626"/>
                <a:gd name="connsiteY0" fmla="*/ 1985073 h 2237679"/>
                <a:gd name="connsiteX1" fmla="*/ 643623 w 2809626"/>
                <a:gd name="connsiteY1" fmla="*/ 2121887 h 2237679"/>
                <a:gd name="connsiteX2" fmla="*/ 7484 w 2809626"/>
                <a:gd name="connsiteY2" fmla="*/ 996185 h 2237679"/>
                <a:gd name="connsiteX3" fmla="*/ 894584 w 2809626"/>
                <a:gd name="connsiteY3" fmla="*/ 58912 h 2237679"/>
                <a:gd name="connsiteX4" fmla="*/ 2189637 w 2809626"/>
                <a:gd name="connsiteY4" fmla="*/ 329585 h 2237679"/>
                <a:gd name="connsiteX5" fmla="*/ 2808948 w 2809626"/>
                <a:gd name="connsiteY5" fmla="*/ 1240854 h 2237679"/>
                <a:gd name="connsiteX6" fmla="*/ 2329493 w 2809626"/>
                <a:gd name="connsiteY6" fmla="*/ 1985073 h 2237679"/>
                <a:gd name="connsiteX0" fmla="*/ 2329493 w 2811307"/>
                <a:gd name="connsiteY0" fmla="*/ 1964015 h 2216621"/>
                <a:gd name="connsiteX1" fmla="*/ 643623 w 2811307"/>
                <a:gd name="connsiteY1" fmla="*/ 2100829 h 2216621"/>
                <a:gd name="connsiteX2" fmla="*/ 7484 w 2811307"/>
                <a:gd name="connsiteY2" fmla="*/ 975127 h 2216621"/>
                <a:gd name="connsiteX3" fmla="*/ 894584 w 2811307"/>
                <a:gd name="connsiteY3" fmla="*/ 37854 h 2216621"/>
                <a:gd name="connsiteX4" fmla="*/ 2677709 w 2811307"/>
                <a:gd name="connsiteY4" fmla="*/ 401947 h 2216621"/>
                <a:gd name="connsiteX5" fmla="*/ 2808948 w 2811307"/>
                <a:gd name="connsiteY5" fmla="*/ 1219796 h 2216621"/>
                <a:gd name="connsiteX6" fmla="*/ 2329493 w 2811307"/>
                <a:gd name="connsiteY6" fmla="*/ 1964015 h 2216621"/>
                <a:gd name="connsiteX0" fmla="*/ 2329493 w 2848809"/>
                <a:gd name="connsiteY0" fmla="*/ 1964015 h 2216621"/>
                <a:gd name="connsiteX1" fmla="*/ 643623 w 2848809"/>
                <a:gd name="connsiteY1" fmla="*/ 2100829 h 2216621"/>
                <a:gd name="connsiteX2" fmla="*/ 7484 w 2848809"/>
                <a:gd name="connsiteY2" fmla="*/ 975127 h 2216621"/>
                <a:gd name="connsiteX3" fmla="*/ 894584 w 2848809"/>
                <a:gd name="connsiteY3" fmla="*/ 37854 h 2216621"/>
                <a:gd name="connsiteX4" fmla="*/ 2677709 w 2848809"/>
                <a:gd name="connsiteY4" fmla="*/ 401947 h 2216621"/>
                <a:gd name="connsiteX5" fmla="*/ 2808948 w 2848809"/>
                <a:gd name="connsiteY5" fmla="*/ 1219796 h 2216621"/>
                <a:gd name="connsiteX6" fmla="*/ 2329493 w 2848809"/>
                <a:gd name="connsiteY6" fmla="*/ 1964015 h 2216621"/>
                <a:gd name="connsiteX0" fmla="*/ 2329493 w 2956945"/>
                <a:gd name="connsiteY0" fmla="*/ 1954246 h 2206852"/>
                <a:gd name="connsiteX1" fmla="*/ 643623 w 2956945"/>
                <a:gd name="connsiteY1" fmla="*/ 2091060 h 2206852"/>
                <a:gd name="connsiteX2" fmla="*/ 7484 w 2956945"/>
                <a:gd name="connsiteY2" fmla="*/ 965358 h 2206852"/>
                <a:gd name="connsiteX3" fmla="*/ 894584 w 2956945"/>
                <a:gd name="connsiteY3" fmla="*/ 28085 h 2206852"/>
                <a:gd name="connsiteX4" fmla="*/ 2847715 w 2956945"/>
                <a:gd name="connsiteY4" fmla="*/ 466794 h 2206852"/>
                <a:gd name="connsiteX5" fmla="*/ 2808948 w 2956945"/>
                <a:gd name="connsiteY5" fmla="*/ 1210027 h 2206852"/>
                <a:gd name="connsiteX6" fmla="*/ 2329493 w 2956945"/>
                <a:gd name="connsiteY6" fmla="*/ 1954246 h 2206852"/>
                <a:gd name="connsiteX0" fmla="*/ 2329493 w 3074034"/>
                <a:gd name="connsiteY0" fmla="*/ 1954246 h 2206852"/>
                <a:gd name="connsiteX1" fmla="*/ 643623 w 3074034"/>
                <a:gd name="connsiteY1" fmla="*/ 2091060 h 2206852"/>
                <a:gd name="connsiteX2" fmla="*/ 7484 w 3074034"/>
                <a:gd name="connsiteY2" fmla="*/ 965358 h 2206852"/>
                <a:gd name="connsiteX3" fmla="*/ 894584 w 3074034"/>
                <a:gd name="connsiteY3" fmla="*/ 28085 h 2206852"/>
                <a:gd name="connsiteX4" fmla="*/ 2847715 w 3074034"/>
                <a:gd name="connsiteY4" fmla="*/ 466794 h 2206852"/>
                <a:gd name="connsiteX5" fmla="*/ 3060668 w 3074034"/>
                <a:gd name="connsiteY5" fmla="*/ 1502929 h 2206852"/>
                <a:gd name="connsiteX6" fmla="*/ 2329493 w 3074034"/>
                <a:gd name="connsiteY6" fmla="*/ 1954246 h 2206852"/>
                <a:gd name="connsiteX0" fmla="*/ 2329493 w 3074034"/>
                <a:gd name="connsiteY0" fmla="*/ 1954246 h 2206852"/>
                <a:gd name="connsiteX1" fmla="*/ 643623 w 3074034"/>
                <a:gd name="connsiteY1" fmla="*/ 2091060 h 2206852"/>
                <a:gd name="connsiteX2" fmla="*/ 7484 w 3074034"/>
                <a:gd name="connsiteY2" fmla="*/ 965358 h 2206852"/>
                <a:gd name="connsiteX3" fmla="*/ 894584 w 3074034"/>
                <a:gd name="connsiteY3" fmla="*/ 28085 h 2206852"/>
                <a:gd name="connsiteX4" fmla="*/ 2847715 w 3074034"/>
                <a:gd name="connsiteY4" fmla="*/ 466794 h 2206852"/>
                <a:gd name="connsiteX5" fmla="*/ 3060668 w 3074034"/>
                <a:gd name="connsiteY5" fmla="*/ 1502929 h 2206852"/>
                <a:gd name="connsiteX6" fmla="*/ 2446384 w 3074034"/>
                <a:gd name="connsiteY6" fmla="*/ 1937307 h 2206852"/>
                <a:gd name="connsiteX7" fmla="*/ 2329493 w 3074034"/>
                <a:gd name="connsiteY7" fmla="*/ 1954246 h 2206852"/>
                <a:gd name="connsiteX0" fmla="*/ 2329525 w 3074066"/>
                <a:gd name="connsiteY0" fmla="*/ 1954246 h 2149646"/>
                <a:gd name="connsiteX1" fmla="*/ 2339388 w 3074066"/>
                <a:gd name="connsiteY1" fmla="*/ 1986136 h 2149646"/>
                <a:gd name="connsiteX2" fmla="*/ 643655 w 3074066"/>
                <a:gd name="connsiteY2" fmla="*/ 2091060 h 2149646"/>
                <a:gd name="connsiteX3" fmla="*/ 7516 w 3074066"/>
                <a:gd name="connsiteY3" fmla="*/ 965358 h 2149646"/>
                <a:gd name="connsiteX4" fmla="*/ 894616 w 3074066"/>
                <a:gd name="connsiteY4" fmla="*/ 28085 h 2149646"/>
                <a:gd name="connsiteX5" fmla="*/ 2847747 w 3074066"/>
                <a:gd name="connsiteY5" fmla="*/ 466794 h 2149646"/>
                <a:gd name="connsiteX6" fmla="*/ 3060700 w 3074066"/>
                <a:gd name="connsiteY6" fmla="*/ 1502929 h 2149646"/>
                <a:gd name="connsiteX7" fmla="*/ 2446416 w 3074066"/>
                <a:gd name="connsiteY7" fmla="*/ 1937307 h 2149646"/>
                <a:gd name="connsiteX8" fmla="*/ 2329525 w 3074066"/>
                <a:gd name="connsiteY8" fmla="*/ 1954246 h 2149646"/>
                <a:gd name="connsiteX0" fmla="*/ 2327952 w 3072493"/>
                <a:gd name="connsiteY0" fmla="*/ 1954246 h 2252464"/>
                <a:gd name="connsiteX1" fmla="*/ 2337815 w 3072493"/>
                <a:gd name="connsiteY1" fmla="*/ 1986136 h 2252464"/>
                <a:gd name="connsiteX2" fmla="*/ 1735704 w 3072493"/>
                <a:gd name="connsiteY2" fmla="*/ 2234342 h 2252464"/>
                <a:gd name="connsiteX3" fmla="*/ 642082 w 3072493"/>
                <a:gd name="connsiteY3" fmla="*/ 2091060 h 2252464"/>
                <a:gd name="connsiteX4" fmla="*/ 5943 w 3072493"/>
                <a:gd name="connsiteY4" fmla="*/ 965358 h 2252464"/>
                <a:gd name="connsiteX5" fmla="*/ 893043 w 3072493"/>
                <a:gd name="connsiteY5" fmla="*/ 28085 h 2252464"/>
                <a:gd name="connsiteX6" fmla="*/ 2846174 w 3072493"/>
                <a:gd name="connsiteY6" fmla="*/ 466794 h 2252464"/>
                <a:gd name="connsiteX7" fmla="*/ 3059127 w 3072493"/>
                <a:gd name="connsiteY7" fmla="*/ 1502929 h 2252464"/>
                <a:gd name="connsiteX8" fmla="*/ 2444843 w 3072493"/>
                <a:gd name="connsiteY8" fmla="*/ 1937307 h 2252464"/>
                <a:gd name="connsiteX9" fmla="*/ 2327952 w 3072493"/>
                <a:gd name="connsiteY9" fmla="*/ 1954246 h 2252464"/>
                <a:gd name="connsiteX0" fmla="*/ 2327951 w 3072492"/>
                <a:gd name="connsiteY0" fmla="*/ 1954246 h 2252464"/>
                <a:gd name="connsiteX1" fmla="*/ 2387517 w 3072492"/>
                <a:gd name="connsiteY1" fmla="*/ 2039428 h 2252464"/>
                <a:gd name="connsiteX2" fmla="*/ 1735703 w 3072492"/>
                <a:gd name="connsiteY2" fmla="*/ 2234342 h 2252464"/>
                <a:gd name="connsiteX3" fmla="*/ 642081 w 3072492"/>
                <a:gd name="connsiteY3" fmla="*/ 2091060 h 2252464"/>
                <a:gd name="connsiteX4" fmla="*/ 5942 w 3072492"/>
                <a:gd name="connsiteY4" fmla="*/ 965358 h 2252464"/>
                <a:gd name="connsiteX5" fmla="*/ 893042 w 3072492"/>
                <a:gd name="connsiteY5" fmla="*/ 28085 h 2252464"/>
                <a:gd name="connsiteX6" fmla="*/ 2846173 w 3072492"/>
                <a:gd name="connsiteY6" fmla="*/ 466794 h 2252464"/>
                <a:gd name="connsiteX7" fmla="*/ 3059126 w 3072492"/>
                <a:gd name="connsiteY7" fmla="*/ 1502929 h 2252464"/>
                <a:gd name="connsiteX8" fmla="*/ 2444842 w 3072492"/>
                <a:gd name="connsiteY8" fmla="*/ 1937307 h 2252464"/>
                <a:gd name="connsiteX9" fmla="*/ 2327951 w 3072492"/>
                <a:gd name="connsiteY9" fmla="*/ 1954246 h 2252464"/>
                <a:gd name="connsiteX0" fmla="*/ 2327951 w 3355209"/>
                <a:gd name="connsiteY0" fmla="*/ 1941461 h 2239679"/>
                <a:gd name="connsiteX1" fmla="*/ 2387517 w 3355209"/>
                <a:gd name="connsiteY1" fmla="*/ 2026643 h 2239679"/>
                <a:gd name="connsiteX2" fmla="*/ 1735703 w 3355209"/>
                <a:gd name="connsiteY2" fmla="*/ 2221557 h 2239679"/>
                <a:gd name="connsiteX3" fmla="*/ 642081 w 3355209"/>
                <a:gd name="connsiteY3" fmla="*/ 2078275 h 2239679"/>
                <a:gd name="connsiteX4" fmla="*/ 5942 w 3355209"/>
                <a:gd name="connsiteY4" fmla="*/ 952573 h 2239679"/>
                <a:gd name="connsiteX5" fmla="*/ 893042 w 3355209"/>
                <a:gd name="connsiteY5" fmla="*/ 15300 h 2239679"/>
                <a:gd name="connsiteX6" fmla="*/ 3276790 w 3355209"/>
                <a:gd name="connsiteY6" fmla="*/ 519415 h 2239679"/>
                <a:gd name="connsiteX7" fmla="*/ 3059126 w 3355209"/>
                <a:gd name="connsiteY7" fmla="*/ 1490144 h 2239679"/>
                <a:gd name="connsiteX8" fmla="*/ 2444842 w 3355209"/>
                <a:gd name="connsiteY8" fmla="*/ 1924522 h 2239679"/>
                <a:gd name="connsiteX9" fmla="*/ 2327951 w 3355209"/>
                <a:gd name="connsiteY9" fmla="*/ 1941461 h 2239679"/>
                <a:gd name="connsiteX0" fmla="*/ 2327951 w 3479530"/>
                <a:gd name="connsiteY0" fmla="*/ 1941461 h 2239679"/>
                <a:gd name="connsiteX1" fmla="*/ 2387517 w 3479530"/>
                <a:gd name="connsiteY1" fmla="*/ 2026643 h 2239679"/>
                <a:gd name="connsiteX2" fmla="*/ 1735703 w 3479530"/>
                <a:gd name="connsiteY2" fmla="*/ 2221557 h 2239679"/>
                <a:gd name="connsiteX3" fmla="*/ 642081 w 3479530"/>
                <a:gd name="connsiteY3" fmla="*/ 2078275 h 2239679"/>
                <a:gd name="connsiteX4" fmla="*/ 5942 w 3479530"/>
                <a:gd name="connsiteY4" fmla="*/ 952573 h 2239679"/>
                <a:gd name="connsiteX5" fmla="*/ 893042 w 3479530"/>
                <a:gd name="connsiteY5" fmla="*/ 15300 h 2239679"/>
                <a:gd name="connsiteX6" fmla="*/ 3276790 w 3479530"/>
                <a:gd name="connsiteY6" fmla="*/ 519415 h 2239679"/>
                <a:gd name="connsiteX7" fmla="*/ 3458702 w 3479530"/>
                <a:gd name="connsiteY7" fmla="*/ 1463245 h 2239679"/>
                <a:gd name="connsiteX8" fmla="*/ 2444842 w 3479530"/>
                <a:gd name="connsiteY8" fmla="*/ 1924522 h 2239679"/>
                <a:gd name="connsiteX9" fmla="*/ 2327951 w 3479530"/>
                <a:gd name="connsiteY9" fmla="*/ 1941461 h 2239679"/>
                <a:gd name="connsiteX0" fmla="*/ 2327951 w 3479530"/>
                <a:gd name="connsiteY0" fmla="*/ 1949296 h 2247514"/>
                <a:gd name="connsiteX1" fmla="*/ 2387517 w 3479530"/>
                <a:gd name="connsiteY1" fmla="*/ 2034478 h 2247514"/>
                <a:gd name="connsiteX2" fmla="*/ 1735703 w 3479530"/>
                <a:gd name="connsiteY2" fmla="*/ 2229392 h 2247514"/>
                <a:gd name="connsiteX3" fmla="*/ 642081 w 3479530"/>
                <a:gd name="connsiteY3" fmla="*/ 2086110 h 2247514"/>
                <a:gd name="connsiteX4" fmla="*/ 5942 w 3479530"/>
                <a:gd name="connsiteY4" fmla="*/ 960408 h 2247514"/>
                <a:gd name="connsiteX5" fmla="*/ 893042 w 3479530"/>
                <a:gd name="connsiteY5" fmla="*/ 23135 h 2247514"/>
                <a:gd name="connsiteX6" fmla="*/ 2827729 w 3479530"/>
                <a:gd name="connsiteY6" fmla="*/ 305710 h 2247514"/>
                <a:gd name="connsiteX7" fmla="*/ 3276790 w 3479530"/>
                <a:gd name="connsiteY7" fmla="*/ 527250 h 2247514"/>
                <a:gd name="connsiteX8" fmla="*/ 3458702 w 3479530"/>
                <a:gd name="connsiteY8" fmla="*/ 1471080 h 2247514"/>
                <a:gd name="connsiteX9" fmla="*/ 2444842 w 3479530"/>
                <a:gd name="connsiteY9" fmla="*/ 1932357 h 2247514"/>
                <a:gd name="connsiteX10" fmla="*/ 2327951 w 3479530"/>
                <a:gd name="connsiteY10" fmla="*/ 1949296 h 2247514"/>
                <a:gd name="connsiteX0" fmla="*/ 2327951 w 3525521"/>
                <a:gd name="connsiteY0" fmla="*/ 1949296 h 2247514"/>
                <a:gd name="connsiteX1" fmla="*/ 2387517 w 3525521"/>
                <a:gd name="connsiteY1" fmla="*/ 2034478 h 2247514"/>
                <a:gd name="connsiteX2" fmla="*/ 1735703 w 3525521"/>
                <a:gd name="connsiteY2" fmla="*/ 2229392 h 2247514"/>
                <a:gd name="connsiteX3" fmla="*/ 642081 w 3525521"/>
                <a:gd name="connsiteY3" fmla="*/ 2086110 h 2247514"/>
                <a:gd name="connsiteX4" fmla="*/ 5942 w 3525521"/>
                <a:gd name="connsiteY4" fmla="*/ 960408 h 2247514"/>
                <a:gd name="connsiteX5" fmla="*/ 893042 w 3525521"/>
                <a:gd name="connsiteY5" fmla="*/ 23135 h 2247514"/>
                <a:gd name="connsiteX6" fmla="*/ 2827729 w 3525521"/>
                <a:gd name="connsiteY6" fmla="*/ 305710 h 2247514"/>
                <a:gd name="connsiteX7" fmla="*/ 3378941 w 3525521"/>
                <a:gd name="connsiteY7" fmla="*/ 425976 h 2247514"/>
                <a:gd name="connsiteX8" fmla="*/ 3458702 w 3525521"/>
                <a:gd name="connsiteY8" fmla="*/ 1471080 h 2247514"/>
                <a:gd name="connsiteX9" fmla="*/ 2444842 w 3525521"/>
                <a:gd name="connsiteY9" fmla="*/ 1932357 h 2247514"/>
                <a:gd name="connsiteX10" fmla="*/ 2327951 w 3525521"/>
                <a:gd name="connsiteY10" fmla="*/ 1949296 h 2247514"/>
                <a:gd name="connsiteX0" fmla="*/ 2327951 w 3562877"/>
                <a:gd name="connsiteY0" fmla="*/ 1949296 h 2247514"/>
                <a:gd name="connsiteX1" fmla="*/ 2387517 w 3562877"/>
                <a:gd name="connsiteY1" fmla="*/ 2034478 h 2247514"/>
                <a:gd name="connsiteX2" fmla="*/ 1735703 w 3562877"/>
                <a:gd name="connsiteY2" fmla="*/ 2229392 h 2247514"/>
                <a:gd name="connsiteX3" fmla="*/ 642081 w 3562877"/>
                <a:gd name="connsiteY3" fmla="*/ 2086110 h 2247514"/>
                <a:gd name="connsiteX4" fmla="*/ 5942 w 3562877"/>
                <a:gd name="connsiteY4" fmla="*/ 960408 h 2247514"/>
                <a:gd name="connsiteX5" fmla="*/ 893042 w 3562877"/>
                <a:gd name="connsiteY5" fmla="*/ 23135 h 2247514"/>
                <a:gd name="connsiteX6" fmla="*/ 2827729 w 3562877"/>
                <a:gd name="connsiteY6" fmla="*/ 305710 h 2247514"/>
                <a:gd name="connsiteX7" fmla="*/ 3378941 w 3562877"/>
                <a:gd name="connsiteY7" fmla="*/ 425976 h 2247514"/>
                <a:gd name="connsiteX8" fmla="*/ 3532373 w 3562877"/>
                <a:gd name="connsiteY8" fmla="*/ 1541637 h 2247514"/>
                <a:gd name="connsiteX9" fmla="*/ 2444842 w 3562877"/>
                <a:gd name="connsiteY9" fmla="*/ 1932357 h 2247514"/>
                <a:gd name="connsiteX10" fmla="*/ 2327951 w 3562877"/>
                <a:gd name="connsiteY10" fmla="*/ 1949296 h 224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77" h="2247514">
                  <a:moveTo>
                    <a:pt x="2327951" y="1949296"/>
                  </a:moveTo>
                  <a:cubicBezTo>
                    <a:pt x="2295314" y="1958430"/>
                    <a:pt x="2668495" y="2011676"/>
                    <a:pt x="2387517" y="2034478"/>
                  </a:cubicBezTo>
                  <a:cubicBezTo>
                    <a:pt x="2316049" y="2054155"/>
                    <a:pt x="2018325" y="2211905"/>
                    <a:pt x="1735703" y="2229392"/>
                  </a:cubicBezTo>
                  <a:cubicBezTo>
                    <a:pt x="1453081" y="2246879"/>
                    <a:pt x="930374" y="2297607"/>
                    <a:pt x="642081" y="2086110"/>
                  </a:cubicBezTo>
                  <a:cubicBezTo>
                    <a:pt x="353788" y="1874613"/>
                    <a:pt x="-54087" y="1429847"/>
                    <a:pt x="5942" y="960408"/>
                  </a:cubicBezTo>
                  <a:cubicBezTo>
                    <a:pt x="65361" y="495743"/>
                    <a:pt x="422744" y="132251"/>
                    <a:pt x="893042" y="23135"/>
                  </a:cubicBezTo>
                  <a:cubicBezTo>
                    <a:pt x="1363340" y="-85981"/>
                    <a:pt x="2430438" y="221691"/>
                    <a:pt x="2827729" y="305710"/>
                  </a:cubicBezTo>
                  <a:cubicBezTo>
                    <a:pt x="3225020" y="389729"/>
                    <a:pt x="3287989" y="224498"/>
                    <a:pt x="3378941" y="425976"/>
                  </a:cubicBezTo>
                  <a:cubicBezTo>
                    <a:pt x="3634375" y="554663"/>
                    <a:pt x="3557283" y="1341244"/>
                    <a:pt x="3532373" y="1541637"/>
                  </a:cubicBezTo>
                  <a:cubicBezTo>
                    <a:pt x="3473373" y="1766766"/>
                    <a:pt x="2645579" y="1864414"/>
                    <a:pt x="2444842" y="1932357"/>
                  </a:cubicBezTo>
                  <a:cubicBezTo>
                    <a:pt x="2244105" y="2000300"/>
                    <a:pt x="2636299" y="1903714"/>
                    <a:pt x="2327951" y="1949296"/>
                  </a:cubicBezTo>
                  <a:close/>
                </a:path>
              </a:pathLst>
            </a:custGeom>
            <a:solidFill>
              <a:srgbClr val="D6F2EA"/>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grpSp>
      <p:sp>
        <p:nvSpPr>
          <p:cNvPr id="10" name="TextBox 9"/>
          <p:cNvSpPr txBox="1"/>
          <p:nvPr/>
        </p:nvSpPr>
        <p:spPr>
          <a:xfrm>
            <a:off x="516277" y="182832"/>
            <a:ext cx="56938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a)</a:t>
            </a:r>
          </a:p>
        </p:txBody>
      </p:sp>
      <p:sp>
        <p:nvSpPr>
          <p:cNvPr id="11" name="TextBox 10"/>
          <p:cNvSpPr txBox="1"/>
          <p:nvPr/>
        </p:nvSpPr>
        <p:spPr>
          <a:xfrm>
            <a:off x="2954845" y="4997699"/>
            <a:ext cx="7117654" cy="1481175"/>
          </a:xfrm>
          <a:prstGeom prst="rect">
            <a:avLst/>
          </a:prstGeom>
          <a:solidFill>
            <a:srgbClr val="F7E3AD"/>
          </a:solidFill>
        </p:spPr>
        <p:txBody>
          <a:bodyPr wrap="none" rtlCol="0">
            <a:spAutoFit/>
          </a:bodyPr>
          <a:lstStyle/>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Bình</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đựng</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được</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nhiều</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nước</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hơn</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cốc</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a:t>
            </a:r>
          </a:p>
          <a:p>
            <a:pPr marL="514350" marR="0" lvl="0" indent="-5143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Cốc</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đựng</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được</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ít</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nước</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hơn</a:t>
            </a:r>
            <a:r>
              <a:rPr kumimoji="0" lang="en-US" sz="3200" b="1" i="0" u="none" strike="noStrike" kern="1200" cap="none" spc="0" normalizeH="0" baseline="0" noProof="0" dirty="0">
                <a:ln>
                  <a:noFill/>
                </a:ln>
                <a:solidFill>
                  <a:srgbClr val="FF000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黑体"/>
                <a:cs typeface="Times New Roman" pitchFamily="18" charset="0"/>
              </a:rPr>
              <a:t>bình</a:t>
            </a:r>
            <a:r>
              <a:rPr kumimoji="0" lang="en-US" sz="3200" b="1" i="0" u="none" strike="noStrike" kern="1200" cap="none" spc="0" normalizeH="0" baseline="0" noProof="0" dirty="0">
                <a:ln>
                  <a:noFill/>
                </a:ln>
                <a:solidFill>
                  <a:srgbClr val="000000"/>
                </a:solidFill>
                <a:effectLst/>
                <a:uLnTx/>
                <a:uFillTx/>
                <a:latin typeface="Times New Roman" pitchFamily="18" charset="0"/>
                <a:ea typeface="黑体"/>
                <a:cs typeface="Times New Roman" pitchFamily="18" charset="0"/>
              </a:rPr>
              <a:t>. </a:t>
            </a:r>
          </a:p>
        </p:txBody>
      </p:sp>
      <p:sp>
        <p:nvSpPr>
          <p:cNvPr id="4" name="TextBox 3"/>
          <p:cNvSpPr txBox="1"/>
          <p:nvPr/>
        </p:nvSpPr>
        <p:spPr>
          <a:xfrm>
            <a:off x="2954845" y="162606"/>
            <a:ext cx="758846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905"/>
                <a:gradFill>
                  <a:gsLst>
                    <a:gs pos="0">
                      <a:srgbClr val="EC2B51">
                        <a:shade val="20000"/>
                        <a:satMod val="200000"/>
                      </a:srgbClr>
                    </a:gs>
                    <a:gs pos="78000">
                      <a:srgbClr val="EC2B51">
                        <a:tint val="90000"/>
                        <a:shade val="89000"/>
                        <a:satMod val="220000"/>
                      </a:srgbClr>
                    </a:gs>
                    <a:gs pos="100000">
                      <a:srgbClr val="EC2B51">
                        <a:tint val="12000"/>
                        <a:satMod val="255000"/>
                      </a:srgbClr>
                    </a:gs>
                  </a:gsLst>
                  <a:lin ang="5400000"/>
                </a:gradFill>
                <a:effectLst>
                  <a:innerShdw blurRad="69850" dist="43180" dir="5400000">
                    <a:srgbClr val="000000">
                      <a:alpha val="65000"/>
                    </a:srgbClr>
                  </a:innerShdw>
                </a:effectLst>
                <a:uLnTx/>
                <a:uFillTx/>
                <a:latin typeface="Times New Roman" pitchFamily="18" charset="0"/>
                <a:ea typeface="黑体"/>
                <a:cs typeface="Times New Roman" pitchFamily="18" charset="0"/>
              </a:rPr>
              <a:t>ĐỰNG/ CHỨA NHIỀU HƠN, ÍT HƠN</a:t>
            </a:r>
          </a:p>
        </p:txBody>
      </p:sp>
    </p:spTree>
    <p:extLst>
      <p:ext uri="{BB962C8B-B14F-4D97-AF65-F5344CB8AC3E}">
        <p14:creationId xmlns:p14="http://schemas.microsoft.com/office/powerpoint/2010/main" val="3699071027"/>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21">
            <a:extLst>
              <a:ext uri="{FF2B5EF4-FFF2-40B4-BE49-F238E27FC236}">
                <a16:creationId xmlns:a16="http://schemas.microsoft.com/office/drawing/2014/main" id="{AF674152-68D1-4548-86D0-862241F6E99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p:blipFill>
        <p:spPr>
          <a:xfrm>
            <a:off x="43306" y="-9478"/>
            <a:ext cx="1232522" cy="942927"/>
          </a:xfrm>
          <a:prstGeom prst="rect">
            <a:avLst/>
          </a:prstGeom>
        </p:spPr>
      </p:pic>
      <p:pic>
        <p:nvPicPr>
          <p:cNvPr id="18" name="Picture 1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6110" t="50000" r="62373"/>
          <a:stretch/>
        </p:blipFill>
        <p:spPr>
          <a:xfrm>
            <a:off x="2633409" y="3948676"/>
            <a:ext cx="2554564" cy="2856726"/>
          </a:xfrm>
          <a:prstGeom prst="rect">
            <a:avLst/>
          </a:prstGeom>
        </p:spPr>
      </p:pic>
      <p:sp>
        <p:nvSpPr>
          <p:cNvPr id="19" name="Trapezoid 18"/>
          <p:cNvSpPr/>
          <p:nvPr/>
        </p:nvSpPr>
        <p:spPr>
          <a:xfrm rot="10800000">
            <a:off x="3303905" y="5019525"/>
            <a:ext cx="1737399" cy="1089660"/>
          </a:xfrm>
          <a:prstGeom prst="trapezoid">
            <a:avLst>
              <a:gd name="adj" fmla="val 15210"/>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8100000" scaled="1"/>
            <a:tileRect/>
          </a:gra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pic>
        <p:nvPicPr>
          <p:cNvPr id="20" name="Picture 1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6110" t="50000" r="62373"/>
          <a:stretch/>
        </p:blipFill>
        <p:spPr>
          <a:xfrm>
            <a:off x="4858768" y="3980456"/>
            <a:ext cx="2554564" cy="2856726"/>
          </a:xfrm>
          <a:prstGeom prst="rect">
            <a:avLst/>
          </a:prstGeom>
        </p:spPr>
      </p:pic>
      <p:sp>
        <p:nvSpPr>
          <p:cNvPr id="21" name="Trapezoid 20"/>
          <p:cNvSpPr/>
          <p:nvPr/>
        </p:nvSpPr>
        <p:spPr>
          <a:xfrm rot="10800000">
            <a:off x="5557111" y="5049388"/>
            <a:ext cx="1737399" cy="1089660"/>
          </a:xfrm>
          <a:prstGeom prst="trapezoid">
            <a:avLst>
              <a:gd name="adj" fmla="val 15210"/>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8100000" scaled="1"/>
            <a:tileRect/>
          </a:gra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pic>
        <p:nvPicPr>
          <p:cNvPr id="22" name="Picture 21"/>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37948"/>
          <a:stretch/>
        </p:blipFill>
        <p:spPr>
          <a:xfrm rot="6027442" flipH="1">
            <a:off x="730709" y="100412"/>
            <a:ext cx="3681840" cy="4488934"/>
          </a:xfrm>
          <a:prstGeom prst="rect">
            <a:avLst/>
          </a:prstGeom>
        </p:spPr>
      </p:pic>
      <p:sp>
        <p:nvSpPr>
          <p:cNvPr id="23" name="Chord 18"/>
          <p:cNvSpPr/>
          <p:nvPr/>
        </p:nvSpPr>
        <p:spPr>
          <a:xfrm rot="900717">
            <a:off x="670655" y="1606047"/>
            <a:ext cx="1872746" cy="2304661"/>
          </a:xfrm>
          <a:custGeom>
            <a:avLst/>
            <a:gdLst>
              <a:gd name="connsiteX0" fmla="*/ 1912275 w 2253454"/>
              <a:gd name="connsiteY0" fmla="*/ 1881333 h 2191569"/>
              <a:gd name="connsiteX1" fmla="*/ 644752 w 2253454"/>
              <a:gd name="connsiteY1" fmla="*/ 2086254 h 2191569"/>
              <a:gd name="connsiteX2" fmla="*/ 8613 w 2253454"/>
              <a:gd name="connsiteY2" fmla="*/ 960552 h 2191569"/>
              <a:gd name="connsiteX3" fmla="*/ 895713 w 2253454"/>
              <a:gd name="connsiteY3" fmla="*/ 23279 h 2191569"/>
              <a:gd name="connsiteX4" fmla="*/ 2083089 w 2253454"/>
              <a:gd name="connsiteY4" fmla="*/ 516421 h 2191569"/>
              <a:gd name="connsiteX5" fmla="*/ 1912275 w 2253454"/>
              <a:gd name="connsiteY5" fmla="*/ 1881333 h 2191569"/>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935830 w 2083131"/>
              <a:gd name="connsiteY5" fmla="*/ 1320860 h 2191658"/>
              <a:gd name="connsiteX6" fmla="*/ 1912317 w 2083131"/>
              <a:gd name="connsiteY6" fmla="*/ 1881394 h 2191658"/>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848744 w 2083131"/>
              <a:gd name="connsiteY5" fmla="*/ 1422460 h 2191658"/>
              <a:gd name="connsiteX6" fmla="*/ 1912317 w 2083131"/>
              <a:gd name="connsiteY6" fmla="*/ 1881394 h 2191658"/>
              <a:gd name="connsiteX0" fmla="*/ 1981758 w 2080977"/>
              <a:gd name="connsiteY0" fmla="*/ 1888732 h 2175852"/>
              <a:gd name="connsiteX1" fmla="*/ 642640 w 2080977"/>
              <a:gd name="connsiteY1" fmla="*/ 2086315 h 2175852"/>
              <a:gd name="connsiteX2" fmla="*/ 6501 w 2080977"/>
              <a:gd name="connsiteY2" fmla="*/ 960613 h 2175852"/>
              <a:gd name="connsiteX3" fmla="*/ 893601 w 2080977"/>
              <a:gd name="connsiteY3" fmla="*/ 23340 h 2175852"/>
              <a:gd name="connsiteX4" fmla="*/ 2080977 w 2080977"/>
              <a:gd name="connsiteY4" fmla="*/ 516482 h 2175852"/>
              <a:gd name="connsiteX5" fmla="*/ 1846590 w 2080977"/>
              <a:gd name="connsiteY5" fmla="*/ 1422460 h 2175852"/>
              <a:gd name="connsiteX6" fmla="*/ 1981758 w 2080977"/>
              <a:gd name="connsiteY6" fmla="*/ 1888732 h 2175852"/>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846767 w 2081154"/>
              <a:gd name="connsiteY5" fmla="*/ 1422460 h 2190738"/>
              <a:gd name="connsiteX6" fmla="*/ 2051486 w 2081154"/>
              <a:gd name="connsiteY6" fmla="*/ 1924641 h 2190738"/>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967111 w 2081154"/>
              <a:gd name="connsiteY5" fmla="*/ 1420401 h 2190738"/>
              <a:gd name="connsiteX6" fmla="*/ 2051486 w 2081154"/>
              <a:gd name="connsiteY6" fmla="*/ 1924641 h 2190738"/>
              <a:gd name="connsiteX0" fmla="*/ 2051486 w 2188831"/>
              <a:gd name="connsiteY0" fmla="*/ 1960213 h 2226310"/>
              <a:gd name="connsiteX1" fmla="*/ 642817 w 2188831"/>
              <a:gd name="connsiteY1" fmla="*/ 2121887 h 2226310"/>
              <a:gd name="connsiteX2" fmla="*/ 6678 w 2188831"/>
              <a:gd name="connsiteY2" fmla="*/ 996185 h 2226310"/>
              <a:gd name="connsiteX3" fmla="*/ 893778 w 2188831"/>
              <a:gd name="connsiteY3" fmla="*/ 58912 h 2226310"/>
              <a:gd name="connsiteX4" fmla="*/ 2188831 w 2188831"/>
              <a:gd name="connsiteY4" fmla="*/ 329585 h 2226310"/>
              <a:gd name="connsiteX5" fmla="*/ 1967111 w 2188831"/>
              <a:gd name="connsiteY5" fmla="*/ 1455973 h 2226310"/>
              <a:gd name="connsiteX6" fmla="*/ 2051486 w 2188831"/>
              <a:gd name="connsiteY6" fmla="*/ 1960213 h 2226310"/>
              <a:gd name="connsiteX0" fmla="*/ 2001633 w 2188704"/>
              <a:gd name="connsiteY0" fmla="*/ 2114920 h 2310432"/>
              <a:gd name="connsiteX1" fmla="*/ 642690 w 2188704"/>
              <a:gd name="connsiteY1" fmla="*/ 2121887 h 2310432"/>
              <a:gd name="connsiteX2" fmla="*/ 6551 w 2188704"/>
              <a:gd name="connsiteY2" fmla="*/ 996185 h 2310432"/>
              <a:gd name="connsiteX3" fmla="*/ 893651 w 2188704"/>
              <a:gd name="connsiteY3" fmla="*/ 58912 h 2310432"/>
              <a:gd name="connsiteX4" fmla="*/ 2188704 w 2188704"/>
              <a:gd name="connsiteY4" fmla="*/ 329585 h 2310432"/>
              <a:gd name="connsiteX5" fmla="*/ 1966984 w 2188704"/>
              <a:gd name="connsiteY5" fmla="*/ 1455973 h 2310432"/>
              <a:gd name="connsiteX6" fmla="*/ 2001633 w 2188704"/>
              <a:gd name="connsiteY6" fmla="*/ 2114920 h 2310432"/>
              <a:gd name="connsiteX0" fmla="*/ 2184125 w 2189194"/>
              <a:gd name="connsiteY0" fmla="*/ 2059516 h 2276789"/>
              <a:gd name="connsiteX1" fmla="*/ 643180 w 2189194"/>
              <a:gd name="connsiteY1" fmla="*/ 2121887 h 2276789"/>
              <a:gd name="connsiteX2" fmla="*/ 7041 w 2189194"/>
              <a:gd name="connsiteY2" fmla="*/ 996185 h 2276789"/>
              <a:gd name="connsiteX3" fmla="*/ 894141 w 2189194"/>
              <a:gd name="connsiteY3" fmla="*/ 58912 h 2276789"/>
              <a:gd name="connsiteX4" fmla="*/ 2189194 w 2189194"/>
              <a:gd name="connsiteY4" fmla="*/ 329585 h 2276789"/>
              <a:gd name="connsiteX5" fmla="*/ 1967474 w 2189194"/>
              <a:gd name="connsiteY5" fmla="*/ 1455973 h 2276789"/>
              <a:gd name="connsiteX6" fmla="*/ 2184125 w 2189194"/>
              <a:gd name="connsiteY6" fmla="*/ 2059516 h 227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9194" h="2276789">
                <a:moveTo>
                  <a:pt x="2184125" y="2059516"/>
                </a:moveTo>
                <a:cubicBezTo>
                  <a:pt x="1846993" y="2378386"/>
                  <a:pt x="1006027" y="2299109"/>
                  <a:pt x="643180" y="2121887"/>
                </a:cubicBezTo>
                <a:cubicBezTo>
                  <a:pt x="280333" y="1944665"/>
                  <a:pt x="-52988" y="1465624"/>
                  <a:pt x="7041" y="996185"/>
                </a:cubicBezTo>
                <a:cubicBezTo>
                  <a:pt x="66460" y="531520"/>
                  <a:pt x="422903" y="154917"/>
                  <a:pt x="894141" y="58912"/>
                </a:cubicBezTo>
                <a:cubicBezTo>
                  <a:pt x="1357134" y="-35413"/>
                  <a:pt x="1939087" y="-60905"/>
                  <a:pt x="2189194" y="329585"/>
                </a:cubicBezTo>
                <a:cubicBezTo>
                  <a:pt x="2164284" y="529978"/>
                  <a:pt x="1992384" y="1255580"/>
                  <a:pt x="1967474" y="1455973"/>
                </a:cubicBezTo>
                <a:cubicBezTo>
                  <a:pt x="1935446" y="1710551"/>
                  <a:pt x="2216153" y="1804938"/>
                  <a:pt x="2184125" y="2059516"/>
                </a:cubicBezTo>
                <a:close/>
              </a:path>
            </a:pathLst>
          </a:custGeom>
          <a:solidFill>
            <a:srgbClr val="D6F2EA"/>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sp>
        <p:nvSpPr>
          <p:cNvPr id="24" name="Chord 19"/>
          <p:cNvSpPr/>
          <p:nvPr/>
        </p:nvSpPr>
        <p:spPr>
          <a:xfrm rot="436544">
            <a:off x="2027797" y="2092163"/>
            <a:ext cx="2342440" cy="2821184"/>
          </a:xfrm>
          <a:custGeom>
            <a:avLst/>
            <a:gdLst>
              <a:gd name="connsiteX0" fmla="*/ 1219381 w 1371683"/>
              <a:gd name="connsiteY0" fmla="*/ 1382656 h 1698233"/>
              <a:gd name="connsiteX1" fmla="*/ 156773 w 1371683"/>
              <a:gd name="connsiteY1" fmla="*/ 1389438 h 1698233"/>
              <a:gd name="connsiteX2" fmla="*/ 143586 w 1371683"/>
              <a:gd name="connsiteY2" fmla="*/ 329219 h 1698233"/>
              <a:gd name="connsiteX3" fmla="*/ 1205736 w 1371683"/>
              <a:gd name="connsiteY3" fmla="*/ 295315 h 1698233"/>
              <a:gd name="connsiteX4" fmla="*/ 1219381 w 1371683"/>
              <a:gd name="connsiteY4" fmla="*/ 1382656 h 1698233"/>
              <a:gd name="connsiteX0" fmla="*/ 1167301 w 1167301"/>
              <a:gd name="connsiteY0" fmla="*/ 1382659 h 1842316"/>
              <a:gd name="connsiteX1" fmla="*/ 296041 w 1167301"/>
              <a:gd name="connsiteY1" fmla="*/ 1842312 h 1842316"/>
              <a:gd name="connsiteX2" fmla="*/ 104693 w 1167301"/>
              <a:gd name="connsiteY2" fmla="*/ 1389441 h 1842316"/>
              <a:gd name="connsiteX3" fmla="*/ 91506 w 1167301"/>
              <a:gd name="connsiteY3" fmla="*/ 329222 h 1842316"/>
              <a:gd name="connsiteX4" fmla="*/ 1153656 w 1167301"/>
              <a:gd name="connsiteY4" fmla="*/ 295318 h 1842316"/>
              <a:gd name="connsiteX5" fmla="*/ 1167301 w 1167301"/>
              <a:gd name="connsiteY5" fmla="*/ 1382659 h 1842316"/>
              <a:gd name="connsiteX0" fmla="*/ 1109431 w 1109431"/>
              <a:gd name="connsiteY0" fmla="*/ 1452631 h 1912288"/>
              <a:gd name="connsiteX1" fmla="*/ 238171 w 1109431"/>
              <a:gd name="connsiteY1" fmla="*/ 1912284 h 1912288"/>
              <a:gd name="connsiteX2" fmla="*/ 46823 w 1109431"/>
              <a:gd name="connsiteY2" fmla="*/ 1459413 h 1912288"/>
              <a:gd name="connsiteX3" fmla="*/ 33636 w 1109431"/>
              <a:gd name="connsiteY3" fmla="*/ 399194 h 1912288"/>
              <a:gd name="connsiteX4" fmla="*/ 358997 w 1109431"/>
              <a:gd name="connsiteY4" fmla="*/ 157 h 1912288"/>
              <a:gd name="connsiteX5" fmla="*/ 1095786 w 1109431"/>
              <a:gd name="connsiteY5" fmla="*/ 365290 h 1912288"/>
              <a:gd name="connsiteX6" fmla="*/ 1109431 w 1109431"/>
              <a:gd name="connsiteY6" fmla="*/ 1452631 h 1912288"/>
              <a:gd name="connsiteX0" fmla="*/ 1109431 w 1109431"/>
              <a:gd name="connsiteY0" fmla="*/ 1452573 h 1912230"/>
              <a:gd name="connsiteX1" fmla="*/ 238171 w 1109431"/>
              <a:gd name="connsiteY1" fmla="*/ 1912226 h 1912230"/>
              <a:gd name="connsiteX2" fmla="*/ 46823 w 1109431"/>
              <a:gd name="connsiteY2" fmla="*/ 1459355 h 1912230"/>
              <a:gd name="connsiteX3" fmla="*/ 33636 w 1109431"/>
              <a:gd name="connsiteY3" fmla="*/ 399136 h 1912230"/>
              <a:gd name="connsiteX4" fmla="*/ 358997 w 1109431"/>
              <a:gd name="connsiteY4" fmla="*/ 99 h 1912230"/>
              <a:gd name="connsiteX5" fmla="*/ 1095786 w 1109431"/>
              <a:gd name="connsiteY5" fmla="*/ 365232 h 1912230"/>
              <a:gd name="connsiteX6" fmla="*/ 962799 w 1109431"/>
              <a:gd name="connsiteY6" fmla="*/ 905864 h 1912230"/>
              <a:gd name="connsiteX7" fmla="*/ 1109431 w 1109431"/>
              <a:gd name="connsiteY7" fmla="*/ 1452573 h 1912230"/>
              <a:gd name="connsiteX0" fmla="*/ 1413784 w 1413784"/>
              <a:gd name="connsiteY0" fmla="*/ 1279283 h 1912230"/>
              <a:gd name="connsiteX1" fmla="*/ 238171 w 1413784"/>
              <a:gd name="connsiteY1" fmla="*/ 1912226 h 1912230"/>
              <a:gd name="connsiteX2" fmla="*/ 46823 w 1413784"/>
              <a:gd name="connsiteY2" fmla="*/ 1459355 h 1912230"/>
              <a:gd name="connsiteX3" fmla="*/ 33636 w 1413784"/>
              <a:gd name="connsiteY3" fmla="*/ 399136 h 1912230"/>
              <a:gd name="connsiteX4" fmla="*/ 358997 w 1413784"/>
              <a:gd name="connsiteY4" fmla="*/ 99 h 1912230"/>
              <a:gd name="connsiteX5" fmla="*/ 1095786 w 1413784"/>
              <a:gd name="connsiteY5" fmla="*/ 365232 h 1912230"/>
              <a:gd name="connsiteX6" fmla="*/ 962799 w 1413784"/>
              <a:gd name="connsiteY6" fmla="*/ 905864 h 1912230"/>
              <a:gd name="connsiteX7" fmla="*/ 1413784 w 1413784"/>
              <a:gd name="connsiteY7" fmla="*/ 1279283 h 1912230"/>
              <a:gd name="connsiteX0" fmla="*/ 1413784 w 1413784"/>
              <a:gd name="connsiteY0" fmla="*/ 1279283 h 1912230"/>
              <a:gd name="connsiteX1" fmla="*/ 238171 w 1413784"/>
              <a:gd name="connsiteY1" fmla="*/ 1912226 h 1912230"/>
              <a:gd name="connsiteX2" fmla="*/ 46823 w 1413784"/>
              <a:gd name="connsiteY2" fmla="*/ 1459355 h 1912230"/>
              <a:gd name="connsiteX3" fmla="*/ 33636 w 1413784"/>
              <a:gd name="connsiteY3" fmla="*/ 399136 h 1912230"/>
              <a:gd name="connsiteX4" fmla="*/ 358997 w 1413784"/>
              <a:gd name="connsiteY4" fmla="*/ 99 h 1912230"/>
              <a:gd name="connsiteX5" fmla="*/ 1095786 w 1413784"/>
              <a:gd name="connsiteY5" fmla="*/ 365232 h 1912230"/>
              <a:gd name="connsiteX6" fmla="*/ 962799 w 1413784"/>
              <a:gd name="connsiteY6" fmla="*/ 905864 h 1912230"/>
              <a:gd name="connsiteX7" fmla="*/ 1413784 w 1413784"/>
              <a:gd name="connsiteY7" fmla="*/ 1279283 h 1912230"/>
              <a:gd name="connsiteX0" fmla="*/ 1413784 w 1442067"/>
              <a:gd name="connsiteY0" fmla="*/ 1279283 h 1912898"/>
              <a:gd name="connsiteX1" fmla="*/ 1267788 w 1442067"/>
              <a:gd name="connsiteY1" fmla="*/ 1554365 h 1912898"/>
              <a:gd name="connsiteX2" fmla="*/ 238171 w 1442067"/>
              <a:gd name="connsiteY2" fmla="*/ 1912226 h 1912898"/>
              <a:gd name="connsiteX3" fmla="*/ 46823 w 1442067"/>
              <a:gd name="connsiteY3" fmla="*/ 1459355 h 1912898"/>
              <a:gd name="connsiteX4" fmla="*/ 33636 w 1442067"/>
              <a:gd name="connsiteY4" fmla="*/ 399136 h 1912898"/>
              <a:gd name="connsiteX5" fmla="*/ 358997 w 1442067"/>
              <a:gd name="connsiteY5" fmla="*/ 99 h 1912898"/>
              <a:gd name="connsiteX6" fmla="*/ 1095786 w 1442067"/>
              <a:gd name="connsiteY6" fmla="*/ 365232 h 1912898"/>
              <a:gd name="connsiteX7" fmla="*/ 962799 w 1442067"/>
              <a:gd name="connsiteY7" fmla="*/ 905864 h 1912898"/>
              <a:gd name="connsiteX8" fmla="*/ 1413784 w 1442067"/>
              <a:gd name="connsiteY8" fmla="*/ 1279283 h 1912898"/>
              <a:gd name="connsiteX0" fmla="*/ 1413784 w 1440837"/>
              <a:gd name="connsiteY0" fmla="*/ 1279283 h 1912818"/>
              <a:gd name="connsiteX1" fmla="*/ 1262963 w 1440837"/>
              <a:gd name="connsiteY1" fmla="*/ 1516572 h 1912818"/>
              <a:gd name="connsiteX2" fmla="*/ 238171 w 1440837"/>
              <a:gd name="connsiteY2" fmla="*/ 1912226 h 1912818"/>
              <a:gd name="connsiteX3" fmla="*/ 46823 w 1440837"/>
              <a:gd name="connsiteY3" fmla="*/ 1459355 h 1912818"/>
              <a:gd name="connsiteX4" fmla="*/ 33636 w 1440837"/>
              <a:gd name="connsiteY4" fmla="*/ 399136 h 1912818"/>
              <a:gd name="connsiteX5" fmla="*/ 358997 w 1440837"/>
              <a:gd name="connsiteY5" fmla="*/ 99 h 1912818"/>
              <a:gd name="connsiteX6" fmla="*/ 1095786 w 1440837"/>
              <a:gd name="connsiteY6" fmla="*/ 365232 h 1912818"/>
              <a:gd name="connsiteX7" fmla="*/ 962799 w 1440837"/>
              <a:gd name="connsiteY7" fmla="*/ 905864 h 1912818"/>
              <a:gd name="connsiteX8" fmla="*/ 1413784 w 1440837"/>
              <a:gd name="connsiteY8" fmla="*/ 1279283 h 1912818"/>
              <a:gd name="connsiteX0" fmla="*/ 1413784 w 1661815"/>
              <a:gd name="connsiteY0" fmla="*/ 1279283 h 1912818"/>
              <a:gd name="connsiteX1" fmla="*/ 1262963 w 1661815"/>
              <a:gd name="connsiteY1" fmla="*/ 1516572 h 1912818"/>
              <a:gd name="connsiteX2" fmla="*/ 238171 w 1661815"/>
              <a:gd name="connsiteY2" fmla="*/ 1912226 h 1912818"/>
              <a:gd name="connsiteX3" fmla="*/ 46823 w 1661815"/>
              <a:gd name="connsiteY3" fmla="*/ 1459355 h 1912818"/>
              <a:gd name="connsiteX4" fmla="*/ 33636 w 1661815"/>
              <a:gd name="connsiteY4" fmla="*/ 399136 h 1912818"/>
              <a:gd name="connsiteX5" fmla="*/ 358997 w 1661815"/>
              <a:gd name="connsiteY5" fmla="*/ 99 h 1912818"/>
              <a:gd name="connsiteX6" fmla="*/ 1095786 w 1661815"/>
              <a:gd name="connsiteY6" fmla="*/ 365232 h 1912818"/>
              <a:gd name="connsiteX7" fmla="*/ 962799 w 1661815"/>
              <a:gd name="connsiteY7" fmla="*/ 905864 h 1912818"/>
              <a:gd name="connsiteX8" fmla="*/ 1413784 w 1661815"/>
              <a:gd name="connsiteY8" fmla="*/ 1279283 h 1912818"/>
              <a:gd name="connsiteX0" fmla="*/ 1413784 w 1736007"/>
              <a:gd name="connsiteY0" fmla="*/ 1279283 h 1913094"/>
              <a:gd name="connsiteX1" fmla="*/ 1371922 w 1736007"/>
              <a:gd name="connsiteY1" fmla="*/ 1617889 h 1913094"/>
              <a:gd name="connsiteX2" fmla="*/ 238171 w 1736007"/>
              <a:gd name="connsiteY2" fmla="*/ 1912226 h 1913094"/>
              <a:gd name="connsiteX3" fmla="*/ 46823 w 1736007"/>
              <a:gd name="connsiteY3" fmla="*/ 1459355 h 1913094"/>
              <a:gd name="connsiteX4" fmla="*/ 33636 w 1736007"/>
              <a:gd name="connsiteY4" fmla="*/ 399136 h 1913094"/>
              <a:gd name="connsiteX5" fmla="*/ 358997 w 1736007"/>
              <a:gd name="connsiteY5" fmla="*/ 99 h 1913094"/>
              <a:gd name="connsiteX6" fmla="*/ 1095786 w 1736007"/>
              <a:gd name="connsiteY6" fmla="*/ 365232 h 1913094"/>
              <a:gd name="connsiteX7" fmla="*/ 962799 w 1736007"/>
              <a:gd name="connsiteY7" fmla="*/ 905864 h 1913094"/>
              <a:gd name="connsiteX8" fmla="*/ 1413784 w 1736007"/>
              <a:gd name="connsiteY8" fmla="*/ 1279283 h 1913094"/>
              <a:gd name="connsiteX0" fmla="*/ 1413784 w 1594271"/>
              <a:gd name="connsiteY0" fmla="*/ 1279283 h 1913094"/>
              <a:gd name="connsiteX1" fmla="*/ 1593857 w 1594271"/>
              <a:gd name="connsiteY1" fmla="*/ 1551144 h 1913094"/>
              <a:gd name="connsiteX2" fmla="*/ 1371922 w 1594271"/>
              <a:gd name="connsiteY2" fmla="*/ 1617889 h 1913094"/>
              <a:gd name="connsiteX3" fmla="*/ 238171 w 1594271"/>
              <a:gd name="connsiteY3" fmla="*/ 1912226 h 1913094"/>
              <a:gd name="connsiteX4" fmla="*/ 46823 w 1594271"/>
              <a:gd name="connsiteY4" fmla="*/ 1459355 h 1913094"/>
              <a:gd name="connsiteX5" fmla="*/ 33636 w 1594271"/>
              <a:gd name="connsiteY5" fmla="*/ 399136 h 1913094"/>
              <a:gd name="connsiteX6" fmla="*/ 358997 w 1594271"/>
              <a:gd name="connsiteY6" fmla="*/ 99 h 1913094"/>
              <a:gd name="connsiteX7" fmla="*/ 1095786 w 1594271"/>
              <a:gd name="connsiteY7" fmla="*/ 365232 h 1913094"/>
              <a:gd name="connsiteX8" fmla="*/ 962799 w 1594271"/>
              <a:gd name="connsiteY8" fmla="*/ 905864 h 1913094"/>
              <a:gd name="connsiteX9" fmla="*/ 1413784 w 1594271"/>
              <a:gd name="connsiteY9" fmla="*/ 1279283 h 1913094"/>
              <a:gd name="connsiteX0" fmla="*/ 1413784 w 2079206"/>
              <a:gd name="connsiteY0" fmla="*/ 1279283 h 1913094"/>
              <a:gd name="connsiteX1" fmla="*/ 2079143 w 2079206"/>
              <a:gd name="connsiteY1" fmla="*/ 1892483 h 1913094"/>
              <a:gd name="connsiteX2" fmla="*/ 1371922 w 2079206"/>
              <a:gd name="connsiteY2" fmla="*/ 1617889 h 1913094"/>
              <a:gd name="connsiteX3" fmla="*/ 238171 w 2079206"/>
              <a:gd name="connsiteY3" fmla="*/ 1912226 h 1913094"/>
              <a:gd name="connsiteX4" fmla="*/ 46823 w 2079206"/>
              <a:gd name="connsiteY4" fmla="*/ 1459355 h 1913094"/>
              <a:gd name="connsiteX5" fmla="*/ 33636 w 2079206"/>
              <a:gd name="connsiteY5" fmla="*/ 399136 h 1913094"/>
              <a:gd name="connsiteX6" fmla="*/ 358997 w 2079206"/>
              <a:gd name="connsiteY6" fmla="*/ 99 h 1913094"/>
              <a:gd name="connsiteX7" fmla="*/ 1095786 w 2079206"/>
              <a:gd name="connsiteY7" fmla="*/ 365232 h 1913094"/>
              <a:gd name="connsiteX8" fmla="*/ 962799 w 2079206"/>
              <a:gd name="connsiteY8" fmla="*/ 905864 h 1913094"/>
              <a:gd name="connsiteX9" fmla="*/ 1413784 w 2079206"/>
              <a:gd name="connsiteY9" fmla="*/ 1279283 h 1913094"/>
              <a:gd name="connsiteX0" fmla="*/ 1413784 w 2143532"/>
              <a:gd name="connsiteY0" fmla="*/ 1279283 h 2099305"/>
              <a:gd name="connsiteX1" fmla="*/ 2143475 w 2143532"/>
              <a:gd name="connsiteY1" fmla="*/ 2095521 h 2099305"/>
              <a:gd name="connsiteX2" fmla="*/ 1371922 w 2143532"/>
              <a:gd name="connsiteY2" fmla="*/ 1617889 h 2099305"/>
              <a:gd name="connsiteX3" fmla="*/ 238171 w 2143532"/>
              <a:gd name="connsiteY3" fmla="*/ 1912226 h 2099305"/>
              <a:gd name="connsiteX4" fmla="*/ 46823 w 2143532"/>
              <a:gd name="connsiteY4" fmla="*/ 1459355 h 2099305"/>
              <a:gd name="connsiteX5" fmla="*/ 33636 w 2143532"/>
              <a:gd name="connsiteY5" fmla="*/ 399136 h 2099305"/>
              <a:gd name="connsiteX6" fmla="*/ 358997 w 2143532"/>
              <a:gd name="connsiteY6" fmla="*/ 99 h 2099305"/>
              <a:gd name="connsiteX7" fmla="*/ 1095786 w 2143532"/>
              <a:gd name="connsiteY7" fmla="*/ 365232 h 2099305"/>
              <a:gd name="connsiteX8" fmla="*/ 962799 w 2143532"/>
              <a:gd name="connsiteY8" fmla="*/ 905864 h 2099305"/>
              <a:gd name="connsiteX9" fmla="*/ 1413784 w 2143532"/>
              <a:gd name="connsiteY9" fmla="*/ 1279283 h 2099305"/>
              <a:gd name="connsiteX0" fmla="*/ 1413784 w 2372285"/>
              <a:gd name="connsiteY0" fmla="*/ 1279283 h 1936995"/>
              <a:gd name="connsiteX1" fmla="*/ 2372243 w 2372285"/>
              <a:gd name="connsiteY1" fmla="*/ 1931882 h 1936995"/>
              <a:gd name="connsiteX2" fmla="*/ 1371922 w 2372285"/>
              <a:gd name="connsiteY2" fmla="*/ 1617889 h 1936995"/>
              <a:gd name="connsiteX3" fmla="*/ 238171 w 2372285"/>
              <a:gd name="connsiteY3" fmla="*/ 1912226 h 1936995"/>
              <a:gd name="connsiteX4" fmla="*/ 46823 w 2372285"/>
              <a:gd name="connsiteY4" fmla="*/ 1459355 h 1936995"/>
              <a:gd name="connsiteX5" fmla="*/ 33636 w 2372285"/>
              <a:gd name="connsiteY5" fmla="*/ 399136 h 1936995"/>
              <a:gd name="connsiteX6" fmla="*/ 358997 w 2372285"/>
              <a:gd name="connsiteY6" fmla="*/ 99 h 1936995"/>
              <a:gd name="connsiteX7" fmla="*/ 1095786 w 2372285"/>
              <a:gd name="connsiteY7" fmla="*/ 365232 h 1936995"/>
              <a:gd name="connsiteX8" fmla="*/ 962799 w 2372285"/>
              <a:gd name="connsiteY8" fmla="*/ 905864 h 1936995"/>
              <a:gd name="connsiteX9" fmla="*/ 1413784 w 2372285"/>
              <a:gd name="connsiteY9" fmla="*/ 1279283 h 1936995"/>
              <a:gd name="connsiteX0" fmla="*/ 1413784 w 2367864"/>
              <a:gd name="connsiteY0" fmla="*/ 1279283 h 2051769"/>
              <a:gd name="connsiteX1" fmla="*/ 2367822 w 2367864"/>
              <a:gd name="connsiteY1" fmla="*/ 2047674 h 2051769"/>
              <a:gd name="connsiteX2" fmla="*/ 1371922 w 2367864"/>
              <a:gd name="connsiteY2" fmla="*/ 1617889 h 2051769"/>
              <a:gd name="connsiteX3" fmla="*/ 238171 w 2367864"/>
              <a:gd name="connsiteY3" fmla="*/ 1912226 h 2051769"/>
              <a:gd name="connsiteX4" fmla="*/ 46823 w 2367864"/>
              <a:gd name="connsiteY4" fmla="*/ 1459355 h 2051769"/>
              <a:gd name="connsiteX5" fmla="*/ 33636 w 2367864"/>
              <a:gd name="connsiteY5" fmla="*/ 399136 h 2051769"/>
              <a:gd name="connsiteX6" fmla="*/ 358997 w 2367864"/>
              <a:gd name="connsiteY6" fmla="*/ 99 h 2051769"/>
              <a:gd name="connsiteX7" fmla="*/ 1095786 w 2367864"/>
              <a:gd name="connsiteY7" fmla="*/ 365232 h 2051769"/>
              <a:gd name="connsiteX8" fmla="*/ 962799 w 2367864"/>
              <a:gd name="connsiteY8" fmla="*/ 905864 h 2051769"/>
              <a:gd name="connsiteX9" fmla="*/ 1413784 w 2367864"/>
              <a:gd name="connsiteY9" fmla="*/ 1279283 h 2051769"/>
              <a:gd name="connsiteX0" fmla="*/ 1413784 w 2279019"/>
              <a:gd name="connsiteY0" fmla="*/ 1279283 h 2407241"/>
              <a:gd name="connsiteX1" fmla="*/ 2278972 w 2279019"/>
              <a:gd name="connsiteY1" fmla="*/ 2404702 h 2407241"/>
              <a:gd name="connsiteX2" fmla="*/ 1371922 w 2279019"/>
              <a:gd name="connsiteY2" fmla="*/ 1617889 h 2407241"/>
              <a:gd name="connsiteX3" fmla="*/ 238171 w 2279019"/>
              <a:gd name="connsiteY3" fmla="*/ 1912226 h 2407241"/>
              <a:gd name="connsiteX4" fmla="*/ 46823 w 2279019"/>
              <a:gd name="connsiteY4" fmla="*/ 1459355 h 2407241"/>
              <a:gd name="connsiteX5" fmla="*/ 33636 w 2279019"/>
              <a:gd name="connsiteY5" fmla="*/ 399136 h 2407241"/>
              <a:gd name="connsiteX6" fmla="*/ 358997 w 2279019"/>
              <a:gd name="connsiteY6" fmla="*/ 99 h 2407241"/>
              <a:gd name="connsiteX7" fmla="*/ 1095786 w 2279019"/>
              <a:gd name="connsiteY7" fmla="*/ 365232 h 2407241"/>
              <a:gd name="connsiteX8" fmla="*/ 962799 w 2279019"/>
              <a:gd name="connsiteY8" fmla="*/ 905864 h 2407241"/>
              <a:gd name="connsiteX9" fmla="*/ 1413784 w 2279019"/>
              <a:gd name="connsiteY9" fmla="*/ 1279283 h 2407241"/>
              <a:gd name="connsiteX0" fmla="*/ 1413784 w 2304203"/>
              <a:gd name="connsiteY0" fmla="*/ 1279283 h 2405922"/>
              <a:gd name="connsiteX1" fmla="*/ 2128596 w 2304203"/>
              <a:gd name="connsiteY1" fmla="*/ 1828557 h 2405922"/>
              <a:gd name="connsiteX2" fmla="*/ 2278972 w 2304203"/>
              <a:gd name="connsiteY2" fmla="*/ 2404702 h 2405922"/>
              <a:gd name="connsiteX3" fmla="*/ 1371922 w 2304203"/>
              <a:gd name="connsiteY3" fmla="*/ 1617889 h 2405922"/>
              <a:gd name="connsiteX4" fmla="*/ 238171 w 2304203"/>
              <a:gd name="connsiteY4" fmla="*/ 1912226 h 2405922"/>
              <a:gd name="connsiteX5" fmla="*/ 46823 w 2304203"/>
              <a:gd name="connsiteY5" fmla="*/ 1459355 h 2405922"/>
              <a:gd name="connsiteX6" fmla="*/ 33636 w 2304203"/>
              <a:gd name="connsiteY6" fmla="*/ 399136 h 2405922"/>
              <a:gd name="connsiteX7" fmla="*/ 358997 w 2304203"/>
              <a:gd name="connsiteY7" fmla="*/ 99 h 2405922"/>
              <a:gd name="connsiteX8" fmla="*/ 1095786 w 2304203"/>
              <a:gd name="connsiteY8" fmla="*/ 365232 h 2405922"/>
              <a:gd name="connsiteX9" fmla="*/ 962799 w 2304203"/>
              <a:gd name="connsiteY9" fmla="*/ 905864 h 2405922"/>
              <a:gd name="connsiteX10" fmla="*/ 1413784 w 2304203"/>
              <a:gd name="connsiteY10" fmla="*/ 1279283 h 2405922"/>
              <a:gd name="connsiteX0" fmla="*/ 1413784 w 2294567"/>
              <a:gd name="connsiteY0" fmla="*/ 1279283 h 2406318"/>
              <a:gd name="connsiteX1" fmla="*/ 2128596 w 2294567"/>
              <a:gd name="connsiteY1" fmla="*/ 1828557 h 2406318"/>
              <a:gd name="connsiteX2" fmla="*/ 2278972 w 2294567"/>
              <a:gd name="connsiteY2" fmla="*/ 2404702 h 2406318"/>
              <a:gd name="connsiteX3" fmla="*/ 2029691 w 2294567"/>
              <a:gd name="connsiteY3" fmla="*/ 1956411 h 2406318"/>
              <a:gd name="connsiteX4" fmla="*/ 1371922 w 2294567"/>
              <a:gd name="connsiteY4" fmla="*/ 1617889 h 2406318"/>
              <a:gd name="connsiteX5" fmla="*/ 238171 w 2294567"/>
              <a:gd name="connsiteY5" fmla="*/ 1912226 h 2406318"/>
              <a:gd name="connsiteX6" fmla="*/ 46823 w 2294567"/>
              <a:gd name="connsiteY6" fmla="*/ 1459355 h 2406318"/>
              <a:gd name="connsiteX7" fmla="*/ 33636 w 2294567"/>
              <a:gd name="connsiteY7" fmla="*/ 399136 h 2406318"/>
              <a:gd name="connsiteX8" fmla="*/ 358997 w 2294567"/>
              <a:gd name="connsiteY8" fmla="*/ 99 h 2406318"/>
              <a:gd name="connsiteX9" fmla="*/ 1095786 w 2294567"/>
              <a:gd name="connsiteY9" fmla="*/ 365232 h 2406318"/>
              <a:gd name="connsiteX10" fmla="*/ 962799 w 2294567"/>
              <a:gd name="connsiteY10" fmla="*/ 905864 h 2406318"/>
              <a:gd name="connsiteX11" fmla="*/ 1413784 w 2294567"/>
              <a:gd name="connsiteY11" fmla="*/ 1279283 h 2406318"/>
              <a:gd name="connsiteX0" fmla="*/ 1413784 w 2342440"/>
              <a:gd name="connsiteY0" fmla="*/ 1279283 h 2821184"/>
              <a:gd name="connsiteX1" fmla="*/ 2128596 w 2342440"/>
              <a:gd name="connsiteY1" fmla="*/ 1828557 h 2821184"/>
              <a:gd name="connsiteX2" fmla="*/ 2332049 w 2342440"/>
              <a:gd name="connsiteY2" fmla="*/ 2820427 h 2821184"/>
              <a:gd name="connsiteX3" fmla="*/ 2029691 w 2342440"/>
              <a:gd name="connsiteY3" fmla="*/ 1956411 h 2821184"/>
              <a:gd name="connsiteX4" fmla="*/ 1371922 w 2342440"/>
              <a:gd name="connsiteY4" fmla="*/ 1617889 h 2821184"/>
              <a:gd name="connsiteX5" fmla="*/ 238171 w 2342440"/>
              <a:gd name="connsiteY5" fmla="*/ 1912226 h 2821184"/>
              <a:gd name="connsiteX6" fmla="*/ 46823 w 2342440"/>
              <a:gd name="connsiteY6" fmla="*/ 1459355 h 2821184"/>
              <a:gd name="connsiteX7" fmla="*/ 33636 w 2342440"/>
              <a:gd name="connsiteY7" fmla="*/ 399136 h 2821184"/>
              <a:gd name="connsiteX8" fmla="*/ 358997 w 2342440"/>
              <a:gd name="connsiteY8" fmla="*/ 99 h 2821184"/>
              <a:gd name="connsiteX9" fmla="*/ 1095786 w 2342440"/>
              <a:gd name="connsiteY9" fmla="*/ 365232 h 2821184"/>
              <a:gd name="connsiteX10" fmla="*/ 962799 w 2342440"/>
              <a:gd name="connsiteY10" fmla="*/ 905864 h 2821184"/>
              <a:gd name="connsiteX11" fmla="*/ 1413784 w 2342440"/>
              <a:gd name="connsiteY11" fmla="*/ 1279283 h 2821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2440" h="2821184">
                <a:moveTo>
                  <a:pt x="1413784" y="1279283"/>
                </a:moveTo>
                <a:cubicBezTo>
                  <a:pt x="1549383" y="1424556"/>
                  <a:pt x="1984398" y="1640987"/>
                  <a:pt x="2128596" y="1828557"/>
                </a:cubicBezTo>
                <a:cubicBezTo>
                  <a:pt x="2272794" y="2016127"/>
                  <a:pt x="2376476" y="2792350"/>
                  <a:pt x="2332049" y="2820427"/>
                </a:cubicBezTo>
                <a:cubicBezTo>
                  <a:pt x="2287622" y="2848504"/>
                  <a:pt x="2180866" y="2087546"/>
                  <a:pt x="2029691" y="1956411"/>
                </a:cubicBezTo>
                <a:cubicBezTo>
                  <a:pt x="1878516" y="1825276"/>
                  <a:pt x="1642566" y="1632021"/>
                  <a:pt x="1371922" y="1617889"/>
                </a:cubicBezTo>
                <a:cubicBezTo>
                  <a:pt x="1175986" y="1723380"/>
                  <a:pt x="441665" y="1928061"/>
                  <a:pt x="238171" y="1912226"/>
                </a:cubicBezTo>
                <a:cubicBezTo>
                  <a:pt x="34677" y="1896391"/>
                  <a:pt x="80912" y="1711537"/>
                  <a:pt x="46823" y="1459355"/>
                </a:cubicBezTo>
                <a:cubicBezTo>
                  <a:pt x="12734" y="1207173"/>
                  <a:pt x="-31945" y="624632"/>
                  <a:pt x="33636" y="399136"/>
                </a:cubicBezTo>
                <a:cubicBezTo>
                  <a:pt x="99217" y="173640"/>
                  <a:pt x="181972" y="5750"/>
                  <a:pt x="358997" y="99"/>
                </a:cubicBezTo>
                <a:cubicBezTo>
                  <a:pt x="536022" y="-5552"/>
                  <a:pt x="967510" y="232117"/>
                  <a:pt x="1095786" y="365232"/>
                </a:cubicBezTo>
                <a:cubicBezTo>
                  <a:pt x="1106742" y="509751"/>
                  <a:pt x="951843" y="761345"/>
                  <a:pt x="962799" y="905864"/>
                </a:cubicBezTo>
                <a:lnTo>
                  <a:pt x="1413784" y="1279283"/>
                </a:lnTo>
                <a:close/>
              </a:path>
            </a:pathLst>
          </a:custGeom>
          <a:solidFill>
            <a:srgbClr val="D6F2EA"/>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pic>
        <p:nvPicPr>
          <p:cNvPr id="25" name="Picture 24"/>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37948"/>
          <a:stretch/>
        </p:blipFill>
        <p:spPr>
          <a:xfrm rot="6027442" flipH="1">
            <a:off x="2921459" y="252812"/>
            <a:ext cx="3681840" cy="4488934"/>
          </a:xfrm>
          <a:prstGeom prst="rect">
            <a:avLst/>
          </a:prstGeom>
        </p:spPr>
      </p:pic>
      <p:sp>
        <p:nvSpPr>
          <p:cNvPr id="26" name="Chord 18"/>
          <p:cNvSpPr/>
          <p:nvPr/>
        </p:nvSpPr>
        <p:spPr>
          <a:xfrm rot="900717">
            <a:off x="2889806" y="1706532"/>
            <a:ext cx="1324787" cy="2304661"/>
          </a:xfrm>
          <a:custGeom>
            <a:avLst/>
            <a:gdLst>
              <a:gd name="connsiteX0" fmla="*/ 1912275 w 2253454"/>
              <a:gd name="connsiteY0" fmla="*/ 1881333 h 2191569"/>
              <a:gd name="connsiteX1" fmla="*/ 644752 w 2253454"/>
              <a:gd name="connsiteY1" fmla="*/ 2086254 h 2191569"/>
              <a:gd name="connsiteX2" fmla="*/ 8613 w 2253454"/>
              <a:gd name="connsiteY2" fmla="*/ 960552 h 2191569"/>
              <a:gd name="connsiteX3" fmla="*/ 895713 w 2253454"/>
              <a:gd name="connsiteY3" fmla="*/ 23279 h 2191569"/>
              <a:gd name="connsiteX4" fmla="*/ 2083089 w 2253454"/>
              <a:gd name="connsiteY4" fmla="*/ 516421 h 2191569"/>
              <a:gd name="connsiteX5" fmla="*/ 1912275 w 2253454"/>
              <a:gd name="connsiteY5" fmla="*/ 1881333 h 2191569"/>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935830 w 2083131"/>
              <a:gd name="connsiteY5" fmla="*/ 1320860 h 2191658"/>
              <a:gd name="connsiteX6" fmla="*/ 1912317 w 2083131"/>
              <a:gd name="connsiteY6" fmla="*/ 1881394 h 2191658"/>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848744 w 2083131"/>
              <a:gd name="connsiteY5" fmla="*/ 1422460 h 2191658"/>
              <a:gd name="connsiteX6" fmla="*/ 1912317 w 2083131"/>
              <a:gd name="connsiteY6" fmla="*/ 1881394 h 2191658"/>
              <a:gd name="connsiteX0" fmla="*/ 1981758 w 2080977"/>
              <a:gd name="connsiteY0" fmla="*/ 1888732 h 2175852"/>
              <a:gd name="connsiteX1" fmla="*/ 642640 w 2080977"/>
              <a:gd name="connsiteY1" fmla="*/ 2086315 h 2175852"/>
              <a:gd name="connsiteX2" fmla="*/ 6501 w 2080977"/>
              <a:gd name="connsiteY2" fmla="*/ 960613 h 2175852"/>
              <a:gd name="connsiteX3" fmla="*/ 893601 w 2080977"/>
              <a:gd name="connsiteY3" fmla="*/ 23340 h 2175852"/>
              <a:gd name="connsiteX4" fmla="*/ 2080977 w 2080977"/>
              <a:gd name="connsiteY4" fmla="*/ 516482 h 2175852"/>
              <a:gd name="connsiteX5" fmla="*/ 1846590 w 2080977"/>
              <a:gd name="connsiteY5" fmla="*/ 1422460 h 2175852"/>
              <a:gd name="connsiteX6" fmla="*/ 1981758 w 2080977"/>
              <a:gd name="connsiteY6" fmla="*/ 1888732 h 2175852"/>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846767 w 2081154"/>
              <a:gd name="connsiteY5" fmla="*/ 1422460 h 2190738"/>
              <a:gd name="connsiteX6" fmla="*/ 2051486 w 2081154"/>
              <a:gd name="connsiteY6" fmla="*/ 1924641 h 2190738"/>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967111 w 2081154"/>
              <a:gd name="connsiteY5" fmla="*/ 1420401 h 2190738"/>
              <a:gd name="connsiteX6" fmla="*/ 2051486 w 2081154"/>
              <a:gd name="connsiteY6" fmla="*/ 1924641 h 2190738"/>
              <a:gd name="connsiteX0" fmla="*/ 2051486 w 2188831"/>
              <a:gd name="connsiteY0" fmla="*/ 1960213 h 2226310"/>
              <a:gd name="connsiteX1" fmla="*/ 642817 w 2188831"/>
              <a:gd name="connsiteY1" fmla="*/ 2121887 h 2226310"/>
              <a:gd name="connsiteX2" fmla="*/ 6678 w 2188831"/>
              <a:gd name="connsiteY2" fmla="*/ 996185 h 2226310"/>
              <a:gd name="connsiteX3" fmla="*/ 893778 w 2188831"/>
              <a:gd name="connsiteY3" fmla="*/ 58912 h 2226310"/>
              <a:gd name="connsiteX4" fmla="*/ 2188831 w 2188831"/>
              <a:gd name="connsiteY4" fmla="*/ 329585 h 2226310"/>
              <a:gd name="connsiteX5" fmla="*/ 1967111 w 2188831"/>
              <a:gd name="connsiteY5" fmla="*/ 1455973 h 2226310"/>
              <a:gd name="connsiteX6" fmla="*/ 2051486 w 2188831"/>
              <a:gd name="connsiteY6" fmla="*/ 1960213 h 2226310"/>
              <a:gd name="connsiteX0" fmla="*/ 2001633 w 2188704"/>
              <a:gd name="connsiteY0" fmla="*/ 2114920 h 2310432"/>
              <a:gd name="connsiteX1" fmla="*/ 642690 w 2188704"/>
              <a:gd name="connsiteY1" fmla="*/ 2121887 h 2310432"/>
              <a:gd name="connsiteX2" fmla="*/ 6551 w 2188704"/>
              <a:gd name="connsiteY2" fmla="*/ 996185 h 2310432"/>
              <a:gd name="connsiteX3" fmla="*/ 893651 w 2188704"/>
              <a:gd name="connsiteY3" fmla="*/ 58912 h 2310432"/>
              <a:gd name="connsiteX4" fmla="*/ 2188704 w 2188704"/>
              <a:gd name="connsiteY4" fmla="*/ 329585 h 2310432"/>
              <a:gd name="connsiteX5" fmla="*/ 1966984 w 2188704"/>
              <a:gd name="connsiteY5" fmla="*/ 1455973 h 2310432"/>
              <a:gd name="connsiteX6" fmla="*/ 2001633 w 2188704"/>
              <a:gd name="connsiteY6" fmla="*/ 2114920 h 2310432"/>
              <a:gd name="connsiteX0" fmla="*/ 2184125 w 2189194"/>
              <a:gd name="connsiteY0" fmla="*/ 2059516 h 2276789"/>
              <a:gd name="connsiteX1" fmla="*/ 643180 w 2189194"/>
              <a:gd name="connsiteY1" fmla="*/ 2121887 h 2276789"/>
              <a:gd name="connsiteX2" fmla="*/ 7041 w 2189194"/>
              <a:gd name="connsiteY2" fmla="*/ 996185 h 2276789"/>
              <a:gd name="connsiteX3" fmla="*/ 894141 w 2189194"/>
              <a:gd name="connsiteY3" fmla="*/ 58912 h 2276789"/>
              <a:gd name="connsiteX4" fmla="*/ 2189194 w 2189194"/>
              <a:gd name="connsiteY4" fmla="*/ 329585 h 2276789"/>
              <a:gd name="connsiteX5" fmla="*/ 1967474 w 2189194"/>
              <a:gd name="connsiteY5" fmla="*/ 1455973 h 2276789"/>
              <a:gd name="connsiteX6" fmla="*/ 2184125 w 2189194"/>
              <a:gd name="connsiteY6" fmla="*/ 2059516 h 227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9194" h="2276789">
                <a:moveTo>
                  <a:pt x="2184125" y="2059516"/>
                </a:moveTo>
                <a:cubicBezTo>
                  <a:pt x="1846993" y="2378386"/>
                  <a:pt x="1006027" y="2299109"/>
                  <a:pt x="643180" y="2121887"/>
                </a:cubicBezTo>
                <a:cubicBezTo>
                  <a:pt x="280333" y="1944665"/>
                  <a:pt x="-52988" y="1465624"/>
                  <a:pt x="7041" y="996185"/>
                </a:cubicBezTo>
                <a:cubicBezTo>
                  <a:pt x="66460" y="531520"/>
                  <a:pt x="422903" y="154917"/>
                  <a:pt x="894141" y="58912"/>
                </a:cubicBezTo>
                <a:cubicBezTo>
                  <a:pt x="1357134" y="-35413"/>
                  <a:pt x="1939087" y="-60905"/>
                  <a:pt x="2189194" y="329585"/>
                </a:cubicBezTo>
                <a:cubicBezTo>
                  <a:pt x="2164284" y="529978"/>
                  <a:pt x="1992384" y="1255580"/>
                  <a:pt x="1967474" y="1455973"/>
                </a:cubicBezTo>
                <a:cubicBezTo>
                  <a:pt x="1935446" y="1710551"/>
                  <a:pt x="2216153" y="1804938"/>
                  <a:pt x="2184125" y="2059516"/>
                </a:cubicBezTo>
                <a:close/>
              </a:path>
            </a:pathLst>
          </a:custGeom>
          <a:solidFill>
            <a:srgbClr val="D6F2EA"/>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sp>
        <p:nvSpPr>
          <p:cNvPr id="27" name="Chord 18"/>
          <p:cNvSpPr/>
          <p:nvPr/>
        </p:nvSpPr>
        <p:spPr>
          <a:xfrm rot="900717">
            <a:off x="3456018" y="2181652"/>
            <a:ext cx="3308748" cy="2520225"/>
          </a:xfrm>
          <a:custGeom>
            <a:avLst/>
            <a:gdLst>
              <a:gd name="connsiteX0" fmla="*/ 1912275 w 2253454"/>
              <a:gd name="connsiteY0" fmla="*/ 1881333 h 2191569"/>
              <a:gd name="connsiteX1" fmla="*/ 644752 w 2253454"/>
              <a:gd name="connsiteY1" fmla="*/ 2086254 h 2191569"/>
              <a:gd name="connsiteX2" fmla="*/ 8613 w 2253454"/>
              <a:gd name="connsiteY2" fmla="*/ 960552 h 2191569"/>
              <a:gd name="connsiteX3" fmla="*/ 895713 w 2253454"/>
              <a:gd name="connsiteY3" fmla="*/ 23279 h 2191569"/>
              <a:gd name="connsiteX4" fmla="*/ 2083089 w 2253454"/>
              <a:gd name="connsiteY4" fmla="*/ 516421 h 2191569"/>
              <a:gd name="connsiteX5" fmla="*/ 1912275 w 2253454"/>
              <a:gd name="connsiteY5" fmla="*/ 1881333 h 2191569"/>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935830 w 2083131"/>
              <a:gd name="connsiteY5" fmla="*/ 1320860 h 2191658"/>
              <a:gd name="connsiteX6" fmla="*/ 1912317 w 2083131"/>
              <a:gd name="connsiteY6" fmla="*/ 1881394 h 2191658"/>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848744 w 2083131"/>
              <a:gd name="connsiteY5" fmla="*/ 1422460 h 2191658"/>
              <a:gd name="connsiteX6" fmla="*/ 1912317 w 2083131"/>
              <a:gd name="connsiteY6" fmla="*/ 1881394 h 2191658"/>
              <a:gd name="connsiteX0" fmla="*/ 1981758 w 2080977"/>
              <a:gd name="connsiteY0" fmla="*/ 1888732 h 2175852"/>
              <a:gd name="connsiteX1" fmla="*/ 642640 w 2080977"/>
              <a:gd name="connsiteY1" fmla="*/ 2086315 h 2175852"/>
              <a:gd name="connsiteX2" fmla="*/ 6501 w 2080977"/>
              <a:gd name="connsiteY2" fmla="*/ 960613 h 2175852"/>
              <a:gd name="connsiteX3" fmla="*/ 893601 w 2080977"/>
              <a:gd name="connsiteY3" fmla="*/ 23340 h 2175852"/>
              <a:gd name="connsiteX4" fmla="*/ 2080977 w 2080977"/>
              <a:gd name="connsiteY4" fmla="*/ 516482 h 2175852"/>
              <a:gd name="connsiteX5" fmla="*/ 1846590 w 2080977"/>
              <a:gd name="connsiteY5" fmla="*/ 1422460 h 2175852"/>
              <a:gd name="connsiteX6" fmla="*/ 1981758 w 2080977"/>
              <a:gd name="connsiteY6" fmla="*/ 1888732 h 2175852"/>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846767 w 2081154"/>
              <a:gd name="connsiteY5" fmla="*/ 1422460 h 2190738"/>
              <a:gd name="connsiteX6" fmla="*/ 2051486 w 2081154"/>
              <a:gd name="connsiteY6" fmla="*/ 1924641 h 2190738"/>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967111 w 2081154"/>
              <a:gd name="connsiteY5" fmla="*/ 1420401 h 2190738"/>
              <a:gd name="connsiteX6" fmla="*/ 2051486 w 2081154"/>
              <a:gd name="connsiteY6" fmla="*/ 1924641 h 2190738"/>
              <a:gd name="connsiteX0" fmla="*/ 2051486 w 2188831"/>
              <a:gd name="connsiteY0" fmla="*/ 1960213 h 2226310"/>
              <a:gd name="connsiteX1" fmla="*/ 642817 w 2188831"/>
              <a:gd name="connsiteY1" fmla="*/ 2121887 h 2226310"/>
              <a:gd name="connsiteX2" fmla="*/ 6678 w 2188831"/>
              <a:gd name="connsiteY2" fmla="*/ 996185 h 2226310"/>
              <a:gd name="connsiteX3" fmla="*/ 893778 w 2188831"/>
              <a:gd name="connsiteY3" fmla="*/ 58912 h 2226310"/>
              <a:gd name="connsiteX4" fmla="*/ 2188831 w 2188831"/>
              <a:gd name="connsiteY4" fmla="*/ 329585 h 2226310"/>
              <a:gd name="connsiteX5" fmla="*/ 1967111 w 2188831"/>
              <a:gd name="connsiteY5" fmla="*/ 1455973 h 2226310"/>
              <a:gd name="connsiteX6" fmla="*/ 2051486 w 2188831"/>
              <a:gd name="connsiteY6" fmla="*/ 1960213 h 2226310"/>
              <a:gd name="connsiteX0" fmla="*/ 2001633 w 2188704"/>
              <a:gd name="connsiteY0" fmla="*/ 2114920 h 2310432"/>
              <a:gd name="connsiteX1" fmla="*/ 642690 w 2188704"/>
              <a:gd name="connsiteY1" fmla="*/ 2121887 h 2310432"/>
              <a:gd name="connsiteX2" fmla="*/ 6551 w 2188704"/>
              <a:gd name="connsiteY2" fmla="*/ 996185 h 2310432"/>
              <a:gd name="connsiteX3" fmla="*/ 893651 w 2188704"/>
              <a:gd name="connsiteY3" fmla="*/ 58912 h 2310432"/>
              <a:gd name="connsiteX4" fmla="*/ 2188704 w 2188704"/>
              <a:gd name="connsiteY4" fmla="*/ 329585 h 2310432"/>
              <a:gd name="connsiteX5" fmla="*/ 1966984 w 2188704"/>
              <a:gd name="connsiteY5" fmla="*/ 1455973 h 2310432"/>
              <a:gd name="connsiteX6" fmla="*/ 2001633 w 2188704"/>
              <a:gd name="connsiteY6" fmla="*/ 2114920 h 2310432"/>
              <a:gd name="connsiteX0" fmla="*/ 2184125 w 2189194"/>
              <a:gd name="connsiteY0" fmla="*/ 2059516 h 2276789"/>
              <a:gd name="connsiteX1" fmla="*/ 643180 w 2189194"/>
              <a:gd name="connsiteY1" fmla="*/ 2121887 h 2276789"/>
              <a:gd name="connsiteX2" fmla="*/ 7041 w 2189194"/>
              <a:gd name="connsiteY2" fmla="*/ 996185 h 2276789"/>
              <a:gd name="connsiteX3" fmla="*/ 894141 w 2189194"/>
              <a:gd name="connsiteY3" fmla="*/ 58912 h 2276789"/>
              <a:gd name="connsiteX4" fmla="*/ 2189194 w 2189194"/>
              <a:gd name="connsiteY4" fmla="*/ 329585 h 2276789"/>
              <a:gd name="connsiteX5" fmla="*/ 1967474 w 2189194"/>
              <a:gd name="connsiteY5" fmla="*/ 1455973 h 2276789"/>
              <a:gd name="connsiteX6" fmla="*/ 2184125 w 2189194"/>
              <a:gd name="connsiteY6" fmla="*/ 2059516 h 2276789"/>
              <a:gd name="connsiteX0" fmla="*/ 2182831 w 2187900"/>
              <a:gd name="connsiteY0" fmla="*/ 2059516 h 2219038"/>
              <a:gd name="connsiteX1" fmla="*/ 1639361 w 2187900"/>
              <a:gd name="connsiteY1" fmla="*/ 2152498 h 2219038"/>
              <a:gd name="connsiteX2" fmla="*/ 641886 w 2187900"/>
              <a:gd name="connsiteY2" fmla="*/ 2121887 h 2219038"/>
              <a:gd name="connsiteX3" fmla="*/ 5747 w 2187900"/>
              <a:gd name="connsiteY3" fmla="*/ 996185 h 2219038"/>
              <a:gd name="connsiteX4" fmla="*/ 892847 w 2187900"/>
              <a:gd name="connsiteY4" fmla="*/ 58912 h 2219038"/>
              <a:gd name="connsiteX5" fmla="*/ 2187900 w 2187900"/>
              <a:gd name="connsiteY5" fmla="*/ 329585 h 2219038"/>
              <a:gd name="connsiteX6" fmla="*/ 1966180 w 2187900"/>
              <a:gd name="connsiteY6" fmla="*/ 1455973 h 2219038"/>
              <a:gd name="connsiteX7" fmla="*/ 2182831 w 2187900"/>
              <a:gd name="connsiteY7" fmla="*/ 2059516 h 2219038"/>
              <a:gd name="connsiteX0" fmla="*/ 2359147 w 2360757"/>
              <a:gd name="connsiteY0" fmla="*/ 1893278 h 2219038"/>
              <a:gd name="connsiteX1" fmla="*/ 1639361 w 2360757"/>
              <a:gd name="connsiteY1" fmla="*/ 2152498 h 2219038"/>
              <a:gd name="connsiteX2" fmla="*/ 641886 w 2360757"/>
              <a:gd name="connsiteY2" fmla="*/ 2121887 h 2219038"/>
              <a:gd name="connsiteX3" fmla="*/ 5747 w 2360757"/>
              <a:gd name="connsiteY3" fmla="*/ 996185 h 2219038"/>
              <a:gd name="connsiteX4" fmla="*/ 892847 w 2360757"/>
              <a:gd name="connsiteY4" fmla="*/ 58912 h 2219038"/>
              <a:gd name="connsiteX5" fmla="*/ 2187900 w 2360757"/>
              <a:gd name="connsiteY5" fmla="*/ 329585 h 2219038"/>
              <a:gd name="connsiteX6" fmla="*/ 1966180 w 2360757"/>
              <a:gd name="connsiteY6" fmla="*/ 1455973 h 2219038"/>
              <a:gd name="connsiteX7" fmla="*/ 2359147 w 2360757"/>
              <a:gd name="connsiteY7" fmla="*/ 1893278 h 2219038"/>
              <a:gd name="connsiteX0" fmla="*/ 2537554 w 2538725"/>
              <a:gd name="connsiteY0" fmla="*/ 1804624 h 2219038"/>
              <a:gd name="connsiteX1" fmla="*/ 1639361 w 2538725"/>
              <a:gd name="connsiteY1" fmla="*/ 2152498 h 2219038"/>
              <a:gd name="connsiteX2" fmla="*/ 641886 w 2538725"/>
              <a:gd name="connsiteY2" fmla="*/ 2121887 h 2219038"/>
              <a:gd name="connsiteX3" fmla="*/ 5747 w 2538725"/>
              <a:gd name="connsiteY3" fmla="*/ 996185 h 2219038"/>
              <a:gd name="connsiteX4" fmla="*/ 892847 w 2538725"/>
              <a:gd name="connsiteY4" fmla="*/ 58912 h 2219038"/>
              <a:gd name="connsiteX5" fmla="*/ 2187900 w 2538725"/>
              <a:gd name="connsiteY5" fmla="*/ 329585 h 2219038"/>
              <a:gd name="connsiteX6" fmla="*/ 1966180 w 2538725"/>
              <a:gd name="connsiteY6" fmla="*/ 1455973 h 2219038"/>
              <a:gd name="connsiteX7" fmla="*/ 2537554 w 2538725"/>
              <a:gd name="connsiteY7" fmla="*/ 1804624 h 2219038"/>
              <a:gd name="connsiteX0" fmla="*/ 3462576 w 3463062"/>
              <a:gd name="connsiteY0" fmla="*/ 1511645 h 2219038"/>
              <a:gd name="connsiteX1" fmla="*/ 1639361 w 3463062"/>
              <a:gd name="connsiteY1" fmla="*/ 2152498 h 2219038"/>
              <a:gd name="connsiteX2" fmla="*/ 641886 w 3463062"/>
              <a:gd name="connsiteY2" fmla="*/ 2121887 h 2219038"/>
              <a:gd name="connsiteX3" fmla="*/ 5747 w 3463062"/>
              <a:gd name="connsiteY3" fmla="*/ 996185 h 2219038"/>
              <a:gd name="connsiteX4" fmla="*/ 892847 w 3463062"/>
              <a:gd name="connsiteY4" fmla="*/ 58912 h 2219038"/>
              <a:gd name="connsiteX5" fmla="*/ 2187900 w 3463062"/>
              <a:gd name="connsiteY5" fmla="*/ 329585 h 2219038"/>
              <a:gd name="connsiteX6" fmla="*/ 1966180 w 3463062"/>
              <a:gd name="connsiteY6" fmla="*/ 1455973 h 2219038"/>
              <a:gd name="connsiteX7" fmla="*/ 3462576 w 3463062"/>
              <a:gd name="connsiteY7" fmla="*/ 1511645 h 2219038"/>
              <a:gd name="connsiteX0" fmla="*/ 3767431 w 3767839"/>
              <a:gd name="connsiteY0" fmla="*/ 1284678 h 2219038"/>
              <a:gd name="connsiteX1" fmla="*/ 1639361 w 3767839"/>
              <a:gd name="connsiteY1" fmla="*/ 2152498 h 2219038"/>
              <a:gd name="connsiteX2" fmla="*/ 641886 w 3767839"/>
              <a:gd name="connsiteY2" fmla="*/ 2121887 h 2219038"/>
              <a:gd name="connsiteX3" fmla="*/ 5747 w 3767839"/>
              <a:gd name="connsiteY3" fmla="*/ 996185 h 2219038"/>
              <a:gd name="connsiteX4" fmla="*/ 892847 w 3767839"/>
              <a:gd name="connsiteY4" fmla="*/ 58912 h 2219038"/>
              <a:gd name="connsiteX5" fmla="*/ 2187900 w 3767839"/>
              <a:gd name="connsiteY5" fmla="*/ 329585 h 2219038"/>
              <a:gd name="connsiteX6" fmla="*/ 1966180 w 3767839"/>
              <a:gd name="connsiteY6" fmla="*/ 1455973 h 2219038"/>
              <a:gd name="connsiteX7" fmla="*/ 3767431 w 3767839"/>
              <a:gd name="connsiteY7" fmla="*/ 1284678 h 2219038"/>
              <a:gd name="connsiteX0" fmla="*/ 3767431 w 3767837"/>
              <a:gd name="connsiteY0" fmla="*/ 1284678 h 2219038"/>
              <a:gd name="connsiteX1" fmla="*/ 1639361 w 3767837"/>
              <a:gd name="connsiteY1" fmla="*/ 2152498 h 2219038"/>
              <a:gd name="connsiteX2" fmla="*/ 641886 w 3767837"/>
              <a:gd name="connsiteY2" fmla="*/ 2121887 h 2219038"/>
              <a:gd name="connsiteX3" fmla="*/ 5747 w 3767837"/>
              <a:gd name="connsiteY3" fmla="*/ 996185 h 2219038"/>
              <a:gd name="connsiteX4" fmla="*/ 892847 w 3767837"/>
              <a:gd name="connsiteY4" fmla="*/ 58912 h 2219038"/>
              <a:gd name="connsiteX5" fmla="*/ 2187900 w 3767837"/>
              <a:gd name="connsiteY5" fmla="*/ 329585 h 2219038"/>
              <a:gd name="connsiteX6" fmla="*/ 1966180 w 3767837"/>
              <a:gd name="connsiteY6" fmla="*/ 1455973 h 2219038"/>
              <a:gd name="connsiteX7" fmla="*/ 3767431 w 3767837"/>
              <a:gd name="connsiteY7" fmla="*/ 1284678 h 2219038"/>
              <a:gd name="connsiteX0" fmla="*/ 4112988 w 4113331"/>
              <a:gd name="connsiteY0" fmla="*/ 1226183 h 2219038"/>
              <a:gd name="connsiteX1" fmla="*/ 1639361 w 4113331"/>
              <a:gd name="connsiteY1" fmla="*/ 2152498 h 2219038"/>
              <a:gd name="connsiteX2" fmla="*/ 641886 w 4113331"/>
              <a:gd name="connsiteY2" fmla="*/ 2121887 h 2219038"/>
              <a:gd name="connsiteX3" fmla="*/ 5747 w 4113331"/>
              <a:gd name="connsiteY3" fmla="*/ 996185 h 2219038"/>
              <a:gd name="connsiteX4" fmla="*/ 892847 w 4113331"/>
              <a:gd name="connsiteY4" fmla="*/ 58912 h 2219038"/>
              <a:gd name="connsiteX5" fmla="*/ 2187900 w 4113331"/>
              <a:gd name="connsiteY5" fmla="*/ 329585 h 2219038"/>
              <a:gd name="connsiteX6" fmla="*/ 1966180 w 4113331"/>
              <a:gd name="connsiteY6" fmla="*/ 1455973 h 2219038"/>
              <a:gd name="connsiteX7" fmla="*/ 4112988 w 4113331"/>
              <a:gd name="connsiteY7" fmla="*/ 1226183 h 2219038"/>
              <a:gd name="connsiteX0" fmla="*/ 4112988 w 4132553"/>
              <a:gd name="connsiteY0" fmla="*/ 1226183 h 2234126"/>
              <a:gd name="connsiteX1" fmla="*/ 2952088 w 4132553"/>
              <a:gd name="connsiteY1" fmla="*/ 1754918 h 2234126"/>
              <a:gd name="connsiteX2" fmla="*/ 1639361 w 4132553"/>
              <a:gd name="connsiteY2" fmla="*/ 2152498 h 2234126"/>
              <a:gd name="connsiteX3" fmla="*/ 641886 w 4132553"/>
              <a:gd name="connsiteY3" fmla="*/ 2121887 h 2234126"/>
              <a:gd name="connsiteX4" fmla="*/ 5747 w 4132553"/>
              <a:gd name="connsiteY4" fmla="*/ 996185 h 2234126"/>
              <a:gd name="connsiteX5" fmla="*/ 892847 w 4132553"/>
              <a:gd name="connsiteY5" fmla="*/ 58912 h 2234126"/>
              <a:gd name="connsiteX6" fmla="*/ 2187900 w 4132553"/>
              <a:gd name="connsiteY6" fmla="*/ 329585 h 2234126"/>
              <a:gd name="connsiteX7" fmla="*/ 1966180 w 4132553"/>
              <a:gd name="connsiteY7" fmla="*/ 1455973 h 2234126"/>
              <a:gd name="connsiteX8" fmla="*/ 4112988 w 4132553"/>
              <a:gd name="connsiteY8" fmla="*/ 1226183 h 2234126"/>
              <a:gd name="connsiteX0" fmla="*/ 4112988 w 4131592"/>
              <a:gd name="connsiteY0" fmla="*/ 1226183 h 2234126"/>
              <a:gd name="connsiteX1" fmla="*/ 2898034 w 4131592"/>
              <a:gd name="connsiteY1" fmla="*/ 1627677 h 2234126"/>
              <a:gd name="connsiteX2" fmla="*/ 1639361 w 4131592"/>
              <a:gd name="connsiteY2" fmla="*/ 2152498 h 2234126"/>
              <a:gd name="connsiteX3" fmla="*/ 641886 w 4131592"/>
              <a:gd name="connsiteY3" fmla="*/ 2121887 h 2234126"/>
              <a:gd name="connsiteX4" fmla="*/ 5747 w 4131592"/>
              <a:gd name="connsiteY4" fmla="*/ 996185 h 2234126"/>
              <a:gd name="connsiteX5" fmla="*/ 892847 w 4131592"/>
              <a:gd name="connsiteY5" fmla="*/ 58912 h 2234126"/>
              <a:gd name="connsiteX6" fmla="*/ 2187900 w 4131592"/>
              <a:gd name="connsiteY6" fmla="*/ 329585 h 2234126"/>
              <a:gd name="connsiteX7" fmla="*/ 1966180 w 4131592"/>
              <a:gd name="connsiteY7" fmla="*/ 1455973 h 2234126"/>
              <a:gd name="connsiteX8" fmla="*/ 4112988 w 4131592"/>
              <a:gd name="connsiteY8" fmla="*/ 1226183 h 2234126"/>
              <a:gd name="connsiteX0" fmla="*/ 4112988 w 4143079"/>
              <a:gd name="connsiteY0" fmla="*/ 1226183 h 2234126"/>
              <a:gd name="connsiteX1" fmla="*/ 2898034 w 4143079"/>
              <a:gd name="connsiteY1" fmla="*/ 1627677 h 2234126"/>
              <a:gd name="connsiteX2" fmla="*/ 1639361 w 4143079"/>
              <a:gd name="connsiteY2" fmla="*/ 2152498 h 2234126"/>
              <a:gd name="connsiteX3" fmla="*/ 641886 w 4143079"/>
              <a:gd name="connsiteY3" fmla="*/ 2121887 h 2234126"/>
              <a:gd name="connsiteX4" fmla="*/ 5747 w 4143079"/>
              <a:gd name="connsiteY4" fmla="*/ 996185 h 2234126"/>
              <a:gd name="connsiteX5" fmla="*/ 892847 w 4143079"/>
              <a:gd name="connsiteY5" fmla="*/ 58912 h 2234126"/>
              <a:gd name="connsiteX6" fmla="*/ 2187900 w 4143079"/>
              <a:gd name="connsiteY6" fmla="*/ 329585 h 2234126"/>
              <a:gd name="connsiteX7" fmla="*/ 1966180 w 4143079"/>
              <a:gd name="connsiteY7" fmla="*/ 1455973 h 2234126"/>
              <a:gd name="connsiteX8" fmla="*/ 4112988 w 4143079"/>
              <a:gd name="connsiteY8" fmla="*/ 1226183 h 2234126"/>
              <a:gd name="connsiteX0" fmla="*/ 4461288 w 4481398"/>
              <a:gd name="connsiteY0" fmla="*/ 1537430 h 2234126"/>
              <a:gd name="connsiteX1" fmla="*/ 2898034 w 4481398"/>
              <a:gd name="connsiteY1" fmla="*/ 1627677 h 2234126"/>
              <a:gd name="connsiteX2" fmla="*/ 1639361 w 4481398"/>
              <a:gd name="connsiteY2" fmla="*/ 2152498 h 2234126"/>
              <a:gd name="connsiteX3" fmla="*/ 641886 w 4481398"/>
              <a:gd name="connsiteY3" fmla="*/ 2121887 h 2234126"/>
              <a:gd name="connsiteX4" fmla="*/ 5747 w 4481398"/>
              <a:gd name="connsiteY4" fmla="*/ 996185 h 2234126"/>
              <a:gd name="connsiteX5" fmla="*/ 892847 w 4481398"/>
              <a:gd name="connsiteY5" fmla="*/ 58912 h 2234126"/>
              <a:gd name="connsiteX6" fmla="*/ 2187900 w 4481398"/>
              <a:gd name="connsiteY6" fmla="*/ 329585 h 2234126"/>
              <a:gd name="connsiteX7" fmla="*/ 1966180 w 4481398"/>
              <a:gd name="connsiteY7" fmla="*/ 1455973 h 2234126"/>
              <a:gd name="connsiteX8" fmla="*/ 4461288 w 4481398"/>
              <a:gd name="connsiteY8" fmla="*/ 1537430 h 2234126"/>
              <a:gd name="connsiteX0" fmla="*/ 4461288 w 4603876"/>
              <a:gd name="connsiteY0" fmla="*/ 1537430 h 2234126"/>
              <a:gd name="connsiteX1" fmla="*/ 4148189 w 4603876"/>
              <a:gd name="connsiteY1" fmla="*/ 1591410 h 2234126"/>
              <a:gd name="connsiteX2" fmla="*/ 2898034 w 4603876"/>
              <a:gd name="connsiteY2" fmla="*/ 1627677 h 2234126"/>
              <a:gd name="connsiteX3" fmla="*/ 1639361 w 4603876"/>
              <a:gd name="connsiteY3" fmla="*/ 2152498 h 2234126"/>
              <a:gd name="connsiteX4" fmla="*/ 641886 w 4603876"/>
              <a:gd name="connsiteY4" fmla="*/ 2121887 h 2234126"/>
              <a:gd name="connsiteX5" fmla="*/ 5747 w 4603876"/>
              <a:gd name="connsiteY5" fmla="*/ 996185 h 2234126"/>
              <a:gd name="connsiteX6" fmla="*/ 892847 w 4603876"/>
              <a:gd name="connsiteY6" fmla="*/ 58912 h 2234126"/>
              <a:gd name="connsiteX7" fmla="*/ 2187900 w 4603876"/>
              <a:gd name="connsiteY7" fmla="*/ 329585 h 2234126"/>
              <a:gd name="connsiteX8" fmla="*/ 1966180 w 4603876"/>
              <a:gd name="connsiteY8" fmla="*/ 1455973 h 2234126"/>
              <a:gd name="connsiteX9" fmla="*/ 4461288 w 4603876"/>
              <a:gd name="connsiteY9" fmla="*/ 1537430 h 2234126"/>
              <a:gd name="connsiteX0" fmla="*/ 4461288 w 4658497"/>
              <a:gd name="connsiteY0" fmla="*/ 1537430 h 2234126"/>
              <a:gd name="connsiteX1" fmla="*/ 4361674 w 4658497"/>
              <a:gd name="connsiteY1" fmla="*/ 1730633 h 2234126"/>
              <a:gd name="connsiteX2" fmla="*/ 2898034 w 4658497"/>
              <a:gd name="connsiteY2" fmla="*/ 1627677 h 2234126"/>
              <a:gd name="connsiteX3" fmla="*/ 1639361 w 4658497"/>
              <a:gd name="connsiteY3" fmla="*/ 2152498 h 2234126"/>
              <a:gd name="connsiteX4" fmla="*/ 641886 w 4658497"/>
              <a:gd name="connsiteY4" fmla="*/ 2121887 h 2234126"/>
              <a:gd name="connsiteX5" fmla="*/ 5747 w 4658497"/>
              <a:gd name="connsiteY5" fmla="*/ 996185 h 2234126"/>
              <a:gd name="connsiteX6" fmla="*/ 892847 w 4658497"/>
              <a:gd name="connsiteY6" fmla="*/ 58912 h 2234126"/>
              <a:gd name="connsiteX7" fmla="*/ 2187900 w 4658497"/>
              <a:gd name="connsiteY7" fmla="*/ 329585 h 2234126"/>
              <a:gd name="connsiteX8" fmla="*/ 1966180 w 4658497"/>
              <a:gd name="connsiteY8" fmla="*/ 1455973 h 2234126"/>
              <a:gd name="connsiteX9" fmla="*/ 4461288 w 4658497"/>
              <a:gd name="connsiteY9" fmla="*/ 1537430 h 2234126"/>
              <a:gd name="connsiteX0" fmla="*/ 4461288 w 5178310"/>
              <a:gd name="connsiteY0" fmla="*/ 1537430 h 2489746"/>
              <a:gd name="connsiteX1" fmla="*/ 5177647 w 5178310"/>
              <a:gd name="connsiteY1" fmla="*/ 2488795 h 2489746"/>
              <a:gd name="connsiteX2" fmla="*/ 4361674 w 5178310"/>
              <a:gd name="connsiteY2" fmla="*/ 1730633 h 2489746"/>
              <a:gd name="connsiteX3" fmla="*/ 2898034 w 5178310"/>
              <a:gd name="connsiteY3" fmla="*/ 1627677 h 2489746"/>
              <a:gd name="connsiteX4" fmla="*/ 1639361 w 5178310"/>
              <a:gd name="connsiteY4" fmla="*/ 2152498 h 2489746"/>
              <a:gd name="connsiteX5" fmla="*/ 641886 w 5178310"/>
              <a:gd name="connsiteY5" fmla="*/ 2121887 h 2489746"/>
              <a:gd name="connsiteX6" fmla="*/ 5747 w 5178310"/>
              <a:gd name="connsiteY6" fmla="*/ 996185 h 2489746"/>
              <a:gd name="connsiteX7" fmla="*/ 892847 w 5178310"/>
              <a:gd name="connsiteY7" fmla="*/ 58912 h 2489746"/>
              <a:gd name="connsiteX8" fmla="*/ 2187900 w 5178310"/>
              <a:gd name="connsiteY8" fmla="*/ 329585 h 2489746"/>
              <a:gd name="connsiteX9" fmla="*/ 1966180 w 5178310"/>
              <a:gd name="connsiteY9" fmla="*/ 1455973 h 2489746"/>
              <a:gd name="connsiteX10" fmla="*/ 4461288 w 5178310"/>
              <a:gd name="connsiteY10" fmla="*/ 1537430 h 2489746"/>
              <a:gd name="connsiteX0" fmla="*/ 4461288 w 5178308"/>
              <a:gd name="connsiteY0" fmla="*/ 1537430 h 2489746"/>
              <a:gd name="connsiteX1" fmla="*/ 5177647 w 5178308"/>
              <a:gd name="connsiteY1" fmla="*/ 2488795 h 2489746"/>
              <a:gd name="connsiteX2" fmla="*/ 4361674 w 5178308"/>
              <a:gd name="connsiteY2" fmla="*/ 1730633 h 2489746"/>
              <a:gd name="connsiteX3" fmla="*/ 2898034 w 5178308"/>
              <a:gd name="connsiteY3" fmla="*/ 1627677 h 2489746"/>
              <a:gd name="connsiteX4" fmla="*/ 1639361 w 5178308"/>
              <a:gd name="connsiteY4" fmla="*/ 2152498 h 2489746"/>
              <a:gd name="connsiteX5" fmla="*/ 641886 w 5178308"/>
              <a:gd name="connsiteY5" fmla="*/ 2121887 h 2489746"/>
              <a:gd name="connsiteX6" fmla="*/ 5747 w 5178308"/>
              <a:gd name="connsiteY6" fmla="*/ 996185 h 2489746"/>
              <a:gd name="connsiteX7" fmla="*/ 892847 w 5178308"/>
              <a:gd name="connsiteY7" fmla="*/ 58912 h 2489746"/>
              <a:gd name="connsiteX8" fmla="*/ 2187900 w 5178308"/>
              <a:gd name="connsiteY8" fmla="*/ 329585 h 2489746"/>
              <a:gd name="connsiteX9" fmla="*/ 3552727 w 5178308"/>
              <a:gd name="connsiteY9" fmla="*/ 1557609 h 2489746"/>
              <a:gd name="connsiteX10" fmla="*/ 4461288 w 5178308"/>
              <a:gd name="connsiteY10" fmla="*/ 1537430 h 2489746"/>
              <a:gd name="connsiteX0" fmla="*/ 4461288 w 5178310"/>
              <a:gd name="connsiteY0" fmla="*/ 1537430 h 2489746"/>
              <a:gd name="connsiteX1" fmla="*/ 5177647 w 5178310"/>
              <a:gd name="connsiteY1" fmla="*/ 2488795 h 2489746"/>
              <a:gd name="connsiteX2" fmla="*/ 4361674 w 5178310"/>
              <a:gd name="connsiteY2" fmla="*/ 1730633 h 2489746"/>
              <a:gd name="connsiteX3" fmla="*/ 2898034 w 5178310"/>
              <a:gd name="connsiteY3" fmla="*/ 1627677 h 2489746"/>
              <a:gd name="connsiteX4" fmla="*/ 1639361 w 5178310"/>
              <a:gd name="connsiteY4" fmla="*/ 2152498 h 2489746"/>
              <a:gd name="connsiteX5" fmla="*/ 641886 w 5178310"/>
              <a:gd name="connsiteY5" fmla="*/ 2121887 h 2489746"/>
              <a:gd name="connsiteX6" fmla="*/ 5747 w 5178310"/>
              <a:gd name="connsiteY6" fmla="*/ 996185 h 2489746"/>
              <a:gd name="connsiteX7" fmla="*/ 892847 w 5178310"/>
              <a:gd name="connsiteY7" fmla="*/ 58912 h 2489746"/>
              <a:gd name="connsiteX8" fmla="*/ 2187900 w 5178310"/>
              <a:gd name="connsiteY8" fmla="*/ 329585 h 2489746"/>
              <a:gd name="connsiteX9" fmla="*/ 4626566 w 5178310"/>
              <a:gd name="connsiteY9" fmla="*/ 1687582 h 2489746"/>
              <a:gd name="connsiteX10" fmla="*/ 4461288 w 5178310"/>
              <a:gd name="connsiteY10" fmla="*/ 1537430 h 248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78310" h="2489746">
                <a:moveTo>
                  <a:pt x="4461288" y="1537430"/>
                </a:moveTo>
                <a:cubicBezTo>
                  <a:pt x="4897296" y="1560747"/>
                  <a:pt x="5194249" y="2456595"/>
                  <a:pt x="5177647" y="2488795"/>
                </a:cubicBezTo>
                <a:cubicBezTo>
                  <a:pt x="5161045" y="2520995"/>
                  <a:pt x="4642373" y="1725333"/>
                  <a:pt x="4361674" y="1730633"/>
                </a:cubicBezTo>
                <a:cubicBezTo>
                  <a:pt x="4080975" y="1735934"/>
                  <a:pt x="3316172" y="1534162"/>
                  <a:pt x="2898034" y="1627677"/>
                </a:cubicBezTo>
                <a:cubicBezTo>
                  <a:pt x="2485763" y="1782063"/>
                  <a:pt x="2024395" y="2091337"/>
                  <a:pt x="1639361" y="2152498"/>
                </a:cubicBezTo>
                <a:cubicBezTo>
                  <a:pt x="1254327" y="2213660"/>
                  <a:pt x="914155" y="2314606"/>
                  <a:pt x="641886" y="2121887"/>
                </a:cubicBezTo>
                <a:cubicBezTo>
                  <a:pt x="369617" y="1929168"/>
                  <a:pt x="-54282" y="1465624"/>
                  <a:pt x="5747" y="996185"/>
                </a:cubicBezTo>
                <a:cubicBezTo>
                  <a:pt x="65166" y="531520"/>
                  <a:pt x="421609" y="154917"/>
                  <a:pt x="892847" y="58912"/>
                </a:cubicBezTo>
                <a:cubicBezTo>
                  <a:pt x="1355840" y="-35413"/>
                  <a:pt x="1937793" y="-60905"/>
                  <a:pt x="2187900" y="329585"/>
                </a:cubicBezTo>
                <a:cubicBezTo>
                  <a:pt x="2162990" y="529978"/>
                  <a:pt x="4651476" y="1487189"/>
                  <a:pt x="4626566" y="1687582"/>
                </a:cubicBezTo>
                <a:cubicBezTo>
                  <a:pt x="4594538" y="1942160"/>
                  <a:pt x="4493316" y="1282852"/>
                  <a:pt x="4461288" y="1537430"/>
                </a:cubicBezTo>
                <a:close/>
              </a:path>
            </a:pathLst>
          </a:custGeom>
          <a:solidFill>
            <a:srgbClr val="D6F2EA"/>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imes New Roman" pitchFamily="18" charset="0"/>
              <a:ea typeface="黑体"/>
              <a:cs typeface="Times New Roman" pitchFamily="18" charset="0"/>
            </a:endParaRPr>
          </a:p>
        </p:txBody>
      </p:sp>
      <p:pic>
        <p:nvPicPr>
          <p:cNvPr id="28" name="Picture 2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6110" t="50000" r="62373"/>
          <a:stretch/>
        </p:blipFill>
        <p:spPr>
          <a:xfrm>
            <a:off x="7049518" y="3999506"/>
            <a:ext cx="2554564" cy="2856726"/>
          </a:xfrm>
          <a:prstGeom prst="rect">
            <a:avLst/>
          </a:prstGeom>
        </p:spPr>
      </p:pic>
      <p:sp>
        <p:nvSpPr>
          <p:cNvPr id="29" name="Trapezoid 28"/>
          <p:cNvSpPr/>
          <p:nvPr/>
        </p:nvSpPr>
        <p:spPr>
          <a:xfrm rot="10800000">
            <a:off x="7747861" y="5068438"/>
            <a:ext cx="1737399" cy="1089660"/>
          </a:xfrm>
          <a:prstGeom prst="trapezoid">
            <a:avLst>
              <a:gd name="adj" fmla="val 15210"/>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8100000" scaled="1"/>
            <a:tileRect/>
          </a:gra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pic>
        <p:nvPicPr>
          <p:cNvPr id="30" name="Picture 2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37948"/>
          <a:stretch/>
        </p:blipFill>
        <p:spPr>
          <a:xfrm rot="6027442" flipH="1">
            <a:off x="4997909" y="405212"/>
            <a:ext cx="3681840" cy="4488934"/>
          </a:xfrm>
          <a:prstGeom prst="rect">
            <a:avLst/>
          </a:prstGeom>
        </p:spPr>
      </p:pic>
      <p:sp>
        <p:nvSpPr>
          <p:cNvPr id="31" name="Chord 18"/>
          <p:cNvSpPr/>
          <p:nvPr/>
        </p:nvSpPr>
        <p:spPr>
          <a:xfrm rot="900717">
            <a:off x="5009639" y="1898825"/>
            <a:ext cx="1005840" cy="2011680"/>
          </a:xfrm>
          <a:custGeom>
            <a:avLst/>
            <a:gdLst>
              <a:gd name="connsiteX0" fmla="*/ 1912275 w 2253454"/>
              <a:gd name="connsiteY0" fmla="*/ 1881333 h 2191569"/>
              <a:gd name="connsiteX1" fmla="*/ 644752 w 2253454"/>
              <a:gd name="connsiteY1" fmla="*/ 2086254 h 2191569"/>
              <a:gd name="connsiteX2" fmla="*/ 8613 w 2253454"/>
              <a:gd name="connsiteY2" fmla="*/ 960552 h 2191569"/>
              <a:gd name="connsiteX3" fmla="*/ 895713 w 2253454"/>
              <a:gd name="connsiteY3" fmla="*/ 23279 h 2191569"/>
              <a:gd name="connsiteX4" fmla="*/ 2083089 w 2253454"/>
              <a:gd name="connsiteY4" fmla="*/ 516421 h 2191569"/>
              <a:gd name="connsiteX5" fmla="*/ 1912275 w 2253454"/>
              <a:gd name="connsiteY5" fmla="*/ 1881333 h 2191569"/>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935830 w 2083131"/>
              <a:gd name="connsiteY5" fmla="*/ 1320860 h 2191658"/>
              <a:gd name="connsiteX6" fmla="*/ 1912317 w 2083131"/>
              <a:gd name="connsiteY6" fmla="*/ 1881394 h 2191658"/>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848744 w 2083131"/>
              <a:gd name="connsiteY5" fmla="*/ 1422460 h 2191658"/>
              <a:gd name="connsiteX6" fmla="*/ 1912317 w 2083131"/>
              <a:gd name="connsiteY6" fmla="*/ 1881394 h 2191658"/>
              <a:gd name="connsiteX0" fmla="*/ 1981758 w 2080977"/>
              <a:gd name="connsiteY0" fmla="*/ 1888732 h 2175852"/>
              <a:gd name="connsiteX1" fmla="*/ 642640 w 2080977"/>
              <a:gd name="connsiteY1" fmla="*/ 2086315 h 2175852"/>
              <a:gd name="connsiteX2" fmla="*/ 6501 w 2080977"/>
              <a:gd name="connsiteY2" fmla="*/ 960613 h 2175852"/>
              <a:gd name="connsiteX3" fmla="*/ 893601 w 2080977"/>
              <a:gd name="connsiteY3" fmla="*/ 23340 h 2175852"/>
              <a:gd name="connsiteX4" fmla="*/ 2080977 w 2080977"/>
              <a:gd name="connsiteY4" fmla="*/ 516482 h 2175852"/>
              <a:gd name="connsiteX5" fmla="*/ 1846590 w 2080977"/>
              <a:gd name="connsiteY5" fmla="*/ 1422460 h 2175852"/>
              <a:gd name="connsiteX6" fmla="*/ 1981758 w 2080977"/>
              <a:gd name="connsiteY6" fmla="*/ 1888732 h 2175852"/>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846767 w 2081154"/>
              <a:gd name="connsiteY5" fmla="*/ 1422460 h 2190738"/>
              <a:gd name="connsiteX6" fmla="*/ 2051486 w 2081154"/>
              <a:gd name="connsiteY6" fmla="*/ 1924641 h 2190738"/>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967111 w 2081154"/>
              <a:gd name="connsiteY5" fmla="*/ 1420401 h 2190738"/>
              <a:gd name="connsiteX6" fmla="*/ 2051486 w 2081154"/>
              <a:gd name="connsiteY6" fmla="*/ 1924641 h 2190738"/>
              <a:gd name="connsiteX0" fmla="*/ 2051486 w 2188831"/>
              <a:gd name="connsiteY0" fmla="*/ 1960213 h 2226310"/>
              <a:gd name="connsiteX1" fmla="*/ 642817 w 2188831"/>
              <a:gd name="connsiteY1" fmla="*/ 2121887 h 2226310"/>
              <a:gd name="connsiteX2" fmla="*/ 6678 w 2188831"/>
              <a:gd name="connsiteY2" fmla="*/ 996185 h 2226310"/>
              <a:gd name="connsiteX3" fmla="*/ 893778 w 2188831"/>
              <a:gd name="connsiteY3" fmla="*/ 58912 h 2226310"/>
              <a:gd name="connsiteX4" fmla="*/ 2188831 w 2188831"/>
              <a:gd name="connsiteY4" fmla="*/ 329585 h 2226310"/>
              <a:gd name="connsiteX5" fmla="*/ 1967111 w 2188831"/>
              <a:gd name="connsiteY5" fmla="*/ 1455973 h 2226310"/>
              <a:gd name="connsiteX6" fmla="*/ 2051486 w 2188831"/>
              <a:gd name="connsiteY6" fmla="*/ 1960213 h 2226310"/>
              <a:gd name="connsiteX0" fmla="*/ 2001633 w 2188704"/>
              <a:gd name="connsiteY0" fmla="*/ 2114920 h 2310432"/>
              <a:gd name="connsiteX1" fmla="*/ 642690 w 2188704"/>
              <a:gd name="connsiteY1" fmla="*/ 2121887 h 2310432"/>
              <a:gd name="connsiteX2" fmla="*/ 6551 w 2188704"/>
              <a:gd name="connsiteY2" fmla="*/ 996185 h 2310432"/>
              <a:gd name="connsiteX3" fmla="*/ 893651 w 2188704"/>
              <a:gd name="connsiteY3" fmla="*/ 58912 h 2310432"/>
              <a:gd name="connsiteX4" fmla="*/ 2188704 w 2188704"/>
              <a:gd name="connsiteY4" fmla="*/ 329585 h 2310432"/>
              <a:gd name="connsiteX5" fmla="*/ 1966984 w 2188704"/>
              <a:gd name="connsiteY5" fmla="*/ 1455973 h 2310432"/>
              <a:gd name="connsiteX6" fmla="*/ 2001633 w 2188704"/>
              <a:gd name="connsiteY6" fmla="*/ 2114920 h 2310432"/>
              <a:gd name="connsiteX0" fmla="*/ 2184125 w 2189194"/>
              <a:gd name="connsiteY0" fmla="*/ 2059516 h 2276789"/>
              <a:gd name="connsiteX1" fmla="*/ 643180 w 2189194"/>
              <a:gd name="connsiteY1" fmla="*/ 2121887 h 2276789"/>
              <a:gd name="connsiteX2" fmla="*/ 7041 w 2189194"/>
              <a:gd name="connsiteY2" fmla="*/ 996185 h 2276789"/>
              <a:gd name="connsiteX3" fmla="*/ 894141 w 2189194"/>
              <a:gd name="connsiteY3" fmla="*/ 58912 h 2276789"/>
              <a:gd name="connsiteX4" fmla="*/ 2189194 w 2189194"/>
              <a:gd name="connsiteY4" fmla="*/ 329585 h 2276789"/>
              <a:gd name="connsiteX5" fmla="*/ 1967474 w 2189194"/>
              <a:gd name="connsiteY5" fmla="*/ 1455973 h 2276789"/>
              <a:gd name="connsiteX6" fmla="*/ 2184125 w 2189194"/>
              <a:gd name="connsiteY6" fmla="*/ 2059516 h 227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9194" h="2276789">
                <a:moveTo>
                  <a:pt x="2184125" y="2059516"/>
                </a:moveTo>
                <a:cubicBezTo>
                  <a:pt x="1846993" y="2378386"/>
                  <a:pt x="1006027" y="2299109"/>
                  <a:pt x="643180" y="2121887"/>
                </a:cubicBezTo>
                <a:cubicBezTo>
                  <a:pt x="280333" y="1944665"/>
                  <a:pt x="-52988" y="1465624"/>
                  <a:pt x="7041" y="996185"/>
                </a:cubicBezTo>
                <a:cubicBezTo>
                  <a:pt x="66460" y="531520"/>
                  <a:pt x="422903" y="154917"/>
                  <a:pt x="894141" y="58912"/>
                </a:cubicBezTo>
                <a:cubicBezTo>
                  <a:pt x="1357134" y="-35413"/>
                  <a:pt x="1939087" y="-60905"/>
                  <a:pt x="2189194" y="329585"/>
                </a:cubicBezTo>
                <a:cubicBezTo>
                  <a:pt x="2164284" y="529978"/>
                  <a:pt x="1992384" y="1255580"/>
                  <a:pt x="1967474" y="1455973"/>
                </a:cubicBezTo>
                <a:cubicBezTo>
                  <a:pt x="1935446" y="1710551"/>
                  <a:pt x="2216153" y="1804938"/>
                  <a:pt x="2184125" y="2059516"/>
                </a:cubicBezTo>
                <a:close/>
              </a:path>
            </a:pathLst>
          </a:custGeom>
          <a:solidFill>
            <a:srgbClr val="D6F2EA"/>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sp>
        <p:nvSpPr>
          <p:cNvPr id="32" name="Chord 18"/>
          <p:cNvSpPr/>
          <p:nvPr/>
        </p:nvSpPr>
        <p:spPr>
          <a:xfrm rot="900717">
            <a:off x="5191792" y="2247334"/>
            <a:ext cx="3918126" cy="2574992"/>
          </a:xfrm>
          <a:custGeom>
            <a:avLst/>
            <a:gdLst>
              <a:gd name="connsiteX0" fmla="*/ 1912275 w 2253454"/>
              <a:gd name="connsiteY0" fmla="*/ 1881333 h 2191569"/>
              <a:gd name="connsiteX1" fmla="*/ 644752 w 2253454"/>
              <a:gd name="connsiteY1" fmla="*/ 2086254 h 2191569"/>
              <a:gd name="connsiteX2" fmla="*/ 8613 w 2253454"/>
              <a:gd name="connsiteY2" fmla="*/ 960552 h 2191569"/>
              <a:gd name="connsiteX3" fmla="*/ 895713 w 2253454"/>
              <a:gd name="connsiteY3" fmla="*/ 23279 h 2191569"/>
              <a:gd name="connsiteX4" fmla="*/ 2083089 w 2253454"/>
              <a:gd name="connsiteY4" fmla="*/ 516421 h 2191569"/>
              <a:gd name="connsiteX5" fmla="*/ 1912275 w 2253454"/>
              <a:gd name="connsiteY5" fmla="*/ 1881333 h 2191569"/>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935830 w 2083131"/>
              <a:gd name="connsiteY5" fmla="*/ 1320860 h 2191658"/>
              <a:gd name="connsiteX6" fmla="*/ 1912317 w 2083131"/>
              <a:gd name="connsiteY6" fmla="*/ 1881394 h 2191658"/>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848744 w 2083131"/>
              <a:gd name="connsiteY5" fmla="*/ 1422460 h 2191658"/>
              <a:gd name="connsiteX6" fmla="*/ 1912317 w 2083131"/>
              <a:gd name="connsiteY6" fmla="*/ 1881394 h 2191658"/>
              <a:gd name="connsiteX0" fmla="*/ 1981758 w 2080977"/>
              <a:gd name="connsiteY0" fmla="*/ 1888732 h 2175852"/>
              <a:gd name="connsiteX1" fmla="*/ 642640 w 2080977"/>
              <a:gd name="connsiteY1" fmla="*/ 2086315 h 2175852"/>
              <a:gd name="connsiteX2" fmla="*/ 6501 w 2080977"/>
              <a:gd name="connsiteY2" fmla="*/ 960613 h 2175852"/>
              <a:gd name="connsiteX3" fmla="*/ 893601 w 2080977"/>
              <a:gd name="connsiteY3" fmla="*/ 23340 h 2175852"/>
              <a:gd name="connsiteX4" fmla="*/ 2080977 w 2080977"/>
              <a:gd name="connsiteY4" fmla="*/ 516482 h 2175852"/>
              <a:gd name="connsiteX5" fmla="*/ 1846590 w 2080977"/>
              <a:gd name="connsiteY5" fmla="*/ 1422460 h 2175852"/>
              <a:gd name="connsiteX6" fmla="*/ 1981758 w 2080977"/>
              <a:gd name="connsiteY6" fmla="*/ 1888732 h 2175852"/>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846767 w 2081154"/>
              <a:gd name="connsiteY5" fmla="*/ 1422460 h 2190738"/>
              <a:gd name="connsiteX6" fmla="*/ 2051486 w 2081154"/>
              <a:gd name="connsiteY6" fmla="*/ 1924641 h 2190738"/>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967111 w 2081154"/>
              <a:gd name="connsiteY5" fmla="*/ 1420401 h 2190738"/>
              <a:gd name="connsiteX6" fmla="*/ 2051486 w 2081154"/>
              <a:gd name="connsiteY6" fmla="*/ 1924641 h 2190738"/>
              <a:gd name="connsiteX0" fmla="*/ 2051486 w 2188831"/>
              <a:gd name="connsiteY0" fmla="*/ 1960213 h 2226310"/>
              <a:gd name="connsiteX1" fmla="*/ 642817 w 2188831"/>
              <a:gd name="connsiteY1" fmla="*/ 2121887 h 2226310"/>
              <a:gd name="connsiteX2" fmla="*/ 6678 w 2188831"/>
              <a:gd name="connsiteY2" fmla="*/ 996185 h 2226310"/>
              <a:gd name="connsiteX3" fmla="*/ 893778 w 2188831"/>
              <a:gd name="connsiteY3" fmla="*/ 58912 h 2226310"/>
              <a:gd name="connsiteX4" fmla="*/ 2188831 w 2188831"/>
              <a:gd name="connsiteY4" fmla="*/ 329585 h 2226310"/>
              <a:gd name="connsiteX5" fmla="*/ 1967111 w 2188831"/>
              <a:gd name="connsiteY5" fmla="*/ 1455973 h 2226310"/>
              <a:gd name="connsiteX6" fmla="*/ 2051486 w 2188831"/>
              <a:gd name="connsiteY6" fmla="*/ 1960213 h 2226310"/>
              <a:gd name="connsiteX0" fmla="*/ 2001633 w 2188704"/>
              <a:gd name="connsiteY0" fmla="*/ 2114920 h 2310432"/>
              <a:gd name="connsiteX1" fmla="*/ 642690 w 2188704"/>
              <a:gd name="connsiteY1" fmla="*/ 2121887 h 2310432"/>
              <a:gd name="connsiteX2" fmla="*/ 6551 w 2188704"/>
              <a:gd name="connsiteY2" fmla="*/ 996185 h 2310432"/>
              <a:gd name="connsiteX3" fmla="*/ 893651 w 2188704"/>
              <a:gd name="connsiteY3" fmla="*/ 58912 h 2310432"/>
              <a:gd name="connsiteX4" fmla="*/ 2188704 w 2188704"/>
              <a:gd name="connsiteY4" fmla="*/ 329585 h 2310432"/>
              <a:gd name="connsiteX5" fmla="*/ 1966984 w 2188704"/>
              <a:gd name="connsiteY5" fmla="*/ 1455973 h 2310432"/>
              <a:gd name="connsiteX6" fmla="*/ 2001633 w 2188704"/>
              <a:gd name="connsiteY6" fmla="*/ 2114920 h 2310432"/>
              <a:gd name="connsiteX0" fmla="*/ 2184125 w 2189194"/>
              <a:gd name="connsiteY0" fmla="*/ 2059516 h 2276789"/>
              <a:gd name="connsiteX1" fmla="*/ 643180 w 2189194"/>
              <a:gd name="connsiteY1" fmla="*/ 2121887 h 2276789"/>
              <a:gd name="connsiteX2" fmla="*/ 7041 w 2189194"/>
              <a:gd name="connsiteY2" fmla="*/ 996185 h 2276789"/>
              <a:gd name="connsiteX3" fmla="*/ 894141 w 2189194"/>
              <a:gd name="connsiteY3" fmla="*/ 58912 h 2276789"/>
              <a:gd name="connsiteX4" fmla="*/ 2189194 w 2189194"/>
              <a:gd name="connsiteY4" fmla="*/ 329585 h 2276789"/>
              <a:gd name="connsiteX5" fmla="*/ 1967474 w 2189194"/>
              <a:gd name="connsiteY5" fmla="*/ 1455973 h 2276789"/>
              <a:gd name="connsiteX6" fmla="*/ 2184125 w 2189194"/>
              <a:gd name="connsiteY6" fmla="*/ 2059516 h 2276789"/>
              <a:gd name="connsiteX0" fmla="*/ 2184125 w 3109962"/>
              <a:gd name="connsiteY0" fmla="*/ 2059516 h 2276789"/>
              <a:gd name="connsiteX1" fmla="*/ 643180 w 3109962"/>
              <a:gd name="connsiteY1" fmla="*/ 2121887 h 2276789"/>
              <a:gd name="connsiteX2" fmla="*/ 7041 w 3109962"/>
              <a:gd name="connsiteY2" fmla="*/ 996185 h 2276789"/>
              <a:gd name="connsiteX3" fmla="*/ 894141 w 3109962"/>
              <a:gd name="connsiteY3" fmla="*/ 58912 h 2276789"/>
              <a:gd name="connsiteX4" fmla="*/ 2189194 w 3109962"/>
              <a:gd name="connsiteY4" fmla="*/ 329585 h 2276789"/>
              <a:gd name="connsiteX5" fmla="*/ 1967474 w 3109962"/>
              <a:gd name="connsiteY5" fmla="*/ 1455973 h 2276789"/>
              <a:gd name="connsiteX6" fmla="*/ 3108677 w 3109962"/>
              <a:gd name="connsiteY6" fmla="*/ 1593484 h 2276789"/>
              <a:gd name="connsiteX7" fmla="*/ 2184125 w 3109962"/>
              <a:gd name="connsiteY7" fmla="*/ 2059516 h 2276789"/>
              <a:gd name="connsiteX0" fmla="*/ 2184125 w 3630757"/>
              <a:gd name="connsiteY0" fmla="*/ 2059516 h 2276789"/>
              <a:gd name="connsiteX1" fmla="*/ 643180 w 3630757"/>
              <a:gd name="connsiteY1" fmla="*/ 2121887 h 2276789"/>
              <a:gd name="connsiteX2" fmla="*/ 7041 w 3630757"/>
              <a:gd name="connsiteY2" fmla="*/ 996185 h 2276789"/>
              <a:gd name="connsiteX3" fmla="*/ 894141 w 3630757"/>
              <a:gd name="connsiteY3" fmla="*/ 58912 h 2276789"/>
              <a:gd name="connsiteX4" fmla="*/ 2189194 w 3630757"/>
              <a:gd name="connsiteY4" fmla="*/ 329585 h 2276789"/>
              <a:gd name="connsiteX5" fmla="*/ 1967474 w 3630757"/>
              <a:gd name="connsiteY5" fmla="*/ 1455973 h 2276789"/>
              <a:gd name="connsiteX6" fmla="*/ 3629993 w 3630757"/>
              <a:gd name="connsiteY6" fmla="*/ 1665782 h 2276789"/>
              <a:gd name="connsiteX7" fmla="*/ 2184125 w 3630757"/>
              <a:gd name="connsiteY7" fmla="*/ 2059516 h 2276789"/>
              <a:gd name="connsiteX0" fmla="*/ 2184125 w 3882029"/>
              <a:gd name="connsiteY0" fmla="*/ 2059516 h 2276789"/>
              <a:gd name="connsiteX1" fmla="*/ 643180 w 3882029"/>
              <a:gd name="connsiteY1" fmla="*/ 2121887 h 2276789"/>
              <a:gd name="connsiteX2" fmla="*/ 7041 w 3882029"/>
              <a:gd name="connsiteY2" fmla="*/ 996185 h 2276789"/>
              <a:gd name="connsiteX3" fmla="*/ 894141 w 3882029"/>
              <a:gd name="connsiteY3" fmla="*/ 58912 h 2276789"/>
              <a:gd name="connsiteX4" fmla="*/ 2189194 w 3882029"/>
              <a:gd name="connsiteY4" fmla="*/ 329585 h 2276789"/>
              <a:gd name="connsiteX5" fmla="*/ 1967474 w 3882029"/>
              <a:gd name="connsiteY5" fmla="*/ 1455973 h 2276789"/>
              <a:gd name="connsiteX6" fmla="*/ 3881392 w 3882029"/>
              <a:gd name="connsiteY6" fmla="*/ 1644962 h 2276789"/>
              <a:gd name="connsiteX7" fmla="*/ 2184125 w 3882029"/>
              <a:gd name="connsiteY7" fmla="*/ 2059516 h 2276789"/>
              <a:gd name="connsiteX0" fmla="*/ 2184125 w 3902079"/>
              <a:gd name="connsiteY0" fmla="*/ 2059516 h 2276789"/>
              <a:gd name="connsiteX1" fmla="*/ 643180 w 3902079"/>
              <a:gd name="connsiteY1" fmla="*/ 2121887 h 2276789"/>
              <a:gd name="connsiteX2" fmla="*/ 7041 w 3902079"/>
              <a:gd name="connsiteY2" fmla="*/ 996185 h 2276789"/>
              <a:gd name="connsiteX3" fmla="*/ 894141 w 3902079"/>
              <a:gd name="connsiteY3" fmla="*/ 58912 h 2276789"/>
              <a:gd name="connsiteX4" fmla="*/ 2189194 w 3902079"/>
              <a:gd name="connsiteY4" fmla="*/ 329585 h 2276789"/>
              <a:gd name="connsiteX5" fmla="*/ 3901432 w 3902079"/>
              <a:gd name="connsiteY5" fmla="*/ 1544327 h 2276789"/>
              <a:gd name="connsiteX6" fmla="*/ 1967474 w 3902079"/>
              <a:gd name="connsiteY6" fmla="*/ 1455973 h 2276789"/>
              <a:gd name="connsiteX7" fmla="*/ 3881392 w 3902079"/>
              <a:gd name="connsiteY7" fmla="*/ 1644962 h 2276789"/>
              <a:gd name="connsiteX8" fmla="*/ 2184125 w 3902079"/>
              <a:gd name="connsiteY8" fmla="*/ 2059516 h 2276789"/>
              <a:gd name="connsiteX0" fmla="*/ 2184125 w 3902079"/>
              <a:gd name="connsiteY0" fmla="*/ 2059516 h 2276789"/>
              <a:gd name="connsiteX1" fmla="*/ 643180 w 3902079"/>
              <a:gd name="connsiteY1" fmla="*/ 2121887 h 2276789"/>
              <a:gd name="connsiteX2" fmla="*/ 7041 w 3902079"/>
              <a:gd name="connsiteY2" fmla="*/ 996185 h 2276789"/>
              <a:gd name="connsiteX3" fmla="*/ 894141 w 3902079"/>
              <a:gd name="connsiteY3" fmla="*/ 58912 h 2276789"/>
              <a:gd name="connsiteX4" fmla="*/ 2189194 w 3902079"/>
              <a:gd name="connsiteY4" fmla="*/ 329585 h 2276789"/>
              <a:gd name="connsiteX5" fmla="*/ 3901432 w 3902079"/>
              <a:gd name="connsiteY5" fmla="*/ 1544327 h 2276789"/>
              <a:gd name="connsiteX6" fmla="*/ 3397221 w 3902079"/>
              <a:gd name="connsiteY6" fmla="*/ 1519024 h 2276789"/>
              <a:gd name="connsiteX7" fmla="*/ 3881392 w 3902079"/>
              <a:gd name="connsiteY7" fmla="*/ 1644962 h 2276789"/>
              <a:gd name="connsiteX8" fmla="*/ 2184125 w 3902079"/>
              <a:gd name="connsiteY8" fmla="*/ 2059516 h 2276789"/>
              <a:gd name="connsiteX0" fmla="*/ 2184125 w 4117278"/>
              <a:gd name="connsiteY0" fmla="*/ 2059516 h 2276789"/>
              <a:gd name="connsiteX1" fmla="*/ 643180 w 4117278"/>
              <a:gd name="connsiteY1" fmla="*/ 2121887 h 2276789"/>
              <a:gd name="connsiteX2" fmla="*/ 7041 w 4117278"/>
              <a:gd name="connsiteY2" fmla="*/ 996185 h 2276789"/>
              <a:gd name="connsiteX3" fmla="*/ 894141 w 4117278"/>
              <a:gd name="connsiteY3" fmla="*/ 58912 h 2276789"/>
              <a:gd name="connsiteX4" fmla="*/ 2189194 w 4117278"/>
              <a:gd name="connsiteY4" fmla="*/ 329585 h 2276789"/>
              <a:gd name="connsiteX5" fmla="*/ 3901432 w 4117278"/>
              <a:gd name="connsiteY5" fmla="*/ 1544327 h 2276789"/>
              <a:gd name="connsiteX6" fmla="*/ 4117277 w 4117278"/>
              <a:gd name="connsiteY6" fmla="*/ 1598430 h 2276789"/>
              <a:gd name="connsiteX7" fmla="*/ 3881392 w 4117278"/>
              <a:gd name="connsiteY7" fmla="*/ 1644962 h 2276789"/>
              <a:gd name="connsiteX8" fmla="*/ 2184125 w 4117278"/>
              <a:gd name="connsiteY8" fmla="*/ 2059516 h 2276789"/>
              <a:gd name="connsiteX0" fmla="*/ 2184125 w 6086859"/>
              <a:gd name="connsiteY0" fmla="*/ 2059516 h 2276789"/>
              <a:gd name="connsiteX1" fmla="*/ 643180 w 6086859"/>
              <a:gd name="connsiteY1" fmla="*/ 2121887 h 2276789"/>
              <a:gd name="connsiteX2" fmla="*/ 7041 w 6086859"/>
              <a:gd name="connsiteY2" fmla="*/ 996185 h 2276789"/>
              <a:gd name="connsiteX3" fmla="*/ 894141 w 6086859"/>
              <a:gd name="connsiteY3" fmla="*/ 58912 h 2276789"/>
              <a:gd name="connsiteX4" fmla="*/ 2189194 w 6086859"/>
              <a:gd name="connsiteY4" fmla="*/ 329585 h 2276789"/>
              <a:gd name="connsiteX5" fmla="*/ 3901432 w 6086859"/>
              <a:gd name="connsiteY5" fmla="*/ 1544327 h 2276789"/>
              <a:gd name="connsiteX6" fmla="*/ 6086858 w 6086859"/>
              <a:gd name="connsiteY6" fmla="*/ 1847717 h 2276789"/>
              <a:gd name="connsiteX7" fmla="*/ 3881392 w 6086859"/>
              <a:gd name="connsiteY7" fmla="*/ 1644962 h 2276789"/>
              <a:gd name="connsiteX8" fmla="*/ 2184125 w 6086859"/>
              <a:gd name="connsiteY8" fmla="*/ 2059516 h 2276789"/>
              <a:gd name="connsiteX0" fmla="*/ 2184125 w 6086857"/>
              <a:gd name="connsiteY0" fmla="*/ 2059516 h 2276789"/>
              <a:gd name="connsiteX1" fmla="*/ 643180 w 6086857"/>
              <a:gd name="connsiteY1" fmla="*/ 2121887 h 2276789"/>
              <a:gd name="connsiteX2" fmla="*/ 7041 w 6086857"/>
              <a:gd name="connsiteY2" fmla="*/ 996185 h 2276789"/>
              <a:gd name="connsiteX3" fmla="*/ 894141 w 6086857"/>
              <a:gd name="connsiteY3" fmla="*/ 58912 h 2276789"/>
              <a:gd name="connsiteX4" fmla="*/ 2189194 w 6086857"/>
              <a:gd name="connsiteY4" fmla="*/ 329585 h 2276789"/>
              <a:gd name="connsiteX5" fmla="*/ 3901432 w 6086857"/>
              <a:gd name="connsiteY5" fmla="*/ 1544327 h 2276789"/>
              <a:gd name="connsiteX6" fmla="*/ 3802063 w 6086857"/>
              <a:gd name="connsiteY6" fmla="*/ 1540773 h 2276789"/>
              <a:gd name="connsiteX7" fmla="*/ 6086858 w 6086857"/>
              <a:gd name="connsiteY7" fmla="*/ 1847717 h 2276789"/>
              <a:gd name="connsiteX8" fmla="*/ 3881392 w 6086857"/>
              <a:gd name="connsiteY8" fmla="*/ 1644962 h 2276789"/>
              <a:gd name="connsiteX9" fmla="*/ 2184125 w 6086857"/>
              <a:gd name="connsiteY9" fmla="*/ 2059516 h 2276789"/>
              <a:gd name="connsiteX0" fmla="*/ 2184125 w 6086859"/>
              <a:gd name="connsiteY0" fmla="*/ 2059516 h 2276789"/>
              <a:gd name="connsiteX1" fmla="*/ 643180 w 6086859"/>
              <a:gd name="connsiteY1" fmla="*/ 2121887 h 2276789"/>
              <a:gd name="connsiteX2" fmla="*/ 7041 w 6086859"/>
              <a:gd name="connsiteY2" fmla="*/ 996185 h 2276789"/>
              <a:gd name="connsiteX3" fmla="*/ 894141 w 6086859"/>
              <a:gd name="connsiteY3" fmla="*/ 58912 h 2276789"/>
              <a:gd name="connsiteX4" fmla="*/ 2189194 w 6086859"/>
              <a:gd name="connsiteY4" fmla="*/ 329585 h 2276789"/>
              <a:gd name="connsiteX5" fmla="*/ 3901432 w 6086859"/>
              <a:gd name="connsiteY5" fmla="*/ 1544327 h 2276789"/>
              <a:gd name="connsiteX6" fmla="*/ 4485083 w 6086859"/>
              <a:gd name="connsiteY6" fmla="*/ 1392302 h 2276789"/>
              <a:gd name="connsiteX7" fmla="*/ 6086858 w 6086859"/>
              <a:gd name="connsiteY7" fmla="*/ 1847717 h 2276789"/>
              <a:gd name="connsiteX8" fmla="*/ 3881392 w 6086859"/>
              <a:gd name="connsiteY8" fmla="*/ 1644962 h 2276789"/>
              <a:gd name="connsiteX9" fmla="*/ 2184125 w 6086859"/>
              <a:gd name="connsiteY9" fmla="*/ 2059516 h 2276789"/>
              <a:gd name="connsiteX0" fmla="*/ 2184125 w 6086857"/>
              <a:gd name="connsiteY0" fmla="*/ 2059516 h 2276789"/>
              <a:gd name="connsiteX1" fmla="*/ 643180 w 6086857"/>
              <a:gd name="connsiteY1" fmla="*/ 2121887 h 2276789"/>
              <a:gd name="connsiteX2" fmla="*/ 7041 w 6086857"/>
              <a:gd name="connsiteY2" fmla="*/ 996185 h 2276789"/>
              <a:gd name="connsiteX3" fmla="*/ 894141 w 6086857"/>
              <a:gd name="connsiteY3" fmla="*/ 58912 h 2276789"/>
              <a:gd name="connsiteX4" fmla="*/ 2189194 w 6086857"/>
              <a:gd name="connsiteY4" fmla="*/ 329585 h 2276789"/>
              <a:gd name="connsiteX5" fmla="*/ 3901432 w 6086857"/>
              <a:gd name="connsiteY5" fmla="*/ 1544327 h 2276789"/>
              <a:gd name="connsiteX6" fmla="*/ 4100175 w 6086857"/>
              <a:gd name="connsiteY6" fmla="*/ 1551434 h 2276789"/>
              <a:gd name="connsiteX7" fmla="*/ 4485083 w 6086857"/>
              <a:gd name="connsiteY7" fmla="*/ 1392302 h 2276789"/>
              <a:gd name="connsiteX8" fmla="*/ 6086858 w 6086857"/>
              <a:gd name="connsiteY8" fmla="*/ 1847717 h 2276789"/>
              <a:gd name="connsiteX9" fmla="*/ 3881392 w 6086857"/>
              <a:gd name="connsiteY9" fmla="*/ 1644962 h 2276789"/>
              <a:gd name="connsiteX10" fmla="*/ 2184125 w 6086857"/>
              <a:gd name="connsiteY10" fmla="*/ 2059516 h 2276789"/>
              <a:gd name="connsiteX0" fmla="*/ 2184125 w 6086859"/>
              <a:gd name="connsiteY0" fmla="*/ 2059516 h 2276789"/>
              <a:gd name="connsiteX1" fmla="*/ 643180 w 6086859"/>
              <a:gd name="connsiteY1" fmla="*/ 2121887 h 2276789"/>
              <a:gd name="connsiteX2" fmla="*/ 7041 w 6086859"/>
              <a:gd name="connsiteY2" fmla="*/ 996185 h 2276789"/>
              <a:gd name="connsiteX3" fmla="*/ 894141 w 6086859"/>
              <a:gd name="connsiteY3" fmla="*/ 58912 h 2276789"/>
              <a:gd name="connsiteX4" fmla="*/ 2189194 w 6086859"/>
              <a:gd name="connsiteY4" fmla="*/ 329585 h 2276789"/>
              <a:gd name="connsiteX5" fmla="*/ 4495443 w 6086859"/>
              <a:gd name="connsiteY5" fmla="*/ 1488063 h 2276789"/>
              <a:gd name="connsiteX6" fmla="*/ 4100175 w 6086859"/>
              <a:gd name="connsiteY6" fmla="*/ 1551434 h 2276789"/>
              <a:gd name="connsiteX7" fmla="*/ 4485083 w 6086859"/>
              <a:gd name="connsiteY7" fmla="*/ 1392302 h 2276789"/>
              <a:gd name="connsiteX8" fmla="*/ 6086858 w 6086859"/>
              <a:gd name="connsiteY8" fmla="*/ 1847717 h 2276789"/>
              <a:gd name="connsiteX9" fmla="*/ 3881392 w 6086859"/>
              <a:gd name="connsiteY9" fmla="*/ 1644962 h 2276789"/>
              <a:gd name="connsiteX10" fmla="*/ 2184125 w 6086859"/>
              <a:gd name="connsiteY10" fmla="*/ 2059516 h 2276789"/>
              <a:gd name="connsiteX0" fmla="*/ 2184125 w 6086857"/>
              <a:gd name="connsiteY0" fmla="*/ 2059516 h 2276789"/>
              <a:gd name="connsiteX1" fmla="*/ 643180 w 6086857"/>
              <a:gd name="connsiteY1" fmla="*/ 2121887 h 2276789"/>
              <a:gd name="connsiteX2" fmla="*/ 7041 w 6086857"/>
              <a:gd name="connsiteY2" fmla="*/ 996185 h 2276789"/>
              <a:gd name="connsiteX3" fmla="*/ 894141 w 6086857"/>
              <a:gd name="connsiteY3" fmla="*/ 58912 h 2276789"/>
              <a:gd name="connsiteX4" fmla="*/ 2189194 w 6086857"/>
              <a:gd name="connsiteY4" fmla="*/ 329585 h 2276789"/>
              <a:gd name="connsiteX5" fmla="*/ 4495443 w 6086857"/>
              <a:gd name="connsiteY5" fmla="*/ 1488063 h 2276789"/>
              <a:gd name="connsiteX6" fmla="*/ 4795771 w 6086857"/>
              <a:gd name="connsiteY6" fmla="*/ 1576307 h 2276789"/>
              <a:gd name="connsiteX7" fmla="*/ 4485083 w 6086857"/>
              <a:gd name="connsiteY7" fmla="*/ 1392302 h 2276789"/>
              <a:gd name="connsiteX8" fmla="*/ 6086858 w 6086857"/>
              <a:gd name="connsiteY8" fmla="*/ 1847717 h 2276789"/>
              <a:gd name="connsiteX9" fmla="*/ 3881392 w 6086857"/>
              <a:gd name="connsiteY9" fmla="*/ 1644962 h 2276789"/>
              <a:gd name="connsiteX10" fmla="*/ 2184125 w 6086857"/>
              <a:gd name="connsiteY10" fmla="*/ 2059516 h 2276789"/>
              <a:gd name="connsiteX0" fmla="*/ 2184125 w 6086859"/>
              <a:gd name="connsiteY0" fmla="*/ 2059516 h 2276789"/>
              <a:gd name="connsiteX1" fmla="*/ 643180 w 6086859"/>
              <a:gd name="connsiteY1" fmla="*/ 2121887 h 2276789"/>
              <a:gd name="connsiteX2" fmla="*/ 7041 w 6086859"/>
              <a:gd name="connsiteY2" fmla="*/ 996185 h 2276789"/>
              <a:gd name="connsiteX3" fmla="*/ 894141 w 6086859"/>
              <a:gd name="connsiteY3" fmla="*/ 58912 h 2276789"/>
              <a:gd name="connsiteX4" fmla="*/ 2189194 w 6086859"/>
              <a:gd name="connsiteY4" fmla="*/ 329585 h 2276789"/>
              <a:gd name="connsiteX5" fmla="*/ 4495443 w 6086859"/>
              <a:gd name="connsiteY5" fmla="*/ 1488063 h 2276789"/>
              <a:gd name="connsiteX6" fmla="*/ 4795771 w 6086859"/>
              <a:gd name="connsiteY6" fmla="*/ 1576307 h 2276789"/>
              <a:gd name="connsiteX7" fmla="*/ 4485083 w 6086859"/>
              <a:gd name="connsiteY7" fmla="*/ 1392302 h 2276789"/>
              <a:gd name="connsiteX8" fmla="*/ 6086858 w 6086859"/>
              <a:gd name="connsiteY8" fmla="*/ 1847717 h 2276789"/>
              <a:gd name="connsiteX9" fmla="*/ 4195811 w 6086859"/>
              <a:gd name="connsiteY9" fmla="*/ 1691976 h 2276789"/>
              <a:gd name="connsiteX10" fmla="*/ 2184125 w 6086859"/>
              <a:gd name="connsiteY10" fmla="*/ 2059516 h 2276789"/>
              <a:gd name="connsiteX0" fmla="*/ 2184125 w 6164666"/>
              <a:gd name="connsiteY0" fmla="*/ 2059516 h 2276789"/>
              <a:gd name="connsiteX1" fmla="*/ 643180 w 6164666"/>
              <a:gd name="connsiteY1" fmla="*/ 2121887 h 2276789"/>
              <a:gd name="connsiteX2" fmla="*/ 7041 w 6164666"/>
              <a:gd name="connsiteY2" fmla="*/ 996185 h 2276789"/>
              <a:gd name="connsiteX3" fmla="*/ 894141 w 6164666"/>
              <a:gd name="connsiteY3" fmla="*/ 58912 h 2276789"/>
              <a:gd name="connsiteX4" fmla="*/ 2189194 w 6164666"/>
              <a:gd name="connsiteY4" fmla="*/ 329585 h 2276789"/>
              <a:gd name="connsiteX5" fmla="*/ 4495443 w 6164666"/>
              <a:gd name="connsiteY5" fmla="*/ 1488063 h 2276789"/>
              <a:gd name="connsiteX6" fmla="*/ 4795771 w 6164666"/>
              <a:gd name="connsiteY6" fmla="*/ 1576307 h 2276789"/>
              <a:gd name="connsiteX7" fmla="*/ 4485083 w 6164666"/>
              <a:gd name="connsiteY7" fmla="*/ 1392302 h 2276789"/>
              <a:gd name="connsiteX8" fmla="*/ 6164667 w 6164666"/>
              <a:gd name="connsiteY8" fmla="*/ 2166481 h 2276789"/>
              <a:gd name="connsiteX9" fmla="*/ 4195811 w 6164666"/>
              <a:gd name="connsiteY9" fmla="*/ 1691976 h 2276789"/>
              <a:gd name="connsiteX10" fmla="*/ 2184125 w 6164666"/>
              <a:gd name="connsiteY10" fmla="*/ 2059516 h 2276789"/>
              <a:gd name="connsiteX0" fmla="*/ 2184125 w 6239573"/>
              <a:gd name="connsiteY0" fmla="*/ 2059516 h 2276789"/>
              <a:gd name="connsiteX1" fmla="*/ 643180 w 6239573"/>
              <a:gd name="connsiteY1" fmla="*/ 2121887 h 2276789"/>
              <a:gd name="connsiteX2" fmla="*/ 7041 w 6239573"/>
              <a:gd name="connsiteY2" fmla="*/ 996185 h 2276789"/>
              <a:gd name="connsiteX3" fmla="*/ 894141 w 6239573"/>
              <a:gd name="connsiteY3" fmla="*/ 58912 h 2276789"/>
              <a:gd name="connsiteX4" fmla="*/ 2189194 w 6239573"/>
              <a:gd name="connsiteY4" fmla="*/ 329585 h 2276789"/>
              <a:gd name="connsiteX5" fmla="*/ 4495443 w 6239573"/>
              <a:gd name="connsiteY5" fmla="*/ 1488063 h 2276789"/>
              <a:gd name="connsiteX6" fmla="*/ 4795771 w 6239573"/>
              <a:gd name="connsiteY6" fmla="*/ 1576307 h 2276789"/>
              <a:gd name="connsiteX7" fmla="*/ 4485083 w 6239573"/>
              <a:gd name="connsiteY7" fmla="*/ 1392302 h 2276789"/>
              <a:gd name="connsiteX8" fmla="*/ 6239574 w 6239573"/>
              <a:gd name="connsiteY8" fmla="*/ 2115502 h 2276789"/>
              <a:gd name="connsiteX9" fmla="*/ 4195811 w 6239573"/>
              <a:gd name="connsiteY9" fmla="*/ 1691976 h 2276789"/>
              <a:gd name="connsiteX10" fmla="*/ 2184125 w 6239573"/>
              <a:gd name="connsiteY10" fmla="*/ 2059516 h 2276789"/>
              <a:gd name="connsiteX0" fmla="*/ 2184125 w 6261773"/>
              <a:gd name="connsiteY0" fmla="*/ 2059516 h 2276789"/>
              <a:gd name="connsiteX1" fmla="*/ 643180 w 6261773"/>
              <a:gd name="connsiteY1" fmla="*/ 2121887 h 2276789"/>
              <a:gd name="connsiteX2" fmla="*/ 7041 w 6261773"/>
              <a:gd name="connsiteY2" fmla="*/ 996185 h 2276789"/>
              <a:gd name="connsiteX3" fmla="*/ 894141 w 6261773"/>
              <a:gd name="connsiteY3" fmla="*/ 58912 h 2276789"/>
              <a:gd name="connsiteX4" fmla="*/ 2189194 w 6261773"/>
              <a:gd name="connsiteY4" fmla="*/ 329585 h 2276789"/>
              <a:gd name="connsiteX5" fmla="*/ 4495443 w 6261773"/>
              <a:gd name="connsiteY5" fmla="*/ 1488063 h 2276789"/>
              <a:gd name="connsiteX6" fmla="*/ 4795771 w 6261773"/>
              <a:gd name="connsiteY6" fmla="*/ 1576307 h 2276789"/>
              <a:gd name="connsiteX7" fmla="*/ 4485083 w 6261773"/>
              <a:gd name="connsiteY7" fmla="*/ 1392302 h 2276789"/>
              <a:gd name="connsiteX8" fmla="*/ 6239574 w 6261773"/>
              <a:gd name="connsiteY8" fmla="*/ 2115502 h 2276789"/>
              <a:gd name="connsiteX9" fmla="*/ 5522454 w 6261773"/>
              <a:gd name="connsiteY9" fmla="*/ 1888464 h 2276789"/>
              <a:gd name="connsiteX10" fmla="*/ 4195811 w 6261773"/>
              <a:gd name="connsiteY10" fmla="*/ 1691976 h 2276789"/>
              <a:gd name="connsiteX11" fmla="*/ 2184125 w 6261773"/>
              <a:gd name="connsiteY11" fmla="*/ 2059516 h 2276789"/>
              <a:gd name="connsiteX0" fmla="*/ 2184125 w 6260430"/>
              <a:gd name="connsiteY0" fmla="*/ 2059516 h 2276789"/>
              <a:gd name="connsiteX1" fmla="*/ 643180 w 6260430"/>
              <a:gd name="connsiteY1" fmla="*/ 2121887 h 2276789"/>
              <a:gd name="connsiteX2" fmla="*/ 7041 w 6260430"/>
              <a:gd name="connsiteY2" fmla="*/ 996185 h 2276789"/>
              <a:gd name="connsiteX3" fmla="*/ 894141 w 6260430"/>
              <a:gd name="connsiteY3" fmla="*/ 58912 h 2276789"/>
              <a:gd name="connsiteX4" fmla="*/ 2189194 w 6260430"/>
              <a:gd name="connsiteY4" fmla="*/ 329585 h 2276789"/>
              <a:gd name="connsiteX5" fmla="*/ 4495443 w 6260430"/>
              <a:gd name="connsiteY5" fmla="*/ 1488063 h 2276789"/>
              <a:gd name="connsiteX6" fmla="*/ 4795771 w 6260430"/>
              <a:gd name="connsiteY6" fmla="*/ 1576307 h 2276789"/>
              <a:gd name="connsiteX7" fmla="*/ 4485083 w 6260430"/>
              <a:gd name="connsiteY7" fmla="*/ 1392302 h 2276789"/>
              <a:gd name="connsiteX8" fmla="*/ 6239574 w 6260430"/>
              <a:gd name="connsiteY8" fmla="*/ 2115502 h 2276789"/>
              <a:gd name="connsiteX9" fmla="*/ 5522454 w 6260430"/>
              <a:gd name="connsiteY9" fmla="*/ 1888464 h 2276789"/>
              <a:gd name="connsiteX10" fmla="*/ 4195811 w 6260430"/>
              <a:gd name="connsiteY10" fmla="*/ 1691976 h 2276789"/>
              <a:gd name="connsiteX11" fmla="*/ 2184125 w 6260430"/>
              <a:gd name="connsiteY11" fmla="*/ 2059516 h 2276789"/>
              <a:gd name="connsiteX0" fmla="*/ 2184125 w 6262988"/>
              <a:gd name="connsiteY0" fmla="*/ 2059516 h 2276789"/>
              <a:gd name="connsiteX1" fmla="*/ 643180 w 6262988"/>
              <a:gd name="connsiteY1" fmla="*/ 2121887 h 2276789"/>
              <a:gd name="connsiteX2" fmla="*/ 7041 w 6262988"/>
              <a:gd name="connsiteY2" fmla="*/ 996185 h 2276789"/>
              <a:gd name="connsiteX3" fmla="*/ 894141 w 6262988"/>
              <a:gd name="connsiteY3" fmla="*/ 58912 h 2276789"/>
              <a:gd name="connsiteX4" fmla="*/ 2189194 w 6262988"/>
              <a:gd name="connsiteY4" fmla="*/ 329585 h 2276789"/>
              <a:gd name="connsiteX5" fmla="*/ 4495443 w 6262988"/>
              <a:gd name="connsiteY5" fmla="*/ 1488063 h 2276789"/>
              <a:gd name="connsiteX6" fmla="*/ 4795771 w 6262988"/>
              <a:gd name="connsiteY6" fmla="*/ 1576307 h 2276789"/>
              <a:gd name="connsiteX7" fmla="*/ 4485083 w 6262988"/>
              <a:gd name="connsiteY7" fmla="*/ 1392302 h 2276789"/>
              <a:gd name="connsiteX8" fmla="*/ 6239574 w 6262988"/>
              <a:gd name="connsiteY8" fmla="*/ 2115502 h 2276789"/>
              <a:gd name="connsiteX9" fmla="*/ 5595842 w 6262988"/>
              <a:gd name="connsiteY9" fmla="*/ 2052060 h 2276789"/>
              <a:gd name="connsiteX10" fmla="*/ 4195811 w 6262988"/>
              <a:gd name="connsiteY10" fmla="*/ 1691976 h 2276789"/>
              <a:gd name="connsiteX11" fmla="*/ 2184125 w 6262988"/>
              <a:gd name="connsiteY11" fmla="*/ 2059516 h 2276789"/>
              <a:gd name="connsiteX0" fmla="*/ 2184125 w 6253694"/>
              <a:gd name="connsiteY0" fmla="*/ 2059516 h 2340115"/>
              <a:gd name="connsiteX1" fmla="*/ 643180 w 6253694"/>
              <a:gd name="connsiteY1" fmla="*/ 2121887 h 2340115"/>
              <a:gd name="connsiteX2" fmla="*/ 7041 w 6253694"/>
              <a:gd name="connsiteY2" fmla="*/ 996185 h 2340115"/>
              <a:gd name="connsiteX3" fmla="*/ 894141 w 6253694"/>
              <a:gd name="connsiteY3" fmla="*/ 58912 h 2340115"/>
              <a:gd name="connsiteX4" fmla="*/ 2189194 w 6253694"/>
              <a:gd name="connsiteY4" fmla="*/ 329585 h 2340115"/>
              <a:gd name="connsiteX5" fmla="*/ 4495443 w 6253694"/>
              <a:gd name="connsiteY5" fmla="*/ 1488063 h 2340115"/>
              <a:gd name="connsiteX6" fmla="*/ 4795771 w 6253694"/>
              <a:gd name="connsiteY6" fmla="*/ 1576307 h 2340115"/>
              <a:gd name="connsiteX7" fmla="*/ 4485083 w 6253694"/>
              <a:gd name="connsiteY7" fmla="*/ 1392302 h 2340115"/>
              <a:gd name="connsiteX8" fmla="*/ 6229897 w 6253694"/>
              <a:gd name="connsiteY8" fmla="*/ 2311901 h 2340115"/>
              <a:gd name="connsiteX9" fmla="*/ 5595842 w 6253694"/>
              <a:gd name="connsiteY9" fmla="*/ 2052060 h 2340115"/>
              <a:gd name="connsiteX10" fmla="*/ 4195811 w 6253694"/>
              <a:gd name="connsiteY10" fmla="*/ 1691976 h 2340115"/>
              <a:gd name="connsiteX11" fmla="*/ 2184125 w 6253694"/>
              <a:gd name="connsiteY11" fmla="*/ 2059516 h 2340115"/>
              <a:gd name="connsiteX0" fmla="*/ 2184125 w 6300793"/>
              <a:gd name="connsiteY0" fmla="*/ 2059516 h 2440718"/>
              <a:gd name="connsiteX1" fmla="*/ 643180 w 6300793"/>
              <a:gd name="connsiteY1" fmla="*/ 2121887 h 2440718"/>
              <a:gd name="connsiteX2" fmla="*/ 7041 w 6300793"/>
              <a:gd name="connsiteY2" fmla="*/ 996185 h 2440718"/>
              <a:gd name="connsiteX3" fmla="*/ 894141 w 6300793"/>
              <a:gd name="connsiteY3" fmla="*/ 58912 h 2440718"/>
              <a:gd name="connsiteX4" fmla="*/ 2189194 w 6300793"/>
              <a:gd name="connsiteY4" fmla="*/ 329585 h 2440718"/>
              <a:gd name="connsiteX5" fmla="*/ 4495443 w 6300793"/>
              <a:gd name="connsiteY5" fmla="*/ 1488063 h 2440718"/>
              <a:gd name="connsiteX6" fmla="*/ 4795771 w 6300793"/>
              <a:gd name="connsiteY6" fmla="*/ 1576307 h 2440718"/>
              <a:gd name="connsiteX7" fmla="*/ 4485083 w 6300793"/>
              <a:gd name="connsiteY7" fmla="*/ 1392302 h 2440718"/>
              <a:gd name="connsiteX8" fmla="*/ 6278820 w 6300793"/>
              <a:gd name="connsiteY8" fmla="*/ 2420966 h 2440718"/>
              <a:gd name="connsiteX9" fmla="*/ 5595842 w 6300793"/>
              <a:gd name="connsiteY9" fmla="*/ 2052060 h 2440718"/>
              <a:gd name="connsiteX10" fmla="*/ 4195811 w 6300793"/>
              <a:gd name="connsiteY10" fmla="*/ 1691976 h 2440718"/>
              <a:gd name="connsiteX11" fmla="*/ 2184125 w 6300793"/>
              <a:gd name="connsiteY11" fmla="*/ 2059516 h 2440718"/>
              <a:gd name="connsiteX0" fmla="*/ 2184125 w 6300795"/>
              <a:gd name="connsiteY0" fmla="*/ 2059516 h 2440718"/>
              <a:gd name="connsiteX1" fmla="*/ 643180 w 6300795"/>
              <a:gd name="connsiteY1" fmla="*/ 2121887 h 2440718"/>
              <a:gd name="connsiteX2" fmla="*/ 7041 w 6300795"/>
              <a:gd name="connsiteY2" fmla="*/ 996185 h 2440718"/>
              <a:gd name="connsiteX3" fmla="*/ 894141 w 6300795"/>
              <a:gd name="connsiteY3" fmla="*/ 58912 h 2440718"/>
              <a:gd name="connsiteX4" fmla="*/ 2189194 w 6300795"/>
              <a:gd name="connsiteY4" fmla="*/ 329585 h 2440718"/>
              <a:gd name="connsiteX5" fmla="*/ 4495443 w 6300795"/>
              <a:gd name="connsiteY5" fmla="*/ 1488063 h 2440718"/>
              <a:gd name="connsiteX6" fmla="*/ 4795771 w 6300795"/>
              <a:gd name="connsiteY6" fmla="*/ 1576307 h 2440718"/>
              <a:gd name="connsiteX7" fmla="*/ 4485083 w 6300795"/>
              <a:gd name="connsiteY7" fmla="*/ 1392302 h 2440718"/>
              <a:gd name="connsiteX8" fmla="*/ 6278820 w 6300795"/>
              <a:gd name="connsiteY8" fmla="*/ 2420966 h 2440718"/>
              <a:gd name="connsiteX9" fmla="*/ 5595842 w 6300795"/>
              <a:gd name="connsiteY9" fmla="*/ 2052060 h 2440718"/>
              <a:gd name="connsiteX10" fmla="*/ 4195811 w 6300795"/>
              <a:gd name="connsiteY10" fmla="*/ 1691976 h 2440718"/>
              <a:gd name="connsiteX11" fmla="*/ 2184125 w 6300795"/>
              <a:gd name="connsiteY11" fmla="*/ 2059516 h 2440718"/>
              <a:gd name="connsiteX0" fmla="*/ 2184125 w 6300793"/>
              <a:gd name="connsiteY0" fmla="*/ 2059516 h 2440718"/>
              <a:gd name="connsiteX1" fmla="*/ 643180 w 6300793"/>
              <a:gd name="connsiteY1" fmla="*/ 2121887 h 2440718"/>
              <a:gd name="connsiteX2" fmla="*/ 7041 w 6300793"/>
              <a:gd name="connsiteY2" fmla="*/ 996185 h 2440718"/>
              <a:gd name="connsiteX3" fmla="*/ 894141 w 6300793"/>
              <a:gd name="connsiteY3" fmla="*/ 58912 h 2440718"/>
              <a:gd name="connsiteX4" fmla="*/ 2189194 w 6300793"/>
              <a:gd name="connsiteY4" fmla="*/ 329585 h 2440718"/>
              <a:gd name="connsiteX5" fmla="*/ 4495443 w 6300793"/>
              <a:gd name="connsiteY5" fmla="*/ 1488063 h 2440718"/>
              <a:gd name="connsiteX6" fmla="*/ 4795771 w 6300793"/>
              <a:gd name="connsiteY6" fmla="*/ 1576307 h 2440718"/>
              <a:gd name="connsiteX7" fmla="*/ 4485083 w 6300793"/>
              <a:gd name="connsiteY7" fmla="*/ 1392302 h 2440718"/>
              <a:gd name="connsiteX8" fmla="*/ 6278820 w 6300793"/>
              <a:gd name="connsiteY8" fmla="*/ 2420966 h 2440718"/>
              <a:gd name="connsiteX9" fmla="*/ 5595842 w 6300793"/>
              <a:gd name="connsiteY9" fmla="*/ 2052060 h 2440718"/>
              <a:gd name="connsiteX10" fmla="*/ 5334080 w 6300793"/>
              <a:gd name="connsiteY10" fmla="*/ 1977118 h 2440718"/>
              <a:gd name="connsiteX11" fmla="*/ 4195811 w 6300793"/>
              <a:gd name="connsiteY11" fmla="*/ 1691976 h 2440718"/>
              <a:gd name="connsiteX12" fmla="*/ 2184125 w 6300793"/>
              <a:gd name="connsiteY12" fmla="*/ 2059516 h 2440718"/>
              <a:gd name="connsiteX0" fmla="*/ 2184125 w 6300795"/>
              <a:gd name="connsiteY0" fmla="*/ 2059516 h 2440718"/>
              <a:gd name="connsiteX1" fmla="*/ 643180 w 6300795"/>
              <a:gd name="connsiteY1" fmla="*/ 2121887 h 2440718"/>
              <a:gd name="connsiteX2" fmla="*/ 7041 w 6300795"/>
              <a:gd name="connsiteY2" fmla="*/ 996185 h 2440718"/>
              <a:gd name="connsiteX3" fmla="*/ 894141 w 6300795"/>
              <a:gd name="connsiteY3" fmla="*/ 58912 h 2440718"/>
              <a:gd name="connsiteX4" fmla="*/ 2189194 w 6300795"/>
              <a:gd name="connsiteY4" fmla="*/ 329585 h 2440718"/>
              <a:gd name="connsiteX5" fmla="*/ 4495443 w 6300795"/>
              <a:gd name="connsiteY5" fmla="*/ 1488063 h 2440718"/>
              <a:gd name="connsiteX6" fmla="*/ 4517699 w 6300795"/>
              <a:gd name="connsiteY6" fmla="*/ 1465011 h 2440718"/>
              <a:gd name="connsiteX7" fmla="*/ 4795771 w 6300795"/>
              <a:gd name="connsiteY7" fmla="*/ 1576307 h 2440718"/>
              <a:gd name="connsiteX8" fmla="*/ 4485083 w 6300795"/>
              <a:gd name="connsiteY8" fmla="*/ 1392302 h 2440718"/>
              <a:gd name="connsiteX9" fmla="*/ 6278820 w 6300795"/>
              <a:gd name="connsiteY9" fmla="*/ 2420966 h 2440718"/>
              <a:gd name="connsiteX10" fmla="*/ 5595842 w 6300795"/>
              <a:gd name="connsiteY10" fmla="*/ 2052060 h 2440718"/>
              <a:gd name="connsiteX11" fmla="*/ 5334080 w 6300795"/>
              <a:gd name="connsiteY11" fmla="*/ 1977118 h 2440718"/>
              <a:gd name="connsiteX12" fmla="*/ 4195811 w 6300795"/>
              <a:gd name="connsiteY12" fmla="*/ 1691976 h 2440718"/>
              <a:gd name="connsiteX13" fmla="*/ 2184125 w 6300795"/>
              <a:gd name="connsiteY13" fmla="*/ 2059516 h 2440718"/>
              <a:gd name="connsiteX0" fmla="*/ 2184125 w 6300793"/>
              <a:gd name="connsiteY0" fmla="*/ 2059516 h 2440718"/>
              <a:gd name="connsiteX1" fmla="*/ 643180 w 6300793"/>
              <a:gd name="connsiteY1" fmla="*/ 2121887 h 2440718"/>
              <a:gd name="connsiteX2" fmla="*/ 7041 w 6300793"/>
              <a:gd name="connsiteY2" fmla="*/ 996185 h 2440718"/>
              <a:gd name="connsiteX3" fmla="*/ 894141 w 6300793"/>
              <a:gd name="connsiteY3" fmla="*/ 58912 h 2440718"/>
              <a:gd name="connsiteX4" fmla="*/ 2189194 w 6300793"/>
              <a:gd name="connsiteY4" fmla="*/ 329585 h 2440718"/>
              <a:gd name="connsiteX5" fmla="*/ 4495443 w 6300793"/>
              <a:gd name="connsiteY5" fmla="*/ 1488063 h 2440718"/>
              <a:gd name="connsiteX6" fmla="*/ 4517699 w 6300793"/>
              <a:gd name="connsiteY6" fmla="*/ 1465011 h 2440718"/>
              <a:gd name="connsiteX7" fmla="*/ 4795771 w 6300793"/>
              <a:gd name="connsiteY7" fmla="*/ 1576307 h 2440718"/>
              <a:gd name="connsiteX8" fmla="*/ 4485083 w 6300793"/>
              <a:gd name="connsiteY8" fmla="*/ 1392302 h 2440718"/>
              <a:gd name="connsiteX9" fmla="*/ 6278820 w 6300793"/>
              <a:gd name="connsiteY9" fmla="*/ 2420966 h 2440718"/>
              <a:gd name="connsiteX10" fmla="*/ 5595842 w 6300793"/>
              <a:gd name="connsiteY10" fmla="*/ 2052060 h 2440718"/>
              <a:gd name="connsiteX11" fmla="*/ 5555072 w 6300793"/>
              <a:gd name="connsiteY11" fmla="*/ 1961173 h 2440718"/>
              <a:gd name="connsiteX12" fmla="*/ 4195811 w 6300793"/>
              <a:gd name="connsiteY12" fmla="*/ 1691976 h 2440718"/>
              <a:gd name="connsiteX13" fmla="*/ 2184125 w 6300793"/>
              <a:gd name="connsiteY13" fmla="*/ 2059516 h 2440718"/>
              <a:gd name="connsiteX0" fmla="*/ 2184125 w 6300795"/>
              <a:gd name="connsiteY0" fmla="*/ 2059516 h 2440718"/>
              <a:gd name="connsiteX1" fmla="*/ 643180 w 6300795"/>
              <a:gd name="connsiteY1" fmla="*/ 2121887 h 2440718"/>
              <a:gd name="connsiteX2" fmla="*/ 7041 w 6300795"/>
              <a:gd name="connsiteY2" fmla="*/ 996185 h 2440718"/>
              <a:gd name="connsiteX3" fmla="*/ 894141 w 6300795"/>
              <a:gd name="connsiteY3" fmla="*/ 58912 h 2440718"/>
              <a:gd name="connsiteX4" fmla="*/ 2189194 w 6300795"/>
              <a:gd name="connsiteY4" fmla="*/ 329585 h 2440718"/>
              <a:gd name="connsiteX5" fmla="*/ 4495443 w 6300795"/>
              <a:gd name="connsiteY5" fmla="*/ 1488063 h 2440718"/>
              <a:gd name="connsiteX6" fmla="*/ 4517699 w 6300795"/>
              <a:gd name="connsiteY6" fmla="*/ 1465011 h 2440718"/>
              <a:gd name="connsiteX7" fmla="*/ 4795771 w 6300795"/>
              <a:gd name="connsiteY7" fmla="*/ 1576307 h 2440718"/>
              <a:gd name="connsiteX8" fmla="*/ 4485083 w 6300795"/>
              <a:gd name="connsiteY8" fmla="*/ 1392302 h 2440718"/>
              <a:gd name="connsiteX9" fmla="*/ 6278820 w 6300795"/>
              <a:gd name="connsiteY9" fmla="*/ 2420966 h 2440718"/>
              <a:gd name="connsiteX10" fmla="*/ 5595842 w 6300795"/>
              <a:gd name="connsiteY10" fmla="*/ 2052060 h 2440718"/>
              <a:gd name="connsiteX11" fmla="*/ 5555072 w 6300795"/>
              <a:gd name="connsiteY11" fmla="*/ 1961173 h 2440718"/>
              <a:gd name="connsiteX12" fmla="*/ 4195811 w 6300795"/>
              <a:gd name="connsiteY12" fmla="*/ 1691976 h 2440718"/>
              <a:gd name="connsiteX13" fmla="*/ 2371479 w 6300795"/>
              <a:gd name="connsiteY13" fmla="*/ 1984456 h 2440718"/>
              <a:gd name="connsiteX14" fmla="*/ 2184125 w 6300795"/>
              <a:gd name="connsiteY14" fmla="*/ 2059516 h 2440718"/>
              <a:gd name="connsiteX0" fmla="*/ 2184125 w 6300793"/>
              <a:gd name="connsiteY0" fmla="*/ 2059516 h 2440718"/>
              <a:gd name="connsiteX1" fmla="*/ 643180 w 6300793"/>
              <a:gd name="connsiteY1" fmla="*/ 2121887 h 2440718"/>
              <a:gd name="connsiteX2" fmla="*/ 7041 w 6300793"/>
              <a:gd name="connsiteY2" fmla="*/ 996185 h 2440718"/>
              <a:gd name="connsiteX3" fmla="*/ 894141 w 6300793"/>
              <a:gd name="connsiteY3" fmla="*/ 58912 h 2440718"/>
              <a:gd name="connsiteX4" fmla="*/ 2189194 w 6300793"/>
              <a:gd name="connsiteY4" fmla="*/ 329585 h 2440718"/>
              <a:gd name="connsiteX5" fmla="*/ 4495443 w 6300793"/>
              <a:gd name="connsiteY5" fmla="*/ 1488063 h 2440718"/>
              <a:gd name="connsiteX6" fmla="*/ 4517699 w 6300793"/>
              <a:gd name="connsiteY6" fmla="*/ 1465011 h 2440718"/>
              <a:gd name="connsiteX7" fmla="*/ 4795771 w 6300793"/>
              <a:gd name="connsiteY7" fmla="*/ 1576307 h 2440718"/>
              <a:gd name="connsiteX8" fmla="*/ 4485083 w 6300793"/>
              <a:gd name="connsiteY8" fmla="*/ 1392302 h 2440718"/>
              <a:gd name="connsiteX9" fmla="*/ 6278820 w 6300793"/>
              <a:gd name="connsiteY9" fmla="*/ 2420966 h 2440718"/>
              <a:gd name="connsiteX10" fmla="*/ 5595842 w 6300793"/>
              <a:gd name="connsiteY10" fmla="*/ 2052060 h 2440718"/>
              <a:gd name="connsiteX11" fmla="*/ 5555072 w 6300793"/>
              <a:gd name="connsiteY11" fmla="*/ 1961173 h 2440718"/>
              <a:gd name="connsiteX12" fmla="*/ 4195811 w 6300793"/>
              <a:gd name="connsiteY12" fmla="*/ 1691976 h 2440718"/>
              <a:gd name="connsiteX13" fmla="*/ 2473059 w 6300793"/>
              <a:gd name="connsiteY13" fmla="*/ 2065593 h 2440718"/>
              <a:gd name="connsiteX14" fmla="*/ 2184125 w 6300793"/>
              <a:gd name="connsiteY14" fmla="*/ 2059516 h 2440718"/>
              <a:gd name="connsiteX0" fmla="*/ 2184125 w 6300795"/>
              <a:gd name="connsiteY0" fmla="*/ 2059516 h 2440718"/>
              <a:gd name="connsiteX1" fmla="*/ 643180 w 6300795"/>
              <a:gd name="connsiteY1" fmla="*/ 2121887 h 2440718"/>
              <a:gd name="connsiteX2" fmla="*/ 7041 w 6300795"/>
              <a:gd name="connsiteY2" fmla="*/ 996185 h 2440718"/>
              <a:gd name="connsiteX3" fmla="*/ 894141 w 6300795"/>
              <a:gd name="connsiteY3" fmla="*/ 58912 h 2440718"/>
              <a:gd name="connsiteX4" fmla="*/ 2189194 w 6300795"/>
              <a:gd name="connsiteY4" fmla="*/ 329585 h 2440718"/>
              <a:gd name="connsiteX5" fmla="*/ 4495443 w 6300795"/>
              <a:gd name="connsiteY5" fmla="*/ 1488063 h 2440718"/>
              <a:gd name="connsiteX6" fmla="*/ 4517699 w 6300795"/>
              <a:gd name="connsiteY6" fmla="*/ 1465011 h 2440718"/>
              <a:gd name="connsiteX7" fmla="*/ 4795771 w 6300795"/>
              <a:gd name="connsiteY7" fmla="*/ 1576307 h 2440718"/>
              <a:gd name="connsiteX8" fmla="*/ 4812076 w 6300795"/>
              <a:gd name="connsiteY8" fmla="*/ 1612660 h 2440718"/>
              <a:gd name="connsiteX9" fmla="*/ 4485083 w 6300795"/>
              <a:gd name="connsiteY9" fmla="*/ 1392302 h 2440718"/>
              <a:gd name="connsiteX10" fmla="*/ 6278820 w 6300795"/>
              <a:gd name="connsiteY10" fmla="*/ 2420966 h 2440718"/>
              <a:gd name="connsiteX11" fmla="*/ 5595842 w 6300795"/>
              <a:gd name="connsiteY11" fmla="*/ 2052060 h 2440718"/>
              <a:gd name="connsiteX12" fmla="*/ 5555072 w 6300795"/>
              <a:gd name="connsiteY12" fmla="*/ 1961173 h 2440718"/>
              <a:gd name="connsiteX13" fmla="*/ 4195811 w 6300795"/>
              <a:gd name="connsiteY13" fmla="*/ 1691976 h 2440718"/>
              <a:gd name="connsiteX14" fmla="*/ 2473059 w 6300795"/>
              <a:gd name="connsiteY14" fmla="*/ 2065593 h 2440718"/>
              <a:gd name="connsiteX15" fmla="*/ 2184125 w 6300795"/>
              <a:gd name="connsiteY15" fmla="*/ 2059516 h 2440718"/>
              <a:gd name="connsiteX0" fmla="*/ 2184125 w 6300793"/>
              <a:gd name="connsiteY0" fmla="*/ 2059516 h 2440718"/>
              <a:gd name="connsiteX1" fmla="*/ 643180 w 6300793"/>
              <a:gd name="connsiteY1" fmla="*/ 2121887 h 2440718"/>
              <a:gd name="connsiteX2" fmla="*/ 7041 w 6300793"/>
              <a:gd name="connsiteY2" fmla="*/ 996185 h 2440718"/>
              <a:gd name="connsiteX3" fmla="*/ 894141 w 6300793"/>
              <a:gd name="connsiteY3" fmla="*/ 58912 h 2440718"/>
              <a:gd name="connsiteX4" fmla="*/ 2189194 w 6300793"/>
              <a:gd name="connsiteY4" fmla="*/ 329585 h 2440718"/>
              <a:gd name="connsiteX5" fmla="*/ 4495443 w 6300793"/>
              <a:gd name="connsiteY5" fmla="*/ 1488063 h 2440718"/>
              <a:gd name="connsiteX6" fmla="*/ 4517699 w 6300793"/>
              <a:gd name="connsiteY6" fmla="*/ 1465011 h 2440718"/>
              <a:gd name="connsiteX7" fmla="*/ 4795771 w 6300793"/>
              <a:gd name="connsiteY7" fmla="*/ 1576307 h 2440718"/>
              <a:gd name="connsiteX8" fmla="*/ 4812076 w 6300793"/>
              <a:gd name="connsiteY8" fmla="*/ 1612660 h 2440718"/>
              <a:gd name="connsiteX9" fmla="*/ 4485083 w 6300793"/>
              <a:gd name="connsiteY9" fmla="*/ 1392302 h 2440718"/>
              <a:gd name="connsiteX10" fmla="*/ 4655629 w 6300793"/>
              <a:gd name="connsiteY10" fmla="*/ 1481865 h 2440718"/>
              <a:gd name="connsiteX11" fmla="*/ 6278820 w 6300793"/>
              <a:gd name="connsiteY11" fmla="*/ 2420966 h 2440718"/>
              <a:gd name="connsiteX12" fmla="*/ 5595842 w 6300793"/>
              <a:gd name="connsiteY12" fmla="*/ 2052060 h 2440718"/>
              <a:gd name="connsiteX13" fmla="*/ 5555072 w 6300793"/>
              <a:gd name="connsiteY13" fmla="*/ 1961173 h 2440718"/>
              <a:gd name="connsiteX14" fmla="*/ 4195811 w 6300793"/>
              <a:gd name="connsiteY14" fmla="*/ 1691976 h 2440718"/>
              <a:gd name="connsiteX15" fmla="*/ 2473059 w 6300793"/>
              <a:gd name="connsiteY15" fmla="*/ 2065593 h 2440718"/>
              <a:gd name="connsiteX16" fmla="*/ 2184125 w 6300793"/>
              <a:gd name="connsiteY16" fmla="*/ 2059516 h 2440718"/>
              <a:gd name="connsiteX0" fmla="*/ 2184125 w 6300795"/>
              <a:gd name="connsiteY0" fmla="*/ 2059516 h 2440718"/>
              <a:gd name="connsiteX1" fmla="*/ 643180 w 6300795"/>
              <a:gd name="connsiteY1" fmla="*/ 2121887 h 2440718"/>
              <a:gd name="connsiteX2" fmla="*/ 7041 w 6300795"/>
              <a:gd name="connsiteY2" fmla="*/ 996185 h 2440718"/>
              <a:gd name="connsiteX3" fmla="*/ 894141 w 6300795"/>
              <a:gd name="connsiteY3" fmla="*/ 58912 h 2440718"/>
              <a:gd name="connsiteX4" fmla="*/ 2189194 w 6300795"/>
              <a:gd name="connsiteY4" fmla="*/ 329585 h 2440718"/>
              <a:gd name="connsiteX5" fmla="*/ 4495443 w 6300795"/>
              <a:gd name="connsiteY5" fmla="*/ 1488063 h 2440718"/>
              <a:gd name="connsiteX6" fmla="*/ 4517699 w 6300795"/>
              <a:gd name="connsiteY6" fmla="*/ 1465011 h 2440718"/>
              <a:gd name="connsiteX7" fmla="*/ 4795771 w 6300795"/>
              <a:gd name="connsiteY7" fmla="*/ 1576307 h 2440718"/>
              <a:gd name="connsiteX8" fmla="*/ 4812076 w 6300795"/>
              <a:gd name="connsiteY8" fmla="*/ 1612660 h 2440718"/>
              <a:gd name="connsiteX9" fmla="*/ 4485083 w 6300795"/>
              <a:gd name="connsiteY9" fmla="*/ 1392302 h 2440718"/>
              <a:gd name="connsiteX10" fmla="*/ 4655629 w 6300795"/>
              <a:gd name="connsiteY10" fmla="*/ 1481865 h 2440718"/>
              <a:gd name="connsiteX11" fmla="*/ 5335601 w 6300795"/>
              <a:gd name="connsiteY11" fmla="*/ 1762543 h 2440718"/>
              <a:gd name="connsiteX12" fmla="*/ 6278820 w 6300795"/>
              <a:gd name="connsiteY12" fmla="*/ 2420966 h 2440718"/>
              <a:gd name="connsiteX13" fmla="*/ 5595842 w 6300795"/>
              <a:gd name="connsiteY13" fmla="*/ 2052060 h 2440718"/>
              <a:gd name="connsiteX14" fmla="*/ 5555072 w 6300795"/>
              <a:gd name="connsiteY14" fmla="*/ 1961173 h 2440718"/>
              <a:gd name="connsiteX15" fmla="*/ 4195811 w 6300795"/>
              <a:gd name="connsiteY15" fmla="*/ 1691976 h 2440718"/>
              <a:gd name="connsiteX16" fmla="*/ 2473059 w 6300795"/>
              <a:gd name="connsiteY16" fmla="*/ 2065593 h 2440718"/>
              <a:gd name="connsiteX17" fmla="*/ 2184125 w 6300795"/>
              <a:gd name="connsiteY17" fmla="*/ 2059516 h 2440718"/>
              <a:gd name="connsiteX0" fmla="*/ 2184125 w 6300793"/>
              <a:gd name="connsiteY0" fmla="*/ 2059516 h 2440718"/>
              <a:gd name="connsiteX1" fmla="*/ 643180 w 6300793"/>
              <a:gd name="connsiteY1" fmla="*/ 2121887 h 2440718"/>
              <a:gd name="connsiteX2" fmla="*/ 7041 w 6300793"/>
              <a:gd name="connsiteY2" fmla="*/ 996185 h 2440718"/>
              <a:gd name="connsiteX3" fmla="*/ 894141 w 6300793"/>
              <a:gd name="connsiteY3" fmla="*/ 58912 h 2440718"/>
              <a:gd name="connsiteX4" fmla="*/ 2189194 w 6300793"/>
              <a:gd name="connsiteY4" fmla="*/ 329585 h 2440718"/>
              <a:gd name="connsiteX5" fmla="*/ 4495443 w 6300793"/>
              <a:gd name="connsiteY5" fmla="*/ 1488063 h 2440718"/>
              <a:gd name="connsiteX6" fmla="*/ 4517699 w 6300793"/>
              <a:gd name="connsiteY6" fmla="*/ 1465011 h 2440718"/>
              <a:gd name="connsiteX7" fmla="*/ 4795771 w 6300793"/>
              <a:gd name="connsiteY7" fmla="*/ 1576307 h 2440718"/>
              <a:gd name="connsiteX8" fmla="*/ 4812076 w 6300793"/>
              <a:gd name="connsiteY8" fmla="*/ 1612660 h 2440718"/>
              <a:gd name="connsiteX9" fmla="*/ 4485083 w 6300793"/>
              <a:gd name="connsiteY9" fmla="*/ 1392302 h 2440718"/>
              <a:gd name="connsiteX10" fmla="*/ 4655629 w 6300793"/>
              <a:gd name="connsiteY10" fmla="*/ 1481865 h 2440718"/>
              <a:gd name="connsiteX11" fmla="*/ 5335601 w 6300793"/>
              <a:gd name="connsiteY11" fmla="*/ 1762543 h 2440718"/>
              <a:gd name="connsiteX12" fmla="*/ 6278820 w 6300793"/>
              <a:gd name="connsiteY12" fmla="*/ 2420966 h 2440718"/>
              <a:gd name="connsiteX13" fmla="*/ 5595842 w 6300793"/>
              <a:gd name="connsiteY13" fmla="*/ 2052060 h 2440718"/>
              <a:gd name="connsiteX14" fmla="*/ 5669227 w 6300793"/>
              <a:gd name="connsiteY14" fmla="*/ 2215654 h 2440718"/>
              <a:gd name="connsiteX15" fmla="*/ 4195811 w 6300793"/>
              <a:gd name="connsiteY15" fmla="*/ 1691976 h 2440718"/>
              <a:gd name="connsiteX16" fmla="*/ 2473059 w 6300793"/>
              <a:gd name="connsiteY16" fmla="*/ 2065593 h 2440718"/>
              <a:gd name="connsiteX17" fmla="*/ 2184125 w 6300793"/>
              <a:gd name="connsiteY17" fmla="*/ 2059516 h 2440718"/>
              <a:gd name="connsiteX0" fmla="*/ 2184125 w 6300795"/>
              <a:gd name="connsiteY0" fmla="*/ 2059516 h 2440718"/>
              <a:gd name="connsiteX1" fmla="*/ 643180 w 6300795"/>
              <a:gd name="connsiteY1" fmla="*/ 2121887 h 2440718"/>
              <a:gd name="connsiteX2" fmla="*/ 7041 w 6300795"/>
              <a:gd name="connsiteY2" fmla="*/ 996185 h 2440718"/>
              <a:gd name="connsiteX3" fmla="*/ 894141 w 6300795"/>
              <a:gd name="connsiteY3" fmla="*/ 58912 h 2440718"/>
              <a:gd name="connsiteX4" fmla="*/ 2189194 w 6300795"/>
              <a:gd name="connsiteY4" fmla="*/ 329585 h 2440718"/>
              <a:gd name="connsiteX5" fmla="*/ 4495443 w 6300795"/>
              <a:gd name="connsiteY5" fmla="*/ 1488063 h 2440718"/>
              <a:gd name="connsiteX6" fmla="*/ 4517699 w 6300795"/>
              <a:gd name="connsiteY6" fmla="*/ 1465011 h 2440718"/>
              <a:gd name="connsiteX7" fmla="*/ 4795771 w 6300795"/>
              <a:gd name="connsiteY7" fmla="*/ 1576307 h 2440718"/>
              <a:gd name="connsiteX8" fmla="*/ 4812076 w 6300795"/>
              <a:gd name="connsiteY8" fmla="*/ 1612660 h 2440718"/>
              <a:gd name="connsiteX9" fmla="*/ 4485083 w 6300795"/>
              <a:gd name="connsiteY9" fmla="*/ 1392302 h 2440718"/>
              <a:gd name="connsiteX10" fmla="*/ 4655629 w 6300795"/>
              <a:gd name="connsiteY10" fmla="*/ 1481865 h 2440718"/>
              <a:gd name="connsiteX11" fmla="*/ 5335601 w 6300795"/>
              <a:gd name="connsiteY11" fmla="*/ 1762543 h 2440718"/>
              <a:gd name="connsiteX12" fmla="*/ 6278820 w 6300795"/>
              <a:gd name="connsiteY12" fmla="*/ 2420966 h 2440718"/>
              <a:gd name="connsiteX13" fmla="*/ 5595842 w 6300795"/>
              <a:gd name="connsiteY13" fmla="*/ 2052060 h 2440718"/>
              <a:gd name="connsiteX14" fmla="*/ 5819045 w 6300795"/>
              <a:gd name="connsiteY14" fmla="*/ 2113696 h 2440718"/>
              <a:gd name="connsiteX15" fmla="*/ 4195811 w 6300795"/>
              <a:gd name="connsiteY15" fmla="*/ 1691976 h 2440718"/>
              <a:gd name="connsiteX16" fmla="*/ 2473059 w 6300795"/>
              <a:gd name="connsiteY16" fmla="*/ 2065593 h 2440718"/>
              <a:gd name="connsiteX17" fmla="*/ 2184125 w 6300795"/>
              <a:gd name="connsiteY17" fmla="*/ 2059516 h 2440718"/>
              <a:gd name="connsiteX0" fmla="*/ 2184125 w 6180781"/>
              <a:gd name="connsiteY0" fmla="*/ 2059516 h 2591139"/>
              <a:gd name="connsiteX1" fmla="*/ 643180 w 6180781"/>
              <a:gd name="connsiteY1" fmla="*/ 2121887 h 2591139"/>
              <a:gd name="connsiteX2" fmla="*/ 7041 w 6180781"/>
              <a:gd name="connsiteY2" fmla="*/ 996185 h 2591139"/>
              <a:gd name="connsiteX3" fmla="*/ 894141 w 6180781"/>
              <a:gd name="connsiteY3" fmla="*/ 58912 h 2591139"/>
              <a:gd name="connsiteX4" fmla="*/ 2189194 w 6180781"/>
              <a:gd name="connsiteY4" fmla="*/ 329585 h 2591139"/>
              <a:gd name="connsiteX5" fmla="*/ 4495443 w 6180781"/>
              <a:gd name="connsiteY5" fmla="*/ 1488063 h 2591139"/>
              <a:gd name="connsiteX6" fmla="*/ 4517699 w 6180781"/>
              <a:gd name="connsiteY6" fmla="*/ 1465011 h 2591139"/>
              <a:gd name="connsiteX7" fmla="*/ 4795771 w 6180781"/>
              <a:gd name="connsiteY7" fmla="*/ 1576307 h 2591139"/>
              <a:gd name="connsiteX8" fmla="*/ 4812076 w 6180781"/>
              <a:gd name="connsiteY8" fmla="*/ 1612660 h 2591139"/>
              <a:gd name="connsiteX9" fmla="*/ 4485083 w 6180781"/>
              <a:gd name="connsiteY9" fmla="*/ 1392302 h 2591139"/>
              <a:gd name="connsiteX10" fmla="*/ 4655629 w 6180781"/>
              <a:gd name="connsiteY10" fmla="*/ 1481865 h 2591139"/>
              <a:gd name="connsiteX11" fmla="*/ 5335601 w 6180781"/>
              <a:gd name="connsiteY11" fmla="*/ 1762543 h 2591139"/>
              <a:gd name="connsiteX12" fmla="*/ 6153464 w 6180781"/>
              <a:gd name="connsiteY12" fmla="*/ 2577455 h 2591139"/>
              <a:gd name="connsiteX13" fmla="*/ 5595842 w 6180781"/>
              <a:gd name="connsiteY13" fmla="*/ 2052060 h 2591139"/>
              <a:gd name="connsiteX14" fmla="*/ 5819045 w 6180781"/>
              <a:gd name="connsiteY14" fmla="*/ 2113696 h 2591139"/>
              <a:gd name="connsiteX15" fmla="*/ 4195811 w 6180781"/>
              <a:gd name="connsiteY15" fmla="*/ 1691976 h 2591139"/>
              <a:gd name="connsiteX16" fmla="*/ 2473059 w 6180781"/>
              <a:gd name="connsiteY16" fmla="*/ 2065593 h 2591139"/>
              <a:gd name="connsiteX17" fmla="*/ 2184125 w 6180781"/>
              <a:gd name="connsiteY17" fmla="*/ 2059516 h 2591139"/>
              <a:gd name="connsiteX0" fmla="*/ 2184125 w 6180781"/>
              <a:gd name="connsiteY0" fmla="*/ 2059516 h 2591139"/>
              <a:gd name="connsiteX1" fmla="*/ 643180 w 6180781"/>
              <a:gd name="connsiteY1" fmla="*/ 2121887 h 2591139"/>
              <a:gd name="connsiteX2" fmla="*/ 7041 w 6180781"/>
              <a:gd name="connsiteY2" fmla="*/ 996185 h 2591139"/>
              <a:gd name="connsiteX3" fmla="*/ 894141 w 6180781"/>
              <a:gd name="connsiteY3" fmla="*/ 58912 h 2591139"/>
              <a:gd name="connsiteX4" fmla="*/ 2189194 w 6180781"/>
              <a:gd name="connsiteY4" fmla="*/ 329585 h 2591139"/>
              <a:gd name="connsiteX5" fmla="*/ 4495443 w 6180781"/>
              <a:gd name="connsiteY5" fmla="*/ 1488063 h 2591139"/>
              <a:gd name="connsiteX6" fmla="*/ 4517699 w 6180781"/>
              <a:gd name="connsiteY6" fmla="*/ 1465011 h 2591139"/>
              <a:gd name="connsiteX7" fmla="*/ 4795771 w 6180781"/>
              <a:gd name="connsiteY7" fmla="*/ 1576307 h 2591139"/>
              <a:gd name="connsiteX8" fmla="*/ 4812076 w 6180781"/>
              <a:gd name="connsiteY8" fmla="*/ 1612660 h 2591139"/>
              <a:gd name="connsiteX9" fmla="*/ 4485083 w 6180781"/>
              <a:gd name="connsiteY9" fmla="*/ 1392302 h 2591139"/>
              <a:gd name="connsiteX10" fmla="*/ 4655629 w 6180781"/>
              <a:gd name="connsiteY10" fmla="*/ 1481865 h 2591139"/>
              <a:gd name="connsiteX11" fmla="*/ 5335601 w 6180781"/>
              <a:gd name="connsiteY11" fmla="*/ 1762543 h 2591139"/>
              <a:gd name="connsiteX12" fmla="*/ 6153464 w 6180781"/>
              <a:gd name="connsiteY12" fmla="*/ 2577455 h 2591139"/>
              <a:gd name="connsiteX13" fmla="*/ 5595842 w 6180781"/>
              <a:gd name="connsiteY13" fmla="*/ 2052060 h 2591139"/>
              <a:gd name="connsiteX14" fmla="*/ 5904318 w 6180781"/>
              <a:gd name="connsiteY14" fmla="*/ 2158478 h 2591139"/>
              <a:gd name="connsiteX15" fmla="*/ 4195811 w 6180781"/>
              <a:gd name="connsiteY15" fmla="*/ 1691976 h 2591139"/>
              <a:gd name="connsiteX16" fmla="*/ 2473059 w 6180781"/>
              <a:gd name="connsiteY16" fmla="*/ 2065593 h 2591139"/>
              <a:gd name="connsiteX17" fmla="*/ 2184125 w 6180781"/>
              <a:gd name="connsiteY17" fmla="*/ 2059516 h 2591139"/>
              <a:gd name="connsiteX0" fmla="*/ 2184125 w 6474658"/>
              <a:gd name="connsiteY0" fmla="*/ 2059516 h 2543851"/>
              <a:gd name="connsiteX1" fmla="*/ 643180 w 6474658"/>
              <a:gd name="connsiteY1" fmla="*/ 2121887 h 2543851"/>
              <a:gd name="connsiteX2" fmla="*/ 7041 w 6474658"/>
              <a:gd name="connsiteY2" fmla="*/ 996185 h 2543851"/>
              <a:gd name="connsiteX3" fmla="*/ 894141 w 6474658"/>
              <a:gd name="connsiteY3" fmla="*/ 58912 h 2543851"/>
              <a:gd name="connsiteX4" fmla="*/ 2189194 w 6474658"/>
              <a:gd name="connsiteY4" fmla="*/ 329585 h 2543851"/>
              <a:gd name="connsiteX5" fmla="*/ 4495443 w 6474658"/>
              <a:gd name="connsiteY5" fmla="*/ 1488063 h 2543851"/>
              <a:gd name="connsiteX6" fmla="*/ 4517699 w 6474658"/>
              <a:gd name="connsiteY6" fmla="*/ 1465011 h 2543851"/>
              <a:gd name="connsiteX7" fmla="*/ 4795771 w 6474658"/>
              <a:gd name="connsiteY7" fmla="*/ 1576307 h 2543851"/>
              <a:gd name="connsiteX8" fmla="*/ 4812076 w 6474658"/>
              <a:gd name="connsiteY8" fmla="*/ 1612660 h 2543851"/>
              <a:gd name="connsiteX9" fmla="*/ 4485083 w 6474658"/>
              <a:gd name="connsiteY9" fmla="*/ 1392302 h 2543851"/>
              <a:gd name="connsiteX10" fmla="*/ 4655629 w 6474658"/>
              <a:gd name="connsiteY10" fmla="*/ 1481865 h 2543851"/>
              <a:gd name="connsiteX11" fmla="*/ 5335601 w 6474658"/>
              <a:gd name="connsiteY11" fmla="*/ 1762543 h 2543851"/>
              <a:gd name="connsiteX12" fmla="*/ 6457517 w 6474658"/>
              <a:gd name="connsiteY12" fmla="*/ 2528709 h 2543851"/>
              <a:gd name="connsiteX13" fmla="*/ 5595842 w 6474658"/>
              <a:gd name="connsiteY13" fmla="*/ 2052060 h 2543851"/>
              <a:gd name="connsiteX14" fmla="*/ 5904318 w 6474658"/>
              <a:gd name="connsiteY14" fmla="*/ 2158478 h 2543851"/>
              <a:gd name="connsiteX15" fmla="*/ 4195811 w 6474658"/>
              <a:gd name="connsiteY15" fmla="*/ 1691976 h 2543851"/>
              <a:gd name="connsiteX16" fmla="*/ 2473059 w 6474658"/>
              <a:gd name="connsiteY16" fmla="*/ 2065593 h 2543851"/>
              <a:gd name="connsiteX17" fmla="*/ 2184125 w 6474658"/>
              <a:gd name="connsiteY17" fmla="*/ 2059516 h 2543851"/>
              <a:gd name="connsiteX0" fmla="*/ 2184125 w 6474656"/>
              <a:gd name="connsiteY0" fmla="*/ 2059516 h 2543851"/>
              <a:gd name="connsiteX1" fmla="*/ 643180 w 6474656"/>
              <a:gd name="connsiteY1" fmla="*/ 2121887 h 2543851"/>
              <a:gd name="connsiteX2" fmla="*/ 7041 w 6474656"/>
              <a:gd name="connsiteY2" fmla="*/ 996185 h 2543851"/>
              <a:gd name="connsiteX3" fmla="*/ 894141 w 6474656"/>
              <a:gd name="connsiteY3" fmla="*/ 58912 h 2543851"/>
              <a:gd name="connsiteX4" fmla="*/ 2189194 w 6474656"/>
              <a:gd name="connsiteY4" fmla="*/ 329585 h 2543851"/>
              <a:gd name="connsiteX5" fmla="*/ 4495443 w 6474656"/>
              <a:gd name="connsiteY5" fmla="*/ 1488063 h 2543851"/>
              <a:gd name="connsiteX6" fmla="*/ 4517699 w 6474656"/>
              <a:gd name="connsiteY6" fmla="*/ 1465011 h 2543851"/>
              <a:gd name="connsiteX7" fmla="*/ 4795771 w 6474656"/>
              <a:gd name="connsiteY7" fmla="*/ 1576307 h 2543851"/>
              <a:gd name="connsiteX8" fmla="*/ 4812076 w 6474656"/>
              <a:gd name="connsiteY8" fmla="*/ 1612660 h 2543851"/>
              <a:gd name="connsiteX9" fmla="*/ 4485083 w 6474656"/>
              <a:gd name="connsiteY9" fmla="*/ 1392302 h 2543851"/>
              <a:gd name="connsiteX10" fmla="*/ 4655629 w 6474656"/>
              <a:gd name="connsiteY10" fmla="*/ 1481865 h 2543851"/>
              <a:gd name="connsiteX11" fmla="*/ 5335601 w 6474656"/>
              <a:gd name="connsiteY11" fmla="*/ 1762543 h 2543851"/>
              <a:gd name="connsiteX12" fmla="*/ 6457517 w 6474656"/>
              <a:gd name="connsiteY12" fmla="*/ 2528709 h 2543851"/>
              <a:gd name="connsiteX13" fmla="*/ 5595842 w 6474656"/>
              <a:gd name="connsiteY13" fmla="*/ 2052060 h 2543851"/>
              <a:gd name="connsiteX14" fmla="*/ 5904318 w 6474656"/>
              <a:gd name="connsiteY14" fmla="*/ 2158478 h 2543851"/>
              <a:gd name="connsiteX15" fmla="*/ 4195811 w 6474656"/>
              <a:gd name="connsiteY15" fmla="*/ 1691976 h 2543851"/>
              <a:gd name="connsiteX16" fmla="*/ 2473059 w 6474656"/>
              <a:gd name="connsiteY16" fmla="*/ 2065593 h 2543851"/>
              <a:gd name="connsiteX17" fmla="*/ 2184125 w 6474656"/>
              <a:gd name="connsiteY17" fmla="*/ 2059516 h 254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474656" h="2543851">
                <a:moveTo>
                  <a:pt x="2184125" y="2059516"/>
                </a:moveTo>
                <a:cubicBezTo>
                  <a:pt x="1846993" y="2378386"/>
                  <a:pt x="1006027" y="2299109"/>
                  <a:pt x="643180" y="2121887"/>
                </a:cubicBezTo>
                <a:cubicBezTo>
                  <a:pt x="280333" y="1944665"/>
                  <a:pt x="-52988" y="1465624"/>
                  <a:pt x="7041" y="996185"/>
                </a:cubicBezTo>
                <a:cubicBezTo>
                  <a:pt x="66460" y="531520"/>
                  <a:pt x="422903" y="154917"/>
                  <a:pt x="894141" y="58912"/>
                </a:cubicBezTo>
                <a:cubicBezTo>
                  <a:pt x="1357134" y="-35413"/>
                  <a:pt x="1939087" y="-60905"/>
                  <a:pt x="2189194" y="329585"/>
                </a:cubicBezTo>
                <a:cubicBezTo>
                  <a:pt x="2382302" y="483663"/>
                  <a:pt x="4532396" y="1300332"/>
                  <a:pt x="4495443" y="1488063"/>
                </a:cubicBezTo>
                <a:cubicBezTo>
                  <a:pt x="4883527" y="1677301"/>
                  <a:pt x="4467644" y="1450304"/>
                  <a:pt x="4517699" y="1465011"/>
                </a:cubicBezTo>
                <a:cubicBezTo>
                  <a:pt x="4567754" y="1479718"/>
                  <a:pt x="4746708" y="1551699"/>
                  <a:pt x="4795771" y="1576307"/>
                </a:cubicBezTo>
                <a:cubicBezTo>
                  <a:pt x="4844834" y="1600915"/>
                  <a:pt x="4863857" y="1643328"/>
                  <a:pt x="4812076" y="1612660"/>
                </a:cubicBezTo>
                <a:cubicBezTo>
                  <a:pt x="4760295" y="1581993"/>
                  <a:pt x="4511158" y="1414101"/>
                  <a:pt x="4485083" y="1392302"/>
                </a:cubicBezTo>
                <a:cubicBezTo>
                  <a:pt x="4459009" y="1370503"/>
                  <a:pt x="4551077" y="1430431"/>
                  <a:pt x="4655629" y="1481865"/>
                </a:cubicBezTo>
                <a:cubicBezTo>
                  <a:pt x="4807885" y="1554878"/>
                  <a:pt x="5183345" y="1689530"/>
                  <a:pt x="5335601" y="1762543"/>
                </a:cubicBezTo>
                <a:cubicBezTo>
                  <a:pt x="5709573" y="2017932"/>
                  <a:pt x="6199910" y="2605385"/>
                  <a:pt x="6457517" y="2528709"/>
                </a:cubicBezTo>
                <a:cubicBezTo>
                  <a:pt x="6592589" y="2623961"/>
                  <a:pt x="5894174" y="2246335"/>
                  <a:pt x="5595842" y="2052060"/>
                </a:cubicBezTo>
                <a:cubicBezTo>
                  <a:pt x="5438385" y="1978085"/>
                  <a:pt x="6137657" y="2218492"/>
                  <a:pt x="5904318" y="2158478"/>
                </a:cubicBezTo>
                <a:cubicBezTo>
                  <a:pt x="5670979" y="2098464"/>
                  <a:pt x="4741613" y="1685658"/>
                  <a:pt x="4195811" y="1691976"/>
                </a:cubicBezTo>
                <a:cubicBezTo>
                  <a:pt x="3650009" y="1698294"/>
                  <a:pt x="2808340" y="2004336"/>
                  <a:pt x="2473059" y="2065593"/>
                </a:cubicBezTo>
                <a:cubicBezTo>
                  <a:pt x="2137778" y="2126850"/>
                  <a:pt x="2456972" y="2039048"/>
                  <a:pt x="2184125" y="2059516"/>
                </a:cubicBezTo>
                <a:close/>
              </a:path>
            </a:pathLst>
          </a:custGeom>
          <a:solidFill>
            <a:srgbClr val="D6F2EA"/>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pic>
        <p:nvPicPr>
          <p:cNvPr id="33" name="Picture 3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6110" t="50000" r="62373"/>
          <a:stretch/>
        </p:blipFill>
        <p:spPr>
          <a:xfrm>
            <a:off x="9240268" y="3999506"/>
            <a:ext cx="2554564" cy="2856726"/>
          </a:xfrm>
          <a:prstGeom prst="rect">
            <a:avLst/>
          </a:prstGeom>
        </p:spPr>
      </p:pic>
      <p:sp>
        <p:nvSpPr>
          <p:cNvPr id="34" name="Trapezoid 33"/>
          <p:cNvSpPr/>
          <p:nvPr/>
        </p:nvSpPr>
        <p:spPr>
          <a:xfrm rot="10800000">
            <a:off x="9938611" y="5068438"/>
            <a:ext cx="1737399" cy="1089660"/>
          </a:xfrm>
          <a:prstGeom prst="trapezoid">
            <a:avLst>
              <a:gd name="adj" fmla="val 15210"/>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8100000" scaled="1"/>
            <a:tileRect/>
          </a:gra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pic>
        <p:nvPicPr>
          <p:cNvPr id="35" name="Picture 34"/>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37948"/>
          <a:stretch/>
        </p:blipFill>
        <p:spPr>
          <a:xfrm rot="6027442" flipH="1">
            <a:off x="7169609" y="443312"/>
            <a:ext cx="3681840" cy="4488934"/>
          </a:xfrm>
          <a:prstGeom prst="rect">
            <a:avLst/>
          </a:prstGeom>
        </p:spPr>
      </p:pic>
      <p:sp>
        <p:nvSpPr>
          <p:cNvPr id="36" name="Chord 18"/>
          <p:cNvSpPr/>
          <p:nvPr/>
        </p:nvSpPr>
        <p:spPr>
          <a:xfrm rot="900717">
            <a:off x="7089142" y="2267536"/>
            <a:ext cx="4185579" cy="2304661"/>
          </a:xfrm>
          <a:custGeom>
            <a:avLst/>
            <a:gdLst>
              <a:gd name="connsiteX0" fmla="*/ 1912275 w 2253454"/>
              <a:gd name="connsiteY0" fmla="*/ 1881333 h 2191569"/>
              <a:gd name="connsiteX1" fmla="*/ 644752 w 2253454"/>
              <a:gd name="connsiteY1" fmla="*/ 2086254 h 2191569"/>
              <a:gd name="connsiteX2" fmla="*/ 8613 w 2253454"/>
              <a:gd name="connsiteY2" fmla="*/ 960552 h 2191569"/>
              <a:gd name="connsiteX3" fmla="*/ 895713 w 2253454"/>
              <a:gd name="connsiteY3" fmla="*/ 23279 h 2191569"/>
              <a:gd name="connsiteX4" fmla="*/ 2083089 w 2253454"/>
              <a:gd name="connsiteY4" fmla="*/ 516421 h 2191569"/>
              <a:gd name="connsiteX5" fmla="*/ 1912275 w 2253454"/>
              <a:gd name="connsiteY5" fmla="*/ 1881333 h 2191569"/>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935830 w 2083131"/>
              <a:gd name="connsiteY5" fmla="*/ 1320860 h 2191658"/>
              <a:gd name="connsiteX6" fmla="*/ 1912317 w 2083131"/>
              <a:gd name="connsiteY6" fmla="*/ 1881394 h 2191658"/>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848744 w 2083131"/>
              <a:gd name="connsiteY5" fmla="*/ 1422460 h 2191658"/>
              <a:gd name="connsiteX6" fmla="*/ 1912317 w 2083131"/>
              <a:gd name="connsiteY6" fmla="*/ 1881394 h 2191658"/>
              <a:gd name="connsiteX0" fmla="*/ 1981758 w 2080977"/>
              <a:gd name="connsiteY0" fmla="*/ 1888732 h 2175852"/>
              <a:gd name="connsiteX1" fmla="*/ 642640 w 2080977"/>
              <a:gd name="connsiteY1" fmla="*/ 2086315 h 2175852"/>
              <a:gd name="connsiteX2" fmla="*/ 6501 w 2080977"/>
              <a:gd name="connsiteY2" fmla="*/ 960613 h 2175852"/>
              <a:gd name="connsiteX3" fmla="*/ 893601 w 2080977"/>
              <a:gd name="connsiteY3" fmla="*/ 23340 h 2175852"/>
              <a:gd name="connsiteX4" fmla="*/ 2080977 w 2080977"/>
              <a:gd name="connsiteY4" fmla="*/ 516482 h 2175852"/>
              <a:gd name="connsiteX5" fmla="*/ 1846590 w 2080977"/>
              <a:gd name="connsiteY5" fmla="*/ 1422460 h 2175852"/>
              <a:gd name="connsiteX6" fmla="*/ 1981758 w 2080977"/>
              <a:gd name="connsiteY6" fmla="*/ 1888732 h 2175852"/>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846767 w 2081154"/>
              <a:gd name="connsiteY5" fmla="*/ 1422460 h 2190738"/>
              <a:gd name="connsiteX6" fmla="*/ 2051486 w 2081154"/>
              <a:gd name="connsiteY6" fmla="*/ 1924641 h 2190738"/>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967111 w 2081154"/>
              <a:gd name="connsiteY5" fmla="*/ 1420401 h 2190738"/>
              <a:gd name="connsiteX6" fmla="*/ 2051486 w 2081154"/>
              <a:gd name="connsiteY6" fmla="*/ 1924641 h 2190738"/>
              <a:gd name="connsiteX0" fmla="*/ 2051486 w 2188831"/>
              <a:gd name="connsiteY0" fmla="*/ 1960213 h 2226310"/>
              <a:gd name="connsiteX1" fmla="*/ 642817 w 2188831"/>
              <a:gd name="connsiteY1" fmla="*/ 2121887 h 2226310"/>
              <a:gd name="connsiteX2" fmla="*/ 6678 w 2188831"/>
              <a:gd name="connsiteY2" fmla="*/ 996185 h 2226310"/>
              <a:gd name="connsiteX3" fmla="*/ 893778 w 2188831"/>
              <a:gd name="connsiteY3" fmla="*/ 58912 h 2226310"/>
              <a:gd name="connsiteX4" fmla="*/ 2188831 w 2188831"/>
              <a:gd name="connsiteY4" fmla="*/ 329585 h 2226310"/>
              <a:gd name="connsiteX5" fmla="*/ 1967111 w 2188831"/>
              <a:gd name="connsiteY5" fmla="*/ 1455973 h 2226310"/>
              <a:gd name="connsiteX6" fmla="*/ 2051486 w 2188831"/>
              <a:gd name="connsiteY6" fmla="*/ 1960213 h 2226310"/>
              <a:gd name="connsiteX0" fmla="*/ 2001633 w 2188704"/>
              <a:gd name="connsiteY0" fmla="*/ 2114920 h 2310432"/>
              <a:gd name="connsiteX1" fmla="*/ 642690 w 2188704"/>
              <a:gd name="connsiteY1" fmla="*/ 2121887 h 2310432"/>
              <a:gd name="connsiteX2" fmla="*/ 6551 w 2188704"/>
              <a:gd name="connsiteY2" fmla="*/ 996185 h 2310432"/>
              <a:gd name="connsiteX3" fmla="*/ 893651 w 2188704"/>
              <a:gd name="connsiteY3" fmla="*/ 58912 h 2310432"/>
              <a:gd name="connsiteX4" fmla="*/ 2188704 w 2188704"/>
              <a:gd name="connsiteY4" fmla="*/ 329585 h 2310432"/>
              <a:gd name="connsiteX5" fmla="*/ 1966984 w 2188704"/>
              <a:gd name="connsiteY5" fmla="*/ 1455973 h 2310432"/>
              <a:gd name="connsiteX6" fmla="*/ 2001633 w 2188704"/>
              <a:gd name="connsiteY6" fmla="*/ 2114920 h 2310432"/>
              <a:gd name="connsiteX0" fmla="*/ 2184125 w 2189194"/>
              <a:gd name="connsiteY0" fmla="*/ 2059516 h 2276789"/>
              <a:gd name="connsiteX1" fmla="*/ 643180 w 2189194"/>
              <a:gd name="connsiteY1" fmla="*/ 2121887 h 2276789"/>
              <a:gd name="connsiteX2" fmla="*/ 7041 w 2189194"/>
              <a:gd name="connsiteY2" fmla="*/ 996185 h 2276789"/>
              <a:gd name="connsiteX3" fmla="*/ 894141 w 2189194"/>
              <a:gd name="connsiteY3" fmla="*/ 58912 h 2276789"/>
              <a:gd name="connsiteX4" fmla="*/ 2189194 w 2189194"/>
              <a:gd name="connsiteY4" fmla="*/ 329585 h 2276789"/>
              <a:gd name="connsiteX5" fmla="*/ 1967474 w 2189194"/>
              <a:gd name="connsiteY5" fmla="*/ 1455973 h 2276789"/>
              <a:gd name="connsiteX6" fmla="*/ 2184125 w 2189194"/>
              <a:gd name="connsiteY6" fmla="*/ 2059516 h 2276789"/>
              <a:gd name="connsiteX0" fmla="*/ 2184125 w 3983333"/>
              <a:gd name="connsiteY0" fmla="*/ 2059516 h 2276789"/>
              <a:gd name="connsiteX1" fmla="*/ 643180 w 3983333"/>
              <a:gd name="connsiteY1" fmla="*/ 2121887 h 2276789"/>
              <a:gd name="connsiteX2" fmla="*/ 7041 w 3983333"/>
              <a:gd name="connsiteY2" fmla="*/ 996185 h 2276789"/>
              <a:gd name="connsiteX3" fmla="*/ 894141 w 3983333"/>
              <a:gd name="connsiteY3" fmla="*/ 58912 h 2276789"/>
              <a:gd name="connsiteX4" fmla="*/ 2189194 w 3983333"/>
              <a:gd name="connsiteY4" fmla="*/ 329585 h 2276789"/>
              <a:gd name="connsiteX5" fmla="*/ 3983082 w 3983333"/>
              <a:gd name="connsiteY5" fmla="*/ 1444581 h 2276789"/>
              <a:gd name="connsiteX6" fmla="*/ 2184125 w 3983333"/>
              <a:gd name="connsiteY6" fmla="*/ 2059516 h 2276789"/>
              <a:gd name="connsiteX0" fmla="*/ 2184125 w 3983331"/>
              <a:gd name="connsiteY0" fmla="*/ 2059516 h 2276789"/>
              <a:gd name="connsiteX1" fmla="*/ 643180 w 3983331"/>
              <a:gd name="connsiteY1" fmla="*/ 2121887 h 2276789"/>
              <a:gd name="connsiteX2" fmla="*/ 7041 w 3983331"/>
              <a:gd name="connsiteY2" fmla="*/ 996185 h 2276789"/>
              <a:gd name="connsiteX3" fmla="*/ 894141 w 3983331"/>
              <a:gd name="connsiteY3" fmla="*/ 58912 h 2276789"/>
              <a:gd name="connsiteX4" fmla="*/ 2189194 w 3983331"/>
              <a:gd name="connsiteY4" fmla="*/ 329585 h 2276789"/>
              <a:gd name="connsiteX5" fmla="*/ 3983082 w 3983331"/>
              <a:gd name="connsiteY5" fmla="*/ 1444581 h 2276789"/>
              <a:gd name="connsiteX6" fmla="*/ 2464904 w 3983331"/>
              <a:gd name="connsiteY6" fmla="*/ 2047417 h 2276789"/>
              <a:gd name="connsiteX7" fmla="*/ 2184125 w 3983331"/>
              <a:gd name="connsiteY7" fmla="*/ 2059516 h 2276789"/>
              <a:gd name="connsiteX0" fmla="*/ 2184125 w 4895415"/>
              <a:gd name="connsiteY0" fmla="*/ 2059516 h 2276789"/>
              <a:gd name="connsiteX1" fmla="*/ 643180 w 4895415"/>
              <a:gd name="connsiteY1" fmla="*/ 2121887 h 2276789"/>
              <a:gd name="connsiteX2" fmla="*/ 7041 w 4895415"/>
              <a:gd name="connsiteY2" fmla="*/ 996185 h 2276789"/>
              <a:gd name="connsiteX3" fmla="*/ 894141 w 4895415"/>
              <a:gd name="connsiteY3" fmla="*/ 58912 h 2276789"/>
              <a:gd name="connsiteX4" fmla="*/ 2189194 w 4895415"/>
              <a:gd name="connsiteY4" fmla="*/ 329585 h 2276789"/>
              <a:gd name="connsiteX5" fmla="*/ 4895248 w 4895415"/>
              <a:gd name="connsiteY5" fmla="*/ 1298341 h 2276789"/>
              <a:gd name="connsiteX6" fmla="*/ 2464904 w 4895415"/>
              <a:gd name="connsiteY6" fmla="*/ 2047417 h 2276789"/>
              <a:gd name="connsiteX7" fmla="*/ 2184125 w 4895415"/>
              <a:gd name="connsiteY7" fmla="*/ 2059516 h 2276789"/>
              <a:gd name="connsiteX0" fmla="*/ 2184125 w 5192617"/>
              <a:gd name="connsiteY0" fmla="*/ 2059516 h 2276789"/>
              <a:gd name="connsiteX1" fmla="*/ 643180 w 5192617"/>
              <a:gd name="connsiteY1" fmla="*/ 2121887 h 2276789"/>
              <a:gd name="connsiteX2" fmla="*/ 7041 w 5192617"/>
              <a:gd name="connsiteY2" fmla="*/ 996185 h 2276789"/>
              <a:gd name="connsiteX3" fmla="*/ 894141 w 5192617"/>
              <a:gd name="connsiteY3" fmla="*/ 58912 h 2276789"/>
              <a:gd name="connsiteX4" fmla="*/ 2189194 w 5192617"/>
              <a:gd name="connsiteY4" fmla="*/ 329585 h 2276789"/>
              <a:gd name="connsiteX5" fmla="*/ 4895248 w 5192617"/>
              <a:gd name="connsiteY5" fmla="*/ 1298341 h 2276789"/>
              <a:gd name="connsiteX6" fmla="*/ 4849944 w 5192617"/>
              <a:gd name="connsiteY6" fmla="*/ 1333805 h 2276789"/>
              <a:gd name="connsiteX7" fmla="*/ 2464904 w 5192617"/>
              <a:gd name="connsiteY7" fmla="*/ 2047417 h 2276789"/>
              <a:gd name="connsiteX8" fmla="*/ 2184125 w 5192617"/>
              <a:gd name="connsiteY8" fmla="*/ 2059516 h 2276789"/>
              <a:gd name="connsiteX0" fmla="*/ 2184125 w 5403516"/>
              <a:gd name="connsiteY0" fmla="*/ 2059516 h 2276789"/>
              <a:gd name="connsiteX1" fmla="*/ 643180 w 5403516"/>
              <a:gd name="connsiteY1" fmla="*/ 2121887 h 2276789"/>
              <a:gd name="connsiteX2" fmla="*/ 7041 w 5403516"/>
              <a:gd name="connsiteY2" fmla="*/ 996185 h 2276789"/>
              <a:gd name="connsiteX3" fmla="*/ 894141 w 5403516"/>
              <a:gd name="connsiteY3" fmla="*/ 58912 h 2276789"/>
              <a:gd name="connsiteX4" fmla="*/ 2189194 w 5403516"/>
              <a:gd name="connsiteY4" fmla="*/ 329585 h 2276789"/>
              <a:gd name="connsiteX5" fmla="*/ 4895248 w 5403516"/>
              <a:gd name="connsiteY5" fmla="*/ 1298341 h 2276789"/>
              <a:gd name="connsiteX6" fmla="*/ 5205134 w 5403516"/>
              <a:gd name="connsiteY6" fmla="*/ 1471707 h 2276789"/>
              <a:gd name="connsiteX7" fmla="*/ 2464904 w 5403516"/>
              <a:gd name="connsiteY7" fmla="*/ 2047417 h 2276789"/>
              <a:gd name="connsiteX8" fmla="*/ 2184125 w 5403516"/>
              <a:gd name="connsiteY8" fmla="*/ 2059516 h 2276789"/>
              <a:gd name="connsiteX0" fmla="*/ 2184125 w 5310967"/>
              <a:gd name="connsiteY0" fmla="*/ 2059516 h 2276789"/>
              <a:gd name="connsiteX1" fmla="*/ 643180 w 5310967"/>
              <a:gd name="connsiteY1" fmla="*/ 2121887 h 2276789"/>
              <a:gd name="connsiteX2" fmla="*/ 7041 w 5310967"/>
              <a:gd name="connsiteY2" fmla="*/ 996185 h 2276789"/>
              <a:gd name="connsiteX3" fmla="*/ 894141 w 5310967"/>
              <a:gd name="connsiteY3" fmla="*/ 58912 h 2276789"/>
              <a:gd name="connsiteX4" fmla="*/ 2189194 w 5310967"/>
              <a:gd name="connsiteY4" fmla="*/ 329585 h 2276789"/>
              <a:gd name="connsiteX5" fmla="*/ 4895248 w 5310967"/>
              <a:gd name="connsiteY5" fmla="*/ 1298341 h 2276789"/>
              <a:gd name="connsiteX6" fmla="*/ 5069415 w 5310967"/>
              <a:gd name="connsiteY6" fmla="*/ 1532435 h 2276789"/>
              <a:gd name="connsiteX7" fmla="*/ 2464904 w 5310967"/>
              <a:gd name="connsiteY7" fmla="*/ 2047417 h 2276789"/>
              <a:gd name="connsiteX8" fmla="*/ 2184125 w 5310967"/>
              <a:gd name="connsiteY8" fmla="*/ 2059516 h 2276789"/>
              <a:gd name="connsiteX0" fmla="*/ 2184125 w 5674190"/>
              <a:gd name="connsiteY0" fmla="*/ 2059516 h 2276789"/>
              <a:gd name="connsiteX1" fmla="*/ 643180 w 5674190"/>
              <a:gd name="connsiteY1" fmla="*/ 2121887 h 2276789"/>
              <a:gd name="connsiteX2" fmla="*/ 7041 w 5674190"/>
              <a:gd name="connsiteY2" fmla="*/ 996185 h 2276789"/>
              <a:gd name="connsiteX3" fmla="*/ 894141 w 5674190"/>
              <a:gd name="connsiteY3" fmla="*/ 58912 h 2276789"/>
              <a:gd name="connsiteX4" fmla="*/ 2189194 w 5674190"/>
              <a:gd name="connsiteY4" fmla="*/ 329585 h 2276789"/>
              <a:gd name="connsiteX5" fmla="*/ 4895248 w 5674190"/>
              <a:gd name="connsiteY5" fmla="*/ 1298341 h 2276789"/>
              <a:gd name="connsiteX6" fmla="*/ 5069415 w 5674190"/>
              <a:gd name="connsiteY6" fmla="*/ 1532435 h 2276789"/>
              <a:gd name="connsiteX7" fmla="*/ 2464904 w 5674190"/>
              <a:gd name="connsiteY7" fmla="*/ 2047417 h 2276789"/>
              <a:gd name="connsiteX8" fmla="*/ 2184125 w 5674190"/>
              <a:gd name="connsiteY8" fmla="*/ 2059516 h 2276789"/>
              <a:gd name="connsiteX0" fmla="*/ 2184125 w 6385606"/>
              <a:gd name="connsiteY0" fmla="*/ 2059516 h 2276789"/>
              <a:gd name="connsiteX1" fmla="*/ 643180 w 6385606"/>
              <a:gd name="connsiteY1" fmla="*/ 2121887 h 2276789"/>
              <a:gd name="connsiteX2" fmla="*/ 7041 w 6385606"/>
              <a:gd name="connsiteY2" fmla="*/ 996185 h 2276789"/>
              <a:gd name="connsiteX3" fmla="*/ 894141 w 6385606"/>
              <a:gd name="connsiteY3" fmla="*/ 58912 h 2276789"/>
              <a:gd name="connsiteX4" fmla="*/ 2189194 w 6385606"/>
              <a:gd name="connsiteY4" fmla="*/ 329585 h 2276789"/>
              <a:gd name="connsiteX5" fmla="*/ 4895248 w 6385606"/>
              <a:gd name="connsiteY5" fmla="*/ 1298341 h 2276789"/>
              <a:gd name="connsiteX6" fmla="*/ 6384856 w 6385606"/>
              <a:gd name="connsiteY6" fmla="*/ 2139892 h 2276789"/>
              <a:gd name="connsiteX7" fmla="*/ 5069415 w 6385606"/>
              <a:gd name="connsiteY7" fmla="*/ 1532435 h 2276789"/>
              <a:gd name="connsiteX8" fmla="*/ 2464904 w 6385606"/>
              <a:gd name="connsiteY8" fmla="*/ 2047417 h 2276789"/>
              <a:gd name="connsiteX9" fmla="*/ 2184125 w 6385606"/>
              <a:gd name="connsiteY9" fmla="*/ 2059516 h 2276789"/>
              <a:gd name="connsiteX0" fmla="*/ 2184125 w 6385550"/>
              <a:gd name="connsiteY0" fmla="*/ 2059516 h 2276789"/>
              <a:gd name="connsiteX1" fmla="*/ 643180 w 6385550"/>
              <a:gd name="connsiteY1" fmla="*/ 2121887 h 2276789"/>
              <a:gd name="connsiteX2" fmla="*/ 7041 w 6385550"/>
              <a:gd name="connsiteY2" fmla="*/ 996185 h 2276789"/>
              <a:gd name="connsiteX3" fmla="*/ 894141 w 6385550"/>
              <a:gd name="connsiteY3" fmla="*/ 58912 h 2276789"/>
              <a:gd name="connsiteX4" fmla="*/ 2189194 w 6385550"/>
              <a:gd name="connsiteY4" fmla="*/ 329585 h 2276789"/>
              <a:gd name="connsiteX5" fmla="*/ 4895248 w 6385550"/>
              <a:gd name="connsiteY5" fmla="*/ 1298341 h 2276789"/>
              <a:gd name="connsiteX6" fmla="*/ 6384856 w 6385550"/>
              <a:gd name="connsiteY6" fmla="*/ 2139892 h 2276789"/>
              <a:gd name="connsiteX7" fmla="*/ 5002661 w 6385550"/>
              <a:gd name="connsiteY7" fmla="*/ 1601591 h 2276789"/>
              <a:gd name="connsiteX8" fmla="*/ 2464904 w 6385550"/>
              <a:gd name="connsiteY8" fmla="*/ 2047417 h 2276789"/>
              <a:gd name="connsiteX9" fmla="*/ 2184125 w 6385550"/>
              <a:gd name="connsiteY9" fmla="*/ 2059516 h 2276789"/>
              <a:gd name="connsiteX0" fmla="*/ 2184125 w 6388115"/>
              <a:gd name="connsiteY0" fmla="*/ 2059516 h 2276789"/>
              <a:gd name="connsiteX1" fmla="*/ 643180 w 6388115"/>
              <a:gd name="connsiteY1" fmla="*/ 2121887 h 2276789"/>
              <a:gd name="connsiteX2" fmla="*/ 7041 w 6388115"/>
              <a:gd name="connsiteY2" fmla="*/ 996185 h 2276789"/>
              <a:gd name="connsiteX3" fmla="*/ 894141 w 6388115"/>
              <a:gd name="connsiteY3" fmla="*/ 58912 h 2276789"/>
              <a:gd name="connsiteX4" fmla="*/ 2189194 w 6388115"/>
              <a:gd name="connsiteY4" fmla="*/ 329585 h 2276789"/>
              <a:gd name="connsiteX5" fmla="*/ 4895248 w 6388115"/>
              <a:gd name="connsiteY5" fmla="*/ 1298341 h 2276789"/>
              <a:gd name="connsiteX6" fmla="*/ 6384856 w 6388115"/>
              <a:gd name="connsiteY6" fmla="*/ 2139892 h 2276789"/>
              <a:gd name="connsiteX7" fmla="*/ 5286670 w 6388115"/>
              <a:gd name="connsiteY7" fmla="*/ 1653478 h 2276789"/>
              <a:gd name="connsiteX8" fmla="*/ 5002661 w 6388115"/>
              <a:gd name="connsiteY8" fmla="*/ 1601591 h 2276789"/>
              <a:gd name="connsiteX9" fmla="*/ 2464904 w 6388115"/>
              <a:gd name="connsiteY9" fmla="*/ 2047417 h 2276789"/>
              <a:gd name="connsiteX10" fmla="*/ 2184125 w 6388115"/>
              <a:gd name="connsiteY10" fmla="*/ 2059516 h 2276789"/>
              <a:gd name="connsiteX0" fmla="*/ 2184125 w 6388553"/>
              <a:gd name="connsiteY0" fmla="*/ 2059516 h 2276789"/>
              <a:gd name="connsiteX1" fmla="*/ 643180 w 6388553"/>
              <a:gd name="connsiteY1" fmla="*/ 2121887 h 2276789"/>
              <a:gd name="connsiteX2" fmla="*/ 7041 w 6388553"/>
              <a:gd name="connsiteY2" fmla="*/ 996185 h 2276789"/>
              <a:gd name="connsiteX3" fmla="*/ 894141 w 6388553"/>
              <a:gd name="connsiteY3" fmla="*/ 58912 h 2276789"/>
              <a:gd name="connsiteX4" fmla="*/ 2189194 w 6388553"/>
              <a:gd name="connsiteY4" fmla="*/ 329585 h 2276789"/>
              <a:gd name="connsiteX5" fmla="*/ 4895248 w 6388553"/>
              <a:gd name="connsiteY5" fmla="*/ 1298341 h 2276789"/>
              <a:gd name="connsiteX6" fmla="*/ 6384856 w 6388553"/>
              <a:gd name="connsiteY6" fmla="*/ 2139892 h 2276789"/>
              <a:gd name="connsiteX7" fmla="*/ 5286670 w 6388553"/>
              <a:gd name="connsiteY7" fmla="*/ 1653478 h 2276789"/>
              <a:gd name="connsiteX8" fmla="*/ 5002661 w 6388553"/>
              <a:gd name="connsiteY8" fmla="*/ 1601591 h 2276789"/>
              <a:gd name="connsiteX9" fmla="*/ 2464904 w 6388553"/>
              <a:gd name="connsiteY9" fmla="*/ 2047417 h 2276789"/>
              <a:gd name="connsiteX10" fmla="*/ 2184125 w 6388553"/>
              <a:gd name="connsiteY10" fmla="*/ 2059516 h 2276789"/>
              <a:gd name="connsiteX0" fmla="*/ 2184125 w 6685720"/>
              <a:gd name="connsiteY0" fmla="*/ 2059516 h 2276789"/>
              <a:gd name="connsiteX1" fmla="*/ 643180 w 6685720"/>
              <a:gd name="connsiteY1" fmla="*/ 2121887 h 2276789"/>
              <a:gd name="connsiteX2" fmla="*/ 7041 w 6685720"/>
              <a:gd name="connsiteY2" fmla="*/ 996185 h 2276789"/>
              <a:gd name="connsiteX3" fmla="*/ 894141 w 6685720"/>
              <a:gd name="connsiteY3" fmla="*/ 58912 h 2276789"/>
              <a:gd name="connsiteX4" fmla="*/ 2189194 w 6685720"/>
              <a:gd name="connsiteY4" fmla="*/ 329585 h 2276789"/>
              <a:gd name="connsiteX5" fmla="*/ 4895248 w 6685720"/>
              <a:gd name="connsiteY5" fmla="*/ 1298341 h 2276789"/>
              <a:gd name="connsiteX6" fmla="*/ 6682969 w 6685720"/>
              <a:gd name="connsiteY6" fmla="*/ 2150551 h 2276789"/>
              <a:gd name="connsiteX7" fmla="*/ 5286670 w 6685720"/>
              <a:gd name="connsiteY7" fmla="*/ 1653478 h 2276789"/>
              <a:gd name="connsiteX8" fmla="*/ 5002661 w 6685720"/>
              <a:gd name="connsiteY8" fmla="*/ 1601591 h 2276789"/>
              <a:gd name="connsiteX9" fmla="*/ 2464904 w 6685720"/>
              <a:gd name="connsiteY9" fmla="*/ 2047417 h 2276789"/>
              <a:gd name="connsiteX10" fmla="*/ 2184125 w 6685720"/>
              <a:gd name="connsiteY10" fmla="*/ 2059516 h 2276789"/>
              <a:gd name="connsiteX0" fmla="*/ 2184125 w 6685720"/>
              <a:gd name="connsiteY0" fmla="*/ 2059516 h 2276789"/>
              <a:gd name="connsiteX1" fmla="*/ 643180 w 6685720"/>
              <a:gd name="connsiteY1" fmla="*/ 2121887 h 2276789"/>
              <a:gd name="connsiteX2" fmla="*/ 7041 w 6685720"/>
              <a:gd name="connsiteY2" fmla="*/ 996185 h 2276789"/>
              <a:gd name="connsiteX3" fmla="*/ 894141 w 6685720"/>
              <a:gd name="connsiteY3" fmla="*/ 58912 h 2276789"/>
              <a:gd name="connsiteX4" fmla="*/ 2189194 w 6685720"/>
              <a:gd name="connsiteY4" fmla="*/ 329585 h 2276789"/>
              <a:gd name="connsiteX5" fmla="*/ 4895248 w 6685720"/>
              <a:gd name="connsiteY5" fmla="*/ 1298341 h 2276789"/>
              <a:gd name="connsiteX6" fmla="*/ 6682969 w 6685720"/>
              <a:gd name="connsiteY6" fmla="*/ 2150551 h 2276789"/>
              <a:gd name="connsiteX7" fmla="*/ 5286670 w 6685720"/>
              <a:gd name="connsiteY7" fmla="*/ 1653478 h 2276789"/>
              <a:gd name="connsiteX8" fmla="*/ 5002661 w 6685720"/>
              <a:gd name="connsiteY8" fmla="*/ 1601591 h 2276789"/>
              <a:gd name="connsiteX9" fmla="*/ 2464904 w 6685720"/>
              <a:gd name="connsiteY9" fmla="*/ 2047417 h 2276789"/>
              <a:gd name="connsiteX10" fmla="*/ 2184125 w 6685720"/>
              <a:gd name="connsiteY10" fmla="*/ 2059516 h 2276789"/>
              <a:gd name="connsiteX0" fmla="*/ 2184125 w 6685720"/>
              <a:gd name="connsiteY0" fmla="*/ 2059516 h 2276789"/>
              <a:gd name="connsiteX1" fmla="*/ 643180 w 6685720"/>
              <a:gd name="connsiteY1" fmla="*/ 2121887 h 2276789"/>
              <a:gd name="connsiteX2" fmla="*/ 7041 w 6685720"/>
              <a:gd name="connsiteY2" fmla="*/ 996185 h 2276789"/>
              <a:gd name="connsiteX3" fmla="*/ 894141 w 6685720"/>
              <a:gd name="connsiteY3" fmla="*/ 58912 h 2276789"/>
              <a:gd name="connsiteX4" fmla="*/ 2189194 w 6685720"/>
              <a:gd name="connsiteY4" fmla="*/ 329585 h 2276789"/>
              <a:gd name="connsiteX5" fmla="*/ 4895248 w 6685720"/>
              <a:gd name="connsiteY5" fmla="*/ 1298341 h 2276789"/>
              <a:gd name="connsiteX6" fmla="*/ 6682969 w 6685720"/>
              <a:gd name="connsiteY6" fmla="*/ 2150551 h 2276789"/>
              <a:gd name="connsiteX7" fmla="*/ 5286670 w 6685720"/>
              <a:gd name="connsiteY7" fmla="*/ 1653478 h 2276789"/>
              <a:gd name="connsiteX8" fmla="*/ 5217706 w 6685720"/>
              <a:gd name="connsiteY8" fmla="*/ 1645050 h 2276789"/>
              <a:gd name="connsiteX9" fmla="*/ 5002661 w 6685720"/>
              <a:gd name="connsiteY9" fmla="*/ 1601591 h 2276789"/>
              <a:gd name="connsiteX10" fmla="*/ 2464904 w 6685720"/>
              <a:gd name="connsiteY10" fmla="*/ 2047417 h 2276789"/>
              <a:gd name="connsiteX11" fmla="*/ 2184125 w 6685720"/>
              <a:gd name="connsiteY11" fmla="*/ 2059516 h 2276789"/>
              <a:gd name="connsiteX0" fmla="*/ 2184125 w 6916619"/>
              <a:gd name="connsiteY0" fmla="*/ 2059516 h 2276789"/>
              <a:gd name="connsiteX1" fmla="*/ 643180 w 6916619"/>
              <a:gd name="connsiteY1" fmla="*/ 2121887 h 2276789"/>
              <a:gd name="connsiteX2" fmla="*/ 7041 w 6916619"/>
              <a:gd name="connsiteY2" fmla="*/ 996185 h 2276789"/>
              <a:gd name="connsiteX3" fmla="*/ 894141 w 6916619"/>
              <a:gd name="connsiteY3" fmla="*/ 58912 h 2276789"/>
              <a:gd name="connsiteX4" fmla="*/ 2189194 w 6916619"/>
              <a:gd name="connsiteY4" fmla="*/ 329585 h 2276789"/>
              <a:gd name="connsiteX5" fmla="*/ 4895248 w 6916619"/>
              <a:gd name="connsiteY5" fmla="*/ 1298341 h 2276789"/>
              <a:gd name="connsiteX6" fmla="*/ 6914325 w 6916619"/>
              <a:gd name="connsiteY6" fmla="*/ 2230367 h 2276789"/>
              <a:gd name="connsiteX7" fmla="*/ 5286670 w 6916619"/>
              <a:gd name="connsiteY7" fmla="*/ 1653478 h 2276789"/>
              <a:gd name="connsiteX8" fmla="*/ 5217706 w 6916619"/>
              <a:gd name="connsiteY8" fmla="*/ 1645050 h 2276789"/>
              <a:gd name="connsiteX9" fmla="*/ 5002661 w 6916619"/>
              <a:gd name="connsiteY9" fmla="*/ 1601591 h 2276789"/>
              <a:gd name="connsiteX10" fmla="*/ 2464904 w 6916619"/>
              <a:gd name="connsiteY10" fmla="*/ 2047417 h 2276789"/>
              <a:gd name="connsiteX11" fmla="*/ 2184125 w 6916619"/>
              <a:gd name="connsiteY11" fmla="*/ 2059516 h 227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16619" h="2276789">
                <a:moveTo>
                  <a:pt x="2184125" y="2059516"/>
                </a:moveTo>
                <a:cubicBezTo>
                  <a:pt x="1846993" y="2378386"/>
                  <a:pt x="1006027" y="2299109"/>
                  <a:pt x="643180" y="2121887"/>
                </a:cubicBezTo>
                <a:cubicBezTo>
                  <a:pt x="280333" y="1944665"/>
                  <a:pt x="-52988" y="1465624"/>
                  <a:pt x="7041" y="996185"/>
                </a:cubicBezTo>
                <a:cubicBezTo>
                  <a:pt x="66460" y="531520"/>
                  <a:pt x="422903" y="154917"/>
                  <a:pt x="894141" y="58912"/>
                </a:cubicBezTo>
                <a:cubicBezTo>
                  <a:pt x="1357134" y="-35413"/>
                  <a:pt x="1939087" y="-60905"/>
                  <a:pt x="2189194" y="329585"/>
                </a:cubicBezTo>
                <a:cubicBezTo>
                  <a:pt x="2164284" y="529978"/>
                  <a:pt x="4920158" y="1097948"/>
                  <a:pt x="4895248" y="1298341"/>
                </a:cubicBezTo>
                <a:cubicBezTo>
                  <a:pt x="5464888" y="1516925"/>
                  <a:pt x="6542681" y="2226795"/>
                  <a:pt x="6914325" y="2230367"/>
                </a:cubicBezTo>
                <a:cubicBezTo>
                  <a:pt x="6979562" y="2289557"/>
                  <a:pt x="5634926" y="1860687"/>
                  <a:pt x="5286670" y="1653478"/>
                </a:cubicBezTo>
                <a:cubicBezTo>
                  <a:pt x="5030597" y="1554893"/>
                  <a:pt x="5265041" y="1653698"/>
                  <a:pt x="5217706" y="1645050"/>
                </a:cubicBezTo>
                <a:cubicBezTo>
                  <a:pt x="5170371" y="1636402"/>
                  <a:pt x="5449599" y="1520195"/>
                  <a:pt x="5002661" y="1601591"/>
                </a:cubicBezTo>
                <a:lnTo>
                  <a:pt x="2464904" y="2047417"/>
                </a:lnTo>
                <a:cubicBezTo>
                  <a:pt x="2165078" y="2149906"/>
                  <a:pt x="2456972" y="2039048"/>
                  <a:pt x="2184125" y="2059516"/>
                </a:cubicBezTo>
                <a:close/>
              </a:path>
            </a:pathLst>
          </a:custGeom>
          <a:solidFill>
            <a:srgbClr val="D6F2EA"/>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grpSp>
        <p:nvGrpSpPr>
          <p:cNvPr id="37" name="Group 36"/>
          <p:cNvGrpSpPr/>
          <p:nvPr/>
        </p:nvGrpSpPr>
        <p:grpSpPr>
          <a:xfrm>
            <a:off x="-507541" y="2253062"/>
            <a:ext cx="3681840" cy="4488934"/>
            <a:chOff x="-583741" y="2253062"/>
            <a:chExt cx="3681840" cy="4488934"/>
          </a:xfrm>
        </p:grpSpPr>
        <p:pic>
          <p:nvPicPr>
            <p:cNvPr id="38" name="Picture 37"/>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37948"/>
            <a:stretch/>
          </p:blipFill>
          <p:spPr>
            <a:xfrm flipH="1">
              <a:off x="-583741" y="2253062"/>
              <a:ext cx="3681840" cy="4488934"/>
            </a:xfrm>
            <a:prstGeom prst="rect">
              <a:avLst/>
            </a:prstGeom>
          </p:spPr>
        </p:pic>
        <p:sp>
          <p:nvSpPr>
            <p:cNvPr id="39" name="Chord 18"/>
            <p:cNvSpPr/>
            <p:nvPr/>
          </p:nvSpPr>
          <p:spPr>
            <a:xfrm rot="16473275">
              <a:off x="379702" y="3789646"/>
              <a:ext cx="3039299" cy="2270367"/>
            </a:xfrm>
            <a:custGeom>
              <a:avLst/>
              <a:gdLst>
                <a:gd name="connsiteX0" fmla="*/ 1912275 w 2253454"/>
                <a:gd name="connsiteY0" fmla="*/ 1881333 h 2191569"/>
                <a:gd name="connsiteX1" fmla="*/ 644752 w 2253454"/>
                <a:gd name="connsiteY1" fmla="*/ 2086254 h 2191569"/>
                <a:gd name="connsiteX2" fmla="*/ 8613 w 2253454"/>
                <a:gd name="connsiteY2" fmla="*/ 960552 h 2191569"/>
                <a:gd name="connsiteX3" fmla="*/ 895713 w 2253454"/>
                <a:gd name="connsiteY3" fmla="*/ 23279 h 2191569"/>
                <a:gd name="connsiteX4" fmla="*/ 2083089 w 2253454"/>
                <a:gd name="connsiteY4" fmla="*/ 516421 h 2191569"/>
                <a:gd name="connsiteX5" fmla="*/ 1912275 w 2253454"/>
                <a:gd name="connsiteY5" fmla="*/ 1881333 h 2191569"/>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935830 w 2083131"/>
                <a:gd name="connsiteY5" fmla="*/ 1320860 h 2191658"/>
                <a:gd name="connsiteX6" fmla="*/ 1912317 w 2083131"/>
                <a:gd name="connsiteY6" fmla="*/ 1881394 h 2191658"/>
                <a:gd name="connsiteX0" fmla="*/ 1912317 w 2083131"/>
                <a:gd name="connsiteY0" fmla="*/ 1881394 h 2191658"/>
                <a:gd name="connsiteX1" fmla="*/ 644794 w 2083131"/>
                <a:gd name="connsiteY1" fmla="*/ 2086315 h 2191658"/>
                <a:gd name="connsiteX2" fmla="*/ 8655 w 2083131"/>
                <a:gd name="connsiteY2" fmla="*/ 960613 h 2191658"/>
                <a:gd name="connsiteX3" fmla="*/ 895755 w 2083131"/>
                <a:gd name="connsiteY3" fmla="*/ 23340 h 2191658"/>
                <a:gd name="connsiteX4" fmla="*/ 2083131 w 2083131"/>
                <a:gd name="connsiteY4" fmla="*/ 516482 h 2191658"/>
                <a:gd name="connsiteX5" fmla="*/ 1848744 w 2083131"/>
                <a:gd name="connsiteY5" fmla="*/ 1422460 h 2191658"/>
                <a:gd name="connsiteX6" fmla="*/ 1912317 w 2083131"/>
                <a:gd name="connsiteY6" fmla="*/ 1881394 h 2191658"/>
                <a:gd name="connsiteX0" fmla="*/ 1981758 w 2080977"/>
                <a:gd name="connsiteY0" fmla="*/ 1888732 h 2175852"/>
                <a:gd name="connsiteX1" fmla="*/ 642640 w 2080977"/>
                <a:gd name="connsiteY1" fmla="*/ 2086315 h 2175852"/>
                <a:gd name="connsiteX2" fmla="*/ 6501 w 2080977"/>
                <a:gd name="connsiteY2" fmla="*/ 960613 h 2175852"/>
                <a:gd name="connsiteX3" fmla="*/ 893601 w 2080977"/>
                <a:gd name="connsiteY3" fmla="*/ 23340 h 2175852"/>
                <a:gd name="connsiteX4" fmla="*/ 2080977 w 2080977"/>
                <a:gd name="connsiteY4" fmla="*/ 516482 h 2175852"/>
                <a:gd name="connsiteX5" fmla="*/ 1846590 w 2080977"/>
                <a:gd name="connsiteY5" fmla="*/ 1422460 h 2175852"/>
                <a:gd name="connsiteX6" fmla="*/ 1981758 w 2080977"/>
                <a:gd name="connsiteY6" fmla="*/ 1888732 h 2175852"/>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846767 w 2081154"/>
                <a:gd name="connsiteY5" fmla="*/ 1422460 h 2190738"/>
                <a:gd name="connsiteX6" fmla="*/ 2051486 w 2081154"/>
                <a:gd name="connsiteY6" fmla="*/ 1924641 h 2190738"/>
                <a:gd name="connsiteX0" fmla="*/ 2051486 w 2081154"/>
                <a:gd name="connsiteY0" fmla="*/ 1924641 h 2190738"/>
                <a:gd name="connsiteX1" fmla="*/ 642817 w 2081154"/>
                <a:gd name="connsiteY1" fmla="*/ 2086315 h 2190738"/>
                <a:gd name="connsiteX2" fmla="*/ 6678 w 2081154"/>
                <a:gd name="connsiteY2" fmla="*/ 960613 h 2190738"/>
                <a:gd name="connsiteX3" fmla="*/ 893778 w 2081154"/>
                <a:gd name="connsiteY3" fmla="*/ 23340 h 2190738"/>
                <a:gd name="connsiteX4" fmla="*/ 2081154 w 2081154"/>
                <a:gd name="connsiteY4" fmla="*/ 516482 h 2190738"/>
                <a:gd name="connsiteX5" fmla="*/ 1967111 w 2081154"/>
                <a:gd name="connsiteY5" fmla="*/ 1420401 h 2190738"/>
                <a:gd name="connsiteX6" fmla="*/ 2051486 w 2081154"/>
                <a:gd name="connsiteY6" fmla="*/ 1924641 h 2190738"/>
                <a:gd name="connsiteX0" fmla="*/ 2051486 w 2188831"/>
                <a:gd name="connsiteY0" fmla="*/ 1960213 h 2226310"/>
                <a:gd name="connsiteX1" fmla="*/ 642817 w 2188831"/>
                <a:gd name="connsiteY1" fmla="*/ 2121887 h 2226310"/>
                <a:gd name="connsiteX2" fmla="*/ 6678 w 2188831"/>
                <a:gd name="connsiteY2" fmla="*/ 996185 h 2226310"/>
                <a:gd name="connsiteX3" fmla="*/ 893778 w 2188831"/>
                <a:gd name="connsiteY3" fmla="*/ 58912 h 2226310"/>
                <a:gd name="connsiteX4" fmla="*/ 2188831 w 2188831"/>
                <a:gd name="connsiteY4" fmla="*/ 329585 h 2226310"/>
                <a:gd name="connsiteX5" fmla="*/ 1967111 w 2188831"/>
                <a:gd name="connsiteY5" fmla="*/ 1455973 h 2226310"/>
                <a:gd name="connsiteX6" fmla="*/ 2051486 w 2188831"/>
                <a:gd name="connsiteY6" fmla="*/ 1960213 h 2226310"/>
                <a:gd name="connsiteX0" fmla="*/ 2001633 w 2188704"/>
                <a:gd name="connsiteY0" fmla="*/ 2114920 h 2310432"/>
                <a:gd name="connsiteX1" fmla="*/ 642690 w 2188704"/>
                <a:gd name="connsiteY1" fmla="*/ 2121887 h 2310432"/>
                <a:gd name="connsiteX2" fmla="*/ 6551 w 2188704"/>
                <a:gd name="connsiteY2" fmla="*/ 996185 h 2310432"/>
                <a:gd name="connsiteX3" fmla="*/ 893651 w 2188704"/>
                <a:gd name="connsiteY3" fmla="*/ 58912 h 2310432"/>
                <a:gd name="connsiteX4" fmla="*/ 2188704 w 2188704"/>
                <a:gd name="connsiteY4" fmla="*/ 329585 h 2310432"/>
                <a:gd name="connsiteX5" fmla="*/ 1966984 w 2188704"/>
                <a:gd name="connsiteY5" fmla="*/ 1455973 h 2310432"/>
                <a:gd name="connsiteX6" fmla="*/ 2001633 w 2188704"/>
                <a:gd name="connsiteY6" fmla="*/ 2114920 h 2310432"/>
                <a:gd name="connsiteX0" fmla="*/ 2184125 w 2189194"/>
                <a:gd name="connsiteY0" fmla="*/ 2059516 h 2276789"/>
                <a:gd name="connsiteX1" fmla="*/ 643180 w 2189194"/>
                <a:gd name="connsiteY1" fmla="*/ 2121887 h 2276789"/>
                <a:gd name="connsiteX2" fmla="*/ 7041 w 2189194"/>
                <a:gd name="connsiteY2" fmla="*/ 996185 h 2276789"/>
                <a:gd name="connsiteX3" fmla="*/ 894141 w 2189194"/>
                <a:gd name="connsiteY3" fmla="*/ 58912 h 2276789"/>
                <a:gd name="connsiteX4" fmla="*/ 2189194 w 2189194"/>
                <a:gd name="connsiteY4" fmla="*/ 329585 h 2276789"/>
                <a:gd name="connsiteX5" fmla="*/ 1967474 w 2189194"/>
                <a:gd name="connsiteY5" fmla="*/ 1455973 h 2276789"/>
                <a:gd name="connsiteX6" fmla="*/ 2184125 w 2189194"/>
                <a:gd name="connsiteY6" fmla="*/ 2059516 h 2276789"/>
                <a:gd name="connsiteX0" fmla="*/ 2184125 w 2809183"/>
                <a:gd name="connsiteY0" fmla="*/ 2059516 h 2276789"/>
                <a:gd name="connsiteX1" fmla="*/ 643180 w 2809183"/>
                <a:gd name="connsiteY1" fmla="*/ 2121887 h 2276789"/>
                <a:gd name="connsiteX2" fmla="*/ 7041 w 2809183"/>
                <a:gd name="connsiteY2" fmla="*/ 996185 h 2276789"/>
                <a:gd name="connsiteX3" fmla="*/ 894141 w 2809183"/>
                <a:gd name="connsiteY3" fmla="*/ 58912 h 2276789"/>
                <a:gd name="connsiteX4" fmla="*/ 2189194 w 2809183"/>
                <a:gd name="connsiteY4" fmla="*/ 329585 h 2276789"/>
                <a:gd name="connsiteX5" fmla="*/ 2808505 w 2809183"/>
                <a:gd name="connsiteY5" fmla="*/ 1240854 h 2276789"/>
                <a:gd name="connsiteX6" fmla="*/ 2184125 w 2809183"/>
                <a:gd name="connsiteY6" fmla="*/ 2059516 h 2276789"/>
                <a:gd name="connsiteX0" fmla="*/ 2329493 w 2809626"/>
                <a:gd name="connsiteY0" fmla="*/ 1985073 h 2237679"/>
                <a:gd name="connsiteX1" fmla="*/ 643623 w 2809626"/>
                <a:gd name="connsiteY1" fmla="*/ 2121887 h 2237679"/>
                <a:gd name="connsiteX2" fmla="*/ 7484 w 2809626"/>
                <a:gd name="connsiteY2" fmla="*/ 996185 h 2237679"/>
                <a:gd name="connsiteX3" fmla="*/ 894584 w 2809626"/>
                <a:gd name="connsiteY3" fmla="*/ 58912 h 2237679"/>
                <a:gd name="connsiteX4" fmla="*/ 2189637 w 2809626"/>
                <a:gd name="connsiteY4" fmla="*/ 329585 h 2237679"/>
                <a:gd name="connsiteX5" fmla="*/ 2808948 w 2809626"/>
                <a:gd name="connsiteY5" fmla="*/ 1240854 h 2237679"/>
                <a:gd name="connsiteX6" fmla="*/ 2329493 w 2809626"/>
                <a:gd name="connsiteY6" fmla="*/ 1985073 h 2237679"/>
                <a:gd name="connsiteX0" fmla="*/ 2329493 w 2811307"/>
                <a:gd name="connsiteY0" fmla="*/ 1964015 h 2216621"/>
                <a:gd name="connsiteX1" fmla="*/ 643623 w 2811307"/>
                <a:gd name="connsiteY1" fmla="*/ 2100829 h 2216621"/>
                <a:gd name="connsiteX2" fmla="*/ 7484 w 2811307"/>
                <a:gd name="connsiteY2" fmla="*/ 975127 h 2216621"/>
                <a:gd name="connsiteX3" fmla="*/ 894584 w 2811307"/>
                <a:gd name="connsiteY3" fmla="*/ 37854 h 2216621"/>
                <a:gd name="connsiteX4" fmla="*/ 2677709 w 2811307"/>
                <a:gd name="connsiteY4" fmla="*/ 401947 h 2216621"/>
                <a:gd name="connsiteX5" fmla="*/ 2808948 w 2811307"/>
                <a:gd name="connsiteY5" fmla="*/ 1219796 h 2216621"/>
                <a:gd name="connsiteX6" fmla="*/ 2329493 w 2811307"/>
                <a:gd name="connsiteY6" fmla="*/ 1964015 h 2216621"/>
                <a:gd name="connsiteX0" fmla="*/ 2329493 w 2848809"/>
                <a:gd name="connsiteY0" fmla="*/ 1964015 h 2216621"/>
                <a:gd name="connsiteX1" fmla="*/ 643623 w 2848809"/>
                <a:gd name="connsiteY1" fmla="*/ 2100829 h 2216621"/>
                <a:gd name="connsiteX2" fmla="*/ 7484 w 2848809"/>
                <a:gd name="connsiteY2" fmla="*/ 975127 h 2216621"/>
                <a:gd name="connsiteX3" fmla="*/ 894584 w 2848809"/>
                <a:gd name="connsiteY3" fmla="*/ 37854 h 2216621"/>
                <a:gd name="connsiteX4" fmla="*/ 2677709 w 2848809"/>
                <a:gd name="connsiteY4" fmla="*/ 401947 h 2216621"/>
                <a:gd name="connsiteX5" fmla="*/ 2808948 w 2848809"/>
                <a:gd name="connsiteY5" fmla="*/ 1219796 h 2216621"/>
                <a:gd name="connsiteX6" fmla="*/ 2329493 w 2848809"/>
                <a:gd name="connsiteY6" fmla="*/ 1964015 h 2216621"/>
                <a:gd name="connsiteX0" fmla="*/ 2329493 w 2956945"/>
                <a:gd name="connsiteY0" fmla="*/ 1954246 h 2206852"/>
                <a:gd name="connsiteX1" fmla="*/ 643623 w 2956945"/>
                <a:gd name="connsiteY1" fmla="*/ 2091060 h 2206852"/>
                <a:gd name="connsiteX2" fmla="*/ 7484 w 2956945"/>
                <a:gd name="connsiteY2" fmla="*/ 965358 h 2206852"/>
                <a:gd name="connsiteX3" fmla="*/ 894584 w 2956945"/>
                <a:gd name="connsiteY3" fmla="*/ 28085 h 2206852"/>
                <a:gd name="connsiteX4" fmla="*/ 2847715 w 2956945"/>
                <a:gd name="connsiteY4" fmla="*/ 466794 h 2206852"/>
                <a:gd name="connsiteX5" fmla="*/ 2808948 w 2956945"/>
                <a:gd name="connsiteY5" fmla="*/ 1210027 h 2206852"/>
                <a:gd name="connsiteX6" fmla="*/ 2329493 w 2956945"/>
                <a:gd name="connsiteY6" fmla="*/ 1954246 h 2206852"/>
                <a:gd name="connsiteX0" fmla="*/ 2329493 w 3074034"/>
                <a:gd name="connsiteY0" fmla="*/ 1954246 h 2206852"/>
                <a:gd name="connsiteX1" fmla="*/ 643623 w 3074034"/>
                <a:gd name="connsiteY1" fmla="*/ 2091060 h 2206852"/>
                <a:gd name="connsiteX2" fmla="*/ 7484 w 3074034"/>
                <a:gd name="connsiteY2" fmla="*/ 965358 h 2206852"/>
                <a:gd name="connsiteX3" fmla="*/ 894584 w 3074034"/>
                <a:gd name="connsiteY3" fmla="*/ 28085 h 2206852"/>
                <a:gd name="connsiteX4" fmla="*/ 2847715 w 3074034"/>
                <a:gd name="connsiteY4" fmla="*/ 466794 h 2206852"/>
                <a:gd name="connsiteX5" fmla="*/ 3060668 w 3074034"/>
                <a:gd name="connsiteY5" fmla="*/ 1502929 h 2206852"/>
                <a:gd name="connsiteX6" fmla="*/ 2329493 w 3074034"/>
                <a:gd name="connsiteY6" fmla="*/ 1954246 h 2206852"/>
                <a:gd name="connsiteX0" fmla="*/ 2329493 w 3074034"/>
                <a:gd name="connsiteY0" fmla="*/ 1954246 h 2206852"/>
                <a:gd name="connsiteX1" fmla="*/ 643623 w 3074034"/>
                <a:gd name="connsiteY1" fmla="*/ 2091060 h 2206852"/>
                <a:gd name="connsiteX2" fmla="*/ 7484 w 3074034"/>
                <a:gd name="connsiteY2" fmla="*/ 965358 h 2206852"/>
                <a:gd name="connsiteX3" fmla="*/ 894584 w 3074034"/>
                <a:gd name="connsiteY3" fmla="*/ 28085 h 2206852"/>
                <a:gd name="connsiteX4" fmla="*/ 2847715 w 3074034"/>
                <a:gd name="connsiteY4" fmla="*/ 466794 h 2206852"/>
                <a:gd name="connsiteX5" fmla="*/ 3060668 w 3074034"/>
                <a:gd name="connsiteY5" fmla="*/ 1502929 h 2206852"/>
                <a:gd name="connsiteX6" fmla="*/ 2446384 w 3074034"/>
                <a:gd name="connsiteY6" fmla="*/ 1937307 h 2206852"/>
                <a:gd name="connsiteX7" fmla="*/ 2329493 w 3074034"/>
                <a:gd name="connsiteY7" fmla="*/ 1954246 h 2206852"/>
                <a:gd name="connsiteX0" fmla="*/ 2329525 w 3074066"/>
                <a:gd name="connsiteY0" fmla="*/ 1954246 h 2149646"/>
                <a:gd name="connsiteX1" fmla="*/ 2339388 w 3074066"/>
                <a:gd name="connsiteY1" fmla="*/ 1986136 h 2149646"/>
                <a:gd name="connsiteX2" fmla="*/ 643655 w 3074066"/>
                <a:gd name="connsiteY2" fmla="*/ 2091060 h 2149646"/>
                <a:gd name="connsiteX3" fmla="*/ 7516 w 3074066"/>
                <a:gd name="connsiteY3" fmla="*/ 965358 h 2149646"/>
                <a:gd name="connsiteX4" fmla="*/ 894616 w 3074066"/>
                <a:gd name="connsiteY4" fmla="*/ 28085 h 2149646"/>
                <a:gd name="connsiteX5" fmla="*/ 2847747 w 3074066"/>
                <a:gd name="connsiteY5" fmla="*/ 466794 h 2149646"/>
                <a:gd name="connsiteX6" fmla="*/ 3060700 w 3074066"/>
                <a:gd name="connsiteY6" fmla="*/ 1502929 h 2149646"/>
                <a:gd name="connsiteX7" fmla="*/ 2446416 w 3074066"/>
                <a:gd name="connsiteY7" fmla="*/ 1937307 h 2149646"/>
                <a:gd name="connsiteX8" fmla="*/ 2329525 w 3074066"/>
                <a:gd name="connsiteY8" fmla="*/ 1954246 h 2149646"/>
                <a:gd name="connsiteX0" fmla="*/ 2327952 w 3072493"/>
                <a:gd name="connsiteY0" fmla="*/ 1954246 h 2252464"/>
                <a:gd name="connsiteX1" fmla="*/ 2337815 w 3072493"/>
                <a:gd name="connsiteY1" fmla="*/ 1986136 h 2252464"/>
                <a:gd name="connsiteX2" fmla="*/ 1735704 w 3072493"/>
                <a:gd name="connsiteY2" fmla="*/ 2234342 h 2252464"/>
                <a:gd name="connsiteX3" fmla="*/ 642082 w 3072493"/>
                <a:gd name="connsiteY3" fmla="*/ 2091060 h 2252464"/>
                <a:gd name="connsiteX4" fmla="*/ 5943 w 3072493"/>
                <a:gd name="connsiteY4" fmla="*/ 965358 h 2252464"/>
                <a:gd name="connsiteX5" fmla="*/ 893043 w 3072493"/>
                <a:gd name="connsiteY5" fmla="*/ 28085 h 2252464"/>
                <a:gd name="connsiteX6" fmla="*/ 2846174 w 3072493"/>
                <a:gd name="connsiteY6" fmla="*/ 466794 h 2252464"/>
                <a:gd name="connsiteX7" fmla="*/ 3059127 w 3072493"/>
                <a:gd name="connsiteY7" fmla="*/ 1502929 h 2252464"/>
                <a:gd name="connsiteX8" fmla="*/ 2444843 w 3072493"/>
                <a:gd name="connsiteY8" fmla="*/ 1937307 h 2252464"/>
                <a:gd name="connsiteX9" fmla="*/ 2327952 w 3072493"/>
                <a:gd name="connsiteY9" fmla="*/ 1954246 h 2252464"/>
                <a:gd name="connsiteX0" fmla="*/ 2327951 w 3072492"/>
                <a:gd name="connsiteY0" fmla="*/ 1954246 h 2252464"/>
                <a:gd name="connsiteX1" fmla="*/ 2387517 w 3072492"/>
                <a:gd name="connsiteY1" fmla="*/ 2039428 h 2252464"/>
                <a:gd name="connsiteX2" fmla="*/ 1735703 w 3072492"/>
                <a:gd name="connsiteY2" fmla="*/ 2234342 h 2252464"/>
                <a:gd name="connsiteX3" fmla="*/ 642081 w 3072492"/>
                <a:gd name="connsiteY3" fmla="*/ 2091060 h 2252464"/>
                <a:gd name="connsiteX4" fmla="*/ 5942 w 3072492"/>
                <a:gd name="connsiteY4" fmla="*/ 965358 h 2252464"/>
                <a:gd name="connsiteX5" fmla="*/ 893042 w 3072492"/>
                <a:gd name="connsiteY5" fmla="*/ 28085 h 2252464"/>
                <a:gd name="connsiteX6" fmla="*/ 2846173 w 3072492"/>
                <a:gd name="connsiteY6" fmla="*/ 466794 h 2252464"/>
                <a:gd name="connsiteX7" fmla="*/ 3059126 w 3072492"/>
                <a:gd name="connsiteY7" fmla="*/ 1502929 h 2252464"/>
                <a:gd name="connsiteX8" fmla="*/ 2444842 w 3072492"/>
                <a:gd name="connsiteY8" fmla="*/ 1937307 h 2252464"/>
                <a:gd name="connsiteX9" fmla="*/ 2327951 w 3072492"/>
                <a:gd name="connsiteY9" fmla="*/ 1954246 h 2252464"/>
                <a:gd name="connsiteX0" fmla="*/ 2327951 w 3396024"/>
                <a:gd name="connsiteY0" fmla="*/ 1939850 h 2238068"/>
                <a:gd name="connsiteX1" fmla="*/ 2387517 w 3396024"/>
                <a:gd name="connsiteY1" fmla="*/ 2025032 h 2238068"/>
                <a:gd name="connsiteX2" fmla="*/ 1735703 w 3396024"/>
                <a:gd name="connsiteY2" fmla="*/ 2219946 h 2238068"/>
                <a:gd name="connsiteX3" fmla="*/ 642081 w 3396024"/>
                <a:gd name="connsiteY3" fmla="*/ 2076664 h 2238068"/>
                <a:gd name="connsiteX4" fmla="*/ 5942 w 3396024"/>
                <a:gd name="connsiteY4" fmla="*/ 950962 h 2238068"/>
                <a:gd name="connsiteX5" fmla="*/ 893042 w 3396024"/>
                <a:gd name="connsiteY5" fmla="*/ 13689 h 2238068"/>
                <a:gd name="connsiteX6" fmla="*/ 3322956 w 3396024"/>
                <a:gd name="connsiteY6" fmla="*/ 533575 h 2238068"/>
                <a:gd name="connsiteX7" fmla="*/ 3059126 w 3396024"/>
                <a:gd name="connsiteY7" fmla="*/ 1488533 h 2238068"/>
                <a:gd name="connsiteX8" fmla="*/ 2444842 w 3396024"/>
                <a:gd name="connsiteY8" fmla="*/ 1922911 h 2238068"/>
                <a:gd name="connsiteX9" fmla="*/ 2327951 w 3396024"/>
                <a:gd name="connsiteY9" fmla="*/ 1939850 h 2238068"/>
                <a:gd name="connsiteX0" fmla="*/ 2327951 w 3474489"/>
                <a:gd name="connsiteY0" fmla="*/ 1939850 h 2238068"/>
                <a:gd name="connsiteX1" fmla="*/ 2387517 w 3474489"/>
                <a:gd name="connsiteY1" fmla="*/ 2025032 h 2238068"/>
                <a:gd name="connsiteX2" fmla="*/ 1735703 w 3474489"/>
                <a:gd name="connsiteY2" fmla="*/ 2219946 h 2238068"/>
                <a:gd name="connsiteX3" fmla="*/ 642081 w 3474489"/>
                <a:gd name="connsiteY3" fmla="*/ 2076664 h 2238068"/>
                <a:gd name="connsiteX4" fmla="*/ 5942 w 3474489"/>
                <a:gd name="connsiteY4" fmla="*/ 950962 h 2238068"/>
                <a:gd name="connsiteX5" fmla="*/ 893042 w 3474489"/>
                <a:gd name="connsiteY5" fmla="*/ 13689 h 2238068"/>
                <a:gd name="connsiteX6" fmla="*/ 3322956 w 3474489"/>
                <a:gd name="connsiteY6" fmla="*/ 533575 h 2238068"/>
                <a:gd name="connsiteX7" fmla="*/ 3414306 w 3474489"/>
                <a:gd name="connsiteY7" fmla="*/ 1464622 h 2238068"/>
                <a:gd name="connsiteX8" fmla="*/ 2444842 w 3474489"/>
                <a:gd name="connsiteY8" fmla="*/ 1922911 h 2238068"/>
                <a:gd name="connsiteX9" fmla="*/ 2327951 w 3474489"/>
                <a:gd name="connsiteY9" fmla="*/ 1939850 h 2238068"/>
                <a:gd name="connsiteX0" fmla="*/ 2327951 w 3474489"/>
                <a:gd name="connsiteY0" fmla="*/ 1934975 h 2233193"/>
                <a:gd name="connsiteX1" fmla="*/ 2387517 w 3474489"/>
                <a:gd name="connsiteY1" fmla="*/ 2020157 h 2233193"/>
                <a:gd name="connsiteX2" fmla="*/ 1735703 w 3474489"/>
                <a:gd name="connsiteY2" fmla="*/ 2215071 h 2233193"/>
                <a:gd name="connsiteX3" fmla="*/ 642081 w 3474489"/>
                <a:gd name="connsiteY3" fmla="*/ 2071789 h 2233193"/>
                <a:gd name="connsiteX4" fmla="*/ 5942 w 3474489"/>
                <a:gd name="connsiteY4" fmla="*/ 946087 h 2233193"/>
                <a:gd name="connsiteX5" fmla="*/ 893042 w 3474489"/>
                <a:gd name="connsiteY5" fmla="*/ 8814 h 2233193"/>
                <a:gd name="connsiteX6" fmla="*/ 3322956 w 3474489"/>
                <a:gd name="connsiteY6" fmla="*/ 528700 h 2233193"/>
                <a:gd name="connsiteX7" fmla="*/ 3414306 w 3474489"/>
                <a:gd name="connsiteY7" fmla="*/ 1459747 h 2233193"/>
                <a:gd name="connsiteX8" fmla="*/ 2444842 w 3474489"/>
                <a:gd name="connsiteY8" fmla="*/ 1918036 h 2233193"/>
                <a:gd name="connsiteX9" fmla="*/ 2327951 w 3474489"/>
                <a:gd name="connsiteY9" fmla="*/ 1934975 h 2233193"/>
                <a:gd name="connsiteX0" fmla="*/ 2327951 w 3546480"/>
                <a:gd name="connsiteY0" fmla="*/ 1932909 h 2231127"/>
                <a:gd name="connsiteX1" fmla="*/ 2387517 w 3546480"/>
                <a:gd name="connsiteY1" fmla="*/ 2018091 h 2231127"/>
                <a:gd name="connsiteX2" fmla="*/ 1735703 w 3546480"/>
                <a:gd name="connsiteY2" fmla="*/ 2213005 h 2231127"/>
                <a:gd name="connsiteX3" fmla="*/ 642081 w 3546480"/>
                <a:gd name="connsiteY3" fmla="*/ 2069723 h 2231127"/>
                <a:gd name="connsiteX4" fmla="*/ 5942 w 3546480"/>
                <a:gd name="connsiteY4" fmla="*/ 944021 h 2231127"/>
                <a:gd name="connsiteX5" fmla="*/ 893042 w 3546480"/>
                <a:gd name="connsiteY5" fmla="*/ 6748 h 2231127"/>
                <a:gd name="connsiteX6" fmla="*/ 3322956 w 3546480"/>
                <a:gd name="connsiteY6" fmla="*/ 526634 h 2231127"/>
                <a:gd name="connsiteX7" fmla="*/ 3458132 w 3546480"/>
                <a:gd name="connsiteY7" fmla="*/ 341281 h 2231127"/>
                <a:gd name="connsiteX8" fmla="*/ 3414306 w 3546480"/>
                <a:gd name="connsiteY8" fmla="*/ 1457681 h 2231127"/>
                <a:gd name="connsiteX9" fmla="*/ 2444842 w 3546480"/>
                <a:gd name="connsiteY9" fmla="*/ 1915970 h 2231127"/>
                <a:gd name="connsiteX10" fmla="*/ 2327951 w 3546480"/>
                <a:gd name="connsiteY10" fmla="*/ 1932909 h 2231127"/>
                <a:gd name="connsiteX0" fmla="*/ 2327951 w 3510428"/>
                <a:gd name="connsiteY0" fmla="*/ 1944692 h 2242910"/>
                <a:gd name="connsiteX1" fmla="*/ 2387517 w 3510428"/>
                <a:gd name="connsiteY1" fmla="*/ 2029874 h 2242910"/>
                <a:gd name="connsiteX2" fmla="*/ 1735703 w 3510428"/>
                <a:gd name="connsiteY2" fmla="*/ 2224788 h 2242910"/>
                <a:gd name="connsiteX3" fmla="*/ 642081 w 3510428"/>
                <a:gd name="connsiteY3" fmla="*/ 2081506 h 2242910"/>
                <a:gd name="connsiteX4" fmla="*/ 5942 w 3510428"/>
                <a:gd name="connsiteY4" fmla="*/ 955804 h 2242910"/>
                <a:gd name="connsiteX5" fmla="*/ 893042 w 3510428"/>
                <a:gd name="connsiteY5" fmla="*/ 18531 h 2242910"/>
                <a:gd name="connsiteX6" fmla="*/ 3260875 w 3510428"/>
                <a:gd name="connsiteY6" fmla="*/ 353804 h 2242910"/>
                <a:gd name="connsiteX7" fmla="*/ 3458132 w 3510428"/>
                <a:gd name="connsiteY7" fmla="*/ 353064 h 2242910"/>
                <a:gd name="connsiteX8" fmla="*/ 3414306 w 3510428"/>
                <a:gd name="connsiteY8" fmla="*/ 1469464 h 2242910"/>
                <a:gd name="connsiteX9" fmla="*/ 2444842 w 3510428"/>
                <a:gd name="connsiteY9" fmla="*/ 1927753 h 2242910"/>
                <a:gd name="connsiteX10" fmla="*/ 2327951 w 3510428"/>
                <a:gd name="connsiteY10" fmla="*/ 1944692 h 2242910"/>
                <a:gd name="connsiteX0" fmla="*/ 2327951 w 3552866"/>
                <a:gd name="connsiteY0" fmla="*/ 1944692 h 2242910"/>
                <a:gd name="connsiteX1" fmla="*/ 2387517 w 3552866"/>
                <a:gd name="connsiteY1" fmla="*/ 2029874 h 2242910"/>
                <a:gd name="connsiteX2" fmla="*/ 1735703 w 3552866"/>
                <a:gd name="connsiteY2" fmla="*/ 2224788 h 2242910"/>
                <a:gd name="connsiteX3" fmla="*/ 642081 w 3552866"/>
                <a:gd name="connsiteY3" fmla="*/ 2081506 h 2242910"/>
                <a:gd name="connsiteX4" fmla="*/ 5942 w 3552866"/>
                <a:gd name="connsiteY4" fmla="*/ 955804 h 2242910"/>
                <a:gd name="connsiteX5" fmla="*/ 893042 w 3552866"/>
                <a:gd name="connsiteY5" fmla="*/ 18531 h 2242910"/>
                <a:gd name="connsiteX6" fmla="*/ 3260875 w 3552866"/>
                <a:gd name="connsiteY6" fmla="*/ 353804 h 2242910"/>
                <a:gd name="connsiteX7" fmla="*/ 3458132 w 3552866"/>
                <a:gd name="connsiteY7" fmla="*/ 353064 h 2242910"/>
                <a:gd name="connsiteX8" fmla="*/ 3486207 w 3552866"/>
                <a:gd name="connsiteY8" fmla="*/ 1521261 h 2242910"/>
                <a:gd name="connsiteX9" fmla="*/ 2444842 w 3552866"/>
                <a:gd name="connsiteY9" fmla="*/ 1927753 h 2242910"/>
                <a:gd name="connsiteX10" fmla="*/ 2327951 w 3552866"/>
                <a:gd name="connsiteY10" fmla="*/ 1944692 h 2242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866" h="2242910">
                  <a:moveTo>
                    <a:pt x="2327951" y="1944692"/>
                  </a:moveTo>
                  <a:cubicBezTo>
                    <a:pt x="2295314" y="1953826"/>
                    <a:pt x="2668495" y="2007072"/>
                    <a:pt x="2387517" y="2029874"/>
                  </a:cubicBezTo>
                  <a:cubicBezTo>
                    <a:pt x="2316049" y="2049551"/>
                    <a:pt x="2018325" y="2207301"/>
                    <a:pt x="1735703" y="2224788"/>
                  </a:cubicBezTo>
                  <a:cubicBezTo>
                    <a:pt x="1453081" y="2242275"/>
                    <a:pt x="930374" y="2293003"/>
                    <a:pt x="642081" y="2081506"/>
                  </a:cubicBezTo>
                  <a:cubicBezTo>
                    <a:pt x="353788" y="1870009"/>
                    <a:pt x="-54087" y="1425243"/>
                    <a:pt x="5942" y="955804"/>
                  </a:cubicBezTo>
                  <a:cubicBezTo>
                    <a:pt x="65361" y="491139"/>
                    <a:pt x="350553" y="118864"/>
                    <a:pt x="893042" y="18531"/>
                  </a:cubicBezTo>
                  <a:cubicBezTo>
                    <a:pt x="1435531" y="-81802"/>
                    <a:pt x="2844033" y="253279"/>
                    <a:pt x="3260875" y="353804"/>
                  </a:cubicBezTo>
                  <a:cubicBezTo>
                    <a:pt x="3677717" y="454329"/>
                    <a:pt x="3442907" y="197890"/>
                    <a:pt x="3458132" y="353064"/>
                  </a:cubicBezTo>
                  <a:cubicBezTo>
                    <a:pt x="3473357" y="508238"/>
                    <a:pt x="3644416" y="1303583"/>
                    <a:pt x="3486207" y="1521261"/>
                  </a:cubicBezTo>
                  <a:cubicBezTo>
                    <a:pt x="3427207" y="1746390"/>
                    <a:pt x="2637885" y="1857181"/>
                    <a:pt x="2444842" y="1927753"/>
                  </a:cubicBezTo>
                  <a:cubicBezTo>
                    <a:pt x="2251799" y="1998325"/>
                    <a:pt x="2636299" y="1899110"/>
                    <a:pt x="2327951" y="1944692"/>
                  </a:cubicBezTo>
                  <a:close/>
                </a:path>
              </a:pathLst>
            </a:custGeom>
            <a:solidFill>
              <a:srgbClr val="D6F2EA"/>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itchFamily="18" charset="0"/>
                <a:ea typeface="黑体"/>
                <a:cs typeface="Times New Roman" pitchFamily="18" charset="0"/>
              </a:endParaRPr>
            </a:p>
          </p:txBody>
        </p:sp>
      </p:grpSp>
      <p:pic>
        <p:nvPicPr>
          <p:cNvPr id="40" name="Picture 3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97386">
                        <a14:foregroundMark x1="14216" y1="61987" x2="22222" y2="59395"/>
                      </a14:backgroundRemoval>
                    </a14:imgEffect>
                  </a14:imgLayer>
                </a14:imgProps>
              </a:ext>
              <a:ext uri="{28A0092B-C50C-407E-A947-70E740481C1C}">
                <a14:useLocalDpi xmlns:a14="http://schemas.microsoft.com/office/drawing/2010/main" val="0"/>
              </a:ext>
            </a:extLst>
          </a:blip>
          <a:srcRect l="37948"/>
          <a:stretch/>
        </p:blipFill>
        <p:spPr>
          <a:xfrm flipH="1">
            <a:off x="-507541" y="2280035"/>
            <a:ext cx="3681840" cy="4488934"/>
          </a:xfrm>
          <a:prstGeom prst="rect">
            <a:avLst/>
          </a:prstGeom>
        </p:spPr>
      </p:pic>
      <p:sp>
        <p:nvSpPr>
          <p:cNvPr id="41" name="TextBox 40"/>
          <p:cNvSpPr txBox="1"/>
          <p:nvPr/>
        </p:nvSpPr>
        <p:spPr>
          <a:xfrm>
            <a:off x="1777016" y="153594"/>
            <a:ext cx="6290505" cy="742511"/>
          </a:xfrm>
          <a:prstGeom prst="rect">
            <a:avLst/>
          </a:prstGeom>
          <a:solidFill>
            <a:srgbClr val="F7E3AD"/>
          </a:solidFill>
        </p:spPr>
        <p:txBody>
          <a:bodyPr wrap="none" rtlCol="0">
            <a:spAutoFit/>
          </a:bodyPr>
          <a:lstStyle/>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Rót</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hết</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nước</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từ</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bình</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sang 4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cốc</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a:t>
            </a:r>
          </a:p>
        </p:txBody>
      </p:sp>
      <p:pic>
        <p:nvPicPr>
          <p:cNvPr id="2" name="Tieng-rot-nuoc-www_tiengdong_com (mp3cut.net).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2198712" y="5853299"/>
            <a:ext cx="609600" cy="609600"/>
          </a:xfrm>
          <a:prstGeom prst="rect">
            <a:avLst/>
          </a:prstGeom>
        </p:spPr>
      </p:pic>
      <p:pic>
        <p:nvPicPr>
          <p:cNvPr id="42" name="Tieng-rot-nuoc-www_tiengdong_com (mp3cut.net).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2198712" y="5123069"/>
            <a:ext cx="609600" cy="609600"/>
          </a:xfrm>
          <a:prstGeom prst="rect">
            <a:avLst/>
          </a:prstGeom>
        </p:spPr>
      </p:pic>
      <p:pic>
        <p:nvPicPr>
          <p:cNvPr id="43" name="Tieng-rot-nuoc-www_tiengdong_com (mp3cut.net).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2192000" y="4429151"/>
            <a:ext cx="609600" cy="609600"/>
          </a:xfrm>
          <a:prstGeom prst="rect">
            <a:avLst/>
          </a:prstGeom>
        </p:spPr>
      </p:pic>
      <p:pic>
        <p:nvPicPr>
          <p:cNvPr id="44" name="Tieng-rot-nuoc-www_tiengdong_com (mp3cut.net).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2192000" y="3675656"/>
            <a:ext cx="609600" cy="609600"/>
          </a:xfrm>
          <a:prstGeom prst="rect">
            <a:avLst/>
          </a:prstGeom>
        </p:spPr>
      </p:pic>
      <p:sp>
        <p:nvSpPr>
          <p:cNvPr id="45" name="TextBox 44"/>
          <p:cNvSpPr txBox="1"/>
          <p:nvPr/>
        </p:nvSpPr>
        <p:spPr>
          <a:xfrm>
            <a:off x="1777016" y="911436"/>
            <a:ext cx="9808070" cy="830997"/>
          </a:xfrm>
          <a:prstGeom prst="rect">
            <a:avLst/>
          </a:prstGeom>
          <a:solidFill>
            <a:srgbClr val="F7E3AD"/>
          </a:solidFill>
        </p:spPr>
        <p:txBody>
          <a:bodyPr wrap="none" rtlCol="0">
            <a:spAutoFit/>
          </a:bodyPr>
          <a:lstStyle/>
          <a:p>
            <a:pPr marL="514350" marR="0" lvl="0" indent="-5143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Lượng</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nước</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trong</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bình</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itchFamily="18" charset="0"/>
                <a:ea typeface="黑体"/>
                <a:cs typeface="Times New Roman" pitchFamily="18" charset="0"/>
              </a:rPr>
              <a:t>bằng</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lượng</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nước</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ở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cả</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 4 </a:t>
            </a:r>
            <a:r>
              <a:rPr kumimoji="0" lang="en-US" sz="3200" b="1" i="0" u="none" strike="noStrike" kern="1200" cap="none" spc="0" normalizeH="0" baseline="0" noProof="0" dirty="0" err="1">
                <a:ln>
                  <a:noFill/>
                </a:ln>
                <a:solidFill>
                  <a:srgbClr val="7030A0"/>
                </a:solidFill>
                <a:effectLst/>
                <a:uLnTx/>
                <a:uFillTx/>
                <a:latin typeface="Times New Roman" pitchFamily="18" charset="0"/>
                <a:ea typeface="黑体"/>
                <a:cs typeface="Times New Roman" pitchFamily="18" charset="0"/>
              </a:rPr>
              <a:t>cốc</a:t>
            </a:r>
            <a:r>
              <a:rPr kumimoji="0" lang="en-US" sz="3200" b="1" i="0" u="none" strike="noStrike" kern="1200" cap="none" spc="0" normalizeH="0" baseline="0" noProof="0" dirty="0">
                <a:ln>
                  <a:noFill/>
                </a:ln>
                <a:solidFill>
                  <a:srgbClr val="7030A0"/>
                </a:solidFill>
                <a:effectLst/>
                <a:uLnTx/>
                <a:uFillTx/>
                <a:latin typeface="Times New Roman" pitchFamily="18" charset="0"/>
                <a:ea typeface="黑体"/>
                <a:cs typeface="Times New Roman" pitchFamily="18" charset="0"/>
              </a:rPr>
              <a:t>.</a:t>
            </a:r>
          </a:p>
        </p:txBody>
      </p:sp>
    </p:spTree>
    <p:custDataLst>
      <p:tags r:id="rId1"/>
    </p:custDataLst>
    <p:extLst>
      <p:ext uri="{BB962C8B-B14F-4D97-AF65-F5344CB8AC3E}">
        <p14:creationId xmlns:p14="http://schemas.microsoft.com/office/powerpoint/2010/main" val="4067960675"/>
      </p:ext>
    </p:extLst>
  </p:cSld>
  <p:clrMapOvr>
    <a:masterClrMapping/>
  </p:clrMapOvr>
  <mc:AlternateContent xmlns:mc="http://schemas.openxmlformats.org/markup-compatibility/2006" xmlns:p14="http://schemas.microsoft.com/office/powerpoint/2010/main">
    <mc:Choice Requires="p14">
      <p:transition spd="slow" p14:dur="1600">
        <p:blinds dir="vert"/>
        <p:sndAc>
          <p:endSnd/>
        </p:sndAc>
      </p:transition>
    </mc:Choice>
    <mc:Fallback xmlns="">
      <p:transition spd="slow">
        <p:blinds dir="vert"/>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37"/>
                                        </p:tgtEl>
                                        <p:attrNameLst>
                                          <p:attrName>style.visibility</p:attrName>
                                        </p:attrNameLst>
                                      </p:cBhvr>
                                      <p:to>
                                        <p:strVal val="hidden"/>
                                      </p:to>
                                    </p:set>
                                  </p:childTnLst>
                                </p:cTn>
                              </p:par>
                            </p:childTnLst>
                          </p:cTn>
                        </p:par>
                        <p:par>
                          <p:cTn id="14" fill="hold">
                            <p:stCondLst>
                              <p:cond delay="0"/>
                            </p:stCondLst>
                            <p:childTnLst>
                              <p:par>
                                <p:cTn id="15" presetID="1" presetClass="entr" presetSubtype="0" fill="hold" grpId="2" nodeType="after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2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3000"/>
                                        <p:tgtEl>
                                          <p:spTgt spid="19"/>
                                        </p:tgtEl>
                                      </p:cBhvr>
                                    </p:animEffect>
                                  </p:childTnLst>
                                </p:cTn>
                              </p:par>
                              <p:par>
                                <p:cTn id="24" presetID="1" presetClass="mediacall" presetSubtype="0" fill="hold" nodeType="withEffect">
                                  <p:stCondLst>
                                    <p:cond delay="0"/>
                                  </p:stCondLst>
                                  <p:childTnLst>
                                    <p:cmd type="call" cmd="playFrom(0.0)">
                                      <p:cBhvr>
                                        <p:cTn id="25" dur="2272" fill="hold"/>
                                        <p:tgtEl>
                                          <p:spTgt spid="2"/>
                                        </p:tgtEl>
                                      </p:cBhvr>
                                    </p:cmd>
                                  </p:childTnLst>
                                </p:cTn>
                              </p:par>
                              <p:par>
                                <p:cTn id="26" presetID="22" presetClass="exit" presetSubtype="8" fill="hold" grpId="0" nodeType="withEffect">
                                  <p:stCondLst>
                                    <p:cond delay="0"/>
                                  </p:stCondLst>
                                  <p:childTnLst>
                                    <p:animEffect transition="out" filter="wipe(left)">
                                      <p:cBhvr>
                                        <p:cTn id="27" dur="2000"/>
                                        <p:tgtEl>
                                          <p:spTgt spid="24"/>
                                        </p:tgtEl>
                                      </p:cBhvr>
                                    </p:animEffect>
                                    <p:set>
                                      <p:cBhvr>
                                        <p:cTn id="28" dur="1" fill="hold">
                                          <p:stCondLst>
                                            <p:cond delay="1999"/>
                                          </p:stCondLst>
                                        </p:cTn>
                                        <p:tgtEl>
                                          <p:spTgt spid="24"/>
                                        </p:tgtEl>
                                        <p:attrNameLst>
                                          <p:attrName>style.visibility</p:attrName>
                                        </p:attrNameLst>
                                      </p:cBhvr>
                                      <p:to>
                                        <p:strVal val="hidden"/>
                                      </p:to>
                                    </p:set>
                                  </p:childTnLst>
                                </p:cTn>
                              </p:par>
                            </p:childTnLst>
                          </p:cTn>
                        </p:par>
                        <p:par>
                          <p:cTn id="29" fill="hold">
                            <p:stCondLst>
                              <p:cond delay="3000"/>
                            </p:stCondLst>
                            <p:childTnLst>
                              <p:par>
                                <p:cTn id="30" presetID="1" presetClass="exit" presetSubtype="0" fill="hold" grpId="1" nodeType="afterEffect">
                                  <p:stCondLst>
                                    <p:cond delay="0"/>
                                  </p:stCondLst>
                                  <p:childTnLst>
                                    <p:set>
                                      <p:cBhvr>
                                        <p:cTn id="31" dur="1" fill="hold">
                                          <p:stCondLst>
                                            <p:cond delay="0"/>
                                          </p:stCondLst>
                                        </p:cTn>
                                        <p:tgtEl>
                                          <p:spTgt spid="24"/>
                                        </p:tgtEl>
                                        <p:attrNameLst>
                                          <p:attrName>style.visibility</p:attrName>
                                        </p:attrNameLst>
                                      </p:cBhvr>
                                      <p:to>
                                        <p:strVal val="hidden"/>
                                      </p:to>
                                    </p:set>
                                  </p:childTnLst>
                                </p:cTn>
                              </p:par>
                              <p:par>
                                <p:cTn id="32" presetID="1" presetClass="exit" presetSubtype="0" fill="hold" grpId="0" nodeType="withEffect">
                                  <p:stCondLst>
                                    <p:cond delay="0"/>
                                  </p:stCondLst>
                                  <p:childTnLst>
                                    <p:set>
                                      <p:cBhvr>
                                        <p:cTn id="33" dur="1" fill="hold">
                                          <p:stCondLst>
                                            <p:cond delay="0"/>
                                          </p:stCondLst>
                                        </p:cTn>
                                        <p:tgtEl>
                                          <p:spTgt spid="23"/>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22"/>
                                        </p:tgtEl>
                                        <p:attrNameLst>
                                          <p:attrName>style.visibility</p:attrName>
                                        </p:attrNameLst>
                                      </p:cBhvr>
                                      <p:to>
                                        <p:strVal val="hidden"/>
                                      </p:to>
                                    </p:set>
                                  </p:childTnLst>
                                </p:cTn>
                              </p:par>
                              <p:par>
                                <p:cTn id="36" presetID="10"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par>
                                <p:cTn id="39" presetID="10"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500"/>
                                        <p:tgtEl>
                                          <p:spTgt spid="27"/>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down)">
                                      <p:cBhvr>
                                        <p:cTn id="47" dur="3000"/>
                                        <p:tgtEl>
                                          <p:spTgt spid="21"/>
                                        </p:tgtEl>
                                      </p:cBhvr>
                                    </p:animEffect>
                                  </p:childTnLst>
                                </p:cTn>
                              </p:par>
                              <p:par>
                                <p:cTn id="48" presetID="1" presetClass="mediacall" presetSubtype="0" fill="hold" nodeType="withEffect">
                                  <p:stCondLst>
                                    <p:cond delay="0"/>
                                  </p:stCondLst>
                                  <p:childTnLst>
                                    <p:cmd type="call" cmd="playFrom(0.0)">
                                      <p:cBhvr>
                                        <p:cTn id="49" dur="2272" fill="hold"/>
                                        <p:tgtEl>
                                          <p:spTgt spid="43"/>
                                        </p:tgtEl>
                                      </p:cBhvr>
                                    </p:cmd>
                                  </p:childTnLst>
                                </p:cTn>
                              </p:par>
                              <p:par>
                                <p:cTn id="50" presetID="22" presetClass="exit" presetSubtype="8" fill="hold" grpId="1" nodeType="withEffect">
                                  <p:stCondLst>
                                    <p:cond delay="0"/>
                                  </p:stCondLst>
                                  <p:childTnLst>
                                    <p:animEffect transition="out" filter="wipe(left)">
                                      <p:cBhvr>
                                        <p:cTn id="51" dur="2000"/>
                                        <p:tgtEl>
                                          <p:spTgt spid="27"/>
                                        </p:tgtEl>
                                      </p:cBhvr>
                                    </p:animEffect>
                                    <p:set>
                                      <p:cBhvr>
                                        <p:cTn id="52" dur="1" fill="hold">
                                          <p:stCondLst>
                                            <p:cond delay="1999"/>
                                          </p:stCondLst>
                                        </p:cTn>
                                        <p:tgtEl>
                                          <p:spTgt spid="27"/>
                                        </p:tgtEl>
                                        <p:attrNameLst>
                                          <p:attrName>style.visibility</p:attrName>
                                        </p:attrNameLst>
                                      </p:cBhvr>
                                      <p:to>
                                        <p:strVal val="hidden"/>
                                      </p:to>
                                    </p:set>
                                  </p:childTnLst>
                                </p:cTn>
                              </p:par>
                            </p:childTnLst>
                          </p:cTn>
                        </p:par>
                        <p:par>
                          <p:cTn id="53" fill="hold">
                            <p:stCondLst>
                              <p:cond delay="6000"/>
                            </p:stCondLst>
                            <p:childTnLst>
                              <p:par>
                                <p:cTn id="54" presetID="1" presetClass="exit" presetSubtype="0" fill="hold" grpId="1" nodeType="afterEffect">
                                  <p:stCondLst>
                                    <p:cond delay="0"/>
                                  </p:stCondLst>
                                  <p:childTnLst>
                                    <p:set>
                                      <p:cBhvr>
                                        <p:cTn id="55" dur="1" fill="hold">
                                          <p:stCondLst>
                                            <p:cond delay="0"/>
                                          </p:stCondLst>
                                        </p:cTn>
                                        <p:tgtEl>
                                          <p:spTgt spid="26"/>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25"/>
                                        </p:tgtEl>
                                        <p:attrNameLst>
                                          <p:attrName>style.visibility</p:attrName>
                                        </p:attrNameLst>
                                      </p:cBhvr>
                                      <p:to>
                                        <p:strVal val="hidden"/>
                                      </p:to>
                                    </p:set>
                                  </p:childTnLst>
                                </p:cTn>
                              </p:par>
                              <p:par>
                                <p:cTn id="58" presetID="1" presetClass="exit" presetSubtype="0" fill="hold" grpId="2" nodeType="withEffect">
                                  <p:stCondLst>
                                    <p:cond delay="0"/>
                                  </p:stCondLst>
                                  <p:childTnLst>
                                    <p:set>
                                      <p:cBhvr>
                                        <p:cTn id="59" dur="1" fill="hold">
                                          <p:stCondLst>
                                            <p:cond delay="0"/>
                                          </p:stCondLst>
                                        </p:cTn>
                                        <p:tgtEl>
                                          <p:spTgt spid="27"/>
                                        </p:tgtEl>
                                        <p:attrNameLst>
                                          <p:attrName>style.visibility</p:attrName>
                                        </p:attrNameLst>
                                      </p:cBhvr>
                                      <p:to>
                                        <p:strVal val="hidden"/>
                                      </p:to>
                                    </p:set>
                                  </p:childTnLst>
                                </p:cTn>
                              </p:par>
                            </p:childTnLst>
                          </p:cTn>
                        </p:par>
                        <p:par>
                          <p:cTn id="60" fill="hold">
                            <p:stCondLst>
                              <p:cond delay="6000"/>
                            </p:stCondLst>
                            <p:childTnLst>
                              <p:par>
                                <p:cTn id="61" presetID="1" presetClass="entr" presetSubtype="0"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0"/>
                                        </p:tgtEl>
                                        <p:attrNameLst>
                                          <p:attrName>style.visibility</p:attrName>
                                        </p:attrNameLst>
                                      </p:cBhvr>
                                      <p:to>
                                        <p:strVal val="visible"/>
                                      </p:to>
                                    </p:set>
                                  </p:childTnLst>
                                </p:cTn>
                              </p:par>
                              <p:par>
                                <p:cTn id="67" presetID="22" presetClass="entr" presetSubtype="4" fill="hold" grpId="0"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wipe(down)">
                                      <p:cBhvr>
                                        <p:cTn id="69" dur="3000"/>
                                        <p:tgtEl>
                                          <p:spTgt spid="29"/>
                                        </p:tgtEl>
                                      </p:cBhvr>
                                    </p:animEffect>
                                  </p:childTnLst>
                                </p:cTn>
                              </p:par>
                              <p:par>
                                <p:cTn id="70" presetID="1" presetClass="mediacall" presetSubtype="0" fill="hold" nodeType="withEffect">
                                  <p:stCondLst>
                                    <p:cond delay="0"/>
                                  </p:stCondLst>
                                  <p:childTnLst>
                                    <p:cmd type="call" cmd="playFrom(0.0)">
                                      <p:cBhvr>
                                        <p:cTn id="71" dur="2272" fill="hold"/>
                                        <p:tgtEl>
                                          <p:spTgt spid="44"/>
                                        </p:tgtEl>
                                      </p:cBhvr>
                                    </p:cmd>
                                  </p:childTnLst>
                                </p:cTn>
                              </p:par>
                              <p:par>
                                <p:cTn id="72" presetID="22" presetClass="exit" presetSubtype="8" fill="hold" grpId="1" nodeType="withEffect">
                                  <p:stCondLst>
                                    <p:cond delay="0"/>
                                  </p:stCondLst>
                                  <p:childTnLst>
                                    <p:animEffect transition="out" filter="wipe(left)">
                                      <p:cBhvr>
                                        <p:cTn id="73" dur="2000"/>
                                        <p:tgtEl>
                                          <p:spTgt spid="32"/>
                                        </p:tgtEl>
                                      </p:cBhvr>
                                    </p:animEffect>
                                    <p:set>
                                      <p:cBhvr>
                                        <p:cTn id="74" dur="1" fill="hold">
                                          <p:stCondLst>
                                            <p:cond delay="1999"/>
                                          </p:stCondLst>
                                        </p:cTn>
                                        <p:tgtEl>
                                          <p:spTgt spid="32"/>
                                        </p:tgtEl>
                                        <p:attrNameLst>
                                          <p:attrName>style.visibility</p:attrName>
                                        </p:attrNameLst>
                                      </p:cBhvr>
                                      <p:to>
                                        <p:strVal val="hidden"/>
                                      </p:to>
                                    </p:set>
                                  </p:childTnLst>
                                </p:cTn>
                              </p:par>
                            </p:childTnLst>
                          </p:cTn>
                        </p:par>
                        <p:par>
                          <p:cTn id="75" fill="hold">
                            <p:stCondLst>
                              <p:cond delay="9000"/>
                            </p:stCondLst>
                            <p:childTnLst>
                              <p:par>
                                <p:cTn id="76" presetID="1" presetClass="exit" presetSubtype="0" fill="hold" grpId="2" nodeType="afterEffect">
                                  <p:stCondLst>
                                    <p:cond delay="0"/>
                                  </p:stCondLst>
                                  <p:childTnLst>
                                    <p:set>
                                      <p:cBhvr>
                                        <p:cTn id="77" dur="1" fill="hold">
                                          <p:stCondLst>
                                            <p:cond delay="0"/>
                                          </p:stCondLst>
                                        </p:cTn>
                                        <p:tgtEl>
                                          <p:spTgt spid="32"/>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31"/>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30"/>
                                        </p:tgtEl>
                                        <p:attrNameLst>
                                          <p:attrName>style.visibility</p:attrName>
                                        </p:attrNameLst>
                                      </p:cBhvr>
                                      <p:to>
                                        <p:strVal val="hidden"/>
                                      </p:to>
                                    </p:set>
                                  </p:childTnLst>
                                </p:cTn>
                              </p:par>
                            </p:childTnLst>
                          </p:cTn>
                        </p:par>
                        <p:par>
                          <p:cTn id="82" fill="hold">
                            <p:stCondLst>
                              <p:cond delay="9000"/>
                            </p:stCondLst>
                            <p:childTnLst>
                              <p:par>
                                <p:cTn id="83" presetID="1" presetClass="entr" presetSubtype="0" fill="hold" nodeType="afterEffect">
                                  <p:stCondLst>
                                    <p:cond delay="0"/>
                                  </p:stCondLst>
                                  <p:childTnLst>
                                    <p:set>
                                      <p:cBhvr>
                                        <p:cTn id="84" dur="1" fill="hold">
                                          <p:stCondLst>
                                            <p:cond delay="0"/>
                                          </p:stCondLst>
                                        </p:cTn>
                                        <p:tgtEl>
                                          <p:spTgt spid="3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6"/>
                                        </p:tgtEl>
                                        <p:attrNameLst>
                                          <p:attrName>style.visibility</p:attrName>
                                        </p:attrNameLst>
                                      </p:cBhvr>
                                      <p:to>
                                        <p:strVal val="visible"/>
                                      </p:to>
                                    </p:set>
                                  </p:childTnLst>
                                </p:cTn>
                              </p:par>
                              <p:par>
                                <p:cTn id="87" presetID="22" presetClass="entr" presetSubtype="4" fill="hold" grpId="0" nodeType="with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down)">
                                      <p:cBhvr>
                                        <p:cTn id="89" dur="3000"/>
                                        <p:tgtEl>
                                          <p:spTgt spid="34"/>
                                        </p:tgtEl>
                                      </p:cBhvr>
                                    </p:animEffect>
                                  </p:childTnLst>
                                </p:cTn>
                              </p:par>
                              <p:par>
                                <p:cTn id="90" presetID="1" presetClass="mediacall" presetSubtype="0" fill="hold" nodeType="withEffect">
                                  <p:stCondLst>
                                    <p:cond delay="0"/>
                                  </p:stCondLst>
                                  <p:childTnLst>
                                    <p:cmd type="call" cmd="playFrom(0.0)">
                                      <p:cBhvr>
                                        <p:cTn id="91" dur="2272" fill="hold"/>
                                        <p:tgtEl>
                                          <p:spTgt spid="42"/>
                                        </p:tgtEl>
                                      </p:cBhvr>
                                    </p:cmd>
                                  </p:childTnLst>
                                </p:cTn>
                              </p:par>
                              <p:par>
                                <p:cTn id="92" presetID="22" presetClass="exit" presetSubtype="8" fill="hold" grpId="1" nodeType="withEffect">
                                  <p:stCondLst>
                                    <p:cond delay="0"/>
                                  </p:stCondLst>
                                  <p:childTnLst>
                                    <p:animEffect transition="out" filter="wipe(left)">
                                      <p:cBhvr>
                                        <p:cTn id="93" dur="2000"/>
                                        <p:tgtEl>
                                          <p:spTgt spid="36"/>
                                        </p:tgtEl>
                                      </p:cBhvr>
                                    </p:animEffect>
                                    <p:set>
                                      <p:cBhvr>
                                        <p:cTn id="94" dur="1" fill="hold">
                                          <p:stCondLst>
                                            <p:cond delay="1999"/>
                                          </p:stCondLst>
                                        </p:cTn>
                                        <p:tgtEl>
                                          <p:spTgt spid="36"/>
                                        </p:tgtEl>
                                        <p:attrNameLst>
                                          <p:attrName>style.visibility</p:attrName>
                                        </p:attrNameLst>
                                      </p:cBhvr>
                                      <p:to>
                                        <p:strVal val="hidden"/>
                                      </p:to>
                                    </p:set>
                                  </p:childTnLst>
                                </p:cTn>
                              </p:par>
                              <p:par>
                                <p:cTn id="95" presetID="1" presetClass="entr" presetSubtype="0" fill="hold" nodeType="withEffect">
                                  <p:stCondLst>
                                    <p:cond delay="0"/>
                                  </p:stCondLst>
                                  <p:childTnLst>
                                    <p:set>
                                      <p:cBhvr>
                                        <p:cTn id="96" dur="1" fill="hold">
                                          <p:stCondLst>
                                            <p:cond delay="0"/>
                                          </p:stCondLst>
                                        </p:cTn>
                                        <p:tgtEl>
                                          <p:spTgt spid="40"/>
                                        </p:tgtEl>
                                        <p:attrNameLst>
                                          <p:attrName>style.visibility</p:attrName>
                                        </p:attrNameLst>
                                      </p:cBhvr>
                                      <p:to>
                                        <p:strVal val="visible"/>
                                      </p:to>
                                    </p:set>
                                  </p:childTnLst>
                                </p:cTn>
                              </p:par>
                              <p:par>
                                <p:cTn id="97" presetID="1" presetClass="exit" presetSubtype="0" fill="hold" nodeType="withEffect">
                                  <p:stCondLst>
                                    <p:cond delay="0"/>
                                  </p:stCondLst>
                                  <p:childTnLst>
                                    <p:set>
                                      <p:cBhvr>
                                        <p:cTn id="98" dur="1" fill="hold">
                                          <p:stCondLst>
                                            <p:cond delay="0"/>
                                          </p:stCondLst>
                                        </p:cTn>
                                        <p:tgtEl>
                                          <p:spTgt spid="40"/>
                                        </p:tgtEl>
                                        <p:attrNameLst>
                                          <p:attrName>style.visibility</p:attrName>
                                        </p:attrNameLst>
                                      </p:cBhvr>
                                      <p:to>
                                        <p:strVal val="hidden"/>
                                      </p:to>
                                    </p:set>
                                  </p:childTnLst>
                                </p:cTn>
                              </p:par>
                            </p:childTnLst>
                          </p:cTn>
                        </p:par>
                        <p:par>
                          <p:cTn id="99" fill="hold">
                            <p:stCondLst>
                              <p:cond delay="12000"/>
                            </p:stCondLst>
                            <p:childTnLst>
                              <p:par>
                                <p:cTn id="100" presetID="1" presetClass="exit" presetSubtype="0" fill="hold" nodeType="afterEffect">
                                  <p:stCondLst>
                                    <p:cond delay="0"/>
                                  </p:stCondLst>
                                  <p:childTnLst>
                                    <p:set>
                                      <p:cBhvr>
                                        <p:cTn id="101" dur="1" fill="hold">
                                          <p:stCondLst>
                                            <p:cond delay="0"/>
                                          </p:stCondLst>
                                        </p:cTn>
                                        <p:tgtEl>
                                          <p:spTgt spid="35"/>
                                        </p:tgtEl>
                                        <p:attrNameLst>
                                          <p:attrName>style.visibility</p:attrName>
                                        </p:attrNameLst>
                                      </p:cBhvr>
                                      <p:to>
                                        <p:strVal val="hidden"/>
                                      </p:to>
                                    </p:set>
                                  </p:childTnLst>
                                </p:cTn>
                              </p:par>
                            </p:childTnLst>
                          </p:cTn>
                        </p:par>
                        <p:par>
                          <p:cTn id="102" fill="hold">
                            <p:stCondLst>
                              <p:cond delay="12000"/>
                            </p:stCondLst>
                            <p:childTnLst>
                              <p:par>
                                <p:cTn id="103" presetID="1" presetClass="entr" presetSubtype="0" fill="hold" nodeType="afterEffect">
                                  <p:stCondLst>
                                    <p:cond delay="0"/>
                                  </p:stCondLst>
                                  <p:childTnLst>
                                    <p:set>
                                      <p:cBhvr>
                                        <p:cTn id="104" dur="1" fill="hold">
                                          <p:stCondLst>
                                            <p:cond delay="0"/>
                                          </p:stCondLst>
                                        </p:cTn>
                                        <p:tgtEl>
                                          <p:spTgt spid="40"/>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grpId="0" nodeType="clickEffect">
                                  <p:stCondLst>
                                    <p:cond delay="0"/>
                                  </p:stCondLst>
                                  <p:childTnLst>
                                    <p:set>
                                      <p:cBhvr>
                                        <p:cTn id="108" dur="1" fill="hold">
                                          <p:stCondLst>
                                            <p:cond delay="0"/>
                                          </p:stCondLst>
                                        </p:cTn>
                                        <p:tgtEl>
                                          <p:spTgt spid="45"/>
                                        </p:tgtEl>
                                        <p:attrNameLst>
                                          <p:attrName>style.visibility</p:attrName>
                                        </p:attrNameLst>
                                      </p:cBhvr>
                                      <p:to>
                                        <p:strVal val="visible"/>
                                      </p:to>
                                    </p:set>
                                    <p:animEffect transition="in" filter="fade">
                                      <p:cBhvr>
                                        <p:cTn id="109" dur="1000"/>
                                        <p:tgtEl>
                                          <p:spTgt spid="45"/>
                                        </p:tgtEl>
                                      </p:cBhvr>
                                    </p:animEffect>
                                    <p:anim calcmode="lin" valueType="num">
                                      <p:cBhvr>
                                        <p:cTn id="110" dur="1000" fill="hold"/>
                                        <p:tgtEl>
                                          <p:spTgt spid="45"/>
                                        </p:tgtEl>
                                        <p:attrNameLst>
                                          <p:attrName>ppt_x</p:attrName>
                                        </p:attrNameLst>
                                      </p:cBhvr>
                                      <p:tavLst>
                                        <p:tav tm="0">
                                          <p:val>
                                            <p:strVal val="#ppt_x"/>
                                          </p:val>
                                        </p:tav>
                                        <p:tav tm="100000">
                                          <p:val>
                                            <p:strVal val="#ppt_x"/>
                                          </p:val>
                                        </p:tav>
                                      </p:tavLst>
                                    </p:anim>
                                    <p:anim calcmode="lin" valueType="num">
                                      <p:cBhvr>
                                        <p:cTn id="111"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2" fill="hold" display="0">
                  <p:stCondLst>
                    <p:cond delay="indefinite"/>
                  </p:stCondLst>
                  <p:endCondLst>
                    <p:cond evt="onStopAudio" delay="0">
                      <p:tgtEl>
                        <p:sldTgt/>
                      </p:tgtEl>
                    </p:cond>
                  </p:endCondLst>
                </p:cTn>
                <p:tgtEl>
                  <p:spTgt spid="2"/>
                </p:tgtEl>
              </p:cMediaNode>
            </p:audio>
            <p:audio>
              <p:cMediaNode vol="80000">
                <p:cTn id="113" fill="hold" display="0">
                  <p:stCondLst>
                    <p:cond delay="indefinite"/>
                  </p:stCondLst>
                  <p:endCondLst>
                    <p:cond evt="onStopAudio" delay="0">
                      <p:tgtEl>
                        <p:sldTgt/>
                      </p:tgtEl>
                    </p:cond>
                  </p:endCondLst>
                </p:cTn>
                <p:tgtEl>
                  <p:spTgt spid="42"/>
                </p:tgtEl>
              </p:cMediaNode>
            </p:audio>
            <p:audio>
              <p:cMediaNode vol="80000">
                <p:cTn id="114" fill="hold" display="0">
                  <p:stCondLst>
                    <p:cond delay="indefinite"/>
                  </p:stCondLst>
                  <p:endCondLst>
                    <p:cond evt="onStopAudio" delay="0">
                      <p:tgtEl>
                        <p:sldTgt/>
                      </p:tgtEl>
                    </p:cond>
                  </p:endCondLst>
                </p:cTn>
                <p:tgtEl>
                  <p:spTgt spid="43"/>
                </p:tgtEl>
              </p:cMediaNode>
            </p:audio>
            <p:audio>
              <p:cMediaNode vol="80000">
                <p:cTn id="115" fill="hold" display="0">
                  <p:stCondLst>
                    <p:cond delay="indefinite"/>
                  </p:stCondLst>
                  <p:endCondLst>
                    <p:cond evt="onStopAudio" delay="0">
                      <p:tgtEl>
                        <p:sldTgt/>
                      </p:tgtEl>
                    </p:cond>
                  </p:endCondLst>
                </p:cTn>
                <p:tgtEl>
                  <p:spTgt spid="44"/>
                </p:tgtEl>
              </p:cMediaNode>
            </p:audio>
          </p:childTnLst>
        </p:cTn>
      </p:par>
    </p:tnLst>
    <p:bldLst>
      <p:bldP spid="19" grpId="0" animBg="1"/>
      <p:bldP spid="21" grpId="0" animBg="1"/>
      <p:bldP spid="23" grpId="0" animBg="1"/>
      <p:bldP spid="23" grpId="1" animBg="1"/>
      <p:bldP spid="24" grpId="0" animBg="1"/>
      <p:bldP spid="24" grpId="1" animBg="1"/>
      <p:bldP spid="24" grpId="2" animBg="1"/>
      <p:bldP spid="26" grpId="0" animBg="1"/>
      <p:bldP spid="26" grpId="1" animBg="1"/>
      <p:bldP spid="27" grpId="0" animBg="1"/>
      <p:bldP spid="27" grpId="1" animBg="1"/>
      <p:bldP spid="27" grpId="2" animBg="1"/>
      <p:bldP spid="29" grpId="0" animBg="1"/>
      <p:bldP spid="31" grpId="0" animBg="1"/>
      <p:bldP spid="31" grpId="1" animBg="1"/>
      <p:bldP spid="32" grpId="0" animBg="1"/>
      <p:bldP spid="32" grpId="1" animBg="1"/>
      <p:bldP spid="32" grpId="2" animBg="1"/>
      <p:bldP spid="34" grpId="0" animBg="1"/>
      <p:bldP spid="36" grpId="0" animBg="1"/>
      <p:bldP spid="36" grpId="1" animBg="1"/>
      <p:bldP spid="41" grpId="0" animBg="1"/>
      <p:bldP spid="4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B895FE-B442-4FE9-B298-A28D72A02C9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916111" y="1438786"/>
            <a:ext cx="2326771" cy="1998395"/>
          </a:xfrm>
          <a:prstGeom prst="rect">
            <a:avLst/>
          </a:prstGeom>
        </p:spPr>
      </p:pic>
      <p:grpSp>
        <p:nvGrpSpPr>
          <p:cNvPr id="14" name="Group 13">
            <a:extLst>
              <a:ext uri="{FF2B5EF4-FFF2-40B4-BE49-F238E27FC236}">
                <a16:creationId xmlns:a16="http://schemas.microsoft.com/office/drawing/2014/main" id="{25A09462-98A0-46EC-9A2D-95CB75729854}"/>
              </a:ext>
            </a:extLst>
          </p:cNvPr>
          <p:cNvGrpSpPr/>
          <p:nvPr/>
        </p:nvGrpSpPr>
        <p:grpSpPr>
          <a:xfrm>
            <a:off x="5331277" y="1359645"/>
            <a:ext cx="5583579" cy="2069355"/>
            <a:chOff x="5666920" y="1548471"/>
            <a:chExt cx="4531180" cy="1570603"/>
          </a:xfrm>
        </p:grpSpPr>
        <p:sp>
          <p:nvSpPr>
            <p:cNvPr id="13" name="Rectangle 11">
              <a:extLst>
                <a:ext uri="{FF2B5EF4-FFF2-40B4-BE49-F238E27FC236}">
                  <a16:creationId xmlns:a16="http://schemas.microsoft.com/office/drawing/2014/main" id="{54DEC549-5386-442E-8865-8201F88E2E34}"/>
                </a:ext>
              </a:extLst>
            </p:cNvPr>
            <p:cNvSpPr/>
            <p:nvPr/>
          </p:nvSpPr>
          <p:spPr>
            <a:xfrm>
              <a:off x="5711370" y="1602329"/>
              <a:ext cx="4486730" cy="1516745"/>
            </a:xfrm>
            <a:custGeom>
              <a:avLst/>
              <a:gdLst>
                <a:gd name="connsiteX0" fmla="*/ 0 w 4486730"/>
                <a:gd name="connsiteY0" fmla="*/ 0 h 1516743"/>
                <a:gd name="connsiteX1" fmla="*/ 4486730 w 4486730"/>
                <a:gd name="connsiteY1" fmla="*/ 0 h 1516743"/>
                <a:gd name="connsiteX2" fmla="*/ 4486730 w 4486730"/>
                <a:gd name="connsiteY2" fmla="*/ 1516743 h 1516743"/>
                <a:gd name="connsiteX3" fmla="*/ 0 w 4486730"/>
                <a:gd name="connsiteY3" fmla="*/ 1516743 h 1516743"/>
                <a:gd name="connsiteX4" fmla="*/ 0 w 4486730"/>
                <a:gd name="connsiteY4" fmla="*/ 0 h 1516743"/>
                <a:gd name="connsiteX0" fmla="*/ 0 w 4486730"/>
                <a:gd name="connsiteY0" fmla="*/ 0 h 1516743"/>
                <a:gd name="connsiteX1" fmla="*/ 4486730 w 4486730"/>
                <a:gd name="connsiteY1" fmla="*/ 0 h 1516743"/>
                <a:gd name="connsiteX2" fmla="*/ 4486730 w 4486730"/>
                <a:gd name="connsiteY2" fmla="*/ 1516743 h 1516743"/>
                <a:gd name="connsiteX3" fmla="*/ 0 w 4486730"/>
                <a:gd name="connsiteY3" fmla="*/ 1516743 h 1516743"/>
                <a:gd name="connsiteX4" fmla="*/ 0 w 4486730"/>
                <a:gd name="connsiteY4" fmla="*/ 0 h 1516743"/>
                <a:gd name="connsiteX0" fmla="*/ 0 w 4486730"/>
                <a:gd name="connsiteY0" fmla="*/ 1 h 1516744"/>
                <a:gd name="connsiteX1" fmla="*/ 1236800 w 4486730"/>
                <a:gd name="connsiteY1" fmla="*/ 135548 h 1516744"/>
                <a:gd name="connsiteX2" fmla="*/ 4486730 w 4486730"/>
                <a:gd name="connsiteY2" fmla="*/ 1 h 1516744"/>
                <a:gd name="connsiteX3" fmla="*/ 4486730 w 4486730"/>
                <a:gd name="connsiteY3" fmla="*/ 1516744 h 1516744"/>
                <a:gd name="connsiteX4" fmla="*/ 0 w 4486730"/>
                <a:gd name="connsiteY4" fmla="*/ 1516744 h 1516744"/>
                <a:gd name="connsiteX5" fmla="*/ 0 w 4486730"/>
                <a:gd name="connsiteY5" fmla="*/ 1 h 1516744"/>
                <a:gd name="connsiteX0" fmla="*/ 0 w 4486730"/>
                <a:gd name="connsiteY0" fmla="*/ 1 h 1516744"/>
                <a:gd name="connsiteX1" fmla="*/ 1236800 w 4486730"/>
                <a:gd name="connsiteY1" fmla="*/ 135548 h 1516744"/>
                <a:gd name="connsiteX2" fmla="*/ 4486730 w 4486730"/>
                <a:gd name="connsiteY2" fmla="*/ 1 h 1516744"/>
                <a:gd name="connsiteX3" fmla="*/ 4486730 w 4486730"/>
                <a:gd name="connsiteY3" fmla="*/ 1516744 h 1516744"/>
                <a:gd name="connsiteX4" fmla="*/ 0 w 4486730"/>
                <a:gd name="connsiteY4" fmla="*/ 1516744 h 1516744"/>
                <a:gd name="connsiteX5" fmla="*/ 0 w 4486730"/>
                <a:gd name="connsiteY5" fmla="*/ 1 h 1516744"/>
                <a:gd name="connsiteX0" fmla="*/ 0 w 4486730"/>
                <a:gd name="connsiteY0" fmla="*/ 87513 h 1604256"/>
                <a:gd name="connsiteX1" fmla="*/ 1236800 w 4486730"/>
                <a:gd name="connsiteY1" fmla="*/ 223060 h 1604256"/>
                <a:gd name="connsiteX2" fmla="*/ 3088460 w 4486730"/>
                <a:gd name="connsiteY2" fmla="*/ 207820 h 1604256"/>
                <a:gd name="connsiteX3" fmla="*/ 4486730 w 4486730"/>
                <a:gd name="connsiteY3" fmla="*/ 87513 h 1604256"/>
                <a:gd name="connsiteX4" fmla="*/ 4486730 w 4486730"/>
                <a:gd name="connsiteY4" fmla="*/ 1604256 h 1604256"/>
                <a:gd name="connsiteX5" fmla="*/ 0 w 4486730"/>
                <a:gd name="connsiteY5" fmla="*/ 1604256 h 1604256"/>
                <a:gd name="connsiteX6" fmla="*/ 0 w 4486730"/>
                <a:gd name="connsiteY6" fmla="*/ 87513 h 1604256"/>
                <a:gd name="connsiteX0" fmla="*/ 0 w 4486730"/>
                <a:gd name="connsiteY0" fmla="*/ 2 h 1516745"/>
                <a:gd name="connsiteX1" fmla="*/ 1236800 w 4486730"/>
                <a:gd name="connsiteY1" fmla="*/ 135549 h 1516745"/>
                <a:gd name="connsiteX2" fmla="*/ 3088460 w 4486730"/>
                <a:gd name="connsiteY2" fmla="*/ 120309 h 1516745"/>
                <a:gd name="connsiteX3" fmla="*/ 4486730 w 4486730"/>
                <a:gd name="connsiteY3" fmla="*/ 2 h 1516745"/>
                <a:gd name="connsiteX4" fmla="*/ 4486730 w 4486730"/>
                <a:gd name="connsiteY4" fmla="*/ 1516745 h 1516745"/>
                <a:gd name="connsiteX5" fmla="*/ 0 w 4486730"/>
                <a:gd name="connsiteY5" fmla="*/ 1516745 h 1516745"/>
                <a:gd name="connsiteX6" fmla="*/ 0 w 4486730"/>
                <a:gd name="connsiteY6" fmla="*/ 2 h 151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6730" h="1516745">
                  <a:moveTo>
                    <a:pt x="0" y="2"/>
                  </a:moveTo>
                  <a:cubicBezTo>
                    <a:pt x="412267" y="-536"/>
                    <a:pt x="824533" y="136087"/>
                    <a:pt x="1236800" y="135549"/>
                  </a:cubicBezTo>
                  <a:lnTo>
                    <a:pt x="3088460" y="120309"/>
                  </a:lnTo>
                  <a:cubicBezTo>
                    <a:pt x="3630115" y="97718"/>
                    <a:pt x="3988255" y="117783"/>
                    <a:pt x="4486730" y="2"/>
                  </a:cubicBezTo>
                  <a:lnTo>
                    <a:pt x="4486730" y="1516745"/>
                  </a:lnTo>
                  <a:lnTo>
                    <a:pt x="0" y="1516745"/>
                  </a:lnTo>
                  <a:lnTo>
                    <a:pt x="0" y="2"/>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E6CD47-B691-4F58-9989-C120F72DE010}"/>
                </a:ext>
              </a:extLst>
            </p:cNvPr>
            <p:cNvSpPr/>
            <p:nvPr/>
          </p:nvSpPr>
          <p:spPr>
            <a:xfrm>
              <a:off x="5666920" y="1548471"/>
              <a:ext cx="4486730" cy="1516745"/>
            </a:xfrm>
            <a:custGeom>
              <a:avLst/>
              <a:gdLst>
                <a:gd name="connsiteX0" fmla="*/ 0 w 4486730"/>
                <a:gd name="connsiteY0" fmla="*/ 0 h 1516743"/>
                <a:gd name="connsiteX1" fmla="*/ 4486730 w 4486730"/>
                <a:gd name="connsiteY1" fmla="*/ 0 h 1516743"/>
                <a:gd name="connsiteX2" fmla="*/ 4486730 w 4486730"/>
                <a:gd name="connsiteY2" fmla="*/ 1516743 h 1516743"/>
                <a:gd name="connsiteX3" fmla="*/ 0 w 4486730"/>
                <a:gd name="connsiteY3" fmla="*/ 1516743 h 1516743"/>
                <a:gd name="connsiteX4" fmla="*/ 0 w 4486730"/>
                <a:gd name="connsiteY4" fmla="*/ 0 h 1516743"/>
                <a:gd name="connsiteX0" fmla="*/ 0 w 4486730"/>
                <a:gd name="connsiteY0" fmla="*/ 0 h 1516743"/>
                <a:gd name="connsiteX1" fmla="*/ 4486730 w 4486730"/>
                <a:gd name="connsiteY1" fmla="*/ 0 h 1516743"/>
                <a:gd name="connsiteX2" fmla="*/ 4486730 w 4486730"/>
                <a:gd name="connsiteY2" fmla="*/ 1516743 h 1516743"/>
                <a:gd name="connsiteX3" fmla="*/ 0 w 4486730"/>
                <a:gd name="connsiteY3" fmla="*/ 1516743 h 1516743"/>
                <a:gd name="connsiteX4" fmla="*/ 0 w 4486730"/>
                <a:gd name="connsiteY4" fmla="*/ 0 h 1516743"/>
                <a:gd name="connsiteX0" fmla="*/ 0 w 4486730"/>
                <a:gd name="connsiteY0" fmla="*/ 1 h 1516744"/>
                <a:gd name="connsiteX1" fmla="*/ 1236800 w 4486730"/>
                <a:gd name="connsiteY1" fmla="*/ 135548 h 1516744"/>
                <a:gd name="connsiteX2" fmla="*/ 4486730 w 4486730"/>
                <a:gd name="connsiteY2" fmla="*/ 1 h 1516744"/>
                <a:gd name="connsiteX3" fmla="*/ 4486730 w 4486730"/>
                <a:gd name="connsiteY3" fmla="*/ 1516744 h 1516744"/>
                <a:gd name="connsiteX4" fmla="*/ 0 w 4486730"/>
                <a:gd name="connsiteY4" fmla="*/ 1516744 h 1516744"/>
                <a:gd name="connsiteX5" fmla="*/ 0 w 4486730"/>
                <a:gd name="connsiteY5" fmla="*/ 1 h 1516744"/>
                <a:gd name="connsiteX0" fmla="*/ 0 w 4486730"/>
                <a:gd name="connsiteY0" fmla="*/ 1 h 1516744"/>
                <a:gd name="connsiteX1" fmla="*/ 1236800 w 4486730"/>
                <a:gd name="connsiteY1" fmla="*/ 135548 h 1516744"/>
                <a:gd name="connsiteX2" fmla="*/ 4486730 w 4486730"/>
                <a:gd name="connsiteY2" fmla="*/ 1 h 1516744"/>
                <a:gd name="connsiteX3" fmla="*/ 4486730 w 4486730"/>
                <a:gd name="connsiteY3" fmla="*/ 1516744 h 1516744"/>
                <a:gd name="connsiteX4" fmla="*/ 0 w 4486730"/>
                <a:gd name="connsiteY4" fmla="*/ 1516744 h 1516744"/>
                <a:gd name="connsiteX5" fmla="*/ 0 w 4486730"/>
                <a:gd name="connsiteY5" fmla="*/ 1 h 1516744"/>
                <a:gd name="connsiteX0" fmla="*/ 0 w 4486730"/>
                <a:gd name="connsiteY0" fmla="*/ 87513 h 1604256"/>
                <a:gd name="connsiteX1" fmla="*/ 1236800 w 4486730"/>
                <a:gd name="connsiteY1" fmla="*/ 223060 h 1604256"/>
                <a:gd name="connsiteX2" fmla="*/ 3088460 w 4486730"/>
                <a:gd name="connsiteY2" fmla="*/ 207820 h 1604256"/>
                <a:gd name="connsiteX3" fmla="*/ 4486730 w 4486730"/>
                <a:gd name="connsiteY3" fmla="*/ 87513 h 1604256"/>
                <a:gd name="connsiteX4" fmla="*/ 4486730 w 4486730"/>
                <a:gd name="connsiteY4" fmla="*/ 1604256 h 1604256"/>
                <a:gd name="connsiteX5" fmla="*/ 0 w 4486730"/>
                <a:gd name="connsiteY5" fmla="*/ 1604256 h 1604256"/>
                <a:gd name="connsiteX6" fmla="*/ 0 w 4486730"/>
                <a:gd name="connsiteY6" fmla="*/ 87513 h 1604256"/>
                <a:gd name="connsiteX0" fmla="*/ 0 w 4486730"/>
                <a:gd name="connsiteY0" fmla="*/ 2 h 1516745"/>
                <a:gd name="connsiteX1" fmla="*/ 1236800 w 4486730"/>
                <a:gd name="connsiteY1" fmla="*/ 135549 h 1516745"/>
                <a:gd name="connsiteX2" fmla="*/ 3088460 w 4486730"/>
                <a:gd name="connsiteY2" fmla="*/ 120309 h 1516745"/>
                <a:gd name="connsiteX3" fmla="*/ 4486730 w 4486730"/>
                <a:gd name="connsiteY3" fmla="*/ 2 h 1516745"/>
                <a:gd name="connsiteX4" fmla="*/ 4486730 w 4486730"/>
                <a:gd name="connsiteY4" fmla="*/ 1516745 h 1516745"/>
                <a:gd name="connsiteX5" fmla="*/ 0 w 4486730"/>
                <a:gd name="connsiteY5" fmla="*/ 1516745 h 1516745"/>
                <a:gd name="connsiteX6" fmla="*/ 0 w 4486730"/>
                <a:gd name="connsiteY6" fmla="*/ 2 h 151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6730" h="1516745">
                  <a:moveTo>
                    <a:pt x="0" y="2"/>
                  </a:moveTo>
                  <a:cubicBezTo>
                    <a:pt x="412267" y="-536"/>
                    <a:pt x="824533" y="136087"/>
                    <a:pt x="1236800" y="135549"/>
                  </a:cubicBezTo>
                  <a:lnTo>
                    <a:pt x="3088460" y="120309"/>
                  </a:lnTo>
                  <a:cubicBezTo>
                    <a:pt x="3630115" y="97718"/>
                    <a:pt x="3988255" y="117783"/>
                    <a:pt x="4486730" y="2"/>
                  </a:cubicBezTo>
                  <a:lnTo>
                    <a:pt x="4486730" y="1516745"/>
                  </a:lnTo>
                  <a:lnTo>
                    <a:pt x="0" y="1516745"/>
                  </a:lnTo>
                  <a:lnTo>
                    <a:pt x="0" y="2"/>
                  </a:lnTo>
                  <a:close/>
                </a:path>
              </a:pathLst>
            </a:custGeom>
            <a:solidFill>
              <a:srgbClr val="FED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0C08D829-1C66-4EEA-B358-9E66D43115C3}"/>
              </a:ext>
            </a:extLst>
          </p:cNvPr>
          <p:cNvSpPr txBox="1"/>
          <p:nvPr/>
        </p:nvSpPr>
        <p:spPr>
          <a:xfrm>
            <a:off x="5386051" y="1706464"/>
            <a:ext cx="5583580" cy="1305165"/>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US" sz="2800" dirty="0" err="1"/>
              <a:t>Bình</a:t>
            </a:r>
            <a:r>
              <a:rPr lang="en-US" sz="2800" dirty="0"/>
              <a:t> </a:t>
            </a:r>
            <a:r>
              <a:rPr lang="en-US" sz="2800" dirty="0" err="1"/>
              <a:t>đựng</a:t>
            </a:r>
            <a:r>
              <a:rPr lang="en-US" sz="2800" dirty="0"/>
              <a:t> </a:t>
            </a:r>
            <a:r>
              <a:rPr lang="en-US" sz="2800" dirty="0" err="1"/>
              <a:t>nhiều</a:t>
            </a:r>
            <a:r>
              <a:rPr lang="en-US" sz="2800" dirty="0"/>
              <a:t> </a:t>
            </a:r>
            <a:r>
              <a:rPr lang="en-US" sz="2800" dirty="0" err="1"/>
              <a:t>nước</a:t>
            </a:r>
            <a:r>
              <a:rPr lang="en-US" sz="2800" dirty="0"/>
              <a:t> </a:t>
            </a:r>
            <a:r>
              <a:rPr lang="en-US" sz="2800" dirty="0" err="1"/>
              <a:t>hơn</a:t>
            </a:r>
            <a:r>
              <a:rPr lang="en-US" sz="2800" dirty="0"/>
              <a:t> </a:t>
            </a:r>
            <a:r>
              <a:rPr lang="en-US" sz="2800" dirty="0" err="1"/>
              <a:t>cốc</a:t>
            </a:r>
            <a:r>
              <a:rPr lang="en-US" sz="2800" dirty="0"/>
              <a:t>.</a:t>
            </a:r>
          </a:p>
          <a:p>
            <a:pPr marL="285750" indent="-285750">
              <a:lnSpc>
                <a:spcPct val="150000"/>
              </a:lnSpc>
              <a:buFont typeface="Arial" panose="020B0604020202020204" pitchFamily="34" charset="0"/>
              <a:buChar char="•"/>
            </a:pPr>
            <a:r>
              <a:rPr lang="en-US" sz="2800" dirty="0" err="1"/>
              <a:t>Cốc</a:t>
            </a:r>
            <a:r>
              <a:rPr lang="en-US" sz="2800" dirty="0"/>
              <a:t> </a:t>
            </a:r>
            <a:r>
              <a:rPr lang="en-US" sz="2800" dirty="0" err="1"/>
              <a:t>đựng</a:t>
            </a:r>
            <a:r>
              <a:rPr lang="en-US" sz="2800" dirty="0"/>
              <a:t> </a:t>
            </a:r>
            <a:r>
              <a:rPr lang="en-US" sz="2800" dirty="0" err="1"/>
              <a:t>ít</a:t>
            </a:r>
            <a:r>
              <a:rPr lang="en-US" sz="2800" dirty="0"/>
              <a:t> </a:t>
            </a:r>
            <a:r>
              <a:rPr lang="en-US" sz="2800" dirty="0" err="1"/>
              <a:t>nước</a:t>
            </a:r>
            <a:r>
              <a:rPr lang="en-US" sz="2800" dirty="0"/>
              <a:t> </a:t>
            </a:r>
            <a:r>
              <a:rPr lang="en-US" sz="2800" dirty="0" err="1"/>
              <a:t>hơn</a:t>
            </a:r>
            <a:r>
              <a:rPr lang="en-US" sz="2800" dirty="0"/>
              <a:t> </a:t>
            </a:r>
            <a:r>
              <a:rPr lang="en-US" sz="2800" dirty="0" err="1"/>
              <a:t>bình</a:t>
            </a:r>
            <a:r>
              <a:rPr lang="en-US" sz="2800" dirty="0"/>
              <a:t>.</a:t>
            </a:r>
          </a:p>
        </p:txBody>
      </p:sp>
      <p:grpSp>
        <p:nvGrpSpPr>
          <p:cNvPr id="22" name="Group 21">
            <a:extLst>
              <a:ext uri="{FF2B5EF4-FFF2-40B4-BE49-F238E27FC236}">
                <a16:creationId xmlns:a16="http://schemas.microsoft.com/office/drawing/2014/main" id="{2F502219-2E6B-4978-BD19-5A05EC0DC77C}"/>
              </a:ext>
            </a:extLst>
          </p:cNvPr>
          <p:cNvGrpSpPr/>
          <p:nvPr/>
        </p:nvGrpSpPr>
        <p:grpSpPr>
          <a:xfrm>
            <a:off x="945897" y="3605439"/>
            <a:ext cx="2934979" cy="2786685"/>
            <a:chOff x="1163611" y="3736067"/>
            <a:chExt cx="2934979" cy="2786685"/>
          </a:xfrm>
        </p:grpSpPr>
        <p:pic>
          <p:nvPicPr>
            <p:cNvPr id="7" name="Picture 6">
              <a:extLst>
                <a:ext uri="{FF2B5EF4-FFF2-40B4-BE49-F238E27FC236}">
                  <a16:creationId xmlns:a16="http://schemas.microsoft.com/office/drawing/2014/main" id="{9F47F578-1D9E-4042-A37F-0E4E87074625}"/>
                </a:ext>
              </a:extLst>
            </p:cNvPr>
            <p:cNvPicPr>
              <a:picLocks noChangeAspect="1"/>
            </p:cNvPicPr>
            <p:nvPr/>
          </p:nvPicPr>
          <p:blipFill rotWithShape="1">
            <a:blip r:embed="rId4">
              <a:clrChange>
                <a:clrFrom>
                  <a:srgbClr val="FEFEFE"/>
                </a:clrFrom>
                <a:clrTo>
                  <a:srgbClr val="FEFEFE">
                    <a:alpha val="0"/>
                  </a:srgbClr>
                </a:clrTo>
              </a:clrChange>
            </a:blip>
            <a:srcRect l="69201" t="45607"/>
            <a:stretch/>
          </p:blipFill>
          <p:spPr>
            <a:xfrm>
              <a:off x="2713714" y="4867444"/>
              <a:ext cx="727529" cy="1103539"/>
            </a:xfrm>
            <a:prstGeom prst="rect">
              <a:avLst/>
            </a:prstGeom>
          </p:spPr>
        </p:pic>
        <p:grpSp>
          <p:nvGrpSpPr>
            <p:cNvPr id="11" name="Group 10">
              <a:extLst>
                <a:ext uri="{FF2B5EF4-FFF2-40B4-BE49-F238E27FC236}">
                  <a16:creationId xmlns:a16="http://schemas.microsoft.com/office/drawing/2014/main" id="{DC07AF6C-0E72-41D9-B16A-50C4ED71BC0E}"/>
                </a:ext>
              </a:extLst>
            </p:cNvPr>
            <p:cNvGrpSpPr/>
            <p:nvPr/>
          </p:nvGrpSpPr>
          <p:grpSpPr>
            <a:xfrm rot="20168406">
              <a:off x="1163611" y="3736067"/>
              <a:ext cx="1915885" cy="1447800"/>
              <a:chOff x="1475015" y="4374243"/>
              <a:chExt cx="1915885" cy="1447800"/>
            </a:xfrm>
          </p:grpSpPr>
          <p:pic>
            <p:nvPicPr>
              <p:cNvPr id="9" name="Picture 8">
                <a:extLst>
                  <a:ext uri="{FF2B5EF4-FFF2-40B4-BE49-F238E27FC236}">
                    <a16:creationId xmlns:a16="http://schemas.microsoft.com/office/drawing/2014/main" id="{7D75ED5B-8598-435C-BF0E-8F0E1A4ECD92}"/>
                  </a:ext>
                </a:extLst>
              </p:cNvPr>
              <p:cNvPicPr>
                <a:picLocks noChangeAspect="1"/>
              </p:cNvPicPr>
              <p:nvPr/>
            </p:nvPicPr>
            <p:blipFill rotWithShape="1">
              <a:blip r:embed="rId5"/>
              <a:srcRect r="1749"/>
              <a:stretch/>
            </p:blipFill>
            <p:spPr>
              <a:xfrm>
                <a:off x="1475015" y="4374243"/>
                <a:ext cx="1796823" cy="1447800"/>
              </a:xfrm>
              <a:prstGeom prst="rect">
                <a:avLst/>
              </a:prstGeom>
            </p:spPr>
          </p:pic>
          <p:sp>
            <p:nvSpPr>
              <p:cNvPr id="10" name="Rectangle 9">
                <a:extLst>
                  <a:ext uri="{FF2B5EF4-FFF2-40B4-BE49-F238E27FC236}">
                    <a16:creationId xmlns:a16="http://schemas.microsoft.com/office/drawing/2014/main" id="{668F6B00-A158-4957-A943-753015E01A14}"/>
                  </a:ext>
                </a:extLst>
              </p:cNvPr>
              <p:cNvSpPr/>
              <p:nvPr/>
            </p:nvSpPr>
            <p:spPr>
              <a:xfrm>
                <a:off x="3177540" y="4632960"/>
                <a:ext cx="213360" cy="2362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a:extLst>
                <a:ext uri="{FF2B5EF4-FFF2-40B4-BE49-F238E27FC236}">
                  <a16:creationId xmlns:a16="http://schemas.microsoft.com/office/drawing/2014/main" id="{39B92FDA-B299-45EB-A199-5A79AB225CD3}"/>
                </a:ext>
              </a:extLst>
            </p:cNvPr>
            <p:cNvPicPr>
              <a:picLocks noChangeAspect="1"/>
            </p:cNvPicPr>
            <p:nvPr/>
          </p:nvPicPr>
          <p:blipFill rotWithShape="1">
            <a:blip r:embed="rId4">
              <a:clrChange>
                <a:clrFrom>
                  <a:srgbClr val="FEFEFE"/>
                </a:clrFrom>
                <a:clrTo>
                  <a:srgbClr val="FEFEFE">
                    <a:alpha val="0"/>
                  </a:srgbClr>
                </a:clrTo>
              </a:clrChange>
            </a:blip>
            <a:srcRect l="69201" t="45607"/>
            <a:stretch/>
          </p:blipFill>
          <p:spPr>
            <a:xfrm>
              <a:off x="2160449" y="5215623"/>
              <a:ext cx="727529" cy="1103539"/>
            </a:xfrm>
            <a:prstGeom prst="rect">
              <a:avLst/>
            </a:prstGeom>
          </p:spPr>
        </p:pic>
        <p:pic>
          <p:nvPicPr>
            <p:cNvPr id="21" name="Picture 20">
              <a:extLst>
                <a:ext uri="{FF2B5EF4-FFF2-40B4-BE49-F238E27FC236}">
                  <a16:creationId xmlns:a16="http://schemas.microsoft.com/office/drawing/2014/main" id="{CF0BE755-6CDA-470B-AC96-5823CBF1B24B}"/>
                </a:ext>
              </a:extLst>
            </p:cNvPr>
            <p:cNvPicPr>
              <a:picLocks noChangeAspect="1"/>
            </p:cNvPicPr>
            <p:nvPr/>
          </p:nvPicPr>
          <p:blipFill rotWithShape="1">
            <a:blip r:embed="rId4">
              <a:clrChange>
                <a:clrFrom>
                  <a:srgbClr val="FEFEFE"/>
                </a:clrFrom>
                <a:clrTo>
                  <a:srgbClr val="FEFEFE">
                    <a:alpha val="0"/>
                  </a:srgbClr>
                </a:clrTo>
              </a:clrChange>
            </a:blip>
            <a:srcRect l="69201" t="45607"/>
            <a:stretch/>
          </p:blipFill>
          <p:spPr>
            <a:xfrm>
              <a:off x="3371061" y="5041533"/>
              <a:ext cx="727529" cy="1103539"/>
            </a:xfrm>
            <a:prstGeom prst="rect">
              <a:avLst/>
            </a:prstGeom>
          </p:spPr>
        </p:pic>
        <p:pic>
          <p:nvPicPr>
            <p:cNvPr id="20" name="Picture 19">
              <a:extLst>
                <a:ext uri="{FF2B5EF4-FFF2-40B4-BE49-F238E27FC236}">
                  <a16:creationId xmlns:a16="http://schemas.microsoft.com/office/drawing/2014/main" id="{84498C0A-F7A7-4F33-B864-A6BB4A346886}"/>
                </a:ext>
              </a:extLst>
            </p:cNvPr>
            <p:cNvPicPr>
              <a:picLocks noChangeAspect="1"/>
            </p:cNvPicPr>
            <p:nvPr/>
          </p:nvPicPr>
          <p:blipFill rotWithShape="1">
            <a:blip r:embed="rId4">
              <a:clrChange>
                <a:clrFrom>
                  <a:srgbClr val="FEFEFE"/>
                </a:clrFrom>
                <a:clrTo>
                  <a:srgbClr val="FEFEFE">
                    <a:alpha val="0"/>
                  </a:srgbClr>
                </a:clrTo>
              </a:clrChange>
            </a:blip>
            <a:srcRect l="69201" t="45607"/>
            <a:stretch/>
          </p:blipFill>
          <p:spPr>
            <a:xfrm>
              <a:off x="2899074" y="5419213"/>
              <a:ext cx="727529" cy="1103539"/>
            </a:xfrm>
            <a:prstGeom prst="rect">
              <a:avLst/>
            </a:prstGeom>
          </p:spPr>
        </p:pic>
      </p:grpSp>
      <p:grpSp>
        <p:nvGrpSpPr>
          <p:cNvPr id="23" name="Group 22">
            <a:extLst>
              <a:ext uri="{FF2B5EF4-FFF2-40B4-BE49-F238E27FC236}">
                <a16:creationId xmlns:a16="http://schemas.microsoft.com/office/drawing/2014/main" id="{976BCBB7-B686-40EC-9C8B-79E75FFAC567}"/>
              </a:ext>
            </a:extLst>
          </p:cNvPr>
          <p:cNvGrpSpPr/>
          <p:nvPr/>
        </p:nvGrpSpPr>
        <p:grpSpPr>
          <a:xfrm>
            <a:off x="4724901" y="4050317"/>
            <a:ext cx="5583579" cy="2069355"/>
            <a:chOff x="5666920" y="1548471"/>
            <a:chExt cx="4531180" cy="1570603"/>
          </a:xfrm>
        </p:grpSpPr>
        <p:sp>
          <p:nvSpPr>
            <p:cNvPr id="24" name="Rectangle 11">
              <a:extLst>
                <a:ext uri="{FF2B5EF4-FFF2-40B4-BE49-F238E27FC236}">
                  <a16:creationId xmlns:a16="http://schemas.microsoft.com/office/drawing/2014/main" id="{20514D37-F8AA-4A00-9821-3DA1D2286484}"/>
                </a:ext>
              </a:extLst>
            </p:cNvPr>
            <p:cNvSpPr/>
            <p:nvPr/>
          </p:nvSpPr>
          <p:spPr>
            <a:xfrm>
              <a:off x="5711370" y="1602329"/>
              <a:ext cx="4486730" cy="1516745"/>
            </a:xfrm>
            <a:custGeom>
              <a:avLst/>
              <a:gdLst>
                <a:gd name="connsiteX0" fmla="*/ 0 w 4486730"/>
                <a:gd name="connsiteY0" fmla="*/ 0 h 1516743"/>
                <a:gd name="connsiteX1" fmla="*/ 4486730 w 4486730"/>
                <a:gd name="connsiteY1" fmla="*/ 0 h 1516743"/>
                <a:gd name="connsiteX2" fmla="*/ 4486730 w 4486730"/>
                <a:gd name="connsiteY2" fmla="*/ 1516743 h 1516743"/>
                <a:gd name="connsiteX3" fmla="*/ 0 w 4486730"/>
                <a:gd name="connsiteY3" fmla="*/ 1516743 h 1516743"/>
                <a:gd name="connsiteX4" fmla="*/ 0 w 4486730"/>
                <a:gd name="connsiteY4" fmla="*/ 0 h 1516743"/>
                <a:gd name="connsiteX0" fmla="*/ 0 w 4486730"/>
                <a:gd name="connsiteY0" fmla="*/ 0 h 1516743"/>
                <a:gd name="connsiteX1" fmla="*/ 4486730 w 4486730"/>
                <a:gd name="connsiteY1" fmla="*/ 0 h 1516743"/>
                <a:gd name="connsiteX2" fmla="*/ 4486730 w 4486730"/>
                <a:gd name="connsiteY2" fmla="*/ 1516743 h 1516743"/>
                <a:gd name="connsiteX3" fmla="*/ 0 w 4486730"/>
                <a:gd name="connsiteY3" fmla="*/ 1516743 h 1516743"/>
                <a:gd name="connsiteX4" fmla="*/ 0 w 4486730"/>
                <a:gd name="connsiteY4" fmla="*/ 0 h 1516743"/>
                <a:gd name="connsiteX0" fmla="*/ 0 w 4486730"/>
                <a:gd name="connsiteY0" fmla="*/ 1 h 1516744"/>
                <a:gd name="connsiteX1" fmla="*/ 1236800 w 4486730"/>
                <a:gd name="connsiteY1" fmla="*/ 135548 h 1516744"/>
                <a:gd name="connsiteX2" fmla="*/ 4486730 w 4486730"/>
                <a:gd name="connsiteY2" fmla="*/ 1 h 1516744"/>
                <a:gd name="connsiteX3" fmla="*/ 4486730 w 4486730"/>
                <a:gd name="connsiteY3" fmla="*/ 1516744 h 1516744"/>
                <a:gd name="connsiteX4" fmla="*/ 0 w 4486730"/>
                <a:gd name="connsiteY4" fmla="*/ 1516744 h 1516744"/>
                <a:gd name="connsiteX5" fmla="*/ 0 w 4486730"/>
                <a:gd name="connsiteY5" fmla="*/ 1 h 1516744"/>
                <a:gd name="connsiteX0" fmla="*/ 0 w 4486730"/>
                <a:gd name="connsiteY0" fmla="*/ 1 h 1516744"/>
                <a:gd name="connsiteX1" fmla="*/ 1236800 w 4486730"/>
                <a:gd name="connsiteY1" fmla="*/ 135548 h 1516744"/>
                <a:gd name="connsiteX2" fmla="*/ 4486730 w 4486730"/>
                <a:gd name="connsiteY2" fmla="*/ 1 h 1516744"/>
                <a:gd name="connsiteX3" fmla="*/ 4486730 w 4486730"/>
                <a:gd name="connsiteY3" fmla="*/ 1516744 h 1516744"/>
                <a:gd name="connsiteX4" fmla="*/ 0 w 4486730"/>
                <a:gd name="connsiteY4" fmla="*/ 1516744 h 1516744"/>
                <a:gd name="connsiteX5" fmla="*/ 0 w 4486730"/>
                <a:gd name="connsiteY5" fmla="*/ 1 h 1516744"/>
                <a:gd name="connsiteX0" fmla="*/ 0 w 4486730"/>
                <a:gd name="connsiteY0" fmla="*/ 87513 h 1604256"/>
                <a:gd name="connsiteX1" fmla="*/ 1236800 w 4486730"/>
                <a:gd name="connsiteY1" fmla="*/ 223060 h 1604256"/>
                <a:gd name="connsiteX2" fmla="*/ 3088460 w 4486730"/>
                <a:gd name="connsiteY2" fmla="*/ 207820 h 1604256"/>
                <a:gd name="connsiteX3" fmla="*/ 4486730 w 4486730"/>
                <a:gd name="connsiteY3" fmla="*/ 87513 h 1604256"/>
                <a:gd name="connsiteX4" fmla="*/ 4486730 w 4486730"/>
                <a:gd name="connsiteY4" fmla="*/ 1604256 h 1604256"/>
                <a:gd name="connsiteX5" fmla="*/ 0 w 4486730"/>
                <a:gd name="connsiteY5" fmla="*/ 1604256 h 1604256"/>
                <a:gd name="connsiteX6" fmla="*/ 0 w 4486730"/>
                <a:gd name="connsiteY6" fmla="*/ 87513 h 1604256"/>
                <a:gd name="connsiteX0" fmla="*/ 0 w 4486730"/>
                <a:gd name="connsiteY0" fmla="*/ 2 h 1516745"/>
                <a:gd name="connsiteX1" fmla="*/ 1236800 w 4486730"/>
                <a:gd name="connsiteY1" fmla="*/ 135549 h 1516745"/>
                <a:gd name="connsiteX2" fmla="*/ 3088460 w 4486730"/>
                <a:gd name="connsiteY2" fmla="*/ 120309 h 1516745"/>
                <a:gd name="connsiteX3" fmla="*/ 4486730 w 4486730"/>
                <a:gd name="connsiteY3" fmla="*/ 2 h 1516745"/>
                <a:gd name="connsiteX4" fmla="*/ 4486730 w 4486730"/>
                <a:gd name="connsiteY4" fmla="*/ 1516745 h 1516745"/>
                <a:gd name="connsiteX5" fmla="*/ 0 w 4486730"/>
                <a:gd name="connsiteY5" fmla="*/ 1516745 h 1516745"/>
                <a:gd name="connsiteX6" fmla="*/ 0 w 4486730"/>
                <a:gd name="connsiteY6" fmla="*/ 2 h 151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6730" h="1516745">
                  <a:moveTo>
                    <a:pt x="0" y="2"/>
                  </a:moveTo>
                  <a:cubicBezTo>
                    <a:pt x="412267" y="-536"/>
                    <a:pt x="824533" y="136087"/>
                    <a:pt x="1236800" y="135549"/>
                  </a:cubicBezTo>
                  <a:lnTo>
                    <a:pt x="3088460" y="120309"/>
                  </a:lnTo>
                  <a:cubicBezTo>
                    <a:pt x="3630115" y="97718"/>
                    <a:pt x="3988255" y="117783"/>
                    <a:pt x="4486730" y="2"/>
                  </a:cubicBezTo>
                  <a:lnTo>
                    <a:pt x="4486730" y="1516745"/>
                  </a:lnTo>
                  <a:lnTo>
                    <a:pt x="0" y="1516745"/>
                  </a:lnTo>
                  <a:lnTo>
                    <a:pt x="0" y="2"/>
                  </a:ln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1">
              <a:extLst>
                <a:ext uri="{FF2B5EF4-FFF2-40B4-BE49-F238E27FC236}">
                  <a16:creationId xmlns:a16="http://schemas.microsoft.com/office/drawing/2014/main" id="{0B0F7C8A-D13B-4D70-8B8C-9B08474803D1}"/>
                </a:ext>
              </a:extLst>
            </p:cNvPr>
            <p:cNvSpPr/>
            <p:nvPr/>
          </p:nvSpPr>
          <p:spPr>
            <a:xfrm>
              <a:off x="5666920" y="1548471"/>
              <a:ext cx="4486730" cy="1516745"/>
            </a:xfrm>
            <a:custGeom>
              <a:avLst/>
              <a:gdLst>
                <a:gd name="connsiteX0" fmla="*/ 0 w 4486730"/>
                <a:gd name="connsiteY0" fmla="*/ 0 h 1516743"/>
                <a:gd name="connsiteX1" fmla="*/ 4486730 w 4486730"/>
                <a:gd name="connsiteY1" fmla="*/ 0 h 1516743"/>
                <a:gd name="connsiteX2" fmla="*/ 4486730 w 4486730"/>
                <a:gd name="connsiteY2" fmla="*/ 1516743 h 1516743"/>
                <a:gd name="connsiteX3" fmla="*/ 0 w 4486730"/>
                <a:gd name="connsiteY3" fmla="*/ 1516743 h 1516743"/>
                <a:gd name="connsiteX4" fmla="*/ 0 w 4486730"/>
                <a:gd name="connsiteY4" fmla="*/ 0 h 1516743"/>
                <a:gd name="connsiteX0" fmla="*/ 0 w 4486730"/>
                <a:gd name="connsiteY0" fmla="*/ 0 h 1516743"/>
                <a:gd name="connsiteX1" fmla="*/ 4486730 w 4486730"/>
                <a:gd name="connsiteY1" fmla="*/ 0 h 1516743"/>
                <a:gd name="connsiteX2" fmla="*/ 4486730 w 4486730"/>
                <a:gd name="connsiteY2" fmla="*/ 1516743 h 1516743"/>
                <a:gd name="connsiteX3" fmla="*/ 0 w 4486730"/>
                <a:gd name="connsiteY3" fmla="*/ 1516743 h 1516743"/>
                <a:gd name="connsiteX4" fmla="*/ 0 w 4486730"/>
                <a:gd name="connsiteY4" fmla="*/ 0 h 1516743"/>
                <a:gd name="connsiteX0" fmla="*/ 0 w 4486730"/>
                <a:gd name="connsiteY0" fmla="*/ 1 h 1516744"/>
                <a:gd name="connsiteX1" fmla="*/ 1236800 w 4486730"/>
                <a:gd name="connsiteY1" fmla="*/ 135548 h 1516744"/>
                <a:gd name="connsiteX2" fmla="*/ 4486730 w 4486730"/>
                <a:gd name="connsiteY2" fmla="*/ 1 h 1516744"/>
                <a:gd name="connsiteX3" fmla="*/ 4486730 w 4486730"/>
                <a:gd name="connsiteY3" fmla="*/ 1516744 h 1516744"/>
                <a:gd name="connsiteX4" fmla="*/ 0 w 4486730"/>
                <a:gd name="connsiteY4" fmla="*/ 1516744 h 1516744"/>
                <a:gd name="connsiteX5" fmla="*/ 0 w 4486730"/>
                <a:gd name="connsiteY5" fmla="*/ 1 h 1516744"/>
                <a:gd name="connsiteX0" fmla="*/ 0 w 4486730"/>
                <a:gd name="connsiteY0" fmla="*/ 1 h 1516744"/>
                <a:gd name="connsiteX1" fmla="*/ 1236800 w 4486730"/>
                <a:gd name="connsiteY1" fmla="*/ 135548 h 1516744"/>
                <a:gd name="connsiteX2" fmla="*/ 4486730 w 4486730"/>
                <a:gd name="connsiteY2" fmla="*/ 1 h 1516744"/>
                <a:gd name="connsiteX3" fmla="*/ 4486730 w 4486730"/>
                <a:gd name="connsiteY3" fmla="*/ 1516744 h 1516744"/>
                <a:gd name="connsiteX4" fmla="*/ 0 w 4486730"/>
                <a:gd name="connsiteY4" fmla="*/ 1516744 h 1516744"/>
                <a:gd name="connsiteX5" fmla="*/ 0 w 4486730"/>
                <a:gd name="connsiteY5" fmla="*/ 1 h 1516744"/>
                <a:gd name="connsiteX0" fmla="*/ 0 w 4486730"/>
                <a:gd name="connsiteY0" fmla="*/ 87513 h 1604256"/>
                <a:gd name="connsiteX1" fmla="*/ 1236800 w 4486730"/>
                <a:gd name="connsiteY1" fmla="*/ 223060 h 1604256"/>
                <a:gd name="connsiteX2" fmla="*/ 3088460 w 4486730"/>
                <a:gd name="connsiteY2" fmla="*/ 207820 h 1604256"/>
                <a:gd name="connsiteX3" fmla="*/ 4486730 w 4486730"/>
                <a:gd name="connsiteY3" fmla="*/ 87513 h 1604256"/>
                <a:gd name="connsiteX4" fmla="*/ 4486730 w 4486730"/>
                <a:gd name="connsiteY4" fmla="*/ 1604256 h 1604256"/>
                <a:gd name="connsiteX5" fmla="*/ 0 w 4486730"/>
                <a:gd name="connsiteY5" fmla="*/ 1604256 h 1604256"/>
                <a:gd name="connsiteX6" fmla="*/ 0 w 4486730"/>
                <a:gd name="connsiteY6" fmla="*/ 87513 h 1604256"/>
                <a:gd name="connsiteX0" fmla="*/ 0 w 4486730"/>
                <a:gd name="connsiteY0" fmla="*/ 2 h 1516745"/>
                <a:gd name="connsiteX1" fmla="*/ 1236800 w 4486730"/>
                <a:gd name="connsiteY1" fmla="*/ 135549 h 1516745"/>
                <a:gd name="connsiteX2" fmla="*/ 3088460 w 4486730"/>
                <a:gd name="connsiteY2" fmla="*/ 120309 h 1516745"/>
                <a:gd name="connsiteX3" fmla="*/ 4486730 w 4486730"/>
                <a:gd name="connsiteY3" fmla="*/ 2 h 1516745"/>
                <a:gd name="connsiteX4" fmla="*/ 4486730 w 4486730"/>
                <a:gd name="connsiteY4" fmla="*/ 1516745 h 1516745"/>
                <a:gd name="connsiteX5" fmla="*/ 0 w 4486730"/>
                <a:gd name="connsiteY5" fmla="*/ 1516745 h 1516745"/>
                <a:gd name="connsiteX6" fmla="*/ 0 w 4486730"/>
                <a:gd name="connsiteY6" fmla="*/ 2 h 151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6730" h="1516745">
                  <a:moveTo>
                    <a:pt x="0" y="2"/>
                  </a:moveTo>
                  <a:cubicBezTo>
                    <a:pt x="412267" y="-536"/>
                    <a:pt x="824533" y="136087"/>
                    <a:pt x="1236800" y="135549"/>
                  </a:cubicBezTo>
                  <a:lnTo>
                    <a:pt x="3088460" y="120309"/>
                  </a:lnTo>
                  <a:cubicBezTo>
                    <a:pt x="3630115" y="97718"/>
                    <a:pt x="3988255" y="117783"/>
                    <a:pt x="4486730" y="2"/>
                  </a:cubicBezTo>
                  <a:lnTo>
                    <a:pt x="4486730" y="1516745"/>
                  </a:lnTo>
                  <a:lnTo>
                    <a:pt x="0" y="1516745"/>
                  </a:lnTo>
                  <a:lnTo>
                    <a:pt x="0" y="2"/>
                  </a:lnTo>
                  <a:close/>
                </a:path>
              </a:pathLst>
            </a:custGeom>
            <a:solidFill>
              <a:srgbClr val="B7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B2281407-1226-4C52-AE0A-04493C24A90C}"/>
              </a:ext>
            </a:extLst>
          </p:cNvPr>
          <p:cNvSpPr txBox="1"/>
          <p:nvPr/>
        </p:nvSpPr>
        <p:spPr>
          <a:xfrm>
            <a:off x="4732781" y="4316300"/>
            <a:ext cx="5516484" cy="168584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400" dirty="0" err="1"/>
              <a:t>Rót</a:t>
            </a:r>
            <a:r>
              <a:rPr lang="en-US" sz="2400" dirty="0"/>
              <a:t> </a:t>
            </a:r>
            <a:r>
              <a:rPr lang="en-US" sz="2400" dirty="0" err="1"/>
              <a:t>hết</a:t>
            </a:r>
            <a:r>
              <a:rPr lang="en-US" sz="2400" dirty="0"/>
              <a:t> </a:t>
            </a:r>
            <a:r>
              <a:rPr lang="en-US" sz="2400" dirty="0" err="1"/>
              <a:t>nước</a:t>
            </a:r>
            <a:r>
              <a:rPr lang="en-US" sz="2400" dirty="0"/>
              <a:t> </a:t>
            </a:r>
            <a:r>
              <a:rPr lang="en-US" sz="2400" dirty="0" err="1"/>
              <a:t>từ</a:t>
            </a:r>
            <a:r>
              <a:rPr lang="en-US" sz="2400" dirty="0"/>
              <a:t> </a:t>
            </a:r>
            <a:r>
              <a:rPr lang="en-US" sz="2400" dirty="0" err="1"/>
              <a:t>bình</a:t>
            </a:r>
            <a:r>
              <a:rPr lang="en-US" sz="2400" dirty="0"/>
              <a:t> sang 4 </a:t>
            </a:r>
            <a:r>
              <a:rPr lang="en-US" sz="2400" dirty="0" err="1"/>
              <a:t>cốc</a:t>
            </a:r>
            <a:r>
              <a:rPr lang="en-US" sz="2400" dirty="0"/>
              <a:t>.</a:t>
            </a:r>
          </a:p>
          <a:p>
            <a:pPr marL="285750" indent="-285750">
              <a:lnSpc>
                <a:spcPct val="150000"/>
              </a:lnSpc>
              <a:buFont typeface="Arial" panose="020B0604020202020204" pitchFamily="34" charset="0"/>
              <a:buChar char="•"/>
            </a:pPr>
            <a:r>
              <a:rPr lang="en-US" sz="2400" dirty="0" err="1"/>
              <a:t>Lượng</a:t>
            </a:r>
            <a:r>
              <a:rPr lang="en-US" sz="2400" dirty="0"/>
              <a:t> </a:t>
            </a:r>
            <a:r>
              <a:rPr lang="en-US" sz="2400" dirty="0" err="1"/>
              <a:t>nước</a:t>
            </a:r>
            <a:r>
              <a:rPr lang="en-US" sz="2400" dirty="0"/>
              <a:t> </a:t>
            </a:r>
            <a:r>
              <a:rPr lang="en-US" sz="2400" dirty="0" err="1"/>
              <a:t>trong</a:t>
            </a:r>
            <a:r>
              <a:rPr lang="en-US" sz="2400" dirty="0"/>
              <a:t> </a:t>
            </a:r>
            <a:r>
              <a:rPr lang="en-US" sz="2400" dirty="0" err="1"/>
              <a:t>bình</a:t>
            </a:r>
            <a:r>
              <a:rPr lang="en-US" sz="2400" dirty="0"/>
              <a:t> </a:t>
            </a:r>
            <a:r>
              <a:rPr lang="en-US" sz="2400" dirty="0" err="1"/>
              <a:t>bằng</a:t>
            </a:r>
            <a:r>
              <a:rPr lang="en-US" sz="2400" dirty="0"/>
              <a:t> </a:t>
            </a:r>
            <a:r>
              <a:rPr lang="en-US" sz="2400" dirty="0" err="1"/>
              <a:t>lượng</a:t>
            </a:r>
            <a:r>
              <a:rPr lang="en-US" sz="2400" dirty="0"/>
              <a:t> </a:t>
            </a:r>
            <a:r>
              <a:rPr lang="en-US" sz="2400" dirty="0" err="1"/>
              <a:t>nước</a:t>
            </a:r>
            <a:r>
              <a:rPr lang="en-US" sz="2400" dirty="0"/>
              <a:t> ở </a:t>
            </a:r>
            <a:r>
              <a:rPr lang="en-US" sz="2400" dirty="0" err="1"/>
              <a:t>cả</a:t>
            </a:r>
            <a:r>
              <a:rPr lang="en-US" sz="2400" dirty="0"/>
              <a:t> 4 </a:t>
            </a:r>
            <a:r>
              <a:rPr lang="en-US" sz="2400" dirty="0" err="1"/>
              <a:t>cốc</a:t>
            </a:r>
            <a:r>
              <a:rPr lang="en-US" sz="2400" dirty="0"/>
              <a:t>.</a:t>
            </a:r>
          </a:p>
        </p:txBody>
      </p:sp>
    </p:spTree>
    <p:custDataLst>
      <p:tags r:id="rId1"/>
    </p:custDataLst>
    <p:extLst>
      <p:ext uri="{BB962C8B-B14F-4D97-AF65-F5344CB8AC3E}">
        <p14:creationId xmlns:p14="http://schemas.microsoft.com/office/powerpoint/2010/main" val="1044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500"/>
                                        <p:tgtEl>
                                          <p:spTgt spid="15">
                                            <p:txEl>
                                              <p:pRg st="0" end="0"/>
                                            </p:txEl>
                                          </p:spTgt>
                                        </p:tgtEl>
                                      </p:cBhvr>
                                    </p:animEffec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xEl>
                                              <p:pRg st="1" end="1"/>
                                            </p:txEl>
                                          </p:spTgt>
                                        </p:tgtEl>
                                        <p:attrNameLst>
                                          <p:attrName>style.visibility</p:attrName>
                                        </p:attrNameLst>
                                      </p:cBhvr>
                                      <p:to>
                                        <p:strVal val="visible"/>
                                      </p:to>
                                    </p:set>
                                    <p:animEffect transition="in" filter="fade">
                                      <p:cBhvr>
                                        <p:cTn id="20" dur="500"/>
                                        <p:tgtEl>
                                          <p:spTgt spid="15">
                                            <p:txEl>
                                              <p:pRg st="1" end="1"/>
                                            </p:txEl>
                                          </p:spTgt>
                                        </p:tgtEl>
                                      </p:cBhvr>
                                    </p:animEffec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6">
                                            <p:txEl>
                                              <p:pRg st="0" end="0"/>
                                            </p:txEl>
                                          </p:spTgt>
                                        </p:tgtEl>
                                        <p:attrNameLst>
                                          <p:attrName>style.visibility</p:attrName>
                                        </p:attrNameLst>
                                      </p:cBhvr>
                                      <p:to>
                                        <p:strVal val="visible"/>
                                      </p:to>
                                    </p:set>
                                    <p:animEffect transition="in" filter="fade">
                                      <p:cBhvr>
                                        <p:cTn id="33" dur="500"/>
                                        <p:tgtEl>
                                          <p:spTgt spid="26">
                                            <p:txEl>
                                              <p:pRg st="0" end="0"/>
                                            </p:txEl>
                                          </p:spTgt>
                                        </p:tgtEl>
                                      </p:cBhvr>
                                    </p:animEffect>
                                  </p:childTnLst>
                                  <p:subTnLst>
                                    <p:audio>
                                      <p:cMediaNode>
                                        <p:cTn display="0" masterRel="sameClick">
                                          <p:stCondLst>
                                            <p:cond evt="begin" delay="0">
                                              <p:tn val="31"/>
                                            </p:cond>
                                          </p:stCondLst>
                                          <p:endCondLst>
                                            <p:cond evt="onStopAudio" delay="0">
                                              <p:tgtEl>
                                                <p:sldTgt/>
                                              </p:tgtEl>
                                            </p:cond>
                                          </p:endCondLst>
                                        </p:cTn>
                                        <p:tgtEl>
                                          <p:sndTgt r:embed="rId3" name="click.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6">
                                            <p:txEl>
                                              <p:pRg st="1" end="1"/>
                                            </p:txEl>
                                          </p:spTgt>
                                        </p:tgtEl>
                                        <p:attrNameLst>
                                          <p:attrName>style.visibility</p:attrName>
                                        </p:attrNameLst>
                                      </p:cBhvr>
                                      <p:to>
                                        <p:strVal val="visible"/>
                                      </p:to>
                                    </p:set>
                                    <p:animEffect transition="in" filter="fade">
                                      <p:cBhvr>
                                        <p:cTn id="38" dur="500"/>
                                        <p:tgtEl>
                                          <p:spTgt spid="26">
                                            <p:txEl>
                                              <p:pRg st="1" end="1"/>
                                            </p:txEl>
                                          </p:spTgt>
                                        </p:tgtEl>
                                      </p:cBhvr>
                                    </p:animEffect>
                                  </p:childTnLst>
                                  <p:subTnLst>
                                    <p:audio>
                                      <p:cMediaNode>
                                        <p:cTn display="0" masterRel="sameClick">
                                          <p:stCondLst>
                                            <p:cond evt="begin" delay="0">
                                              <p:tn val="36"/>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26"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ARS_PPT_DBNAME" val="Bai17.Thuchanhvatrainghiemvoicacdonviki-lo-gam,lit[20210604094550206].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GENSWF_SLIDE_UID" val="{747B41CD-F871-4BD0-96EC-544A6B524F0B}:384"/>
  <p:tag name="GENSWF_ADVANCE_TIME" val="127.949"/>
  <p:tag name="ISPRING_CUSTOM_TIMING_USED" val="1"/>
  <p:tag name="ISPRING_SLIDE_INDENT_LEVEL" val="0"/>
  <p:tag name="GENSWF_SLIDE_TITLE" val="Trang mở đầu"/>
  <p:tag name="ISPRING_SLIDE_ID_2" val="{A0B3960A-4DFB-48AC-A109-9266F4C45E58}"/>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GENSWF_SLIDE_UID" val="{109FF324-4F4C-4505-B5AB-D81DF8FE249B}:283"/>
  <p:tag name="GENSWF_ADVANCE_TIME" val="5.000"/>
  <p:tag name="ISPRING_CUSTOM_TIMING_USED" val="1"/>
  <p:tag name="GENSWF_SLIDE_TITLE" val="Khám phá"/>
  <p:tag name="ISPRING_SLIDE_INDENT_LEVEL" val="0"/>
  <p:tag name="ISPRING_PLAYER_PLAYLIST_ID" val="844a692642d5f879290243049f02dece051d6934"/>
  <p:tag name="ISPRING_SLIDE_ID_2" val="{07BF447A-9D77-41C8-9E54-A226D06649BC}"/>
</p:tagLst>
</file>

<file path=ppt/tags/tag5.xml><?xml version="1.0" encoding="utf-8"?>
<p:tagLst xmlns:a="http://schemas.openxmlformats.org/drawingml/2006/main" xmlns:r="http://schemas.openxmlformats.org/officeDocument/2006/relationships" xmlns:p="http://schemas.openxmlformats.org/presentationml/2006/main">
  <p:tag name="TIMING" val="|0.7"/>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TuWHP#"/>
  <p:tag name="MH_LAYOUT" val="SubTitleText"/>
  <p:tag name="MH" val="20170503141725"/>
  <p:tag name="MH_LIBRARY" val="GRAPHIC"/>
</p:tagLst>
</file>

<file path=ppt/tags/tag8.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TuWHP#"/>
  <p:tag name="MH_LAYOUT" val="SubTitleText"/>
  <p:tag name="MH" val="20170503141725"/>
  <p:tag name="MH_LIBRARY" val="GRAPHIC"/>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fontScheme name="自定义 6">
      <a:majorFont>
        <a:latin typeface="Arial"/>
        <a:ea typeface="微软雅黑"/>
        <a:cs typeface=""/>
      </a:majorFont>
      <a:minorFont>
        <a:latin typeface="Arial Unicode MS"/>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5034</TotalTime>
  <Words>1141</Words>
  <Application>Microsoft Office PowerPoint</Application>
  <PresentationFormat>Widescreen</PresentationFormat>
  <Paragraphs>180</Paragraphs>
  <Slides>22</Slides>
  <Notes>13</Notes>
  <HiddenSlides>0</HiddenSlides>
  <MMClips>4</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22</vt:i4>
      </vt:variant>
    </vt:vector>
  </HeadingPairs>
  <TitlesOfParts>
    <vt:vector size="35" baseType="lpstr">
      <vt:lpstr>Arial Unicode MS</vt:lpstr>
      <vt:lpstr>Arial</vt:lpstr>
      <vt:lpstr>Book Antiqua</vt:lpstr>
      <vt:lpstr>Calibri</vt:lpstr>
      <vt:lpstr>HP001 4 hàng</vt:lpstr>
      <vt:lpstr>HP001 Kieu 2 5H</vt:lpstr>
      <vt:lpstr>Times New Roman</vt:lpstr>
      <vt:lpstr>UTM Cookies</vt:lpstr>
      <vt:lpstr>Wingdings</vt:lpstr>
      <vt:lpstr>Office Theme</vt:lpstr>
      <vt:lpstr>3_Office Theme</vt:lpstr>
      <vt:lpstr>2_Office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Hằng Nguyễn</cp:lastModifiedBy>
  <cp:revision>475</cp:revision>
  <dcterms:created xsi:type="dcterms:W3CDTF">2021-06-02T01:34:28Z</dcterms:created>
  <dcterms:modified xsi:type="dcterms:W3CDTF">2021-11-04T06:53:24Z</dcterms:modified>
</cp:coreProperties>
</file>