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71" autoAdjust="0"/>
  </p:normalViewPr>
  <p:slideViewPr>
    <p:cSldViewPr>
      <p:cViewPr>
        <p:scale>
          <a:sx n="66" d="100"/>
          <a:sy n="66" d="100"/>
        </p:scale>
        <p:origin x="-86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</a:t>
              </a:r>
            </a:p>
            <a:p>
              <a:pPr algn="ctr">
                <a:lnSpc>
                  <a:spcPct val="150000"/>
                </a:lnSpc>
              </a:pPr>
              <a:r>
                <a:rPr lang="en-US" sz="4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C¸c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sè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6, 7, 8, 9, 10</a:t>
              </a:r>
              <a:endParaRPr lang="vi-VN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3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13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5" t="36904" r="24256" b="41667"/>
          <a:stretch/>
        </p:blipFill>
        <p:spPr bwMode="auto">
          <a:xfrm>
            <a:off x="-262466" y="3352800"/>
            <a:ext cx="9711266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" t="21667" r="79503" b="63333"/>
          <a:stretch/>
        </p:blipFill>
        <p:spPr bwMode="auto">
          <a:xfrm>
            <a:off x="152400" y="162231"/>
            <a:ext cx="3886200" cy="1532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04800" y="17615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1</a:t>
            </a:r>
            <a:endParaRPr lang="vi-VN" sz="7200" b="1" dirty="0"/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1066800" y="1804993"/>
            <a:ext cx="7057958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 smtClean="0">
                <a:solidFill>
                  <a:srgbClr val="0070C0"/>
                </a:solidFill>
              </a:rPr>
              <a:t>Chọn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số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thích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hợp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với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số</a:t>
            </a:r>
            <a:r>
              <a:rPr lang="en-US" sz="4000" dirty="0" smtClean="0">
                <a:solidFill>
                  <a:srgbClr val="0070C0"/>
                </a:solidFill>
              </a:rPr>
              <a:t> con </a:t>
            </a:r>
            <a:r>
              <a:rPr lang="en-US" sz="4000" dirty="0" err="1" smtClean="0">
                <a:solidFill>
                  <a:srgbClr val="0070C0"/>
                </a:solidFill>
              </a:rPr>
              <a:t>vật</a:t>
            </a:r>
            <a:r>
              <a:rPr lang="en-US" sz="4000" dirty="0">
                <a:solidFill>
                  <a:srgbClr val="0070C0"/>
                </a:solidFill>
              </a:rPr>
              <a:t>.</a:t>
            </a:r>
            <a:endParaRPr lang="vi-VN" sz="4000" dirty="0">
              <a:solidFill>
                <a:srgbClr val="0070C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8146529" y="3733800"/>
            <a:ext cx="7620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4" t="30110" r="25459" b="48065"/>
          <a:stretch/>
        </p:blipFill>
        <p:spPr bwMode="auto">
          <a:xfrm>
            <a:off x="-91923" y="3270187"/>
            <a:ext cx="9388323" cy="236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Oval 15"/>
          <p:cNvSpPr/>
          <p:nvPr/>
        </p:nvSpPr>
        <p:spPr>
          <a:xfrm>
            <a:off x="674594" y="4559423"/>
            <a:ext cx="685800" cy="5007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/>
          <p:cNvSpPr/>
          <p:nvPr/>
        </p:nvSpPr>
        <p:spPr>
          <a:xfrm>
            <a:off x="5257800" y="4487150"/>
            <a:ext cx="685800" cy="5007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0" t="29216" r="29722" b="38660"/>
          <a:stretch/>
        </p:blipFill>
        <p:spPr bwMode="auto">
          <a:xfrm>
            <a:off x="304800" y="2694324"/>
            <a:ext cx="8549189" cy="393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val 18"/>
          <p:cNvSpPr/>
          <p:nvPr/>
        </p:nvSpPr>
        <p:spPr>
          <a:xfrm>
            <a:off x="3307444" y="3421275"/>
            <a:ext cx="685800" cy="5007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Oval 19"/>
          <p:cNvSpPr/>
          <p:nvPr/>
        </p:nvSpPr>
        <p:spPr>
          <a:xfrm>
            <a:off x="7781858" y="2967236"/>
            <a:ext cx="685800" cy="5007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Oval 20"/>
          <p:cNvSpPr/>
          <p:nvPr/>
        </p:nvSpPr>
        <p:spPr>
          <a:xfrm>
            <a:off x="919909" y="5638800"/>
            <a:ext cx="685800" cy="5007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Oval 23"/>
          <p:cNvSpPr/>
          <p:nvPr/>
        </p:nvSpPr>
        <p:spPr>
          <a:xfrm>
            <a:off x="5168901" y="5638799"/>
            <a:ext cx="685800" cy="5007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1631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3" grpId="0" animBg="1"/>
      <p:bldP spid="3" grpId="2" animBg="1"/>
      <p:bldP spid="16" grpId="0" animBg="1"/>
      <p:bldP spid="16" grpId="1" animBg="1"/>
      <p:bldP spid="17" grpId="0" animBg="1"/>
      <p:bldP spid="17" grpId="1" animBg="1"/>
      <p:bldP spid="19" grpId="0" animBg="1"/>
      <p:bldP spid="20" grpId="0" animBg="1"/>
      <p:bldP spid="21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9" t="34920" r="25594" b="41568"/>
          <a:stretch/>
        </p:blipFill>
        <p:spPr bwMode="auto">
          <a:xfrm>
            <a:off x="-380999" y="2360029"/>
            <a:ext cx="9677399" cy="2745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304800" y="4661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2</a:t>
            </a:r>
            <a:endParaRPr lang="vi-VN" sz="7200" b="1" dirty="0"/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1089636" y="381000"/>
            <a:ext cx="6377964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err="1" smtClean="0">
                <a:solidFill>
                  <a:srgbClr val="0070C0"/>
                </a:solidFill>
              </a:rPr>
              <a:t>Chọn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câu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trả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lời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đúng</a:t>
            </a:r>
            <a:r>
              <a:rPr lang="en-US" sz="5400" dirty="0" smtClean="0">
                <a:solidFill>
                  <a:srgbClr val="0070C0"/>
                </a:solidFill>
              </a:rPr>
              <a:t>.</a:t>
            </a:r>
            <a:endParaRPr lang="vi-VN" sz="5400" dirty="0">
              <a:solidFill>
                <a:srgbClr val="0070C0"/>
              </a:solidFill>
            </a:endParaRPr>
          </a:p>
        </p:txBody>
      </p:sp>
      <p:sp>
        <p:nvSpPr>
          <p:cNvPr id="18" name="Title 6"/>
          <p:cNvSpPr txBox="1">
            <a:spLocks/>
          </p:cNvSpPr>
          <p:nvPr/>
        </p:nvSpPr>
        <p:spPr>
          <a:xfrm>
            <a:off x="-143142" y="1236077"/>
            <a:ext cx="9429954" cy="58477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rgbClr val="0070C0"/>
                </a:solidFill>
              </a:rPr>
              <a:t>Cho </a:t>
            </a:r>
            <a:r>
              <a:rPr lang="en-US" sz="3200" dirty="0" err="1" smtClean="0">
                <a:solidFill>
                  <a:srgbClr val="0070C0"/>
                </a:solidFill>
              </a:rPr>
              <a:t>thêm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trứng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vào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khay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để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trong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khay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có</a:t>
            </a:r>
            <a:r>
              <a:rPr lang="en-US" sz="3200" dirty="0" smtClean="0">
                <a:solidFill>
                  <a:srgbClr val="0070C0"/>
                </a:solidFill>
              </a:rPr>
              <a:t> 8 </a:t>
            </a:r>
            <a:r>
              <a:rPr lang="en-US" sz="3200" dirty="0" err="1" smtClean="0">
                <a:solidFill>
                  <a:srgbClr val="0070C0"/>
                </a:solidFill>
              </a:rPr>
              <a:t>quả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trứng</a:t>
            </a:r>
            <a:r>
              <a:rPr lang="en-US" sz="3200" dirty="0" smtClean="0">
                <a:solidFill>
                  <a:srgbClr val="0070C0"/>
                </a:solidFill>
              </a:rPr>
              <a:t>.</a:t>
            </a:r>
            <a:endParaRPr lang="vi-VN" sz="3200" dirty="0">
              <a:solidFill>
                <a:srgbClr val="0070C0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6366329" y="2895600"/>
            <a:ext cx="685800" cy="5007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3865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8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3" t="27273" r="57697" b="55556"/>
          <a:stretch/>
        </p:blipFill>
        <p:spPr bwMode="auto">
          <a:xfrm>
            <a:off x="152399" y="152400"/>
            <a:ext cx="3247463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3" t="31300" r="27578" b="41319"/>
          <a:stretch/>
        </p:blipFill>
        <p:spPr bwMode="auto">
          <a:xfrm>
            <a:off x="457200" y="1934028"/>
            <a:ext cx="8189130" cy="3323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154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85" t="26984" r="39204" b="29563"/>
          <a:stretch/>
        </p:blipFill>
        <p:spPr bwMode="auto">
          <a:xfrm>
            <a:off x="990600" y="0"/>
            <a:ext cx="7260515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817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45</Words>
  <Application>Microsoft Office PowerPoint</Application>
  <PresentationFormat>On-screen Show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8</cp:revision>
  <dcterms:created xsi:type="dcterms:W3CDTF">2006-08-16T00:00:00Z</dcterms:created>
  <dcterms:modified xsi:type="dcterms:W3CDTF">2020-07-30T18:41:58Z</dcterms:modified>
</cp:coreProperties>
</file>