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7" r:id="rId2"/>
    <p:sldId id="259" r:id="rId3"/>
    <p:sldId id="268" r:id="rId4"/>
    <p:sldId id="269" r:id="rId5"/>
    <p:sldId id="267" r:id="rId6"/>
    <p:sldId id="266" r:id="rId7"/>
    <p:sldId id="265" r:id="rId8"/>
    <p:sldId id="258" r:id="rId9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42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1/18/2021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1/18/2021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1/18/2021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1/18/2021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1/18/2021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5FB9F-EEC3-46E1-A65A-EECEE4362ECD}" type="datetimeFigureOut">
              <a:rPr lang="en-US" smtClean="0"/>
              <a:pPr/>
              <a:t>1/18/2021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35FB9F-EEC3-46E1-A65A-EECEE4362ECD}" type="datetimeFigureOut">
              <a:rPr lang="en-US" smtClean="0"/>
              <a:pPr/>
              <a:t>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16247-E0E4-4B27-B22E-14FEEA59E1B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nhpowerpoi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66800" y="1143000"/>
            <a:ext cx="358380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MÔN</a:t>
            </a:r>
            <a:r>
              <a:rPr lang="en-US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TOÁN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en-US" sz="5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LỚP</a:t>
            </a:r>
            <a:r>
              <a:rPr 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1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" y="2971800"/>
            <a:ext cx="8991600" cy="175260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">
              <a:avLst/>
            </a:prstTxWarp>
            <a:spAutoFit/>
          </a:bodyPr>
          <a:lstStyle/>
          <a:p>
            <a:pPr algn="ctr"/>
            <a:r>
              <a:rPr lang="en-US" sz="4400" b="1" cap="all" spc="0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Bài</a:t>
            </a:r>
            <a:r>
              <a:rPr lang="en-US" sz="4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23</a:t>
            </a:r>
          </a:p>
          <a:p>
            <a:pPr algn="ctr"/>
            <a:r>
              <a:rPr lang="en-US" sz="4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4400" b="1" cap="all" spc="0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BẢNG</a:t>
            </a:r>
            <a:r>
              <a:rPr lang="en-US" sz="4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4400" b="1" cap="all" spc="0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CÁC</a:t>
            </a:r>
            <a:r>
              <a:rPr lang="en-US" sz="4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4400" b="1" cap="all" spc="0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SỐ</a:t>
            </a:r>
            <a:r>
              <a:rPr lang="en-US" sz="4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4400" b="1" cap="all" spc="0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TỪ</a:t>
            </a:r>
            <a:r>
              <a:rPr lang="en-US" sz="4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1 </a:t>
            </a:r>
            <a:r>
              <a:rPr lang="en-US" sz="4400" b="1" cap="all" spc="0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ĐẾN</a:t>
            </a:r>
            <a:r>
              <a:rPr lang="en-US" sz="4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100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428875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24000"/>
            <a:ext cx="1600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2600" y="1524000"/>
            <a:ext cx="1600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5200" y="1524000"/>
            <a:ext cx="1600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200400"/>
            <a:ext cx="1600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2600" y="3200400"/>
            <a:ext cx="1600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5200" y="3200400"/>
            <a:ext cx="1600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953000"/>
            <a:ext cx="1600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2600" y="4953000"/>
            <a:ext cx="1600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5200" y="4953000"/>
            <a:ext cx="1600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81600" y="5029200"/>
            <a:ext cx="1542636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38800" y="4267200"/>
            <a:ext cx="1120698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20430" y="228600"/>
            <a:ext cx="4464908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239000" y="228600"/>
            <a:ext cx="162877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TextBox 18"/>
          <p:cNvSpPr txBox="1"/>
          <p:nvPr/>
        </p:nvSpPr>
        <p:spPr>
          <a:xfrm>
            <a:off x="5334000" y="2133600"/>
            <a:ext cx="365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562600" y="2133600"/>
            <a:ext cx="91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162800" y="2133600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077200" y="2133600"/>
            <a:ext cx="106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181600" y="2819400"/>
            <a:ext cx="3962400" cy="6096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trăm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5181600" y="3505200"/>
            <a:ext cx="3962400" cy="6096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chục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2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8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4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0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6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2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8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6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1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6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 animBg="1"/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543175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ounded Rectangle 2"/>
          <p:cNvSpPr/>
          <p:nvPr/>
        </p:nvSpPr>
        <p:spPr>
          <a:xfrm>
            <a:off x="2438400" y="0"/>
            <a:ext cx="6705600" cy="9906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100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05001" y="1143000"/>
            <a:ext cx="7239000" cy="5715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048000"/>
            <a:ext cx="1962150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8382000" y="1905000"/>
            <a:ext cx="609600" cy="457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</p:txBody>
      </p:sp>
      <p:sp>
        <p:nvSpPr>
          <p:cNvPr id="8" name="Rectangle 7"/>
          <p:cNvSpPr/>
          <p:nvPr/>
        </p:nvSpPr>
        <p:spPr>
          <a:xfrm>
            <a:off x="5562600" y="1905000"/>
            <a:ext cx="609600" cy="457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</p:txBody>
      </p:sp>
      <p:sp>
        <p:nvSpPr>
          <p:cNvPr id="9" name="Rectangle 8"/>
          <p:cNvSpPr/>
          <p:nvPr/>
        </p:nvSpPr>
        <p:spPr>
          <a:xfrm>
            <a:off x="6248400" y="2438400"/>
            <a:ext cx="609600" cy="457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27</a:t>
            </a:r>
          </a:p>
        </p:txBody>
      </p:sp>
      <p:sp>
        <p:nvSpPr>
          <p:cNvPr id="10" name="Rectangle 9"/>
          <p:cNvSpPr/>
          <p:nvPr/>
        </p:nvSpPr>
        <p:spPr>
          <a:xfrm>
            <a:off x="7696200" y="2438400"/>
            <a:ext cx="609600" cy="457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29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114800" y="2971800"/>
            <a:ext cx="609600" cy="457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34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248400" y="2971800"/>
            <a:ext cx="609600" cy="457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37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429000" y="3505200"/>
            <a:ext cx="609600" cy="457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43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010400" y="3505200"/>
            <a:ext cx="609600" cy="457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48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114800" y="4038600"/>
            <a:ext cx="609600" cy="457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54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248400" y="4038600"/>
            <a:ext cx="609600" cy="457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57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505200" y="4572000"/>
            <a:ext cx="609600" cy="457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63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191000" y="4572000"/>
            <a:ext cx="609600" cy="457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64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562600" y="5181600"/>
            <a:ext cx="609600" cy="457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76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248400" y="5181600"/>
            <a:ext cx="609600" cy="457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77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010400" y="5715000"/>
            <a:ext cx="609600" cy="457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88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562600" y="6248400"/>
            <a:ext cx="609600" cy="457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96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010400" y="6248400"/>
            <a:ext cx="609600" cy="457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98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743200" y="5181600"/>
            <a:ext cx="609600" cy="457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4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2as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465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505200" y="5181600"/>
            <a:ext cx="23984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Giải</a:t>
            </a:r>
            <a:r>
              <a:rPr lang="en-US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lao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543175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ounded Rectangle 2"/>
          <p:cNvSpPr/>
          <p:nvPr/>
        </p:nvSpPr>
        <p:spPr>
          <a:xfrm>
            <a:off x="2209800" y="1447800"/>
            <a:ext cx="6934200" cy="8382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100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5" name="5-Point Star 4"/>
          <p:cNvSpPr/>
          <p:nvPr/>
        </p:nvSpPr>
        <p:spPr>
          <a:xfrm>
            <a:off x="914400" y="1295400"/>
            <a:ext cx="1600200" cy="11430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0" y="2667000"/>
            <a:ext cx="9144000" cy="12192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: 11, 22).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0" y="4267200"/>
            <a:ext cx="9144000" cy="10668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100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0" y="5715000"/>
            <a:ext cx="9144000" cy="8382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c)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số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0" y="2667000"/>
            <a:ext cx="9144000" cy="12192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11, 22, 33, 44, 55, 66, 77, 88, 99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0" y="4267200"/>
            <a:ext cx="9144000" cy="10668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100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10, 20, 30, 40, 50, 60, 70, 80, 90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0" y="5715000"/>
            <a:ext cx="9144000" cy="8382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c)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99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8" presetClass="entr" presetSubtype="1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295400"/>
            <a:ext cx="86233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2543175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ounded Rectangle 3"/>
          <p:cNvSpPr/>
          <p:nvPr/>
        </p:nvSpPr>
        <p:spPr>
          <a:xfrm>
            <a:off x="5334000" y="152400"/>
            <a:ext cx="1219200" cy="990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5-Point Star 4"/>
          <p:cNvSpPr/>
          <p:nvPr/>
        </p:nvSpPr>
        <p:spPr>
          <a:xfrm>
            <a:off x="3657600" y="0"/>
            <a:ext cx="1600200" cy="11430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124200"/>
            <a:ext cx="8895492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4953000"/>
            <a:ext cx="9144000" cy="1364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Oval 7"/>
          <p:cNvSpPr/>
          <p:nvPr/>
        </p:nvSpPr>
        <p:spPr>
          <a:xfrm>
            <a:off x="3429000" y="1600200"/>
            <a:ext cx="838200" cy="8382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33</a:t>
            </a:r>
          </a:p>
        </p:txBody>
      </p:sp>
      <p:sp>
        <p:nvSpPr>
          <p:cNvPr id="9" name="Oval 8"/>
          <p:cNvSpPr/>
          <p:nvPr/>
        </p:nvSpPr>
        <p:spPr>
          <a:xfrm>
            <a:off x="5105400" y="1981200"/>
            <a:ext cx="838200" cy="8382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35</a:t>
            </a:r>
          </a:p>
        </p:txBody>
      </p:sp>
      <p:sp>
        <p:nvSpPr>
          <p:cNvPr id="10" name="Oval 9"/>
          <p:cNvSpPr/>
          <p:nvPr/>
        </p:nvSpPr>
        <p:spPr>
          <a:xfrm>
            <a:off x="6019800" y="1752600"/>
            <a:ext cx="838200" cy="8382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36</a:t>
            </a:r>
          </a:p>
        </p:txBody>
      </p:sp>
      <p:sp>
        <p:nvSpPr>
          <p:cNvPr id="11" name="Oval 10"/>
          <p:cNvSpPr/>
          <p:nvPr/>
        </p:nvSpPr>
        <p:spPr>
          <a:xfrm>
            <a:off x="7620000" y="1371600"/>
            <a:ext cx="838200" cy="8382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38</a:t>
            </a:r>
          </a:p>
        </p:txBody>
      </p:sp>
      <p:sp>
        <p:nvSpPr>
          <p:cNvPr id="12" name="Oval 11"/>
          <p:cNvSpPr/>
          <p:nvPr/>
        </p:nvSpPr>
        <p:spPr>
          <a:xfrm>
            <a:off x="2438400" y="3200400"/>
            <a:ext cx="838200" cy="8382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55</a:t>
            </a:r>
          </a:p>
        </p:txBody>
      </p:sp>
      <p:sp>
        <p:nvSpPr>
          <p:cNvPr id="13" name="Oval 12"/>
          <p:cNvSpPr/>
          <p:nvPr/>
        </p:nvSpPr>
        <p:spPr>
          <a:xfrm>
            <a:off x="4191000" y="3733800"/>
            <a:ext cx="838200" cy="8382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59</a:t>
            </a:r>
          </a:p>
        </p:txBody>
      </p:sp>
      <p:sp>
        <p:nvSpPr>
          <p:cNvPr id="14" name="Oval 13"/>
          <p:cNvSpPr/>
          <p:nvPr/>
        </p:nvSpPr>
        <p:spPr>
          <a:xfrm>
            <a:off x="5029200" y="3733800"/>
            <a:ext cx="838200" cy="8382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61</a:t>
            </a:r>
          </a:p>
        </p:txBody>
      </p:sp>
      <p:sp>
        <p:nvSpPr>
          <p:cNvPr id="15" name="Oval 14"/>
          <p:cNvSpPr/>
          <p:nvPr/>
        </p:nvSpPr>
        <p:spPr>
          <a:xfrm>
            <a:off x="7620000" y="3124200"/>
            <a:ext cx="838200" cy="8382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67</a:t>
            </a:r>
          </a:p>
        </p:txBody>
      </p:sp>
      <p:sp>
        <p:nvSpPr>
          <p:cNvPr id="16" name="Oval 15"/>
          <p:cNvSpPr/>
          <p:nvPr/>
        </p:nvSpPr>
        <p:spPr>
          <a:xfrm>
            <a:off x="3429000" y="5105400"/>
            <a:ext cx="838200" cy="8382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88</a:t>
            </a:r>
          </a:p>
        </p:txBody>
      </p:sp>
      <p:sp>
        <p:nvSpPr>
          <p:cNvPr id="17" name="Oval 16"/>
          <p:cNvSpPr/>
          <p:nvPr/>
        </p:nvSpPr>
        <p:spPr>
          <a:xfrm>
            <a:off x="4343400" y="5486400"/>
            <a:ext cx="838200" cy="8382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90</a:t>
            </a:r>
          </a:p>
        </p:txBody>
      </p:sp>
      <p:sp>
        <p:nvSpPr>
          <p:cNvPr id="18" name="Oval 17"/>
          <p:cNvSpPr/>
          <p:nvPr/>
        </p:nvSpPr>
        <p:spPr>
          <a:xfrm>
            <a:off x="6096000" y="5334000"/>
            <a:ext cx="838200" cy="8382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94</a:t>
            </a:r>
          </a:p>
        </p:txBody>
      </p:sp>
      <p:sp>
        <p:nvSpPr>
          <p:cNvPr id="19" name="Oval 18"/>
          <p:cNvSpPr/>
          <p:nvPr/>
        </p:nvSpPr>
        <p:spPr>
          <a:xfrm>
            <a:off x="7924800" y="4953000"/>
            <a:ext cx="838200" cy="8382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1" animBg="1"/>
      <p:bldP spid="9" grpId="1" animBg="1"/>
      <p:bldP spid="10" grpId="1" animBg="1"/>
      <p:bldP spid="11" grpId="1" animBg="1"/>
      <p:bldP spid="12" grpId="1" animBg="1"/>
      <p:bldP spid="13" grpId="1" animBg="1"/>
      <p:bldP spid="14" grpId="1" animBg="1"/>
      <p:bldP spid="15" grpId="1" animBg="1"/>
      <p:bldP spid="16" grpId="0" animBg="1"/>
      <p:bldP spid="17" grpId="0" animBg="1"/>
      <p:bldP spid="18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71003" y="1295400"/>
            <a:ext cx="7272997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543175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ounded Rectangle 3"/>
          <p:cNvSpPr/>
          <p:nvPr/>
        </p:nvSpPr>
        <p:spPr>
          <a:xfrm>
            <a:off x="4114800" y="152400"/>
            <a:ext cx="5029200" cy="990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?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bảng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5-Point Star 4"/>
          <p:cNvSpPr/>
          <p:nvPr/>
        </p:nvSpPr>
        <p:spPr>
          <a:xfrm>
            <a:off x="2514600" y="0"/>
            <a:ext cx="1600200" cy="114300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1371600"/>
            <a:ext cx="1143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0" y="182880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350520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B.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541020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C.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3400" y="2590800"/>
            <a:ext cx="1093694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199" y="4495800"/>
            <a:ext cx="1169581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Oval 12"/>
          <p:cNvSpPr/>
          <p:nvPr/>
        </p:nvSpPr>
        <p:spPr>
          <a:xfrm>
            <a:off x="0" y="3505200"/>
            <a:ext cx="533400" cy="6096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354037" y="2534529"/>
            <a:ext cx="1439594" cy="1685779"/>
          </a:xfrm>
          <a:custGeom>
            <a:avLst/>
            <a:gdLst>
              <a:gd name="connsiteX0" fmla="*/ 180535 w 1439594"/>
              <a:gd name="connsiteY0" fmla="*/ 67994 h 1685779"/>
              <a:gd name="connsiteX1" fmla="*/ 180535 w 1439594"/>
              <a:gd name="connsiteY1" fmla="*/ 518160 h 1685779"/>
              <a:gd name="connsiteX2" fmla="*/ 180535 w 1439594"/>
              <a:gd name="connsiteY2" fmla="*/ 1502899 h 1685779"/>
              <a:gd name="connsiteX3" fmla="*/ 701040 w 1439594"/>
              <a:gd name="connsiteY3" fmla="*/ 1615440 h 1685779"/>
              <a:gd name="connsiteX4" fmla="*/ 841717 w 1439594"/>
              <a:gd name="connsiteY4" fmla="*/ 1277816 h 1685779"/>
              <a:gd name="connsiteX5" fmla="*/ 799514 w 1439594"/>
              <a:gd name="connsiteY5" fmla="*/ 644769 h 1685779"/>
              <a:gd name="connsiteX6" fmla="*/ 1235612 w 1439594"/>
              <a:gd name="connsiteY6" fmla="*/ 630702 h 1685779"/>
              <a:gd name="connsiteX7" fmla="*/ 1263748 w 1439594"/>
              <a:gd name="connsiteY7" fmla="*/ 110197 h 1685779"/>
              <a:gd name="connsiteX8" fmla="*/ 180535 w 1439594"/>
              <a:gd name="connsiteY8" fmla="*/ 67994 h 1685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39594" h="1685779">
                <a:moveTo>
                  <a:pt x="180535" y="67994"/>
                </a:moveTo>
                <a:cubicBezTo>
                  <a:pt x="0" y="135988"/>
                  <a:pt x="180535" y="518160"/>
                  <a:pt x="180535" y="518160"/>
                </a:cubicBezTo>
                <a:cubicBezTo>
                  <a:pt x="180535" y="757311"/>
                  <a:pt x="93784" y="1320019"/>
                  <a:pt x="180535" y="1502899"/>
                </a:cubicBezTo>
                <a:cubicBezTo>
                  <a:pt x="267286" y="1685779"/>
                  <a:pt x="590843" y="1652954"/>
                  <a:pt x="701040" y="1615440"/>
                </a:cubicBezTo>
                <a:cubicBezTo>
                  <a:pt x="811237" y="1577926"/>
                  <a:pt x="825305" y="1439594"/>
                  <a:pt x="841717" y="1277816"/>
                </a:cubicBezTo>
                <a:cubicBezTo>
                  <a:pt x="858129" y="1116038"/>
                  <a:pt x="733865" y="752621"/>
                  <a:pt x="799514" y="644769"/>
                </a:cubicBezTo>
                <a:cubicBezTo>
                  <a:pt x="865163" y="536917"/>
                  <a:pt x="1158240" y="719797"/>
                  <a:pt x="1235612" y="630702"/>
                </a:cubicBezTo>
                <a:cubicBezTo>
                  <a:pt x="1312984" y="541607"/>
                  <a:pt x="1439594" y="199292"/>
                  <a:pt x="1263748" y="110197"/>
                </a:cubicBezTo>
                <a:cubicBezTo>
                  <a:pt x="1087902" y="21102"/>
                  <a:pt x="361071" y="0"/>
                  <a:pt x="180535" y="67994"/>
                </a:cubicBezTo>
                <a:close/>
              </a:path>
            </a:pathLst>
          </a:cu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/>
      <p:bldP spid="8" grpId="0"/>
      <p:bldP spid="9" grpId="0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inh-nen-powerpoint-cute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Cloud 4"/>
          <p:cNvSpPr/>
          <p:nvPr/>
        </p:nvSpPr>
        <p:spPr>
          <a:xfrm>
            <a:off x="2514600" y="1447800"/>
            <a:ext cx="4800600" cy="2819400"/>
          </a:xfrm>
          <a:prstGeom prst="cloud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>
                <a:latin typeface="Times New Roman" pitchFamily="18" charset="0"/>
                <a:cs typeface="Times New Roman" pitchFamily="18" charset="0"/>
              </a:rPr>
              <a:t>Củng</a:t>
            </a:r>
            <a:r>
              <a:rPr lang="en-US" sz="6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err="1">
                <a:latin typeface="Times New Roman" pitchFamily="18" charset="0"/>
                <a:cs typeface="Times New Roman" pitchFamily="18" charset="0"/>
              </a:rPr>
              <a:t>cố</a:t>
            </a:r>
            <a:endParaRPr lang="en-US" sz="6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211</Words>
  <Application>Microsoft Office PowerPoint</Application>
  <PresentationFormat>On-screen Show (4:3)</PresentationFormat>
  <Paragraphs>58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Calibri</vt:lpstr>
      <vt:lpstr>Arial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AutoBVT</dc:creator>
  <cp:lastModifiedBy>Hằng Nguyễn</cp:lastModifiedBy>
  <cp:revision>12</cp:revision>
  <dcterms:created xsi:type="dcterms:W3CDTF">2020-08-23T01:47:27Z</dcterms:created>
  <dcterms:modified xsi:type="dcterms:W3CDTF">2021-01-18T13:57:54Z</dcterms:modified>
</cp:coreProperties>
</file>