
<file path=[Content_Types].xml><?xml version="1.0" encoding="utf-8"?>
<Types xmlns="http://schemas.openxmlformats.org/package/2006/content-types">
  <Default Extension="gif" ContentType="image/gif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theme/themeOverride2.xml" ContentType="application/vnd.openxmlformats-officedocument.themeOverr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heme/themeOverride3.xml" ContentType="application/vnd.openxmlformats-officedocument.themeOverride+xml"/>
  <Override PartName="/ppt/notesSlides/notesSlide4.xml" ContentType="application/vnd.openxmlformats-officedocument.presentationml.notesSlide+xml"/>
  <Override PartName="/ppt/theme/themeOverride4.xml" ContentType="application/vnd.openxmlformats-officedocument.themeOverr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heme/themeOverride5.xml" ContentType="application/vnd.openxmlformats-officedocument.themeOverr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theme/themeOverride6.xml" ContentType="application/vnd.openxmlformats-officedocument.themeOverr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3" r:id="rId2"/>
    <p:sldMasterId id="2147483687" r:id="rId3"/>
    <p:sldMasterId id="2147483699" r:id="rId4"/>
  </p:sldMasterIdLst>
  <p:notesMasterIdLst>
    <p:notesMasterId r:id="rId19"/>
  </p:notesMasterIdLst>
  <p:sldIdLst>
    <p:sldId id="1142" r:id="rId5"/>
    <p:sldId id="1143" r:id="rId6"/>
    <p:sldId id="1137" r:id="rId7"/>
    <p:sldId id="259" r:id="rId8"/>
    <p:sldId id="257" r:id="rId9"/>
    <p:sldId id="271" r:id="rId10"/>
    <p:sldId id="258" r:id="rId11"/>
    <p:sldId id="1145" r:id="rId12"/>
    <p:sldId id="1146" r:id="rId13"/>
    <p:sldId id="1147" r:id="rId14"/>
    <p:sldId id="262" r:id="rId15"/>
    <p:sldId id="1144" r:id="rId16"/>
    <p:sldId id="1128" r:id="rId17"/>
    <p:sldId id="261" r:id="rId18"/>
  </p:sldIdLst>
  <p:sldSz cx="12192000" cy="6858000"/>
  <p:notesSz cx="6858000" cy="9144000"/>
  <p:custDataLst>
    <p:tags r:id="rId20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45"/>
    <a:srgbClr val="FFE669"/>
    <a:srgbClr val="F22849"/>
    <a:srgbClr val="FFB83B"/>
    <a:srgbClr val="FFFF99"/>
    <a:srgbClr val="FF6600"/>
    <a:srgbClr val="FDF3ED"/>
    <a:srgbClr val="FF0066"/>
    <a:srgbClr val="FBE5E5"/>
    <a:srgbClr val="F3BAB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73" autoAdjust="0"/>
    <p:restoredTop sz="88124" autoAdjust="0"/>
  </p:normalViewPr>
  <p:slideViewPr>
    <p:cSldViewPr snapToGrid="0">
      <p:cViewPr varScale="1">
        <p:scale>
          <a:sx n="59" d="100"/>
          <a:sy n="59" d="100"/>
        </p:scale>
        <p:origin x="84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185B22-EF2B-4D89-949E-082E747EC6D6}" type="datetimeFigureOut">
              <a:rPr lang="zh-CN" altLang="en-US" smtClean="0"/>
              <a:t>2022/9/25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CDEC63-207D-4CDD-85AC-263A53B7D48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092038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dirty="0" err="1"/>
              <a:t>Thiết</a:t>
            </a:r>
            <a:r>
              <a:rPr lang="en-US" altLang="zh-CN" dirty="0"/>
              <a:t> </a:t>
            </a:r>
            <a:r>
              <a:rPr lang="en-US" altLang="zh-CN" dirty="0" err="1"/>
              <a:t>kế</a:t>
            </a:r>
            <a:r>
              <a:rPr lang="en-US" altLang="zh-CN" dirty="0"/>
              <a:t>: </a:t>
            </a:r>
            <a:r>
              <a:rPr lang="en-US" altLang="zh-CN" dirty="0" err="1"/>
              <a:t>Hương</a:t>
            </a:r>
            <a:r>
              <a:rPr lang="en-US" altLang="zh-CN" dirty="0"/>
              <a:t> </a:t>
            </a:r>
            <a:r>
              <a:rPr lang="en-US" altLang="zh-CN" dirty="0" err="1"/>
              <a:t>Thảo</a:t>
            </a:r>
            <a:r>
              <a:rPr lang="en-US" altLang="zh-CN" dirty="0"/>
              <a:t> – </a:t>
            </a:r>
            <a:r>
              <a:rPr lang="en-US" altLang="zh-CN" dirty="0" err="1"/>
              <a:t>Zalo</a:t>
            </a:r>
            <a:r>
              <a:rPr lang="en-US" altLang="zh-CN" dirty="0"/>
              <a:t> 0972115126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6CDEC63-207D-4CDD-85AC-263A53B7D48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761888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6CDEC63-207D-4CDD-85AC-263A53B7D48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809743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2A5627-C86C-47E3-B0EF-6B8D04AD6762}" type="slidenum">
              <a:rPr lang="zh-CN" altLang="en-US" smtClean="0">
                <a:solidFill>
                  <a:prstClr val="black"/>
                </a:solidFill>
              </a:rPr>
              <a:pPr/>
              <a:t>3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39974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CDEC63-207D-4CDD-85AC-263A53B7D48A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398006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dirty="0" err="1"/>
              <a:t>Thiết</a:t>
            </a:r>
            <a:r>
              <a:rPr lang="en-US" altLang="zh-CN" dirty="0"/>
              <a:t> </a:t>
            </a:r>
            <a:r>
              <a:rPr lang="en-US" altLang="zh-CN" dirty="0" err="1"/>
              <a:t>kế</a:t>
            </a:r>
            <a:r>
              <a:rPr lang="en-US" altLang="zh-CN" dirty="0"/>
              <a:t>: </a:t>
            </a:r>
            <a:r>
              <a:rPr lang="en-US" altLang="zh-CN" dirty="0" err="1"/>
              <a:t>Hương</a:t>
            </a:r>
            <a:r>
              <a:rPr lang="en-US" altLang="zh-CN" dirty="0"/>
              <a:t> </a:t>
            </a:r>
            <a:r>
              <a:rPr lang="en-US" altLang="zh-CN" dirty="0" err="1"/>
              <a:t>Thảo</a:t>
            </a:r>
            <a:r>
              <a:rPr lang="en-US" altLang="zh-CN" dirty="0"/>
              <a:t> – tranthao121004@gmail.com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CDEC63-207D-4CDD-85AC-263A53B7D48A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9281561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Bấm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số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ra</a:t>
            </a:r>
            <a:r>
              <a:rPr lang="en-US" dirty="0"/>
              <a:t> </a:t>
            </a:r>
            <a:r>
              <a:rPr lang="en-US" dirty="0" err="1"/>
              <a:t>câu</a:t>
            </a:r>
            <a:r>
              <a:rPr lang="en-US" dirty="0"/>
              <a:t> </a:t>
            </a:r>
            <a:r>
              <a:rPr lang="en-US" dirty="0" err="1"/>
              <a:t>hỏi</a:t>
            </a:r>
            <a:r>
              <a:rPr lang="en-US" dirty="0"/>
              <a:t>, </a:t>
            </a:r>
            <a:r>
              <a:rPr lang="en-US" dirty="0" err="1"/>
              <a:t>trả</a:t>
            </a:r>
            <a:r>
              <a:rPr lang="en-US" dirty="0"/>
              <a:t> </a:t>
            </a:r>
            <a:r>
              <a:rPr lang="en-US" dirty="0" err="1"/>
              <a:t>lời</a:t>
            </a:r>
            <a:r>
              <a:rPr lang="en-US" dirty="0"/>
              <a:t> </a:t>
            </a:r>
            <a:r>
              <a:rPr lang="en-US" dirty="0" err="1"/>
              <a:t>xong</a:t>
            </a:r>
            <a:r>
              <a:rPr lang="en-US" dirty="0"/>
              <a:t> </a:t>
            </a:r>
            <a:r>
              <a:rPr lang="en-US" dirty="0" err="1"/>
              <a:t>bấm</a:t>
            </a:r>
            <a:r>
              <a:rPr lang="en-US" dirty="0"/>
              <a:t> </a:t>
            </a:r>
            <a:r>
              <a:rPr lang="en-US" dirty="0" err="1"/>
              <a:t>hộp</a:t>
            </a:r>
            <a:r>
              <a:rPr lang="en-US" dirty="0"/>
              <a:t> </a:t>
            </a:r>
            <a:r>
              <a:rPr lang="en-US" dirty="0" err="1"/>
              <a:t>quà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quay </a:t>
            </a:r>
            <a:r>
              <a:rPr lang="en-US" dirty="0" err="1"/>
              <a:t>về</a:t>
            </a:r>
            <a:endParaRPr lang="en-US" dirty="0"/>
          </a:p>
          <a:p>
            <a:r>
              <a:rPr lang="en-US" dirty="0" err="1"/>
              <a:t>Rồi</a:t>
            </a:r>
            <a:r>
              <a:rPr lang="en-US" dirty="0"/>
              <a:t> </a:t>
            </a:r>
            <a:r>
              <a:rPr lang="en-US" dirty="0" err="1"/>
              <a:t>bấm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hộp</a:t>
            </a:r>
            <a:r>
              <a:rPr lang="en-US" dirty="0"/>
              <a:t> </a:t>
            </a:r>
            <a:r>
              <a:rPr lang="en-US" dirty="0" err="1"/>
              <a:t>quà</a:t>
            </a:r>
            <a:r>
              <a:rPr lang="en-US" dirty="0"/>
              <a:t> </a:t>
            </a:r>
            <a:r>
              <a:rPr lang="en-US" dirty="0" err="1"/>
              <a:t>tương</a:t>
            </a:r>
            <a:r>
              <a:rPr lang="en-US" dirty="0"/>
              <a:t> </a:t>
            </a:r>
            <a:r>
              <a:rPr lang="en-US" dirty="0" err="1"/>
              <a:t>ứng</a:t>
            </a:r>
            <a:r>
              <a:rPr lang="en-US" dirty="0"/>
              <a:t> </a:t>
            </a:r>
            <a:r>
              <a:rPr lang="en-US" dirty="0" err="1"/>
              <a:t>bên</a:t>
            </a:r>
            <a:r>
              <a:rPr lang="en-US" dirty="0"/>
              <a:t> </a:t>
            </a:r>
            <a:r>
              <a:rPr lang="en-US" dirty="0" err="1"/>
              <a:t>dưới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mở</a:t>
            </a:r>
            <a:r>
              <a:rPr lang="en-US" dirty="0"/>
              <a:t> </a:t>
            </a:r>
            <a:r>
              <a:rPr lang="en-US" dirty="0" err="1"/>
              <a:t>ra</a:t>
            </a:r>
            <a:r>
              <a:rPr lang="en-US" dirty="0"/>
              <a:t> </a:t>
            </a:r>
            <a:r>
              <a:rPr lang="en-US" dirty="0" err="1"/>
              <a:t>món</a:t>
            </a:r>
            <a:r>
              <a:rPr lang="en-US" dirty="0"/>
              <a:t> </a:t>
            </a:r>
            <a:r>
              <a:rPr lang="en-US" dirty="0" err="1"/>
              <a:t>quà</a:t>
            </a:r>
            <a:r>
              <a:rPr lang="en-US" dirty="0"/>
              <a:t> </a:t>
            </a:r>
            <a:r>
              <a:rPr lang="en-US" dirty="0" err="1"/>
              <a:t>bí</a:t>
            </a:r>
            <a:r>
              <a:rPr lang="en-US" dirty="0"/>
              <a:t> </a:t>
            </a:r>
            <a:r>
              <a:rPr lang="en-US" dirty="0" err="1"/>
              <a:t>mật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CDEC63-207D-4CDD-85AC-263A53B7D48A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4396244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6CDEC63-207D-4CDD-85AC-263A53B7D48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9460958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2A5627-C86C-47E3-B0EF-6B8D04AD6762}" type="slidenum">
              <a:rPr lang="zh-CN" altLang="en-US" smtClean="0">
                <a:solidFill>
                  <a:prstClr val="black"/>
                </a:solidFill>
              </a:rPr>
              <a:pPr/>
              <a:t>13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25534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 err="1"/>
              <a:t>Thiết</a:t>
            </a:r>
            <a:r>
              <a:rPr lang="en-US" altLang="zh-CN" dirty="0"/>
              <a:t> </a:t>
            </a:r>
            <a:r>
              <a:rPr lang="en-US" altLang="zh-CN" dirty="0" err="1"/>
              <a:t>kế</a:t>
            </a:r>
            <a:r>
              <a:rPr lang="en-US" altLang="zh-CN" dirty="0"/>
              <a:t>: </a:t>
            </a:r>
            <a:r>
              <a:rPr lang="en-US" altLang="zh-CN" dirty="0" err="1"/>
              <a:t>Hương</a:t>
            </a:r>
            <a:r>
              <a:rPr lang="en-US" altLang="zh-CN" dirty="0"/>
              <a:t> </a:t>
            </a:r>
            <a:r>
              <a:rPr lang="en-US" altLang="zh-CN" dirty="0" err="1"/>
              <a:t>Thảo</a:t>
            </a:r>
            <a:r>
              <a:rPr lang="en-US" altLang="zh-CN" dirty="0"/>
              <a:t> – tranthao121004@gmail.com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CDEC63-207D-4CDD-85AC-263A53B7D48A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343949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2022/9/25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51827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2022/9/25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887177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2022/9/25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25501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2916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E6CCC2A3-0718-46C4-AB31-EC78C70E3A2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3652" y="2240365"/>
            <a:ext cx="4183912" cy="2701806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51204610-4039-4724-B741-81724C74DC6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413652" y="4250627"/>
            <a:ext cx="2919178" cy="1670696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468F7749-2F03-4196-9E2C-8C1295B6B77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6770" y="1122761"/>
            <a:ext cx="1601367" cy="916490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3DDAC6E8-F5E9-405B-8137-3AC8165144B7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576669" y="230104"/>
            <a:ext cx="2668625" cy="2701805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6EA663AE-B02B-44DD-9555-42B5896817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425" b="43450"/>
          <a:stretch/>
        </p:blipFill>
        <p:spPr>
          <a:xfrm>
            <a:off x="1069165" y="0"/>
            <a:ext cx="10053669" cy="6858000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11927A7E-25A7-49EE-B9C6-659246EC8116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54753" y="2806481"/>
            <a:ext cx="637247" cy="916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1499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9B44FEE-ABEE-4983-8216-AF38804217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308D79E7-743A-48B0-B2B8-4F0ABCF6E7D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117CE80-9B0A-4DD2-BFBE-6A5786F8DA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B1C02-E217-448F-A582-25834CD563AC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2022/9/25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37C88B6-F0B9-4CB0-A7B2-7E0087AD5D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85ABDE3-68E5-4049-A9C0-F2D225DC23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8051A2-B655-4469-B309-22FF844B7CF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1663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0">
        <p14:switch dir="r"/>
      </p:transition>
    </mc:Choice>
    <mc:Fallback xmlns="">
      <p:transition spd="slow" advClick="0" advTm="0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96A7336-2146-4F40-877F-4AABE23067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CEDF3EE-07F0-4C29-998B-9A9363DB2E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BED0710-F4F2-4D3B-B2C4-D680A88421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B1C02-E217-448F-A582-25834CD563AC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2022/9/25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5FA1F0D6-7C0F-4803-8DE0-A8E4C9B23E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6D65936B-8EDC-4F6D-AFF4-3BCAA78905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8051A2-B655-4469-B309-22FF844B7CF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7501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0">
        <p14:switch dir="r"/>
      </p:transition>
    </mc:Choice>
    <mc:Fallback xmlns="">
      <p:transition spd="slow" advClick="0" advTm="0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FD5C984-3ABF-4BA9-9B01-C04A82F310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35E633E6-C3A9-4F48-AD67-28D8C11DC3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75438D4-CE1D-4E0D-B79D-56630AE79C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B1C02-E217-448F-A582-25834CD563AC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2022/9/25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F87A3F1-6210-4316-A302-3EA258D1EF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6DBBBDD-FBB7-4738-803D-DE1E8A6B3C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8051A2-B655-4469-B309-22FF844B7CF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3604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0">
        <p14:switch dir="r"/>
      </p:transition>
    </mc:Choice>
    <mc:Fallback xmlns="">
      <p:transition spd="slow" advClick="0" advTm="0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6FF9A64-FEE3-4A07-BFF7-B071EA38F8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347FD87D-F155-4276-9553-348F71F0BDA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2F11C445-382B-47E1-B134-E1CF50C9A5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433AB9D7-3002-4A14-901E-A6D72B8334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B1C02-E217-448F-A582-25834CD563AC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2022/9/25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A6B3B62E-3682-4A78-9A0F-B1C9D6F5CD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5F67B7A6-9E17-4ABE-83BE-C561D9D74C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8051A2-B655-4469-B309-22FF844B7CF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864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0">
        <p14:switch dir="r"/>
      </p:transition>
    </mc:Choice>
    <mc:Fallback xmlns="">
      <p:transition spd="slow" advClick="0" advTm="0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9ED4F50-7105-4559-A316-B5CA6BC145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EFA010D5-55D4-4590-9FC8-209FA477C3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BF859CA3-6608-4C3F-9419-7CD4C109A1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9AD4AAA9-B7F9-4C49-ACEF-20373FEA134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D4A2242E-32DD-4289-B788-F18A35348B2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7CA9A79B-0BD2-49C0-A0F6-9E88A799C2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B1C02-E217-448F-A582-25834CD563AC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2022/9/25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9F0A9198-F512-484C-AC86-CE4EE3C5D0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3FCE3812-E972-4673-917E-B0DE7B0B29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8051A2-B655-4469-B309-22FF844B7CF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9615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0">
        <p14:switch dir="r"/>
      </p:transition>
    </mc:Choice>
    <mc:Fallback xmlns="">
      <p:transition spd="slow" advClick="0" advTm="0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6D29930-5AAF-44AB-B332-25E64C557F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2762DAF0-E722-43A2-BC3C-19CEDD158E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B1C02-E217-448F-A582-25834CD563AC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2022/9/25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0BCF8DEB-306D-449C-A5F5-CD1CF03D21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4CF02CA3-C3B1-47ED-9BCF-D66A94241A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8051A2-B655-4469-B309-22FF844B7CF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9064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0">
        <p14:switch dir="r"/>
      </p:transition>
    </mc:Choice>
    <mc:Fallback xmlns="">
      <p:transition spd="slow" advClick="0" advTm="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2022/9/25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98653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5720F557-9D8E-467B-ABBC-A552646FF5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B1C02-E217-448F-A582-25834CD563AC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2022/9/25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4AAC342C-1E77-4E2A-95A3-08794E02D1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3E71C3EF-3600-4722-8095-1107CB91C3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8051A2-B655-4469-B309-22FF844B7CF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2599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0">
        <p14:switch dir="r"/>
      </p:transition>
    </mc:Choice>
    <mc:Fallback xmlns="">
      <p:transition spd="slow" advClick="0" advTm="0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B7ABB0E-E507-461D-9FBE-418CD39E08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A4AE25DA-369A-4F54-AB4D-53C15EFB50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173B668C-BEF6-4913-95D8-65FB7C806A5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6F09AE9E-9013-412B-80BC-00192BC66D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B1C02-E217-448F-A582-25834CD563AC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2022/9/25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3DFE5F07-2A36-4385-B78A-CDC0FAC893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5D19DC03-B41C-46AC-B3EB-CFD78CDEA1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8051A2-B655-4469-B309-22FF844B7CF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8502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0">
        <p14:switch dir="r"/>
      </p:transition>
    </mc:Choice>
    <mc:Fallback xmlns="">
      <p:transition spd="slow" advClick="0" advTm="0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F15095C-EBEF-4FBE-8C8C-67588FB9F7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93503236-B1D0-4EB8-B1A0-A142E2D63FF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A8560A35-BBD9-49C4-B48B-9C45D873371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1C94C30-FA4B-4028-B712-1001104B14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B1C02-E217-448F-A582-25834CD563AC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2022/9/25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1B1B40B5-9E88-49D5-8E63-861686B8DB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E2890166-696C-44A0-8D39-A8A95B2E1E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8051A2-B655-4469-B309-22FF844B7CF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7375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0">
        <p14:switch dir="r"/>
      </p:transition>
    </mc:Choice>
    <mc:Fallback xmlns="">
      <p:transition spd="slow" advClick="0" advTm="0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2963904-A542-4873-AB11-DEEA1FBCAF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8E5BF051-B006-4163-9FBB-78D9D030F00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033DF7B-340C-4B93-A585-AB67A4ABB2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B1C02-E217-448F-A582-25834CD563AC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2022/9/25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EA2523F-49CC-46DC-897B-3E01372183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8EC85F1-E294-4BA8-B10D-FB8DD76A68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8051A2-B655-4469-B309-22FF844B7CF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4267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0">
        <p14:switch dir="r"/>
      </p:transition>
    </mc:Choice>
    <mc:Fallback xmlns="">
      <p:transition spd="slow" advClick="0" advTm="0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865D0D20-BBEA-45A7-8D52-81A55F6E9BA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76E0461A-3AEF-4583-8EA0-CEEE684BDA4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7421525-C261-45C4-9DB2-67DD939837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B1C02-E217-448F-A582-25834CD563AC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2022/9/25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CF07AB2-CF86-49D7-ADD9-9CA827FA20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9F9E4BE-DDE4-4050-9C56-4E48F2B65F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8051A2-B655-4469-B309-22FF844B7CF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6247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0">
        <p14:switch dir="r"/>
      </p:transition>
    </mc:Choice>
    <mc:Fallback xmlns="">
      <p:transition spd="slow" advClick="0" advTm="0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9B44FEE-ABEE-4983-8216-AF38804217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308D79E7-743A-48B0-B2B8-4F0ABCF6E7D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117CE80-9B0A-4DD2-BFBE-6A5786F8DA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B1C02-E217-448F-A582-25834CD563AC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2022/9/25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37C88B6-F0B9-4CB0-A7B2-7E0087AD5D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85ABDE3-68E5-4049-A9C0-F2D225DC23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8051A2-B655-4469-B309-22FF844B7CF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2079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0">
        <p14:switch dir="r"/>
      </p:transition>
    </mc:Choice>
    <mc:Fallback xmlns="">
      <p:transition spd="slow" advClick="0" advTm="0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96A7336-2146-4F40-877F-4AABE23067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CEDF3EE-07F0-4C29-998B-9A9363DB2E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BED0710-F4F2-4D3B-B2C4-D680A88421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B1C02-E217-448F-A582-25834CD563AC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2022/9/25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5FA1F0D6-7C0F-4803-8DE0-A8E4C9B23E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6D65936B-8EDC-4F6D-AFF4-3BCAA78905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8051A2-B655-4469-B309-22FF844B7CF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473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0">
        <p14:switch dir="r"/>
      </p:transition>
    </mc:Choice>
    <mc:Fallback xmlns="">
      <p:transition spd="slow" advClick="0" advTm="0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FD5C984-3ABF-4BA9-9B01-C04A82F310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35E633E6-C3A9-4F48-AD67-28D8C11DC3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75438D4-CE1D-4E0D-B79D-56630AE79C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B1C02-E217-448F-A582-25834CD563AC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2022/9/25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F87A3F1-6210-4316-A302-3EA258D1EF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6DBBBDD-FBB7-4738-803D-DE1E8A6B3C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8051A2-B655-4469-B309-22FF844B7CF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22848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0">
        <p14:switch dir="r"/>
      </p:transition>
    </mc:Choice>
    <mc:Fallback xmlns="">
      <p:transition spd="slow" advClick="0" advTm="0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6FF9A64-FEE3-4A07-BFF7-B071EA38F8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347FD87D-F155-4276-9553-348F71F0BDA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2F11C445-382B-47E1-B134-E1CF50C9A5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433AB9D7-3002-4A14-901E-A6D72B8334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B1C02-E217-448F-A582-25834CD563AC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2022/9/25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A6B3B62E-3682-4A78-9A0F-B1C9D6F5CD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5F67B7A6-9E17-4ABE-83BE-C561D9D74C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8051A2-B655-4469-B309-22FF844B7CF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157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0">
        <p14:switch dir="r"/>
      </p:transition>
    </mc:Choice>
    <mc:Fallback xmlns="">
      <p:transition spd="slow" advClick="0" advTm="0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9ED4F50-7105-4559-A316-B5CA6BC145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EFA010D5-55D4-4590-9FC8-209FA477C3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BF859CA3-6608-4C3F-9419-7CD4C109A1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9AD4AAA9-B7F9-4C49-ACEF-20373FEA134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D4A2242E-32DD-4289-B788-F18A35348B2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7CA9A79B-0BD2-49C0-A0F6-9E88A799C2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B1C02-E217-448F-A582-25834CD563AC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2022/9/25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9F0A9198-F512-484C-AC86-CE4EE3C5D0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3FCE3812-E972-4673-917E-B0DE7B0B29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8051A2-B655-4469-B309-22FF844B7CF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9759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0">
        <p14:switch dir="r"/>
      </p:transition>
    </mc:Choice>
    <mc:Fallback xmlns="">
      <p:transition spd="slow" advClick="0" advTm="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2022/9/25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12184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6D29930-5AAF-44AB-B332-25E64C557F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2762DAF0-E722-43A2-BC3C-19CEDD158E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B1C02-E217-448F-A582-25834CD563AC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2022/9/25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0BCF8DEB-306D-449C-A5F5-CD1CF03D21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4CF02CA3-C3B1-47ED-9BCF-D66A94241A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8051A2-B655-4469-B309-22FF844B7CF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7138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0">
        <p14:switch dir="r"/>
      </p:transition>
    </mc:Choice>
    <mc:Fallback xmlns="">
      <p:transition spd="slow" advClick="0" advTm="0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5720F557-9D8E-467B-ABBC-A552646FF5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B1C02-E217-448F-A582-25834CD563AC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2022/9/25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4AAC342C-1E77-4E2A-95A3-08794E02D1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3E71C3EF-3600-4722-8095-1107CB91C3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8051A2-B655-4469-B309-22FF844B7CF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5146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0">
        <p14:switch dir="r"/>
      </p:transition>
    </mc:Choice>
    <mc:Fallback xmlns="">
      <p:transition spd="slow" advClick="0" advTm="0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B7ABB0E-E507-461D-9FBE-418CD39E08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A4AE25DA-369A-4F54-AB4D-53C15EFB50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173B668C-BEF6-4913-95D8-65FB7C806A5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6F09AE9E-9013-412B-80BC-00192BC66D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B1C02-E217-448F-A582-25834CD563AC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2022/9/25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3DFE5F07-2A36-4385-B78A-CDC0FAC893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5D19DC03-B41C-46AC-B3EB-CFD78CDEA1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8051A2-B655-4469-B309-22FF844B7CF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8081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0">
        <p14:switch dir="r"/>
      </p:transition>
    </mc:Choice>
    <mc:Fallback xmlns="">
      <p:transition spd="slow" advClick="0" advTm="0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F15095C-EBEF-4FBE-8C8C-67588FB9F7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93503236-B1D0-4EB8-B1A0-A142E2D63FF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A8560A35-BBD9-49C4-B48B-9C45D873371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1C94C30-FA4B-4028-B712-1001104B14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B1C02-E217-448F-A582-25834CD563AC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2022/9/25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1B1B40B5-9E88-49D5-8E63-861686B8DB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E2890166-696C-44A0-8D39-A8A95B2E1E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8051A2-B655-4469-B309-22FF844B7CF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912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0">
        <p14:switch dir="r"/>
      </p:transition>
    </mc:Choice>
    <mc:Fallback xmlns="">
      <p:transition spd="slow" advClick="0" advTm="0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2963904-A542-4873-AB11-DEEA1FBCAF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8E5BF051-B006-4163-9FBB-78D9D030F00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033DF7B-340C-4B93-A585-AB67A4ABB2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B1C02-E217-448F-A582-25834CD563AC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2022/9/25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EA2523F-49CC-46DC-897B-3E01372183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8EC85F1-E294-4BA8-B10D-FB8DD76A68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8051A2-B655-4469-B309-22FF844B7CF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601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0">
        <p14:switch dir="r"/>
      </p:transition>
    </mc:Choice>
    <mc:Fallback xmlns="">
      <p:transition spd="slow" advClick="0" advTm="0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865D0D20-BBEA-45A7-8D52-81A55F6E9BA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76E0461A-3AEF-4583-8EA0-CEEE684BDA4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7421525-C261-45C4-9DB2-67DD939837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B1C02-E217-448F-A582-25834CD563AC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2022/9/25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CF07AB2-CF86-49D7-ADD9-9CA827FA20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9F9E4BE-DDE4-4050-9C56-4E48F2B65F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8051A2-B655-4469-B309-22FF844B7CF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0561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0">
        <p14:switch dir="r"/>
      </p:transition>
    </mc:Choice>
    <mc:Fallback xmlns="">
      <p:transition spd="slow" advClick="0" advTm="0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3F4C66-997C-436D-8F39-A92F6DD96A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95C8CBB-8C4A-4C56-A2A7-3BFF3E1087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1C4009-1CC3-4C91-B848-1E9F176692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76455-BB80-4B3C-918F-82CA600BB23A}" type="datetimeFigureOut">
              <a:rPr lang="en-US" smtClean="0"/>
              <a:t>9/25/2022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654BEA-3EB5-405D-9772-448EE0829F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49B5F8-9EA4-4DC3-8DE1-EA37ADE438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6CDBA2-F06D-4326-98FF-FF18A8A25F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774141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052D1C-36F0-45D0-A732-34BDF3ED43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D19237-A6A6-4B9D-B541-BA36AE5740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EAB58F-A5B3-442A-98BD-4E3A369EB3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76455-BB80-4B3C-918F-82CA600BB23A}" type="datetimeFigureOut">
              <a:rPr lang="en-US" smtClean="0"/>
              <a:t>9/25/2022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F84307-9CBB-4632-BC52-347083D7DB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4AC3E9-005E-4B2B-9A15-333E71BE93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6CDBA2-F06D-4326-98FF-FF18A8A25F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621151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E32225-9835-4865-A990-CC56698CE5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D138661-8B30-4A8F-9531-9FC36121F9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5E5890-B2BA-49A1-AF1C-AFF88CC0C9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76455-BB80-4B3C-918F-82CA600BB23A}" type="datetimeFigureOut">
              <a:rPr lang="en-US" smtClean="0"/>
              <a:t>9/25/2022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577197-8B2C-4EED-95C6-6B25D08E8C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2BC819-F109-43DF-AE3A-6103E4743A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6CDBA2-F06D-4326-98FF-FF18A8A25F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309103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21EFA6-AD41-4F51-A65D-EB7C510EB9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1A5EC0-FDFF-47AB-ACD6-9674066FEB9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7951987-7741-4A3D-9BBA-14978E0072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1B0E8F7-AB89-4CDB-B890-86055AFE81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76455-BB80-4B3C-918F-82CA600BB23A}" type="datetimeFigureOut">
              <a:rPr lang="en-US" smtClean="0"/>
              <a:t>9/25/2022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3705453-3B6A-47D7-99B8-237B797794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AB0F0B0-795B-40C5-A120-82D9B86478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6CDBA2-F06D-4326-98FF-FF18A8A25F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89471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2022/9/25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05825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47CEB6-3809-4A97-B74C-87EB9F47EB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013049F-C333-45C7-85D5-0127D810A2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9824930-B682-4D9E-B204-2513C6E82A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155320A-D991-4465-BFAB-76F1BE6B7CC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A408AAA-3D93-40DD-9624-58C847E0D68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7AB3049-EE29-465A-959D-4DB6DFBB3D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76455-BB80-4B3C-918F-82CA600BB23A}" type="datetimeFigureOut">
              <a:rPr lang="en-US" smtClean="0"/>
              <a:t>9/25/2022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C47C2E9-D120-4336-8C50-7B1FFEE2B4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698E6EC-4B53-4DC9-9DE3-C20919CFC1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6CDBA2-F06D-4326-98FF-FF18A8A25F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590709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3AF7AE-2E05-4348-ACAE-2B4D6F7FA5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C2914D7-6A38-443C-9BC3-CF8AA4BBA4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76455-BB80-4B3C-918F-82CA600BB23A}" type="datetimeFigureOut">
              <a:rPr lang="en-US" smtClean="0"/>
              <a:t>9/25/2022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221C919-1032-42A3-B89F-2E40F1C088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5B4FC2D-5B4B-4016-917B-76D69F3943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6CDBA2-F06D-4326-98FF-FF18A8A25F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31502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A7546B0-14F8-4FCB-9AFE-DCACD90EBF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76455-BB80-4B3C-918F-82CA600BB23A}" type="datetimeFigureOut">
              <a:rPr lang="en-US" smtClean="0"/>
              <a:t>9/25/2022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E53F749-F7C9-487D-9679-9F904DEE06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7F00149-9D6F-446B-B1C0-F9494A2F46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6CDBA2-F06D-4326-98FF-FF18A8A25F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400323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CDF9AA-08DD-4534-A6B2-D9D6F9C6C0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D97242-75BB-4519-86A2-15B3005937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C28836C-18C1-4027-9E1D-EE5A4468770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A7B82A-184B-4669-9EE2-5F480D5239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76455-BB80-4B3C-918F-82CA600BB23A}" type="datetimeFigureOut">
              <a:rPr lang="en-US" smtClean="0"/>
              <a:t>9/25/2022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0CA6F90-340B-4C22-8A7C-D7003FF964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7D7922D-AC0C-43AC-9EA8-EF8CE1868D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6CDBA2-F06D-4326-98FF-FF18A8A25F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417436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53F2CF-0BD3-4DFA-BF16-7006593C38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19EEF8D-757B-4D6E-8DAA-1740DF94656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416DA05-F5D3-421E-86EF-441626D2419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1A1AA8D-34CC-4052-879D-7391444BB9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76455-BB80-4B3C-918F-82CA600BB23A}" type="datetimeFigureOut">
              <a:rPr lang="en-US" smtClean="0"/>
              <a:t>9/25/2022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60E02BB-97FD-4F13-A95A-C218370EC7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64EF718-19E5-4F9A-8490-27C3CD806C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6CDBA2-F06D-4326-98FF-FF18A8A25F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543895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E987E7-309C-4200-94DC-B34216B5DC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A4DD178-3F37-4A0F-980B-AB7986C8135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0D6456-25F0-48B0-9806-6072B7C8C5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76455-BB80-4B3C-918F-82CA600BB23A}" type="datetimeFigureOut">
              <a:rPr lang="en-US" smtClean="0"/>
              <a:t>9/25/2022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41C3D5-5CB0-4092-A9A7-8013112CFA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54195A-477F-4B05-8E1A-8E22671D35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6CDBA2-F06D-4326-98FF-FF18A8A25F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876615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95AA41F-56C8-431C-918F-671A2D9D37B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70A9B3E-33F9-4EFC-93D1-E288033D227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0AD7DE-E9B9-4160-BF01-3F07DB6453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76455-BB80-4B3C-918F-82CA600BB23A}" type="datetimeFigureOut">
              <a:rPr lang="en-US" smtClean="0"/>
              <a:t>9/25/2022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3997C7-C356-4A14-81D4-8E3C9D4FBC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052F51-5E2D-4856-8844-B61E987D2F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6CDBA2-F06D-4326-98FF-FF18A8A25F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8034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2022/9/25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8117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2022/9/25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64406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solidFill>
          <a:srgbClr val="D9E6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ECDBB519-FA32-4AD1-AF4B-01D1A49EECE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523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与标题">
    <p:bg>
      <p:bgPr>
        <a:solidFill>
          <a:srgbClr val="D9E6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>
            <a:extLst>
              <a:ext uri="{FF2B5EF4-FFF2-40B4-BE49-F238E27FC236}">
                <a16:creationId xmlns:a16="http://schemas.microsoft.com/office/drawing/2014/main" id="{842CFDD8-7A76-4E73-9270-16B782C2DF3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8" name="组合 7">
            <a:extLst>
              <a:ext uri="{FF2B5EF4-FFF2-40B4-BE49-F238E27FC236}">
                <a16:creationId xmlns:a16="http://schemas.microsoft.com/office/drawing/2014/main" id="{52F9EB49-3E9A-4065-92D7-24E7BF0B6F8D}"/>
              </a:ext>
            </a:extLst>
          </p:cNvPr>
          <p:cNvGrpSpPr/>
          <p:nvPr userDrawn="1"/>
        </p:nvGrpSpPr>
        <p:grpSpPr>
          <a:xfrm>
            <a:off x="0" y="52877"/>
            <a:ext cx="12192001" cy="6805123"/>
            <a:chOff x="0" y="52877"/>
            <a:chExt cx="12192001" cy="6805123"/>
          </a:xfrm>
        </p:grpSpPr>
        <p:pic>
          <p:nvPicPr>
            <p:cNvPr id="9" name="图片 8">
              <a:extLst>
                <a:ext uri="{FF2B5EF4-FFF2-40B4-BE49-F238E27FC236}">
                  <a16:creationId xmlns:a16="http://schemas.microsoft.com/office/drawing/2014/main" id="{5D99DB93-DD5E-45A9-8E4C-35F16F55015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224502" y="246879"/>
              <a:ext cx="856730" cy="1000037"/>
            </a:xfrm>
            <a:prstGeom prst="rect">
              <a:avLst/>
            </a:prstGeom>
          </p:spPr>
        </p:pic>
        <p:grpSp>
          <p:nvGrpSpPr>
            <p:cNvPr id="10" name="组合 9">
              <a:extLst>
                <a:ext uri="{FF2B5EF4-FFF2-40B4-BE49-F238E27FC236}">
                  <a16:creationId xmlns:a16="http://schemas.microsoft.com/office/drawing/2014/main" id="{346D93C6-1773-4609-9712-CAF27B8502BF}"/>
                </a:ext>
              </a:extLst>
            </p:cNvPr>
            <p:cNvGrpSpPr/>
            <p:nvPr/>
          </p:nvGrpSpPr>
          <p:grpSpPr>
            <a:xfrm>
              <a:off x="0" y="531447"/>
              <a:ext cx="12192001" cy="6326553"/>
              <a:chOff x="0" y="531447"/>
              <a:chExt cx="12192001" cy="6326553"/>
            </a:xfrm>
          </p:grpSpPr>
          <p:pic>
            <p:nvPicPr>
              <p:cNvPr id="15" name="图片 14">
                <a:extLst>
                  <a:ext uri="{FF2B5EF4-FFF2-40B4-BE49-F238E27FC236}">
                    <a16:creationId xmlns:a16="http://schemas.microsoft.com/office/drawing/2014/main" id="{34C3EF4A-6C6A-4ACA-8260-0B9A65EFBC68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478" t="-1284" r="1478" b="11635"/>
              <a:stretch/>
            </p:blipFill>
            <p:spPr>
              <a:xfrm>
                <a:off x="0" y="531447"/>
                <a:ext cx="12192000" cy="1533524"/>
              </a:xfrm>
              <a:prstGeom prst="rect">
                <a:avLst/>
              </a:prstGeom>
            </p:spPr>
          </p:pic>
          <p:sp>
            <p:nvSpPr>
              <p:cNvPr id="16" name="矩形 15">
                <a:extLst>
                  <a:ext uri="{FF2B5EF4-FFF2-40B4-BE49-F238E27FC236}">
                    <a16:creationId xmlns:a16="http://schemas.microsoft.com/office/drawing/2014/main" id="{B8AA45D8-73E6-4A27-ACD0-DA1056F2169E}"/>
                  </a:ext>
                </a:extLst>
              </p:cNvPr>
              <p:cNvSpPr/>
              <p:nvPr/>
            </p:nvSpPr>
            <p:spPr>
              <a:xfrm>
                <a:off x="1" y="1977292"/>
                <a:ext cx="12192000" cy="488070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pic>
          <p:nvPicPr>
            <p:cNvPr id="11" name="图片 10">
              <a:extLst>
                <a:ext uri="{FF2B5EF4-FFF2-40B4-BE49-F238E27FC236}">
                  <a16:creationId xmlns:a16="http://schemas.microsoft.com/office/drawing/2014/main" id="{954A5DFA-C092-4A78-BCD6-57DFD1E784D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1220" y="114250"/>
              <a:ext cx="888760" cy="549826"/>
            </a:xfrm>
            <a:prstGeom prst="rect">
              <a:avLst/>
            </a:prstGeom>
          </p:spPr>
        </p:pic>
        <p:pic>
          <p:nvPicPr>
            <p:cNvPr id="12" name="图片 11">
              <a:extLst>
                <a:ext uri="{FF2B5EF4-FFF2-40B4-BE49-F238E27FC236}">
                  <a16:creationId xmlns:a16="http://schemas.microsoft.com/office/drawing/2014/main" id="{88484A9F-EC57-44E6-B567-2E84F827190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055437" y="1077967"/>
              <a:ext cx="1031656" cy="683874"/>
            </a:xfrm>
            <a:prstGeom prst="rect">
              <a:avLst/>
            </a:prstGeom>
          </p:spPr>
        </p:pic>
        <p:pic>
          <p:nvPicPr>
            <p:cNvPr id="13" name="图片 12">
              <a:extLst>
                <a:ext uri="{FF2B5EF4-FFF2-40B4-BE49-F238E27FC236}">
                  <a16:creationId xmlns:a16="http://schemas.microsoft.com/office/drawing/2014/main" id="{4FE537C3-168F-4F29-BACE-37745D14321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938852" y="912433"/>
              <a:ext cx="1142379" cy="683873"/>
            </a:xfrm>
            <a:prstGeom prst="rect">
              <a:avLst/>
            </a:prstGeom>
          </p:spPr>
        </p:pic>
        <p:pic>
          <p:nvPicPr>
            <p:cNvPr id="14" name="图片 13">
              <a:extLst>
                <a:ext uri="{FF2B5EF4-FFF2-40B4-BE49-F238E27FC236}">
                  <a16:creationId xmlns:a16="http://schemas.microsoft.com/office/drawing/2014/main" id="{EEEF304F-C6D5-4C2F-89BF-8E55AAB4485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996009">
              <a:off x="1587655" y="52877"/>
              <a:ext cx="1132869" cy="79093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94758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2022/9/25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77805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  <a:t>2022/9/25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F16065FA-AD28-41C6-9D92-BCBC497ADC18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79713" y="-122582"/>
            <a:ext cx="1340656" cy="1340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30940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DD4F399E-3EF0-4A31-A0E5-52D7CBEC7E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BD53AA2E-5D2D-4642-8B49-EB02D60D2A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4E7682A-E445-49A8-AA61-39EBDF5DCB1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8B1C02-E217-448F-A582-25834CD563AC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2022/9/25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9E014CC-3DC2-41AE-AC5D-708AF3D1CB5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41A6249-7BD6-406B-98C5-5C2E6CC989B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8051A2-B655-4469-B309-22FF844B7CF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6" descr="Shape&#10;&#10;Description automatically generated with medium confidence">
            <a:extLst>
              <a:ext uri="{FF2B5EF4-FFF2-40B4-BE49-F238E27FC236}">
                <a16:creationId xmlns:a16="http://schemas.microsoft.com/office/drawing/2014/main" id="{8E81E4CD-F525-4986-BF12-23A4926F326A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79713" y="-122582"/>
            <a:ext cx="1340656" cy="1340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41288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</p:sldLayoutIdLst>
  <mc:AlternateContent xmlns:mc="http://schemas.openxmlformats.org/markup-compatibility/2006" xmlns:p14="http://schemas.microsoft.com/office/powerpoint/2010/main">
    <mc:Choice Requires="p14">
      <p:transition spd="slow" p14:dur="1250" advClick="0" advTm="0">
        <p14:switch dir="r"/>
      </p:transition>
    </mc:Choice>
    <mc:Fallback xmlns="">
      <p:transition spd="slow" advClick="0" advTm="0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DD4F399E-3EF0-4A31-A0E5-52D7CBEC7E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BD53AA2E-5D2D-4642-8B49-EB02D60D2A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4E7682A-E445-49A8-AA61-39EBDF5DCB1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8B1C02-E217-448F-A582-25834CD563AC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2022/9/25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9E014CC-3DC2-41AE-AC5D-708AF3D1CB5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41A6249-7BD6-406B-98C5-5C2E6CC989B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8051A2-B655-4469-B309-22FF844B7CF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79013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</p:sldLayoutIdLst>
  <mc:AlternateContent xmlns:mc="http://schemas.openxmlformats.org/markup-compatibility/2006" xmlns:p14="http://schemas.microsoft.com/office/powerpoint/2010/main">
    <mc:Choice Requires="p14">
      <p:transition spd="slow" p14:dur="1250" advClick="0" advTm="0">
        <p14:switch dir="r"/>
      </p:transition>
    </mc:Choice>
    <mc:Fallback xmlns="">
      <p:transition spd="slow" advClick="0" advTm="0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948F205-EA8A-44C2-9250-9ECDE58A67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74AA80E-BF50-4678-8293-A8ED1AA506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235AA5-1717-4964-B908-7674CB50895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976455-BB80-4B3C-918F-82CA600BB23A}" type="datetimeFigureOut">
              <a:rPr lang="en-US" smtClean="0"/>
              <a:t>9/25/2022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38ACA8-0F8D-43E8-8C07-E39994500A2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1D27D5-0308-45F0-ACA0-82284EACA0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6CDBA2-F06D-4326-98FF-FF18A8A25F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82732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17.png"/><Relationship Id="rId12" Type="http://schemas.openxmlformats.org/officeDocument/2006/relationships/image" Target="../media/image22.pn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16.png"/><Relationship Id="rId11" Type="http://schemas.openxmlformats.org/officeDocument/2006/relationships/image" Target="../media/image21.png"/><Relationship Id="rId5" Type="http://schemas.openxmlformats.org/officeDocument/2006/relationships/image" Target="../media/image15.png"/><Relationship Id="rId10" Type="http://schemas.openxmlformats.org/officeDocument/2006/relationships/image" Target="../media/image20.png"/><Relationship Id="rId4" Type="http://schemas.openxmlformats.org/officeDocument/2006/relationships/image" Target="../media/image4.png"/><Relationship Id="rId9" Type="http://schemas.openxmlformats.org/officeDocument/2006/relationships/image" Target="../media/image19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42.xml"/><Relationship Id="rId4" Type="http://schemas.openxmlformats.org/officeDocument/2006/relationships/image" Target="../media/image41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42.xml"/><Relationship Id="rId4" Type="http://schemas.openxmlformats.org/officeDocument/2006/relationships/image" Target="../media/image42.gi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notesSlide" Target="../notesSlides/notesSlide7.xml"/><Relationship Id="rId7" Type="http://schemas.openxmlformats.org/officeDocument/2006/relationships/image" Target="../media/image23.pn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5.xml"/><Relationship Id="rId6" Type="http://schemas.openxmlformats.org/officeDocument/2006/relationships/image" Target="../media/image18.png"/><Relationship Id="rId5" Type="http://schemas.openxmlformats.org/officeDocument/2006/relationships/image" Target="../media/image4.png"/><Relationship Id="rId10" Type="http://schemas.openxmlformats.org/officeDocument/2006/relationships/image" Target="../media/image54.png"/><Relationship Id="rId4" Type="http://schemas.openxmlformats.org/officeDocument/2006/relationships/audio" Target="../media/audio2.wav"/><Relationship Id="rId9" Type="http://schemas.openxmlformats.org/officeDocument/2006/relationships/image" Target="../media/image53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svg"/><Relationship Id="rId3" Type="http://schemas.openxmlformats.org/officeDocument/2006/relationships/image" Target="../media/image25.png"/><Relationship Id="rId7" Type="http://schemas.openxmlformats.org/officeDocument/2006/relationships/image" Target="../media/image5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26.svg"/><Relationship Id="rId9" Type="http://schemas.openxmlformats.org/officeDocument/2006/relationships/image" Target="../media/image59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notesSlide" Target="../notesSlides/notesSlide9.xml"/><Relationship Id="rId7" Type="http://schemas.openxmlformats.org/officeDocument/2006/relationships/image" Target="../media/image16.png"/><Relationship Id="rId12" Type="http://schemas.openxmlformats.org/officeDocument/2006/relationships/image" Target="../media/image61.pn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6.xml"/><Relationship Id="rId6" Type="http://schemas.openxmlformats.org/officeDocument/2006/relationships/image" Target="../media/image15.png"/><Relationship Id="rId11" Type="http://schemas.openxmlformats.org/officeDocument/2006/relationships/image" Target="../media/image60.png"/><Relationship Id="rId5" Type="http://schemas.openxmlformats.org/officeDocument/2006/relationships/image" Target="../media/image4.png"/><Relationship Id="rId10" Type="http://schemas.openxmlformats.org/officeDocument/2006/relationships/image" Target="../media/image20.png"/><Relationship Id="rId4" Type="http://schemas.openxmlformats.org/officeDocument/2006/relationships/image" Target="../media/image17.png"/><Relationship Id="rId9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21.pn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2.xml"/><Relationship Id="rId6" Type="http://schemas.openxmlformats.org/officeDocument/2006/relationships/image" Target="../media/image23.png"/><Relationship Id="rId5" Type="http://schemas.openxmlformats.org/officeDocument/2006/relationships/image" Target="../media/image18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33.png"/><Relationship Id="rId3" Type="http://schemas.openxmlformats.org/officeDocument/2006/relationships/slideLayout" Target="../slideLayouts/slideLayout25.xml"/><Relationship Id="rId7" Type="http://schemas.openxmlformats.org/officeDocument/2006/relationships/image" Target="../media/image27.png"/><Relationship Id="rId12" Type="http://schemas.openxmlformats.org/officeDocument/2006/relationships/image" Target="../media/image32.svg"/><Relationship Id="rId2" Type="http://schemas.openxmlformats.org/officeDocument/2006/relationships/audio" Target="../media/media1.mp3"/><Relationship Id="rId16" Type="http://schemas.openxmlformats.org/officeDocument/2006/relationships/image" Target="../media/image36.png"/><Relationship Id="rId1" Type="http://schemas.microsoft.com/office/2007/relationships/media" Target="../media/media1.mp3"/><Relationship Id="rId6" Type="http://schemas.openxmlformats.org/officeDocument/2006/relationships/image" Target="../media/image26.svg"/><Relationship Id="rId11" Type="http://schemas.openxmlformats.org/officeDocument/2006/relationships/image" Target="../media/image31.png"/><Relationship Id="rId5" Type="http://schemas.openxmlformats.org/officeDocument/2006/relationships/image" Target="../media/image25.png"/><Relationship Id="rId15" Type="http://schemas.openxmlformats.org/officeDocument/2006/relationships/image" Target="../media/image35.png"/><Relationship Id="rId10" Type="http://schemas.openxmlformats.org/officeDocument/2006/relationships/image" Target="../media/image30.png"/><Relationship Id="rId4" Type="http://schemas.openxmlformats.org/officeDocument/2006/relationships/notesSlide" Target="../notesSlides/notesSlide3.xml"/><Relationship Id="rId9" Type="http://schemas.openxmlformats.org/officeDocument/2006/relationships/image" Target="../media/image29.png"/><Relationship Id="rId14" Type="http://schemas.openxmlformats.org/officeDocument/2006/relationships/image" Target="../media/image3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hyperlink" Target="https://www.facebook.com/huongthaoGADT" TargetMode="External"/><Relationship Id="rId3" Type="http://schemas.openxmlformats.org/officeDocument/2006/relationships/notesSlide" Target="../notesSlides/notesSlide4.xml"/><Relationship Id="rId7" Type="http://schemas.openxmlformats.org/officeDocument/2006/relationships/image" Target="../media/image17.png"/><Relationship Id="rId12" Type="http://schemas.openxmlformats.org/officeDocument/2006/relationships/image" Target="../media/image37.pn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3.xml"/><Relationship Id="rId6" Type="http://schemas.openxmlformats.org/officeDocument/2006/relationships/image" Target="../media/image16.png"/><Relationship Id="rId11" Type="http://schemas.openxmlformats.org/officeDocument/2006/relationships/image" Target="../media/image21.png"/><Relationship Id="rId5" Type="http://schemas.openxmlformats.org/officeDocument/2006/relationships/image" Target="../media/image15.png"/><Relationship Id="rId10" Type="http://schemas.openxmlformats.org/officeDocument/2006/relationships/image" Target="../media/image20.png"/><Relationship Id="rId4" Type="http://schemas.openxmlformats.org/officeDocument/2006/relationships/image" Target="../media/image4.png"/><Relationship Id="rId9" Type="http://schemas.openxmlformats.org/officeDocument/2006/relationships/image" Target="../media/image1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notesSlide" Target="../notesSlides/notesSlide5.xml"/><Relationship Id="rId7" Type="http://schemas.openxmlformats.org/officeDocument/2006/relationships/image" Target="../media/image21.pn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4.xml"/><Relationship Id="rId6" Type="http://schemas.openxmlformats.org/officeDocument/2006/relationships/image" Target="../media/image23.png"/><Relationship Id="rId5" Type="http://schemas.openxmlformats.org/officeDocument/2006/relationships/image" Target="../media/image18.png"/><Relationship Id="rId4" Type="http://schemas.openxmlformats.org/officeDocument/2006/relationships/image" Target="../media/image4.png"/><Relationship Id="rId9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gif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43.png"/><Relationship Id="rId5" Type="http://schemas.openxmlformats.org/officeDocument/2006/relationships/image" Target="../media/image42.gif"/><Relationship Id="rId4" Type="http://schemas.openxmlformats.org/officeDocument/2006/relationships/image" Target="../media/image41.gi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gif"/><Relationship Id="rId13" Type="http://schemas.openxmlformats.org/officeDocument/2006/relationships/image" Target="../media/image48.png"/><Relationship Id="rId18" Type="http://schemas.openxmlformats.org/officeDocument/2006/relationships/slide" Target="slide11.xml"/><Relationship Id="rId3" Type="http://schemas.openxmlformats.org/officeDocument/2006/relationships/audio" Target="../media/audio1.wav"/><Relationship Id="rId21" Type="http://schemas.openxmlformats.org/officeDocument/2006/relationships/image" Target="../media/image43.png"/><Relationship Id="rId7" Type="http://schemas.openxmlformats.org/officeDocument/2006/relationships/image" Target="../media/image46.png"/><Relationship Id="rId12" Type="http://schemas.openxmlformats.org/officeDocument/2006/relationships/slide" Target="slide8.xml"/><Relationship Id="rId17" Type="http://schemas.openxmlformats.org/officeDocument/2006/relationships/image" Target="../media/image50.png"/><Relationship Id="rId2" Type="http://schemas.openxmlformats.org/officeDocument/2006/relationships/notesSlide" Target="../notesSlides/notesSlide6.xml"/><Relationship Id="rId16" Type="http://schemas.openxmlformats.org/officeDocument/2006/relationships/slide" Target="slide10.xml"/><Relationship Id="rId20" Type="http://schemas.openxmlformats.org/officeDocument/2006/relationships/image" Target="../media/image52.png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45.png"/><Relationship Id="rId11" Type="http://schemas.openxmlformats.org/officeDocument/2006/relationships/image" Target="../media/image42.gif"/><Relationship Id="rId5" Type="http://schemas.openxmlformats.org/officeDocument/2006/relationships/image" Target="../media/image44.gif"/><Relationship Id="rId15" Type="http://schemas.openxmlformats.org/officeDocument/2006/relationships/image" Target="../media/image49.png"/><Relationship Id="rId10" Type="http://schemas.openxmlformats.org/officeDocument/2006/relationships/image" Target="../media/image47.png"/><Relationship Id="rId19" Type="http://schemas.openxmlformats.org/officeDocument/2006/relationships/image" Target="../media/image51.png"/><Relationship Id="rId4" Type="http://schemas.openxmlformats.org/officeDocument/2006/relationships/image" Target="../media/image39.png"/><Relationship Id="rId9" Type="http://schemas.openxmlformats.org/officeDocument/2006/relationships/image" Target="../media/image41.gif"/><Relationship Id="rId14" Type="http://schemas.openxmlformats.org/officeDocument/2006/relationships/slide" Target="slide9.xml"/><Relationship Id="rId22" Type="http://schemas.openxmlformats.org/officeDocument/2006/relationships/slide" Target="slide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42.xml"/><Relationship Id="rId4" Type="http://schemas.openxmlformats.org/officeDocument/2006/relationships/image" Target="../media/image41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42.xml"/><Relationship Id="rId4" Type="http://schemas.openxmlformats.org/officeDocument/2006/relationships/image" Target="../media/image40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图片 24">
            <a:extLst>
              <a:ext uri="{FF2B5EF4-FFF2-40B4-BE49-F238E27FC236}">
                <a16:creationId xmlns:a16="http://schemas.microsoft.com/office/drawing/2014/main" id="{860D02CC-762F-458D-871C-B458F33084F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8" t="-1284" r="1478" b="11635"/>
          <a:stretch/>
        </p:blipFill>
        <p:spPr>
          <a:xfrm>
            <a:off x="0" y="5324476"/>
            <a:ext cx="12192000" cy="1533524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D2D4FC7C-45F1-4AE6-8F65-4F06D4559A6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68632" y="2965947"/>
            <a:ext cx="2866554" cy="3346050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AD96C486-30A5-40E1-A9E6-F2844750636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6888" y="507231"/>
            <a:ext cx="1229594" cy="946337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9C740855-488F-455D-9A30-8DFAE7889D8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7922" y="980400"/>
            <a:ext cx="8396155" cy="5541168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9052DEDD-264D-435A-AD08-F417A223894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8801" y="726167"/>
            <a:ext cx="1967010" cy="1216879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DB8076A4-F98F-4CCF-9221-0154E8D6931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624" y="5426908"/>
            <a:ext cx="2313393" cy="1533524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EFF1C355-F17D-4BA9-B1D9-B91C186A781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7975" y="5013128"/>
            <a:ext cx="2703218" cy="1618253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9A8ED0B8-16A4-4856-AC47-EB2E97263CF8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96009">
            <a:off x="1648606" y="1150327"/>
            <a:ext cx="2327143" cy="1624743"/>
          </a:xfrm>
          <a:prstGeom prst="rect">
            <a:avLst/>
          </a:prstGeom>
        </p:spPr>
      </p:pic>
      <p:grpSp>
        <p:nvGrpSpPr>
          <p:cNvPr id="3" name="Group 2"/>
          <p:cNvGrpSpPr/>
          <p:nvPr/>
        </p:nvGrpSpPr>
        <p:grpSpPr>
          <a:xfrm>
            <a:off x="4575636" y="1365431"/>
            <a:ext cx="1275838" cy="1186172"/>
            <a:chOff x="4575636" y="1365431"/>
            <a:chExt cx="1275838" cy="1186172"/>
          </a:xfrm>
        </p:grpSpPr>
        <p:sp>
          <p:nvSpPr>
            <p:cNvPr id="32" name="Text Placeholder 3">
              <a:extLst>
                <a:ext uri="{FF2B5EF4-FFF2-40B4-BE49-F238E27FC236}">
                  <a16:creationId xmlns:a16="http://schemas.microsoft.com/office/drawing/2014/main" id="{8341E5BB-FDEE-4CC8-946C-D98345582B91}"/>
                </a:ext>
              </a:extLst>
            </p:cNvPr>
            <p:cNvSpPr txBox="1">
              <a:spLocks/>
            </p:cNvSpPr>
            <p:nvPr/>
          </p:nvSpPr>
          <p:spPr>
            <a:xfrm>
              <a:off x="4575636" y="1365431"/>
              <a:ext cx="1231168" cy="1177811"/>
            </a:xfrm>
            <a:prstGeom prst="rect">
              <a:avLst/>
            </a:prstGeom>
          </p:spPr>
          <p:txBody>
            <a:bodyPr wrap="none" lIns="0" tIns="0" rIns="0" bIns="0" anchor="ctr"/>
            <a:lstStyle>
              <a:lvl1pPr marL="0" indent="0" algn="ctr">
                <a:buNone/>
                <a:defRPr sz="2800" b="1" baseline="0">
                  <a:solidFill>
                    <a:schemeClr val="tx2">
                      <a:lumMod val="60000"/>
                      <a:lumOff val="40000"/>
                    </a:schemeClr>
                  </a:solidFill>
                </a:defRPr>
              </a:lvl1pPr>
              <a:lvl2pPr marL="457200" indent="0">
                <a:buNone/>
                <a:defRPr sz="1200"/>
              </a:lvl2pPr>
              <a:lvl3pPr marL="914400" indent="0">
                <a:buNone/>
                <a:defRPr sz="1000"/>
              </a:lvl3pPr>
              <a:lvl4pPr marL="1371600" indent="0">
                <a:buNone/>
                <a:defRPr sz="900"/>
              </a:lvl4pPr>
              <a:lvl5pPr marL="1828800" indent="0">
                <a:buNone/>
                <a:defRPr sz="900"/>
              </a:lvl5pPr>
              <a:lvl6pPr marL="2286000" indent="0">
                <a:buNone/>
                <a:defRPr sz="900"/>
              </a:lvl6pPr>
              <a:lvl7pPr marL="2743200" indent="0">
                <a:buNone/>
                <a:defRPr sz="900"/>
              </a:lvl7pPr>
              <a:lvl8pPr marL="3200400" indent="0">
                <a:buNone/>
                <a:defRPr sz="900"/>
              </a:lvl8pPr>
              <a:lvl9pPr marL="3657600" indent="0">
                <a:buNone/>
                <a:defRPr sz="900"/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6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字魂107号-萌趣欢乐体" panose="00000500000000000000" pitchFamily="2" charset="-122"/>
                  <a:ea typeface="字魂107号-萌趣欢乐体" panose="00000500000000000000" pitchFamily="2" charset="-122"/>
                  <a:cs typeface="Arial" panose="020B0604020202020204" pitchFamily="34" charset="0"/>
                  <a:sym typeface="字魂107号-萌趣欢乐体" panose="00000500000000000000" pitchFamily="2" charset="-122"/>
                </a:rPr>
                <a:t>01</a:t>
              </a:r>
            </a:p>
          </p:txBody>
        </p:sp>
        <p:sp>
          <p:nvSpPr>
            <p:cNvPr id="33" name="Text Placeholder 3">
              <a:extLst>
                <a:ext uri="{FF2B5EF4-FFF2-40B4-BE49-F238E27FC236}">
                  <a16:creationId xmlns:a16="http://schemas.microsoft.com/office/drawing/2014/main" id="{67A5DF51-3041-42CD-B93F-ABE72B24C19C}"/>
                </a:ext>
              </a:extLst>
            </p:cNvPr>
            <p:cNvSpPr txBox="1">
              <a:spLocks/>
            </p:cNvSpPr>
            <p:nvPr/>
          </p:nvSpPr>
          <p:spPr>
            <a:xfrm>
              <a:off x="4620306" y="1373792"/>
              <a:ext cx="1231168" cy="1177811"/>
            </a:xfrm>
            <a:prstGeom prst="rect">
              <a:avLst/>
            </a:prstGeom>
          </p:spPr>
          <p:txBody>
            <a:bodyPr wrap="none" lIns="0" tIns="0" rIns="0" bIns="0" anchor="ctr"/>
            <a:lstStyle>
              <a:lvl1pPr marL="0" indent="0" algn="ctr">
                <a:buNone/>
                <a:defRPr sz="2800" b="1" baseline="0">
                  <a:solidFill>
                    <a:schemeClr val="tx2">
                      <a:lumMod val="60000"/>
                      <a:lumOff val="40000"/>
                    </a:schemeClr>
                  </a:solidFill>
                </a:defRPr>
              </a:lvl1pPr>
              <a:lvl2pPr marL="457200" indent="0">
                <a:buNone/>
                <a:defRPr sz="1200"/>
              </a:lvl2pPr>
              <a:lvl3pPr marL="914400" indent="0">
                <a:buNone/>
                <a:defRPr sz="1000"/>
              </a:lvl3pPr>
              <a:lvl4pPr marL="1371600" indent="0">
                <a:buNone/>
                <a:defRPr sz="900"/>
              </a:lvl4pPr>
              <a:lvl5pPr marL="1828800" indent="0">
                <a:buNone/>
                <a:defRPr sz="900"/>
              </a:lvl5pPr>
              <a:lvl6pPr marL="2286000" indent="0">
                <a:buNone/>
                <a:defRPr sz="900"/>
              </a:lvl6pPr>
              <a:lvl7pPr marL="2743200" indent="0">
                <a:buNone/>
                <a:defRPr sz="900"/>
              </a:lvl7pPr>
              <a:lvl8pPr marL="3200400" indent="0">
                <a:buNone/>
                <a:defRPr sz="900"/>
              </a:lvl8pPr>
              <a:lvl9pPr marL="3657600" indent="0">
                <a:buNone/>
                <a:defRPr sz="900"/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字魂107号-萌趣欢乐体" panose="00000500000000000000" pitchFamily="2" charset="-122"/>
                  <a:ea typeface="字魂107号-萌趣欢乐体" panose="00000500000000000000" pitchFamily="2" charset="-122"/>
                  <a:cs typeface="Arial" panose="020B0604020202020204" pitchFamily="34" charset="0"/>
                  <a:sym typeface="字魂107号-萌趣欢乐体" panose="00000500000000000000" pitchFamily="2" charset="-122"/>
                </a:rPr>
                <a:t>01</a:t>
              </a:r>
            </a:p>
          </p:txBody>
        </p:sp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A619CF6D-106B-4FDA-A7E4-C7227D274E6A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851982" y="2606680"/>
            <a:ext cx="5998984" cy="1566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9706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Picture 57">
            <a:extLst>
              <a:ext uri="{FF2B5EF4-FFF2-40B4-BE49-F238E27FC236}">
                <a16:creationId xmlns:a16="http://schemas.microsoft.com/office/drawing/2014/main" id="{D4919FE6-FB4D-410F-9D52-1FCA39CFB1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sp>
        <p:nvSpPr>
          <p:cNvPr id="81" name="Rectangle: Rounded Corners 80">
            <a:extLst>
              <a:ext uri="{FF2B5EF4-FFF2-40B4-BE49-F238E27FC236}">
                <a16:creationId xmlns:a16="http://schemas.microsoft.com/office/drawing/2014/main" id="{66A40A10-AD80-4DE0-B7FB-BBFF124FFE28}"/>
              </a:ext>
            </a:extLst>
          </p:cNvPr>
          <p:cNvSpPr/>
          <p:nvPr/>
        </p:nvSpPr>
        <p:spPr>
          <a:xfrm>
            <a:off x="854552" y="235974"/>
            <a:ext cx="10500851" cy="3716593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19" name="Picture 6" descr="MÃ¡y Äiá»n giáº£i 03">
            <a:hlinkClick r:id="rId3" action="ppaction://hlinksldjump"/>
            <a:extLst>
              <a:ext uri="{FF2B5EF4-FFF2-40B4-BE49-F238E27FC236}">
                <a16:creationId xmlns:a16="http://schemas.microsoft.com/office/drawing/2014/main" id="{24F64781-3346-4311-A981-0B1DA803D4F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6555" y="4705013"/>
            <a:ext cx="1986862" cy="1917013"/>
          </a:xfrm>
          <a:prstGeom prst="rect">
            <a:avLst/>
          </a:prstGeom>
          <a:noFill/>
          <a:effectLst>
            <a:glow rad="101600">
              <a:schemeClr val="bg1">
                <a:alpha val="6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ADCC010C-0A01-41C9-B2FF-9328D594DE25}"/>
              </a:ext>
            </a:extLst>
          </p:cNvPr>
          <p:cNvSpPr/>
          <p:nvPr/>
        </p:nvSpPr>
        <p:spPr>
          <a:xfrm>
            <a:off x="2514601" y="4351424"/>
            <a:ext cx="7173686" cy="1080547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0" b="1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Đáp</a:t>
            </a:r>
            <a:r>
              <a:rPr lang="en-US" sz="60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án</a:t>
            </a:r>
            <a:r>
              <a:rPr lang="en-US" sz="60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: 6 </a:t>
            </a:r>
            <a:r>
              <a:rPr lang="en-US" sz="6000" b="1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dư</a:t>
            </a:r>
            <a:r>
              <a:rPr lang="en-US" sz="60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1</a:t>
            </a:r>
            <a:endParaRPr kumimoji="0" lang="en-US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Line 69">
            <a:extLst>
              <a:ext uri="{FF2B5EF4-FFF2-40B4-BE49-F238E27FC236}">
                <a16:creationId xmlns:a16="http://schemas.microsoft.com/office/drawing/2014/main" id="{DDDF190F-004B-468F-9000-E14DF9B3DAE2}"/>
              </a:ext>
            </a:extLst>
          </p:cNvPr>
          <p:cNvSpPr>
            <a:spLocks noChangeShapeType="1"/>
          </p:cNvSpPr>
          <p:nvPr/>
        </p:nvSpPr>
        <p:spPr bwMode="auto">
          <a:xfrm>
            <a:off x="6253220" y="361004"/>
            <a:ext cx="0" cy="1598026"/>
          </a:xfrm>
          <a:prstGeom prst="line">
            <a:avLst/>
          </a:prstGeom>
          <a:noFill/>
          <a:ln w="762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pPr defTabSz="609630"/>
            <a:endParaRPr lang="en-US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7" name="Line 70">
            <a:extLst>
              <a:ext uri="{FF2B5EF4-FFF2-40B4-BE49-F238E27FC236}">
                <a16:creationId xmlns:a16="http://schemas.microsoft.com/office/drawing/2014/main" id="{3E7D15DB-0389-4FE6-8416-D712F9BFE52A}"/>
              </a:ext>
            </a:extLst>
          </p:cNvPr>
          <p:cNvSpPr>
            <a:spLocks noChangeShapeType="1"/>
          </p:cNvSpPr>
          <p:nvPr/>
        </p:nvSpPr>
        <p:spPr bwMode="auto">
          <a:xfrm>
            <a:off x="6253220" y="1176285"/>
            <a:ext cx="782327" cy="0"/>
          </a:xfrm>
          <a:prstGeom prst="line">
            <a:avLst/>
          </a:prstGeom>
          <a:noFill/>
          <a:ln w="762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pPr defTabSz="609630"/>
            <a:endParaRPr lang="en-US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8" name="Text Box 120">
            <a:extLst>
              <a:ext uri="{FF2B5EF4-FFF2-40B4-BE49-F238E27FC236}">
                <a16:creationId xmlns:a16="http://schemas.microsoft.com/office/drawing/2014/main" id="{C9F0FD10-2569-4C27-8781-CB36A684FC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63491" y="220162"/>
            <a:ext cx="2569414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09630">
              <a:spcBef>
                <a:spcPct val="50000"/>
              </a:spcBef>
            </a:pPr>
            <a:r>
              <a:rPr lang="en-US" altLang="en-US" sz="6400" b="1" dirty="0">
                <a:solidFill>
                  <a:prstClr val="black"/>
                </a:solidFill>
                <a:latin typeface="Times New Roman" panose="02020603050405020304" pitchFamily="18" charset="0"/>
              </a:rPr>
              <a:t>43  7</a:t>
            </a:r>
          </a:p>
        </p:txBody>
      </p:sp>
      <p:sp>
        <p:nvSpPr>
          <p:cNvPr id="20" name="Text Box 65">
            <a:extLst>
              <a:ext uri="{FF2B5EF4-FFF2-40B4-BE49-F238E27FC236}">
                <a16:creationId xmlns:a16="http://schemas.microsoft.com/office/drawing/2014/main" id="{880128A4-BBCF-4380-B06B-31FD1F7E02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99579" y="1997574"/>
            <a:ext cx="1226311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1</a:t>
            </a:r>
          </a:p>
        </p:txBody>
      </p:sp>
      <p:sp>
        <p:nvSpPr>
          <p:cNvPr id="21" name="Line 66">
            <a:extLst>
              <a:ext uri="{FF2B5EF4-FFF2-40B4-BE49-F238E27FC236}">
                <a16:creationId xmlns:a16="http://schemas.microsoft.com/office/drawing/2014/main" id="{AFB981F9-9190-4B5B-87DE-D3100E44DC95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824901" y="2126672"/>
            <a:ext cx="1582427" cy="3669"/>
          </a:xfrm>
          <a:prstGeom prst="line">
            <a:avLst/>
          </a:prstGeom>
          <a:noFill/>
          <a:ln w="762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" name="Text Box 121">
            <a:extLst>
              <a:ext uri="{FF2B5EF4-FFF2-40B4-BE49-F238E27FC236}">
                <a16:creationId xmlns:a16="http://schemas.microsoft.com/office/drawing/2014/main" id="{A5DA16C1-2C93-4E48-BC81-58D6CEAD7A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32403" y="1103986"/>
            <a:ext cx="1751873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6</a:t>
            </a:r>
          </a:p>
        </p:txBody>
      </p:sp>
      <p:sp>
        <p:nvSpPr>
          <p:cNvPr id="23" name="Text Box 122">
            <a:extLst>
              <a:ext uri="{FF2B5EF4-FFF2-40B4-BE49-F238E27FC236}">
                <a16:creationId xmlns:a16="http://schemas.microsoft.com/office/drawing/2014/main" id="{BD68266A-C404-4863-859A-CD8C0502A3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22800" y="1076240"/>
            <a:ext cx="961909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42</a:t>
            </a:r>
          </a:p>
        </p:txBody>
      </p:sp>
    </p:spTree>
    <p:extLst>
      <p:ext uri="{BB962C8B-B14F-4D97-AF65-F5344CB8AC3E}">
        <p14:creationId xmlns:p14="http://schemas.microsoft.com/office/powerpoint/2010/main" val="630848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20" grpId="0"/>
      <p:bldP spid="21" grpId="0" animBg="1"/>
      <p:bldP spid="22" grpId="0"/>
      <p:bldP spid="2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Picture 57">
            <a:extLst>
              <a:ext uri="{FF2B5EF4-FFF2-40B4-BE49-F238E27FC236}">
                <a16:creationId xmlns:a16="http://schemas.microsoft.com/office/drawing/2014/main" id="{D4919FE6-FB4D-410F-9D52-1FCA39CFB1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sp>
        <p:nvSpPr>
          <p:cNvPr id="81" name="Rectangle: Rounded Corners 80">
            <a:extLst>
              <a:ext uri="{FF2B5EF4-FFF2-40B4-BE49-F238E27FC236}">
                <a16:creationId xmlns:a16="http://schemas.microsoft.com/office/drawing/2014/main" id="{66A40A10-AD80-4DE0-B7FB-BBFF124FFE28}"/>
              </a:ext>
            </a:extLst>
          </p:cNvPr>
          <p:cNvSpPr/>
          <p:nvPr/>
        </p:nvSpPr>
        <p:spPr>
          <a:xfrm>
            <a:off x="854552" y="235974"/>
            <a:ext cx="10500851" cy="3716593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18" name="Picture 2" descr="[crop output image]">
            <a:hlinkClick r:id="rId3" action="ppaction://hlinksldjump"/>
            <a:extLst>
              <a:ext uri="{FF2B5EF4-FFF2-40B4-BE49-F238E27FC236}">
                <a16:creationId xmlns:a16="http://schemas.microsoft.com/office/drawing/2014/main" id="{001A79B8-685B-4D99-8C89-6A0312CA51C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07508" y="5165903"/>
            <a:ext cx="2115121" cy="1692097"/>
          </a:xfrm>
          <a:prstGeom prst="rect">
            <a:avLst/>
          </a:prstGeom>
          <a:noFill/>
          <a:effectLst>
            <a:glow rad="101600">
              <a:schemeClr val="bg1">
                <a:alpha val="6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EC2278FA-B609-4690-993F-0097034294BD}"/>
              </a:ext>
            </a:extLst>
          </p:cNvPr>
          <p:cNvSpPr/>
          <p:nvPr/>
        </p:nvSpPr>
        <p:spPr>
          <a:xfrm>
            <a:off x="2514601" y="4351424"/>
            <a:ext cx="7173686" cy="1080547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0" b="1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Đáp</a:t>
            </a:r>
            <a:r>
              <a:rPr lang="en-US" sz="60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án</a:t>
            </a:r>
            <a:r>
              <a:rPr lang="en-US" sz="60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: 2 </a:t>
            </a:r>
            <a:r>
              <a:rPr lang="en-US" sz="6000" b="1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dư</a:t>
            </a:r>
            <a:r>
              <a:rPr lang="en-US" sz="60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1</a:t>
            </a:r>
            <a:endParaRPr kumimoji="0" lang="en-US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Line 69">
            <a:extLst>
              <a:ext uri="{FF2B5EF4-FFF2-40B4-BE49-F238E27FC236}">
                <a16:creationId xmlns:a16="http://schemas.microsoft.com/office/drawing/2014/main" id="{2BA7C7E6-35A2-4907-A602-8614EE1AFD92}"/>
              </a:ext>
            </a:extLst>
          </p:cNvPr>
          <p:cNvSpPr>
            <a:spLocks noChangeShapeType="1"/>
          </p:cNvSpPr>
          <p:nvPr/>
        </p:nvSpPr>
        <p:spPr bwMode="auto">
          <a:xfrm>
            <a:off x="6253220" y="361004"/>
            <a:ext cx="0" cy="1598026"/>
          </a:xfrm>
          <a:prstGeom prst="line">
            <a:avLst/>
          </a:prstGeom>
          <a:noFill/>
          <a:ln w="762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pPr defTabSz="609630"/>
            <a:endParaRPr lang="en-US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7" name="Line 70">
            <a:extLst>
              <a:ext uri="{FF2B5EF4-FFF2-40B4-BE49-F238E27FC236}">
                <a16:creationId xmlns:a16="http://schemas.microsoft.com/office/drawing/2014/main" id="{F32A3461-8498-4DC6-91B6-723F9C437619}"/>
              </a:ext>
            </a:extLst>
          </p:cNvPr>
          <p:cNvSpPr>
            <a:spLocks noChangeShapeType="1"/>
          </p:cNvSpPr>
          <p:nvPr/>
        </p:nvSpPr>
        <p:spPr bwMode="auto">
          <a:xfrm>
            <a:off x="6253220" y="1176285"/>
            <a:ext cx="782327" cy="0"/>
          </a:xfrm>
          <a:prstGeom prst="line">
            <a:avLst/>
          </a:prstGeom>
          <a:noFill/>
          <a:ln w="762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pPr defTabSz="609630"/>
            <a:endParaRPr lang="en-US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9" name="Text Box 120">
            <a:extLst>
              <a:ext uri="{FF2B5EF4-FFF2-40B4-BE49-F238E27FC236}">
                <a16:creationId xmlns:a16="http://schemas.microsoft.com/office/drawing/2014/main" id="{233C2468-5D9F-4DF4-B4E6-472A49F860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63491" y="220162"/>
            <a:ext cx="2569414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09630">
              <a:spcBef>
                <a:spcPct val="50000"/>
              </a:spcBef>
            </a:pPr>
            <a:r>
              <a:rPr lang="en-US" altLang="en-US" sz="6400" b="1" dirty="0">
                <a:solidFill>
                  <a:prstClr val="black"/>
                </a:solidFill>
                <a:latin typeface="Times New Roman" panose="02020603050405020304" pitchFamily="18" charset="0"/>
              </a:rPr>
              <a:t>17  8</a:t>
            </a:r>
          </a:p>
        </p:txBody>
      </p:sp>
      <p:sp>
        <p:nvSpPr>
          <p:cNvPr id="20" name="Text Box 65">
            <a:extLst>
              <a:ext uri="{FF2B5EF4-FFF2-40B4-BE49-F238E27FC236}">
                <a16:creationId xmlns:a16="http://schemas.microsoft.com/office/drawing/2014/main" id="{0A1028D5-53CA-497D-B6AC-11DF9459DE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99579" y="1997574"/>
            <a:ext cx="1226311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1</a:t>
            </a:r>
          </a:p>
        </p:txBody>
      </p:sp>
      <p:sp>
        <p:nvSpPr>
          <p:cNvPr id="21" name="Line 66">
            <a:extLst>
              <a:ext uri="{FF2B5EF4-FFF2-40B4-BE49-F238E27FC236}">
                <a16:creationId xmlns:a16="http://schemas.microsoft.com/office/drawing/2014/main" id="{7632BCE8-F101-454A-A52E-63FC5FC821AE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824901" y="2126672"/>
            <a:ext cx="1582427" cy="3669"/>
          </a:xfrm>
          <a:prstGeom prst="line">
            <a:avLst/>
          </a:prstGeom>
          <a:noFill/>
          <a:ln w="762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" name="Text Box 121">
            <a:extLst>
              <a:ext uri="{FF2B5EF4-FFF2-40B4-BE49-F238E27FC236}">
                <a16:creationId xmlns:a16="http://schemas.microsoft.com/office/drawing/2014/main" id="{AB197F5F-417D-47DB-A04A-8D0C9959F2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32403" y="1103986"/>
            <a:ext cx="1751873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6000" b="1" dirty="0">
                <a:solidFill>
                  <a:prstClr val="black"/>
                </a:solidFill>
                <a:latin typeface="Times New Roman" panose="02020603050405020304" pitchFamily="18" charset="0"/>
              </a:rPr>
              <a:t>2</a:t>
            </a:r>
            <a:endParaRPr kumimoji="0" lang="en-US" altLang="en-US" sz="6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23" name="Text Box 122">
            <a:extLst>
              <a:ext uri="{FF2B5EF4-FFF2-40B4-BE49-F238E27FC236}">
                <a16:creationId xmlns:a16="http://schemas.microsoft.com/office/drawing/2014/main" id="{CDD32D9F-806E-41D2-A594-011CFFC31D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22800" y="1076240"/>
            <a:ext cx="961909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16</a:t>
            </a:r>
          </a:p>
        </p:txBody>
      </p:sp>
    </p:spTree>
    <p:extLst>
      <p:ext uri="{BB962C8B-B14F-4D97-AF65-F5344CB8AC3E}">
        <p14:creationId xmlns:p14="http://schemas.microsoft.com/office/powerpoint/2010/main" val="26394394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20" grpId="0"/>
      <p:bldP spid="21" grpId="0" animBg="1"/>
      <p:bldP spid="22" grpId="0"/>
      <p:bldP spid="2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图片 29">
            <a:extLst>
              <a:ext uri="{FF2B5EF4-FFF2-40B4-BE49-F238E27FC236}">
                <a16:creationId xmlns:a16="http://schemas.microsoft.com/office/drawing/2014/main" id="{0DFE9959-A809-415B-A209-3A513AE0F3C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8" t="-1284" r="1478" b="11635"/>
          <a:stretch/>
        </p:blipFill>
        <p:spPr>
          <a:xfrm>
            <a:off x="0" y="5324476"/>
            <a:ext cx="12192000" cy="1533524"/>
          </a:xfrm>
          <a:prstGeom prst="rect">
            <a:avLst/>
          </a:prstGeom>
        </p:spPr>
      </p:pic>
      <p:sp>
        <p:nvSpPr>
          <p:cNvPr id="2" name="矩形: 圆角 1">
            <a:extLst>
              <a:ext uri="{FF2B5EF4-FFF2-40B4-BE49-F238E27FC236}">
                <a16:creationId xmlns:a16="http://schemas.microsoft.com/office/drawing/2014/main" id="{459558EB-3961-41EC-BF5E-04D420EECB90}"/>
              </a:ext>
            </a:extLst>
          </p:cNvPr>
          <p:cNvSpPr/>
          <p:nvPr/>
        </p:nvSpPr>
        <p:spPr>
          <a:xfrm>
            <a:off x="316089" y="304378"/>
            <a:ext cx="11559822" cy="6249244"/>
          </a:xfrm>
          <a:prstGeom prst="roundRect">
            <a:avLst>
              <a:gd name="adj" fmla="val 8705"/>
            </a:avLst>
          </a:prstGeom>
          <a:solidFill>
            <a:schemeClr val="bg1"/>
          </a:solidFill>
          <a:ln w="57150">
            <a:solidFill>
              <a:schemeClr val="tx1">
                <a:lumMod val="95000"/>
                <a:lumOff val="5000"/>
              </a:schemeClr>
            </a:solidFill>
          </a:ln>
          <a:effectLst>
            <a:outerShdw blurRad="127000" algn="ctr" rotWithShape="0">
              <a:prstClr val="black">
                <a:alpha val="6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solidFill>
                  <a:sysClr val="windowText" lastClr="000000"/>
                </a:solidFill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字魂107号-萌趣欢乐体" panose="00000500000000000000" pitchFamily="2" charset="-122"/>
              <a:cs typeface="Arial" panose="020B0604020202020204" pitchFamily="34" charset="0"/>
              <a:sym typeface="字魂107号-萌趣欢乐体" panose="00000500000000000000" pitchFamily="2" charset="-122"/>
            </a:endParaRPr>
          </a:p>
        </p:txBody>
      </p:sp>
      <p:pic>
        <p:nvPicPr>
          <p:cNvPr id="33" name="图片 32">
            <a:extLst>
              <a:ext uri="{FF2B5EF4-FFF2-40B4-BE49-F238E27FC236}">
                <a16:creationId xmlns:a16="http://schemas.microsoft.com/office/drawing/2014/main" id="{9F1590D5-E59E-4EA7-BBE1-6BF2056C3D9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8631" y="8026"/>
            <a:ext cx="1458563" cy="902331"/>
          </a:xfrm>
          <a:prstGeom prst="rect">
            <a:avLst/>
          </a:prstGeom>
        </p:spPr>
      </p:pic>
      <p:pic>
        <p:nvPicPr>
          <p:cNvPr id="35" name="图片 34">
            <a:extLst>
              <a:ext uri="{FF2B5EF4-FFF2-40B4-BE49-F238E27FC236}">
                <a16:creationId xmlns:a16="http://schemas.microsoft.com/office/drawing/2014/main" id="{BD5191DD-4555-45A5-92A3-1576E80E0AE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3864" y="5760205"/>
            <a:ext cx="1532855" cy="917628"/>
          </a:xfrm>
          <a:prstGeom prst="rect">
            <a:avLst/>
          </a:prstGeom>
        </p:spPr>
      </p:pic>
      <p:pic>
        <p:nvPicPr>
          <p:cNvPr id="36" name="图片 35">
            <a:extLst>
              <a:ext uri="{FF2B5EF4-FFF2-40B4-BE49-F238E27FC236}">
                <a16:creationId xmlns:a16="http://schemas.microsoft.com/office/drawing/2014/main" id="{024D9E76-0FB1-4931-9C91-7A290798E53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96009">
            <a:off x="171844" y="-43020"/>
            <a:ext cx="1632372" cy="113967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469603" y="308730"/>
            <a:ext cx="95606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2.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Chọn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số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dư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của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mỗi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phép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chia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dưới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đây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8" name="Picture 7" descr="Graphical user interface&#10;&#10;Description automatically generated">
            <a:extLst>
              <a:ext uri="{FF2B5EF4-FFF2-40B4-BE49-F238E27FC236}">
                <a16:creationId xmlns:a16="http://schemas.microsoft.com/office/drawing/2014/main" id="{C4380776-F1DF-4386-80C4-5DAB8F1A1D8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2297" y="1599616"/>
            <a:ext cx="4156124" cy="3355788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05D715AD-829D-49C8-8357-CEA13AEF3FBA}"/>
              </a:ext>
            </a:extLst>
          </p:cNvPr>
          <p:cNvGrpSpPr/>
          <p:nvPr/>
        </p:nvGrpSpPr>
        <p:grpSpPr>
          <a:xfrm>
            <a:off x="1537310" y="1089769"/>
            <a:ext cx="2251928" cy="2811320"/>
            <a:chOff x="1716718" y="1992174"/>
            <a:chExt cx="1715828" cy="2811320"/>
          </a:xfrm>
        </p:grpSpPr>
        <p:pic>
          <p:nvPicPr>
            <p:cNvPr id="10" name="Picture 9" descr="A picture containing clipart&#10;&#10;Description automatically generated">
              <a:extLst>
                <a:ext uri="{FF2B5EF4-FFF2-40B4-BE49-F238E27FC236}">
                  <a16:creationId xmlns:a16="http://schemas.microsoft.com/office/drawing/2014/main" id="{6A5C3775-B4CF-4EFA-AEFD-C619B19798A4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16718" y="1992174"/>
              <a:ext cx="1715828" cy="2811320"/>
            </a:xfrm>
            <a:prstGeom prst="rect">
              <a:avLst/>
            </a:prstGeom>
          </p:spPr>
        </p:pic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36D495B0-6AA4-4EAB-BF1A-A0FBADAE831F}"/>
                </a:ext>
              </a:extLst>
            </p:cNvPr>
            <p:cNvSpPr/>
            <p:nvPr/>
          </p:nvSpPr>
          <p:spPr>
            <a:xfrm>
              <a:off x="2095018" y="2488557"/>
              <a:ext cx="1053296" cy="833377"/>
            </a:xfrm>
            <a:prstGeom prst="ellipse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400" b="1" dirty="0"/>
                <a:t>17 : 2</a:t>
              </a: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68DB4811-164F-4B18-A10D-CB65265F1F5B}"/>
              </a:ext>
            </a:extLst>
          </p:cNvPr>
          <p:cNvGrpSpPr/>
          <p:nvPr/>
        </p:nvGrpSpPr>
        <p:grpSpPr>
          <a:xfrm>
            <a:off x="316089" y="3611390"/>
            <a:ext cx="2251928" cy="2811320"/>
            <a:chOff x="1716718" y="1992174"/>
            <a:chExt cx="1715828" cy="2811320"/>
          </a:xfrm>
        </p:grpSpPr>
        <p:pic>
          <p:nvPicPr>
            <p:cNvPr id="40" name="Picture 39" descr="A picture containing clipart&#10;&#10;Description automatically generated">
              <a:extLst>
                <a:ext uri="{FF2B5EF4-FFF2-40B4-BE49-F238E27FC236}">
                  <a16:creationId xmlns:a16="http://schemas.microsoft.com/office/drawing/2014/main" id="{D9610559-4C1E-4F7A-AC1D-C2DD118F4C0E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16718" y="1992174"/>
              <a:ext cx="1715828" cy="2811320"/>
            </a:xfrm>
            <a:prstGeom prst="rect">
              <a:avLst/>
            </a:prstGeom>
          </p:spPr>
        </p:pic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6FDD100E-E3FE-47D1-BE78-7CBB7274B569}"/>
                </a:ext>
              </a:extLst>
            </p:cNvPr>
            <p:cNvSpPr/>
            <p:nvPr/>
          </p:nvSpPr>
          <p:spPr>
            <a:xfrm>
              <a:off x="2095018" y="2488557"/>
              <a:ext cx="1053296" cy="833377"/>
            </a:xfrm>
            <a:prstGeom prst="ellipse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400" b="1" dirty="0"/>
                <a:t>19 : 5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F04A0A65-D774-4B80-8FC3-0B2E8AD1A8D3}"/>
              </a:ext>
            </a:extLst>
          </p:cNvPr>
          <p:cNvGrpSpPr/>
          <p:nvPr/>
        </p:nvGrpSpPr>
        <p:grpSpPr>
          <a:xfrm>
            <a:off x="4914395" y="4685578"/>
            <a:ext cx="2251928" cy="2811320"/>
            <a:chOff x="1716718" y="1992174"/>
            <a:chExt cx="1715828" cy="2811320"/>
          </a:xfrm>
        </p:grpSpPr>
        <p:pic>
          <p:nvPicPr>
            <p:cNvPr id="45" name="Picture 44" descr="A picture containing clipart&#10;&#10;Description automatically generated">
              <a:extLst>
                <a:ext uri="{FF2B5EF4-FFF2-40B4-BE49-F238E27FC236}">
                  <a16:creationId xmlns:a16="http://schemas.microsoft.com/office/drawing/2014/main" id="{2481E597-A3F2-4806-BC4D-53619550C21D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16718" y="1992174"/>
              <a:ext cx="1715828" cy="2811320"/>
            </a:xfrm>
            <a:prstGeom prst="rect">
              <a:avLst/>
            </a:prstGeom>
          </p:spPr>
        </p:pic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8682D913-C73F-499F-87D7-FCAD37BF8F3A}"/>
                </a:ext>
              </a:extLst>
            </p:cNvPr>
            <p:cNvSpPr/>
            <p:nvPr/>
          </p:nvSpPr>
          <p:spPr>
            <a:xfrm>
              <a:off x="2095018" y="2488557"/>
              <a:ext cx="1053296" cy="833377"/>
            </a:xfrm>
            <a:prstGeom prst="ellipse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400" b="1" dirty="0"/>
                <a:t>34 : 6</a:t>
              </a:r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67A5352D-214B-4E28-BFE1-345B3333B2E8}"/>
              </a:ext>
            </a:extLst>
          </p:cNvPr>
          <p:cNvGrpSpPr/>
          <p:nvPr/>
        </p:nvGrpSpPr>
        <p:grpSpPr>
          <a:xfrm>
            <a:off x="8407928" y="2915769"/>
            <a:ext cx="2251928" cy="2811320"/>
            <a:chOff x="1716718" y="1992174"/>
            <a:chExt cx="1715828" cy="2811320"/>
          </a:xfrm>
        </p:grpSpPr>
        <p:pic>
          <p:nvPicPr>
            <p:cNvPr id="48" name="Picture 47" descr="A picture containing clipart&#10;&#10;Description automatically generated">
              <a:extLst>
                <a:ext uri="{FF2B5EF4-FFF2-40B4-BE49-F238E27FC236}">
                  <a16:creationId xmlns:a16="http://schemas.microsoft.com/office/drawing/2014/main" id="{4136708D-7484-4EFC-80BB-96E47241399C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16718" y="1992174"/>
              <a:ext cx="1715828" cy="2811320"/>
            </a:xfrm>
            <a:prstGeom prst="rect">
              <a:avLst/>
            </a:prstGeom>
          </p:spPr>
        </p:pic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A1B86E63-1F07-45C8-A728-2BF958CA0EA7}"/>
                </a:ext>
              </a:extLst>
            </p:cNvPr>
            <p:cNvSpPr/>
            <p:nvPr/>
          </p:nvSpPr>
          <p:spPr>
            <a:xfrm>
              <a:off x="2095018" y="2488557"/>
              <a:ext cx="1053296" cy="833377"/>
            </a:xfrm>
            <a:prstGeom prst="ellipse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400" b="1" dirty="0"/>
                <a:t>16 : 6</a:t>
              </a:r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B5A5294B-4F19-4F5D-9F2D-252711CC0972}"/>
              </a:ext>
            </a:extLst>
          </p:cNvPr>
          <p:cNvGrpSpPr/>
          <p:nvPr/>
        </p:nvGrpSpPr>
        <p:grpSpPr>
          <a:xfrm>
            <a:off x="6937943" y="730287"/>
            <a:ext cx="2251928" cy="2811320"/>
            <a:chOff x="1716718" y="1992174"/>
            <a:chExt cx="1715828" cy="2811320"/>
          </a:xfrm>
        </p:grpSpPr>
        <p:pic>
          <p:nvPicPr>
            <p:cNvPr id="64" name="Picture 63" descr="A picture containing clipart&#10;&#10;Description automatically generated">
              <a:extLst>
                <a:ext uri="{FF2B5EF4-FFF2-40B4-BE49-F238E27FC236}">
                  <a16:creationId xmlns:a16="http://schemas.microsoft.com/office/drawing/2014/main" id="{D130317A-B0F3-4C4D-90A0-927BBDD26365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16718" y="1992174"/>
              <a:ext cx="1715828" cy="2811320"/>
            </a:xfrm>
            <a:prstGeom prst="rect">
              <a:avLst/>
            </a:prstGeom>
          </p:spPr>
        </p:pic>
        <p:sp>
          <p:nvSpPr>
            <p:cNvPr id="65" name="Oval 64">
              <a:extLst>
                <a:ext uri="{FF2B5EF4-FFF2-40B4-BE49-F238E27FC236}">
                  <a16:creationId xmlns:a16="http://schemas.microsoft.com/office/drawing/2014/main" id="{0099CA8F-4D10-44E7-9FB2-63926AD2760C}"/>
                </a:ext>
              </a:extLst>
            </p:cNvPr>
            <p:cNvSpPr/>
            <p:nvPr/>
          </p:nvSpPr>
          <p:spPr>
            <a:xfrm>
              <a:off x="2095018" y="2488557"/>
              <a:ext cx="1053296" cy="833377"/>
            </a:xfrm>
            <a:prstGeom prst="ellipse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400" b="1" dirty="0"/>
                <a:t>19 : 7</a:t>
              </a:r>
            </a:p>
          </p:txBody>
        </p:sp>
      </p:grpSp>
      <p:sp>
        <p:nvSpPr>
          <p:cNvPr id="66" name="Google Shape;470;p34">
            <a:extLst>
              <a:ext uri="{FF2B5EF4-FFF2-40B4-BE49-F238E27FC236}">
                <a16:creationId xmlns:a16="http://schemas.microsoft.com/office/drawing/2014/main" id="{BCCD69B5-E944-41A6-A368-5309D04BD38B}"/>
              </a:ext>
            </a:extLst>
          </p:cNvPr>
          <p:cNvSpPr txBox="1">
            <a:spLocks/>
          </p:cNvSpPr>
          <p:nvPr/>
        </p:nvSpPr>
        <p:spPr>
          <a:xfrm>
            <a:off x="1689904" y="2581106"/>
            <a:ext cx="2041109" cy="847894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Fredoka One"/>
              <a:buNone/>
              <a:defRPr sz="3800" b="0" i="0" u="none" strike="noStrike" cap="none">
                <a:solidFill>
                  <a:schemeClr val="accent2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8 dư 1</a:t>
            </a:r>
          </a:p>
        </p:txBody>
      </p:sp>
      <p:sp>
        <p:nvSpPr>
          <p:cNvPr id="67" name="Google Shape;470;p34">
            <a:extLst>
              <a:ext uri="{FF2B5EF4-FFF2-40B4-BE49-F238E27FC236}">
                <a16:creationId xmlns:a16="http://schemas.microsoft.com/office/drawing/2014/main" id="{99C30E05-8F18-4F62-8C97-890F97D5F7AE}"/>
              </a:ext>
            </a:extLst>
          </p:cNvPr>
          <p:cNvSpPr txBox="1">
            <a:spLocks/>
          </p:cNvSpPr>
          <p:nvPr/>
        </p:nvSpPr>
        <p:spPr>
          <a:xfrm>
            <a:off x="758191" y="5128083"/>
            <a:ext cx="2041109" cy="847894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Fredoka One"/>
              <a:buNone/>
              <a:defRPr sz="3800" b="0" i="0" u="none" strike="noStrike" cap="none">
                <a:solidFill>
                  <a:schemeClr val="accent2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3 dư 4</a:t>
            </a:r>
          </a:p>
        </p:txBody>
      </p:sp>
      <p:sp>
        <p:nvSpPr>
          <p:cNvPr id="68" name="Google Shape;470;p34">
            <a:extLst>
              <a:ext uri="{FF2B5EF4-FFF2-40B4-BE49-F238E27FC236}">
                <a16:creationId xmlns:a16="http://schemas.microsoft.com/office/drawing/2014/main" id="{A51B4261-16BE-4DEF-A6F5-52AFCD2A0083}"/>
              </a:ext>
            </a:extLst>
          </p:cNvPr>
          <p:cNvSpPr txBox="1">
            <a:spLocks/>
          </p:cNvSpPr>
          <p:nvPr/>
        </p:nvSpPr>
        <p:spPr>
          <a:xfrm>
            <a:off x="6733006" y="5695048"/>
            <a:ext cx="2041109" cy="847894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Fredoka One"/>
              <a:buNone/>
              <a:defRPr sz="3800" b="0" i="0" u="none" strike="noStrike" cap="none">
                <a:solidFill>
                  <a:schemeClr val="accent2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5 dư 4 </a:t>
            </a:r>
          </a:p>
        </p:txBody>
      </p:sp>
      <p:sp>
        <p:nvSpPr>
          <p:cNvPr id="69" name="Google Shape;470;p34">
            <a:extLst>
              <a:ext uri="{FF2B5EF4-FFF2-40B4-BE49-F238E27FC236}">
                <a16:creationId xmlns:a16="http://schemas.microsoft.com/office/drawing/2014/main" id="{85049606-B8AC-4D60-8B52-A002C6BDEBA3}"/>
              </a:ext>
            </a:extLst>
          </p:cNvPr>
          <p:cNvSpPr txBox="1">
            <a:spLocks/>
          </p:cNvSpPr>
          <p:nvPr/>
        </p:nvSpPr>
        <p:spPr>
          <a:xfrm>
            <a:off x="8816833" y="4361055"/>
            <a:ext cx="2041109" cy="847894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Fredoka One"/>
              <a:buNone/>
              <a:defRPr sz="3800" b="0" i="0" u="none" strike="noStrike" cap="none">
                <a:solidFill>
                  <a:schemeClr val="accent2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2 dư 4 </a:t>
            </a:r>
          </a:p>
        </p:txBody>
      </p:sp>
      <p:sp>
        <p:nvSpPr>
          <p:cNvPr id="70" name="Google Shape;470;p34">
            <a:extLst>
              <a:ext uri="{FF2B5EF4-FFF2-40B4-BE49-F238E27FC236}">
                <a16:creationId xmlns:a16="http://schemas.microsoft.com/office/drawing/2014/main" id="{544B0B5D-CD1D-4456-BC59-D4C0F07361A3}"/>
              </a:ext>
            </a:extLst>
          </p:cNvPr>
          <p:cNvSpPr txBox="1">
            <a:spLocks/>
          </p:cNvSpPr>
          <p:nvPr/>
        </p:nvSpPr>
        <p:spPr>
          <a:xfrm>
            <a:off x="8133490" y="1943664"/>
            <a:ext cx="2041109" cy="847894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Fredoka One"/>
              <a:buNone/>
              <a:defRPr sz="3800" b="0" i="0" u="none" strike="noStrike" cap="none">
                <a:solidFill>
                  <a:schemeClr val="accent2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2 dư 5 </a:t>
            </a:r>
          </a:p>
        </p:txBody>
      </p:sp>
    </p:spTree>
    <p:extLst>
      <p:ext uri="{BB962C8B-B14F-4D97-AF65-F5344CB8AC3E}">
        <p14:creationId xmlns:p14="http://schemas.microsoft.com/office/powerpoint/2010/main" val="35027156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5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6172 -0.06991 L 0.06172 -0.06968 C 0.06406 -0.06042 0.06628 -0.05023 0.06953 -0.04097 C 0.08021 -0.01065 0.10247 0.03148 0.10963 0.0618 C 0.11081 0.06759 0.11224 0.07338 0.11341 0.07916 C 0.11654 0.09282 0.11484 0.08958 0.11953 0.10555 C 0.1207 0.10949 0.12174 0.11389 0.12357 0.11736 C 0.12786 0.12615 0.13372 0.13148 0.13958 0.13796 C 0.1401 0.13981 0.14075 0.14166 0.14154 0.14375 C 0.14245 0.14606 0.14362 0.14838 0.1444 0.15092 C 0.14805 0.16273 0.14401 0.1574 0.14974 0.16296 " pathEditMode="relative" rAng="0" ptsTypes="AAAAAAAAAAA">
                                      <p:cBhvr>
                                        <p:cTn id="4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401" y="116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000"/>
                            </p:stCondLst>
                            <p:childTnLst>
                              <p:par>
                                <p:cTn id="51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2" dur="2000" fill="hold"/>
                                        <p:tgtEl>
                                          <p:spTgt spid="12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6211 -0.07662 L 0.06211 -0.07662 C 0.0776 -0.08796 0.09297 -0.1 0.10859 -0.11042 C 0.14101 -0.13264 0.17448 -0.15023 0.20638 -0.17477 C 0.21523 -0.18148 0.22396 -0.18889 0.23294 -0.19491 C 0.23906 -0.19907 0.24583 -0.20069 0.25195 -0.20509 C 0.26328 -0.21319 0.2737 -0.22477 0.28516 -0.23217 C 0.30508 -0.24467 0.32604 -0.25162 0.34596 -0.26412 C 0.3513 -0.26759 0.35651 -0.27199 0.36211 -0.2743 C 0.36862 -0.27708 0.37539 -0.27754 0.38203 -0.2794 C 0.38893 -0.28449 0.39583 -0.28981 0.40286 -0.29444 C 0.4151 -0.30254 0.41654 -0.30254 0.4276 -0.30625 C 0.43698 -0.31481 0.42786 -0.30764 0.44844 -0.31319 C 0.45325 -0.31435 0.45794 -0.31643 0.46276 -0.31805 C 0.4681 -0.31759 0.47357 -0.31852 0.47878 -0.31643 C 0.47995 -0.31597 0.48021 -0.31319 0.48073 -0.31134 C 0.48151 -0.3081 0.4819 -0.30463 0.48268 -0.30139 C 0.48737 -0.28032 0.48242 -0.30579 0.48555 -0.28958 " pathEditMode="relative" ptsTypes="AAAAAAAAAAAAAAAAAA">
                                      <p:cBhvr>
                                        <p:cTn id="61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2000"/>
                            </p:stCondLst>
                            <p:childTnLst>
                              <p:par>
                                <p:cTn id="63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4" dur="2000" fill="hold"/>
                                        <p:tgtEl>
                                          <p:spTgt spid="39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9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055 -0.19444 L 0.01055 -0.19444 C 0.01302 -0.20694 0.01472 -0.2199 0.0181 -0.23171 C 0.02019 -0.23935 0.02383 -0.24513 0.0267 -0.25185 C 0.05065 -0.31088 0.04076 -0.29467 0.07409 -0.34652 C 0.08685 -0.3662 0.11302 -0.40393 0.11302 -0.40393 C 0.11433 -0.40833 0.11511 -0.41365 0.1168 -0.41736 C 0.12709 -0.43935 0.12878 -0.44004 0.13972 -0.45277 " pathEditMode="relative" ptsTypes="AAAAAAAA">
                                      <p:cBhvr>
                                        <p:cTn id="73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2000"/>
                            </p:stCondLst>
                            <p:childTnLst>
                              <p:par>
                                <p:cTn id="75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6" dur="2000" fill="hold"/>
                                        <p:tgtEl>
                                          <p:spTgt spid="44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1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099 -0.1456 L -0.03099 -0.1456 C -0.03984 -0.16759 -0.03711 -0.16365 -0.05768 -0.18449 C -0.08893 -0.21643 -0.08242 -0.21273 -0.10325 -0.22014 C -0.10573 -0.22222 -0.10807 -0.22546 -0.11081 -0.22685 C -0.11393 -0.22824 -0.11719 -0.22754 -0.12031 -0.22847 C -0.12135 -0.2287 -0.12213 -0.22986 -0.12318 -0.23009 C -0.12604 -0.23102 -0.12891 -0.23125 -0.13164 -0.23194 C -0.13359 -0.23287 -0.13542 -0.23518 -0.13737 -0.23518 C -0.1431 -0.23565 -0.14883 -0.23403 -0.15443 -0.23356 C -0.15664 -0.23333 -0.15885 -0.23356 -0.16107 -0.23356 " pathEditMode="relative" ptsTypes="AAAAAAAAAAA">
                                      <p:cBhvr>
                                        <p:cTn id="85" dur="2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2000"/>
                            </p:stCondLst>
                            <p:childTnLst>
                              <p:par>
                                <p:cTn id="87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8" dur="2000" fill="hold"/>
                                        <p:tgtEl>
                                          <p:spTgt spid="47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3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4714 -0.06481 L -0.04714 -0.06458 C -0.0582 -0.04745 -0.06537 -0.02199 -0.08008 -0.01273 C -0.11198 0.00787 -0.0974 -0.0037 -0.12865 0.02616 C -0.13099 0.02824 -0.13307 0.03079 -0.13542 0.03287 C -0.13841 0.03588 -0.1418 0.03773 -0.1444 0.04144 C -0.14831 0.0463 -0.15169 0.05209 -0.15573 0.05648 C -0.15964 0.06065 -0.16445 0.0625 -0.16836 0.06667 C -0.17123 0.06991 -0.17344 0.07477 -0.17617 0.07847 C -0.17722 0.07986 -0.17839 0.08079 -0.17943 0.08195 " pathEditMode="relative" rAng="0" ptsTypes="AAAAAAAAAA">
                                      <p:cBhvr>
                                        <p:cTn id="97" dur="2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615" y="733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2000"/>
                            </p:stCondLst>
                            <p:childTnLst>
                              <p:par>
                                <p:cTn id="99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0" dur="2000" fill="hold"/>
                                        <p:tgtEl>
                                          <p:spTgt spid="63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66" grpId="0" animBg="1"/>
      <p:bldP spid="67" grpId="0" animBg="1"/>
      <p:bldP spid="68" grpId="0" animBg="1"/>
      <p:bldP spid="69" grpId="0" animBg="1"/>
      <p:bldP spid="7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形 4">
            <a:extLst>
              <a:ext uri="{FF2B5EF4-FFF2-40B4-BE49-F238E27FC236}">
                <a16:creationId xmlns:a16="http://schemas.microsoft.com/office/drawing/2014/main" id="{247FD368-B523-40D9-BD06-8360E2E506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6200000">
            <a:off x="2659745" y="-2659746"/>
            <a:ext cx="6872512" cy="12192003"/>
          </a:xfrm>
          <a:prstGeom prst="rect">
            <a:avLst/>
          </a:prstGeom>
        </p:spPr>
      </p:pic>
      <p:sp>
        <p:nvSpPr>
          <p:cNvPr id="6" name="任意多边形: 形状 5">
            <a:extLst>
              <a:ext uri="{FF2B5EF4-FFF2-40B4-BE49-F238E27FC236}">
                <a16:creationId xmlns:a16="http://schemas.microsoft.com/office/drawing/2014/main" id="{489880D0-1182-4052-848E-3D936536B382}"/>
              </a:ext>
            </a:extLst>
          </p:cNvPr>
          <p:cNvSpPr/>
          <p:nvPr/>
        </p:nvSpPr>
        <p:spPr>
          <a:xfrm>
            <a:off x="405193" y="410620"/>
            <a:ext cx="11381613" cy="6284409"/>
          </a:xfrm>
          <a:custGeom>
            <a:avLst/>
            <a:gdLst>
              <a:gd name="connsiteX0" fmla="*/ 739424 w 12277406"/>
              <a:gd name="connsiteY0" fmla="*/ 6032746 h 7271836"/>
              <a:gd name="connsiteX1" fmla="*/ 782967 w 12277406"/>
              <a:gd name="connsiteY1" fmla="*/ 3478232 h 7271836"/>
              <a:gd name="connsiteX2" fmla="*/ 782967 w 12277406"/>
              <a:gd name="connsiteY2" fmla="*/ 836632 h 7271836"/>
              <a:gd name="connsiteX3" fmla="*/ 1552224 w 12277406"/>
              <a:gd name="connsiteY3" fmla="*/ 386689 h 7271836"/>
              <a:gd name="connsiteX4" fmla="*/ 11320338 w 12277406"/>
              <a:gd name="connsiteY4" fmla="*/ 357660 h 7271836"/>
              <a:gd name="connsiteX5" fmla="*/ 11813824 w 12277406"/>
              <a:gd name="connsiteY5" fmla="*/ 5074803 h 7271836"/>
              <a:gd name="connsiteX6" fmla="*/ 11305824 w 12277406"/>
              <a:gd name="connsiteY6" fmla="*/ 6889089 h 7271836"/>
              <a:gd name="connsiteX7" fmla="*/ 797481 w 12277406"/>
              <a:gd name="connsiteY7" fmla="*/ 7208403 h 7271836"/>
              <a:gd name="connsiteX8" fmla="*/ 739424 w 12277406"/>
              <a:gd name="connsiteY8" fmla="*/ 6032746 h 7271836"/>
              <a:gd name="connsiteX0" fmla="*/ 739424 w 12277406"/>
              <a:gd name="connsiteY0" fmla="*/ 6088272 h 7327362"/>
              <a:gd name="connsiteX1" fmla="*/ 782967 w 12277406"/>
              <a:gd name="connsiteY1" fmla="*/ 3533758 h 7327362"/>
              <a:gd name="connsiteX2" fmla="*/ 899081 w 12277406"/>
              <a:gd name="connsiteY2" fmla="*/ 2198443 h 7327362"/>
              <a:gd name="connsiteX3" fmla="*/ 1552224 w 12277406"/>
              <a:gd name="connsiteY3" fmla="*/ 442215 h 7327362"/>
              <a:gd name="connsiteX4" fmla="*/ 11320338 w 12277406"/>
              <a:gd name="connsiteY4" fmla="*/ 413186 h 7327362"/>
              <a:gd name="connsiteX5" fmla="*/ 11813824 w 12277406"/>
              <a:gd name="connsiteY5" fmla="*/ 5130329 h 7327362"/>
              <a:gd name="connsiteX6" fmla="*/ 11305824 w 12277406"/>
              <a:gd name="connsiteY6" fmla="*/ 6944615 h 7327362"/>
              <a:gd name="connsiteX7" fmla="*/ 797481 w 12277406"/>
              <a:gd name="connsiteY7" fmla="*/ 7263929 h 7327362"/>
              <a:gd name="connsiteX8" fmla="*/ 739424 w 12277406"/>
              <a:gd name="connsiteY8" fmla="*/ 6088272 h 7327362"/>
              <a:gd name="connsiteX0" fmla="*/ 739424 w 12277406"/>
              <a:gd name="connsiteY0" fmla="*/ 6088272 h 7327362"/>
              <a:gd name="connsiteX1" fmla="*/ 782967 w 12277406"/>
              <a:gd name="connsiteY1" fmla="*/ 3533758 h 7327362"/>
              <a:gd name="connsiteX2" fmla="*/ 899081 w 12277406"/>
              <a:gd name="connsiteY2" fmla="*/ 2198443 h 7327362"/>
              <a:gd name="connsiteX3" fmla="*/ 1552224 w 12277406"/>
              <a:gd name="connsiteY3" fmla="*/ 442215 h 7327362"/>
              <a:gd name="connsiteX4" fmla="*/ 11320338 w 12277406"/>
              <a:gd name="connsiteY4" fmla="*/ 413186 h 7327362"/>
              <a:gd name="connsiteX5" fmla="*/ 11813824 w 12277406"/>
              <a:gd name="connsiteY5" fmla="*/ 5130329 h 7327362"/>
              <a:gd name="connsiteX6" fmla="*/ 11305824 w 12277406"/>
              <a:gd name="connsiteY6" fmla="*/ 6944615 h 7327362"/>
              <a:gd name="connsiteX7" fmla="*/ 797481 w 12277406"/>
              <a:gd name="connsiteY7" fmla="*/ 7263929 h 7327362"/>
              <a:gd name="connsiteX8" fmla="*/ 739424 w 12277406"/>
              <a:gd name="connsiteY8" fmla="*/ 6088272 h 7327362"/>
              <a:gd name="connsiteX0" fmla="*/ 739424 w 12277406"/>
              <a:gd name="connsiteY0" fmla="*/ 6092350 h 7331440"/>
              <a:gd name="connsiteX1" fmla="*/ 782967 w 12277406"/>
              <a:gd name="connsiteY1" fmla="*/ 3537836 h 7331440"/>
              <a:gd name="connsiteX2" fmla="*/ 507195 w 12277406"/>
              <a:gd name="connsiteY2" fmla="*/ 2289607 h 7331440"/>
              <a:gd name="connsiteX3" fmla="*/ 1552224 w 12277406"/>
              <a:gd name="connsiteY3" fmla="*/ 446293 h 7331440"/>
              <a:gd name="connsiteX4" fmla="*/ 11320338 w 12277406"/>
              <a:gd name="connsiteY4" fmla="*/ 417264 h 7331440"/>
              <a:gd name="connsiteX5" fmla="*/ 11813824 w 12277406"/>
              <a:gd name="connsiteY5" fmla="*/ 5134407 h 7331440"/>
              <a:gd name="connsiteX6" fmla="*/ 11305824 w 12277406"/>
              <a:gd name="connsiteY6" fmla="*/ 6948693 h 7331440"/>
              <a:gd name="connsiteX7" fmla="*/ 797481 w 12277406"/>
              <a:gd name="connsiteY7" fmla="*/ 7268007 h 7331440"/>
              <a:gd name="connsiteX8" fmla="*/ 739424 w 12277406"/>
              <a:gd name="connsiteY8" fmla="*/ 6092350 h 7331440"/>
              <a:gd name="connsiteX0" fmla="*/ 729525 w 12267507"/>
              <a:gd name="connsiteY0" fmla="*/ 6092350 h 7331440"/>
              <a:gd name="connsiteX1" fmla="*/ 511811 w 12267507"/>
              <a:gd name="connsiteY1" fmla="*/ 3624922 h 7331440"/>
              <a:gd name="connsiteX2" fmla="*/ 497296 w 12267507"/>
              <a:gd name="connsiteY2" fmla="*/ 2289607 h 7331440"/>
              <a:gd name="connsiteX3" fmla="*/ 1542325 w 12267507"/>
              <a:gd name="connsiteY3" fmla="*/ 446293 h 7331440"/>
              <a:gd name="connsiteX4" fmla="*/ 11310439 w 12267507"/>
              <a:gd name="connsiteY4" fmla="*/ 417264 h 7331440"/>
              <a:gd name="connsiteX5" fmla="*/ 11803925 w 12267507"/>
              <a:gd name="connsiteY5" fmla="*/ 5134407 h 7331440"/>
              <a:gd name="connsiteX6" fmla="*/ 11295925 w 12267507"/>
              <a:gd name="connsiteY6" fmla="*/ 6948693 h 7331440"/>
              <a:gd name="connsiteX7" fmla="*/ 787582 w 12267507"/>
              <a:gd name="connsiteY7" fmla="*/ 7268007 h 7331440"/>
              <a:gd name="connsiteX8" fmla="*/ 729525 w 12267507"/>
              <a:gd name="connsiteY8" fmla="*/ 6092350 h 7331440"/>
              <a:gd name="connsiteX0" fmla="*/ 729525 w 12294456"/>
              <a:gd name="connsiteY0" fmla="*/ 5819470 h 7058560"/>
              <a:gd name="connsiteX1" fmla="*/ 511811 w 12294456"/>
              <a:gd name="connsiteY1" fmla="*/ 3352042 h 7058560"/>
              <a:gd name="connsiteX2" fmla="*/ 497296 w 12294456"/>
              <a:gd name="connsiteY2" fmla="*/ 2016727 h 7058560"/>
              <a:gd name="connsiteX3" fmla="*/ 1542325 w 12294456"/>
              <a:gd name="connsiteY3" fmla="*/ 173413 h 7058560"/>
              <a:gd name="connsiteX4" fmla="*/ 10773410 w 12294456"/>
              <a:gd name="connsiteY4" fmla="*/ 608841 h 7058560"/>
              <a:gd name="connsiteX5" fmla="*/ 11803925 w 12294456"/>
              <a:gd name="connsiteY5" fmla="*/ 4861527 h 7058560"/>
              <a:gd name="connsiteX6" fmla="*/ 11295925 w 12294456"/>
              <a:gd name="connsiteY6" fmla="*/ 6675813 h 7058560"/>
              <a:gd name="connsiteX7" fmla="*/ 787582 w 12294456"/>
              <a:gd name="connsiteY7" fmla="*/ 6995127 h 7058560"/>
              <a:gd name="connsiteX8" fmla="*/ 729525 w 12294456"/>
              <a:gd name="connsiteY8" fmla="*/ 5819470 h 7058560"/>
              <a:gd name="connsiteX0" fmla="*/ 729525 w 12203819"/>
              <a:gd name="connsiteY0" fmla="*/ 5817287 h 7056377"/>
              <a:gd name="connsiteX1" fmla="*/ 511811 w 12203819"/>
              <a:gd name="connsiteY1" fmla="*/ 3349859 h 7056377"/>
              <a:gd name="connsiteX2" fmla="*/ 497296 w 12203819"/>
              <a:gd name="connsiteY2" fmla="*/ 2014544 h 7056377"/>
              <a:gd name="connsiteX3" fmla="*/ 1542325 w 12203819"/>
              <a:gd name="connsiteY3" fmla="*/ 171230 h 7056377"/>
              <a:gd name="connsiteX4" fmla="*/ 10773410 w 12203819"/>
              <a:gd name="connsiteY4" fmla="*/ 606658 h 7056377"/>
              <a:gd name="connsiteX5" fmla="*/ 11542668 w 12203819"/>
              <a:gd name="connsiteY5" fmla="*/ 4815801 h 7056377"/>
              <a:gd name="connsiteX6" fmla="*/ 11295925 w 12203819"/>
              <a:gd name="connsiteY6" fmla="*/ 6673630 h 7056377"/>
              <a:gd name="connsiteX7" fmla="*/ 787582 w 12203819"/>
              <a:gd name="connsiteY7" fmla="*/ 6992944 h 7056377"/>
              <a:gd name="connsiteX8" fmla="*/ 729525 w 12203819"/>
              <a:gd name="connsiteY8" fmla="*/ 5817287 h 7056377"/>
              <a:gd name="connsiteX0" fmla="*/ 729525 w 12189295"/>
              <a:gd name="connsiteY0" fmla="*/ 5888655 h 7127745"/>
              <a:gd name="connsiteX1" fmla="*/ 511811 w 12189295"/>
              <a:gd name="connsiteY1" fmla="*/ 3421227 h 7127745"/>
              <a:gd name="connsiteX2" fmla="*/ 497296 w 12189295"/>
              <a:gd name="connsiteY2" fmla="*/ 2085912 h 7127745"/>
              <a:gd name="connsiteX3" fmla="*/ 1542325 w 12189295"/>
              <a:gd name="connsiteY3" fmla="*/ 242598 h 7127745"/>
              <a:gd name="connsiteX4" fmla="*/ 11107238 w 12189295"/>
              <a:gd name="connsiteY4" fmla="*/ 532883 h 7127745"/>
              <a:gd name="connsiteX5" fmla="*/ 11542668 w 12189295"/>
              <a:gd name="connsiteY5" fmla="*/ 4887169 h 7127745"/>
              <a:gd name="connsiteX6" fmla="*/ 11295925 w 12189295"/>
              <a:gd name="connsiteY6" fmla="*/ 6744998 h 7127745"/>
              <a:gd name="connsiteX7" fmla="*/ 787582 w 12189295"/>
              <a:gd name="connsiteY7" fmla="*/ 7064312 h 7127745"/>
              <a:gd name="connsiteX8" fmla="*/ 729525 w 12189295"/>
              <a:gd name="connsiteY8" fmla="*/ 5888655 h 7127745"/>
              <a:gd name="connsiteX0" fmla="*/ 729525 w 12189295"/>
              <a:gd name="connsiteY0" fmla="*/ 6059797 h 7298887"/>
              <a:gd name="connsiteX1" fmla="*/ 511811 w 12189295"/>
              <a:gd name="connsiteY1" fmla="*/ 3592369 h 7298887"/>
              <a:gd name="connsiteX2" fmla="*/ 497296 w 12189295"/>
              <a:gd name="connsiteY2" fmla="*/ 2257054 h 7298887"/>
              <a:gd name="connsiteX3" fmla="*/ 1542325 w 12189295"/>
              <a:gd name="connsiteY3" fmla="*/ 413740 h 7298887"/>
              <a:gd name="connsiteX4" fmla="*/ 11107238 w 12189295"/>
              <a:gd name="connsiteY4" fmla="*/ 704025 h 7298887"/>
              <a:gd name="connsiteX5" fmla="*/ 11542668 w 12189295"/>
              <a:gd name="connsiteY5" fmla="*/ 5058311 h 7298887"/>
              <a:gd name="connsiteX6" fmla="*/ 11295925 w 12189295"/>
              <a:gd name="connsiteY6" fmla="*/ 6916140 h 7298887"/>
              <a:gd name="connsiteX7" fmla="*/ 787582 w 12189295"/>
              <a:gd name="connsiteY7" fmla="*/ 7235454 h 7298887"/>
              <a:gd name="connsiteX8" fmla="*/ 729525 w 12189295"/>
              <a:gd name="connsiteY8" fmla="*/ 6059797 h 7298887"/>
              <a:gd name="connsiteX0" fmla="*/ 729525 w 12163597"/>
              <a:gd name="connsiteY0" fmla="*/ 6186346 h 7425436"/>
              <a:gd name="connsiteX1" fmla="*/ 511811 w 12163597"/>
              <a:gd name="connsiteY1" fmla="*/ 3718918 h 7425436"/>
              <a:gd name="connsiteX2" fmla="*/ 497296 w 12163597"/>
              <a:gd name="connsiteY2" fmla="*/ 2383603 h 7425436"/>
              <a:gd name="connsiteX3" fmla="*/ 1542325 w 12163597"/>
              <a:gd name="connsiteY3" fmla="*/ 540289 h 7425436"/>
              <a:gd name="connsiteX4" fmla="*/ 11716838 w 12163597"/>
              <a:gd name="connsiteY4" fmla="*/ 641888 h 7425436"/>
              <a:gd name="connsiteX5" fmla="*/ 11542668 w 12163597"/>
              <a:gd name="connsiteY5" fmla="*/ 5184860 h 7425436"/>
              <a:gd name="connsiteX6" fmla="*/ 11295925 w 12163597"/>
              <a:gd name="connsiteY6" fmla="*/ 7042689 h 7425436"/>
              <a:gd name="connsiteX7" fmla="*/ 787582 w 12163597"/>
              <a:gd name="connsiteY7" fmla="*/ 7362003 h 7425436"/>
              <a:gd name="connsiteX8" fmla="*/ 729525 w 12163597"/>
              <a:gd name="connsiteY8" fmla="*/ 6186346 h 7425436"/>
              <a:gd name="connsiteX0" fmla="*/ 729525 w 12421774"/>
              <a:gd name="connsiteY0" fmla="*/ 6827884 h 8066974"/>
              <a:gd name="connsiteX1" fmla="*/ 511811 w 12421774"/>
              <a:gd name="connsiteY1" fmla="*/ 4360456 h 8066974"/>
              <a:gd name="connsiteX2" fmla="*/ 497296 w 12421774"/>
              <a:gd name="connsiteY2" fmla="*/ 3025141 h 8066974"/>
              <a:gd name="connsiteX3" fmla="*/ 1643925 w 12421774"/>
              <a:gd name="connsiteY3" fmla="*/ 78741 h 8066974"/>
              <a:gd name="connsiteX4" fmla="*/ 11716838 w 12421774"/>
              <a:gd name="connsiteY4" fmla="*/ 1283426 h 8066974"/>
              <a:gd name="connsiteX5" fmla="*/ 11542668 w 12421774"/>
              <a:gd name="connsiteY5" fmla="*/ 5826398 h 8066974"/>
              <a:gd name="connsiteX6" fmla="*/ 11295925 w 12421774"/>
              <a:gd name="connsiteY6" fmla="*/ 7684227 h 8066974"/>
              <a:gd name="connsiteX7" fmla="*/ 787582 w 12421774"/>
              <a:gd name="connsiteY7" fmla="*/ 8003541 h 8066974"/>
              <a:gd name="connsiteX8" fmla="*/ 729525 w 12421774"/>
              <a:gd name="connsiteY8" fmla="*/ 6827884 h 8066974"/>
              <a:gd name="connsiteX0" fmla="*/ 729525 w 12421774"/>
              <a:gd name="connsiteY0" fmla="*/ 6827884 h 8066974"/>
              <a:gd name="connsiteX1" fmla="*/ 511811 w 12421774"/>
              <a:gd name="connsiteY1" fmla="*/ 4360456 h 8066974"/>
              <a:gd name="connsiteX2" fmla="*/ 497296 w 12421774"/>
              <a:gd name="connsiteY2" fmla="*/ 3025141 h 8066974"/>
              <a:gd name="connsiteX3" fmla="*/ 1643925 w 12421774"/>
              <a:gd name="connsiteY3" fmla="*/ 78741 h 8066974"/>
              <a:gd name="connsiteX4" fmla="*/ 11716838 w 12421774"/>
              <a:gd name="connsiteY4" fmla="*/ 1283426 h 8066974"/>
              <a:gd name="connsiteX5" fmla="*/ 11542668 w 12421774"/>
              <a:gd name="connsiteY5" fmla="*/ 5826398 h 8066974"/>
              <a:gd name="connsiteX6" fmla="*/ 11295925 w 12421774"/>
              <a:gd name="connsiteY6" fmla="*/ 7684227 h 8066974"/>
              <a:gd name="connsiteX7" fmla="*/ 787582 w 12421774"/>
              <a:gd name="connsiteY7" fmla="*/ 8003541 h 8066974"/>
              <a:gd name="connsiteX8" fmla="*/ 729525 w 12421774"/>
              <a:gd name="connsiteY8" fmla="*/ 6827884 h 8066974"/>
              <a:gd name="connsiteX0" fmla="*/ 729525 w 12421774"/>
              <a:gd name="connsiteY0" fmla="*/ 6826138 h 8065228"/>
              <a:gd name="connsiteX1" fmla="*/ 511811 w 12421774"/>
              <a:gd name="connsiteY1" fmla="*/ 4358710 h 8065228"/>
              <a:gd name="connsiteX2" fmla="*/ 392521 w 12421774"/>
              <a:gd name="connsiteY2" fmla="*/ 2994820 h 8065228"/>
              <a:gd name="connsiteX3" fmla="*/ 1643925 w 12421774"/>
              <a:gd name="connsiteY3" fmla="*/ 76995 h 8065228"/>
              <a:gd name="connsiteX4" fmla="*/ 11716838 w 12421774"/>
              <a:gd name="connsiteY4" fmla="*/ 1281680 h 8065228"/>
              <a:gd name="connsiteX5" fmla="*/ 11542668 w 12421774"/>
              <a:gd name="connsiteY5" fmla="*/ 5824652 h 8065228"/>
              <a:gd name="connsiteX6" fmla="*/ 11295925 w 12421774"/>
              <a:gd name="connsiteY6" fmla="*/ 7682481 h 8065228"/>
              <a:gd name="connsiteX7" fmla="*/ 787582 w 12421774"/>
              <a:gd name="connsiteY7" fmla="*/ 8001795 h 8065228"/>
              <a:gd name="connsiteX8" fmla="*/ 729525 w 12421774"/>
              <a:gd name="connsiteY8" fmla="*/ 6826138 h 8065228"/>
              <a:gd name="connsiteX0" fmla="*/ 722069 w 12414318"/>
              <a:gd name="connsiteY0" fmla="*/ 6826138 h 8065228"/>
              <a:gd name="connsiteX1" fmla="*/ 304330 w 12414318"/>
              <a:gd name="connsiteY1" fmla="*/ 4387285 h 8065228"/>
              <a:gd name="connsiteX2" fmla="*/ 385065 w 12414318"/>
              <a:gd name="connsiteY2" fmla="*/ 2994820 h 8065228"/>
              <a:gd name="connsiteX3" fmla="*/ 1636469 w 12414318"/>
              <a:gd name="connsiteY3" fmla="*/ 76995 h 8065228"/>
              <a:gd name="connsiteX4" fmla="*/ 11709382 w 12414318"/>
              <a:gd name="connsiteY4" fmla="*/ 1281680 h 8065228"/>
              <a:gd name="connsiteX5" fmla="*/ 11535212 w 12414318"/>
              <a:gd name="connsiteY5" fmla="*/ 5824652 h 8065228"/>
              <a:gd name="connsiteX6" fmla="*/ 11288469 w 12414318"/>
              <a:gd name="connsiteY6" fmla="*/ 7682481 h 8065228"/>
              <a:gd name="connsiteX7" fmla="*/ 780126 w 12414318"/>
              <a:gd name="connsiteY7" fmla="*/ 8001795 h 8065228"/>
              <a:gd name="connsiteX8" fmla="*/ 722069 w 12414318"/>
              <a:gd name="connsiteY8" fmla="*/ 6826138 h 8065228"/>
              <a:gd name="connsiteX0" fmla="*/ 722069 w 12414318"/>
              <a:gd name="connsiteY0" fmla="*/ 6823820 h 8062910"/>
              <a:gd name="connsiteX1" fmla="*/ 304330 w 12414318"/>
              <a:gd name="connsiteY1" fmla="*/ 4384967 h 8062910"/>
              <a:gd name="connsiteX2" fmla="*/ 289815 w 12414318"/>
              <a:gd name="connsiteY2" fmla="*/ 2954402 h 8062910"/>
              <a:gd name="connsiteX3" fmla="*/ 1636469 w 12414318"/>
              <a:gd name="connsiteY3" fmla="*/ 74677 h 8062910"/>
              <a:gd name="connsiteX4" fmla="*/ 11709382 w 12414318"/>
              <a:gd name="connsiteY4" fmla="*/ 1279362 h 8062910"/>
              <a:gd name="connsiteX5" fmla="*/ 11535212 w 12414318"/>
              <a:gd name="connsiteY5" fmla="*/ 5822334 h 8062910"/>
              <a:gd name="connsiteX6" fmla="*/ 11288469 w 12414318"/>
              <a:gd name="connsiteY6" fmla="*/ 7680163 h 8062910"/>
              <a:gd name="connsiteX7" fmla="*/ 780126 w 12414318"/>
              <a:gd name="connsiteY7" fmla="*/ 7999477 h 8062910"/>
              <a:gd name="connsiteX8" fmla="*/ 722069 w 12414318"/>
              <a:gd name="connsiteY8" fmla="*/ 6823820 h 8062910"/>
              <a:gd name="connsiteX0" fmla="*/ 722069 w 12414318"/>
              <a:gd name="connsiteY0" fmla="*/ 6823820 h 8062910"/>
              <a:gd name="connsiteX1" fmla="*/ 304330 w 12414318"/>
              <a:gd name="connsiteY1" fmla="*/ 4384967 h 8062910"/>
              <a:gd name="connsiteX2" fmla="*/ 289815 w 12414318"/>
              <a:gd name="connsiteY2" fmla="*/ 2954402 h 8062910"/>
              <a:gd name="connsiteX3" fmla="*/ 1636469 w 12414318"/>
              <a:gd name="connsiteY3" fmla="*/ 74677 h 8062910"/>
              <a:gd name="connsiteX4" fmla="*/ 11709382 w 12414318"/>
              <a:gd name="connsiteY4" fmla="*/ 1279362 h 8062910"/>
              <a:gd name="connsiteX5" fmla="*/ 11535212 w 12414318"/>
              <a:gd name="connsiteY5" fmla="*/ 5822334 h 8062910"/>
              <a:gd name="connsiteX6" fmla="*/ 11288469 w 12414318"/>
              <a:gd name="connsiteY6" fmla="*/ 7680163 h 8062910"/>
              <a:gd name="connsiteX7" fmla="*/ 780126 w 12414318"/>
              <a:gd name="connsiteY7" fmla="*/ 7999477 h 8062910"/>
              <a:gd name="connsiteX8" fmla="*/ 722069 w 12414318"/>
              <a:gd name="connsiteY8" fmla="*/ 6823820 h 8062910"/>
              <a:gd name="connsiteX0" fmla="*/ 720661 w 12412910"/>
              <a:gd name="connsiteY0" fmla="*/ 6823820 h 8062910"/>
              <a:gd name="connsiteX1" fmla="*/ 264822 w 12412910"/>
              <a:gd name="connsiteY1" fmla="*/ 4575467 h 8062910"/>
              <a:gd name="connsiteX2" fmla="*/ 288407 w 12412910"/>
              <a:gd name="connsiteY2" fmla="*/ 2954402 h 8062910"/>
              <a:gd name="connsiteX3" fmla="*/ 1635061 w 12412910"/>
              <a:gd name="connsiteY3" fmla="*/ 74677 h 8062910"/>
              <a:gd name="connsiteX4" fmla="*/ 11707974 w 12412910"/>
              <a:gd name="connsiteY4" fmla="*/ 1279362 h 8062910"/>
              <a:gd name="connsiteX5" fmla="*/ 11533804 w 12412910"/>
              <a:gd name="connsiteY5" fmla="*/ 5822334 h 8062910"/>
              <a:gd name="connsiteX6" fmla="*/ 11287061 w 12412910"/>
              <a:gd name="connsiteY6" fmla="*/ 7680163 h 8062910"/>
              <a:gd name="connsiteX7" fmla="*/ 778718 w 12412910"/>
              <a:gd name="connsiteY7" fmla="*/ 7999477 h 8062910"/>
              <a:gd name="connsiteX8" fmla="*/ 720661 w 12412910"/>
              <a:gd name="connsiteY8" fmla="*/ 6823820 h 8062910"/>
              <a:gd name="connsiteX0" fmla="*/ 720661 w 12412910"/>
              <a:gd name="connsiteY0" fmla="*/ 6823820 h 8062910"/>
              <a:gd name="connsiteX1" fmla="*/ 264822 w 12412910"/>
              <a:gd name="connsiteY1" fmla="*/ 4575467 h 8062910"/>
              <a:gd name="connsiteX2" fmla="*/ 288407 w 12412910"/>
              <a:gd name="connsiteY2" fmla="*/ 2954402 h 8062910"/>
              <a:gd name="connsiteX3" fmla="*/ 1635061 w 12412910"/>
              <a:gd name="connsiteY3" fmla="*/ 74677 h 8062910"/>
              <a:gd name="connsiteX4" fmla="*/ 11707974 w 12412910"/>
              <a:gd name="connsiteY4" fmla="*/ 1279362 h 8062910"/>
              <a:gd name="connsiteX5" fmla="*/ 11533804 w 12412910"/>
              <a:gd name="connsiteY5" fmla="*/ 5822334 h 8062910"/>
              <a:gd name="connsiteX6" fmla="*/ 11287061 w 12412910"/>
              <a:gd name="connsiteY6" fmla="*/ 7680163 h 8062910"/>
              <a:gd name="connsiteX7" fmla="*/ 778718 w 12412910"/>
              <a:gd name="connsiteY7" fmla="*/ 7999477 h 8062910"/>
              <a:gd name="connsiteX8" fmla="*/ 720661 w 12412910"/>
              <a:gd name="connsiteY8" fmla="*/ 6823820 h 8062910"/>
              <a:gd name="connsiteX0" fmla="*/ 377839 w 12628888"/>
              <a:gd name="connsiteY0" fmla="*/ 6595220 h 8077500"/>
              <a:gd name="connsiteX1" fmla="*/ 480800 w 12628888"/>
              <a:gd name="connsiteY1" fmla="*/ 4575467 h 8077500"/>
              <a:gd name="connsiteX2" fmla="*/ 504385 w 12628888"/>
              <a:gd name="connsiteY2" fmla="*/ 2954402 h 8077500"/>
              <a:gd name="connsiteX3" fmla="*/ 1851039 w 12628888"/>
              <a:gd name="connsiteY3" fmla="*/ 74677 h 8077500"/>
              <a:gd name="connsiteX4" fmla="*/ 11923952 w 12628888"/>
              <a:gd name="connsiteY4" fmla="*/ 1279362 h 8077500"/>
              <a:gd name="connsiteX5" fmla="*/ 11749782 w 12628888"/>
              <a:gd name="connsiteY5" fmla="*/ 5822334 h 8077500"/>
              <a:gd name="connsiteX6" fmla="*/ 11503039 w 12628888"/>
              <a:gd name="connsiteY6" fmla="*/ 7680163 h 8077500"/>
              <a:gd name="connsiteX7" fmla="*/ 994696 w 12628888"/>
              <a:gd name="connsiteY7" fmla="*/ 7999477 h 8077500"/>
              <a:gd name="connsiteX8" fmla="*/ 377839 w 12628888"/>
              <a:gd name="connsiteY8" fmla="*/ 6595220 h 8077500"/>
              <a:gd name="connsiteX0" fmla="*/ 405392 w 12656441"/>
              <a:gd name="connsiteY0" fmla="*/ 6595220 h 8077500"/>
              <a:gd name="connsiteX1" fmla="*/ 508353 w 12656441"/>
              <a:gd name="connsiteY1" fmla="*/ 4575467 h 8077500"/>
              <a:gd name="connsiteX2" fmla="*/ 531938 w 12656441"/>
              <a:gd name="connsiteY2" fmla="*/ 2954402 h 8077500"/>
              <a:gd name="connsiteX3" fmla="*/ 1878592 w 12656441"/>
              <a:gd name="connsiteY3" fmla="*/ 74677 h 8077500"/>
              <a:gd name="connsiteX4" fmla="*/ 11951505 w 12656441"/>
              <a:gd name="connsiteY4" fmla="*/ 1279362 h 8077500"/>
              <a:gd name="connsiteX5" fmla="*/ 11777335 w 12656441"/>
              <a:gd name="connsiteY5" fmla="*/ 5822334 h 8077500"/>
              <a:gd name="connsiteX6" fmla="*/ 11530592 w 12656441"/>
              <a:gd name="connsiteY6" fmla="*/ 7680163 h 8077500"/>
              <a:gd name="connsiteX7" fmla="*/ 1022249 w 12656441"/>
              <a:gd name="connsiteY7" fmla="*/ 7999477 h 8077500"/>
              <a:gd name="connsiteX8" fmla="*/ 405392 w 12656441"/>
              <a:gd name="connsiteY8" fmla="*/ 6595220 h 8077500"/>
              <a:gd name="connsiteX0" fmla="*/ 94056 w 12345105"/>
              <a:gd name="connsiteY0" fmla="*/ 6595220 h 7892149"/>
              <a:gd name="connsiteX1" fmla="*/ 197017 w 12345105"/>
              <a:gd name="connsiteY1" fmla="*/ 4575467 h 7892149"/>
              <a:gd name="connsiteX2" fmla="*/ 220602 w 12345105"/>
              <a:gd name="connsiteY2" fmla="*/ 2954402 h 7892149"/>
              <a:gd name="connsiteX3" fmla="*/ 1567256 w 12345105"/>
              <a:gd name="connsiteY3" fmla="*/ 74677 h 7892149"/>
              <a:gd name="connsiteX4" fmla="*/ 11640169 w 12345105"/>
              <a:gd name="connsiteY4" fmla="*/ 1279362 h 7892149"/>
              <a:gd name="connsiteX5" fmla="*/ 11465999 w 12345105"/>
              <a:gd name="connsiteY5" fmla="*/ 5822334 h 7892149"/>
              <a:gd name="connsiteX6" fmla="*/ 11219256 w 12345105"/>
              <a:gd name="connsiteY6" fmla="*/ 7680163 h 7892149"/>
              <a:gd name="connsiteX7" fmla="*/ 1714213 w 12345105"/>
              <a:gd name="connsiteY7" fmla="*/ 7694677 h 7892149"/>
              <a:gd name="connsiteX8" fmla="*/ 94056 w 12345105"/>
              <a:gd name="connsiteY8" fmla="*/ 6595220 h 7892149"/>
              <a:gd name="connsiteX0" fmla="*/ 94056 w 12374446"/>
              <a:gd name="connsiteY0" fmla="*/ 6595220 h 7831727"/>
              <a:gd name="connsiteX1" fmla="*/ 197017 w 12374446"/>
              <a:gd name="connsiteY1" fmla="*/ 4575467 h 7831727"/>
              <a:gd name="connsiteX2" fmla="*/ 220602 w 12374446"/>
              <a:gd name="connsiteY2" fmla="*/ 2954402 h 7831727"/>
              <a:gd name="connsiteX3" fmla="*/ 1567256 w 12374446"/>
              <a:gd name="connsiteY3" fmla="*/ 74677 h 7831727"/>
              <a:gd name="connsiteX4" fmla="*/ 11640169 w 12374446"/>
              <a:gd name="connsiteY4" fmla="*/ 1279362 h 7831727"/>
              <a:gd name="connsiteX5" fmla="*/ 11465999 w 12374446"/>
              <a:gd name="connsiteY5" fmla="*/ 5822334 h 7831727"/>
              <a:gd name="connsiteX6" fmla="*/ 10393756 w 12374446"/>
              <a:gd name="connsiteY6" fmla="*/ 7578563 h 7831727"/>
              <a:gd name="connsiteX7" fmla="*/ 1714213 w 12374446"/>
              <a:gd name="connsiteY7" fmla="*/ 7694677 h 7831727"/>
              <a:gd name="connsiteX8" fmla="*/ 94056 w 12374446"/>
              <a:gd name="connsiteY8" fmla="*/ 6595220 h 7831727"/>
              <a:gd name="connsiteX0" fmla="*/ 94056 w 12374446"/>
              <a:gd name="connsiteY0" fmla="*/ 6595220 h 7831727"/>
              <a:gd name="connsiteX1" fmla="*/ 197017 w 12374446"/>
              <a:gd name="connsiteY1" fmla="*/ 4575467 h 7831727"/>
              <a:gd name="connsiteX2" fmla="*/ 220602 w 12374446"/>
              <a:gd name="connsiteY2" fmla="*/ 2954402 h 7831727"/>
              <a:gd name="connsiteX3" fmla="*/ 1567256 w 12374446"/>
              <a:gd name="connsiteY3" fmla="*/ 74677 h 7831727"/>
              <a:gd name="connsiteX4" fmla="*/ 11640169 w 12374446"/>
              <a:gd name="connsiteY4" fmla="*/ 1279362 h 7831727"/>
              <a:gd name="connsiteX5" fmla="*/ 11465999 w 12374446"/>
              <a:gd name="connsiteY5" fmla="*/ 5822334 h 7831727"/>
              <a:gd name="connsiteX6" fmla="*/ 10393756 w 12374446"/>
              <a:gd name="connsiteY6" fmla="*/ 7578563 h 7831727"/>
              <a:gd name="connsiteX7" fmla="*/ 1714213 w 12374446"/>
              <a:gd name="connsiteY7" fmla="*/ 7694677 h 7831727"/>
              <a:gd name="connsiteX8" fmla="*/ 94056 w 12374446"/>
              <a:gd name="connsiteY8" fmla="*/ 6595220 h 7831727"/>
              <a:gd name="connsiteX0" fmla="*/ 94056 w 12344667"/>
              <a:gd name="connsiteY0" fmla="*/ 6595220 h 7831727"/>
              <a:gd name="connsiteX1" fmla="*/ 197017 w 12344667"/>
              <a:gd name="connsiteY1" fmla="*/ 4575467 h 7831727"/>
              <a:gd name="connsiteX2" fmla="*/ 220602 w 12344667"/>
              <a:gd name="connsiteY2" fmla="*/ 2954402 h 7831727"/>
              <a:gd name="connsiteX3" fmla="*/ 1567256 w 12344667"/>
              <a:gd name="connsiteY3" fmla="*/ 74677 h 7831727"/>
              <a:gd name="connsiteX4" fmla="*/ 11640169 w 12344667"/>
              <a:gd name="connsiteY4" fmla="*/ 1279362 h 7831727"/>
              <a:gd name="connsiteX5" fmla="*/ 11465999 w 12344667"/>
              <a:gd name="connsiteY5" fmla="*/ 5822334 h 7831727"/>
              <a:gd name="connsiteX6" fmla="*/ 10393756 w 12344667"/>
              <a:gd name="connsiteY6" fmla="*/ 7578563 h 7831727"/>
              <a:gd name="connsiteX7" fmla="*/ 1714213 w 12344667"/>
              <a:gd name="connsiteY7" fmla="*/ 7694677 h 7831727"/>
              <a:gd name="connsiteX8" fmla="*/ 94056 w 12344667"/>
              <a:gd name="connsiteY8" fmla="*/ 6595220 h 7831727"/>
              <a:gd name="connsiteX0" fmla="*/ 94056 w 13094993"/>
              <a:gd name="connsiteY0" fmla="*/ 6596602 h 7833109"/>
              <a:gd name="connsiteX1" fmla="*/ 197017 w 13094993"/>
              <a:gd name="connsiteY1" fmla="*/ 4576849 h 7833109"/>
              <a:gd name="connsiteX2" fmla="*/ 220602 w 13094993"/>
              <a:gd name="connsiteY2" fmla="*/ 2955784 h 7833109"/>
              <a:gd name="connsiteX3" fmla="*/ 1567256 w 13094993"/>
              <a:gd name="connsiteY3" fmla="*/ 76059 h 7833109"/>
              <a:gd name="connsiteX4" fmla="*/ 11640169 w 13094993"/>
              <a:gd name="connsiteY4" fmla="*/ 1280744 h 7833109"/>
              <a:gd name="connsiteX5" fmla="*/ 12989999 w 13094993"/>
              <a:gd name="connsiteY5" fmla="*/ 5925316 h 7833109"/>
              <a:gd name="connsiteX6" fmla="*/ 10393756 w 13094993"/>
              <a:gd name="connsiteY6" fmla="*/ 7579945 h 7833109"/>
              <a:gd name="connsiteX7" fmla="*/ 1714213 w 13094993"/>
              <a:gd name="connsiteY7" fmla="*/ 7696059 h 7833109"/>
              <a:gd name="connsiteX8" fmla="*/ 94056 w 13094993"/>
              <a:gd name="connsiteY8" fmla="*/ 6596602 h 7833109"/>
              <a:gd name="connsiteX0" fmla="*/ 94056 w 13581500"/>
              <a:gd name="connsiteY0" fmla="*/ 6723052 h 7959559"/>
              <a:gd name="connsiteX1" fmla="*/ 197017 w 13581500"/>
              <a:gd name="connsiteY1" fmla="*/ 4703299 h 7959559"/>
              <a:gd name="connsiteX2" fmla="*/ 220602 w 13581500"/>
              <a:gd name="connsiteY2" fmla="*/ 3082234 h 7959559"/>
              <a:gd name="connsiteX3" fmla="*/ 1567256 w 13581500"/>
              <a:gd name="connsiteY3" fmla="*/ 202509 h 7959559"/>
              <a:gd name="connsiteX4" fmla="*/ 12465669 w 13581500"/>
              <a:gd name="connsiteY4" fmla="*/ 886494 h 7959559"/>
              <a:gd name="connsiteX5" fmla="*/ 12989999 w 13581500"/>
              <a:gd name="connsiteY5" fmla="*/ 6051766 h 7959559"/>
              <a:gd name="connsiteX6" fmla="*/ 10393756 w 13581500"/>
              <a:gd name="connsiteY6" fmla="*/ 7706395 h 7959559"/>
              <a:gd name="connsiteX7" fmla="*/ 1714213 w 13581500"/>
              <a:gd name="connsiteY7" fmla="*/ 7822509 h 7959559"/>
              <a:gd name="connsiteX8" fmla="*/ 94056 w 13581500"/>
              <a:gd name="connsiteY8" fmla="*/ 6723052 h 7959559"/>
              <a:gd name="connsiteX0" fmla="*/ 94056 w 13578033"/>
              <a:gd name="connsiteY0" fmla="*/ 6372151 h 7608658"/>
              <a:gd name="connsiteX1" fmla="*/ 197017 w 13578033"/>
              <a:gd name="connsiteY1" fmla="*/ 4352398 h 7608658"/>
              <a:gd name="connsiteX2" fmla="*/ 220602 w 13578033"/>
              <a:gd name="connsiteY2" fmla="*/ 2731333 h 7608658"/>
              <a:gd name="connsiteX3" fmla="*/ 1618056 w 13578033"/>
              <a:gd name="connsiteY3" fmla="*/ 410408 h 7608658"/>
              <a:gd name="connsiteX4" fmla="*/ 12465669 w 13578033"/>
              <a:gd name="connsiteY4" fmla="*/ 535593 h 7608658"/>
              <a:gd name="connsiteX5" fmla="*/ 12989999 w 13578033"/>
              <a:gd name="connsiteY5" fmla="*/ 5700865 h 7608658"/>
              <a:gd name="connsiteX6" fmla="*/ 10393756 w 13578033"/>
              <a:gd name="connsiteY6" fmla="*/ 7355494 h 7608658"/>
              <a:gd name="connsiteX7" fmla="*/ 1714213 w 13578033"/>
              <a:gd name="connsiteY7" fmla="*/ 7471608 h 7608658"/>
              <a:gd name="connsiteX8" fmla="*/ 94056 w 13578033"/>
              <a:gd name="connsiteY8" fmla="*/ 6372151 h 7608658"/>
              <a:gd name="connsiteX0" fmla="*/ 146154 w 13630131"/>
              <a:gd name="connsiteY0" fmla="*/ 6468355 h 7704862"/>
              <a:gd name="connsiteX1" fmla="*/ 249115 w 13630131"/>
              <a:gd name="connsiteY1" fmla="*/ 4448602 h 7704862"/>
              <a:gd name="connsiteX2" fmla="*/ 1670154 w 13630131"/>
              <a:gd name="connsiteY2" fmla="*/ 506612 h 7704862"/>
              <a:gd name="connsiteX3" fmla="*/ 12517767 w 13630131"/>
              <a:gd name="connsiteY3" fmla="*/ 631797 h 7704862"/>
              <a:gd name="connsiteX4" fmla="*/ 13042097 w 13630131"/>
              <a:gd name="connsiteY4" fmla="*/ 5797069 h 7704862"/>
              <a:gd name="connsiteX5" fmla="*/ 10445854 w 13630131"/>
              <a:gd name="connsiteY5" fmla="*/ 7451698 h 7704862"/>
              <a:gd name="connsiteX6" fmla="*/ 1766311 w 13630131"/>
              <a:gd name="connsiteY6" fmla="*/ 7567812 h 7704862"/>
              <a:gd name="connsiteX7" fmla="*/ 146154 w 13630131"/>
              <a:gd name="connsiteY7" fmla="*/ 6468355 h 7704862"/>
              <a:gd name="connsiteX0" fmla="*/ 81896 w 13565873"/>
              <a:gd name="connsiteY0" fmla="*/ 6468355 h 7704862"/>
              <a:gd name="connsiteX1" fmla="*/ 184857 w 13565873"/>
              <a:gd name="connsiteY1" fmla="*/ 4448602 h 7704862"/>
              <a:gd name="connsiteX2" fmla="*/ 1605896 w 13565873"/>
              <a:gd name="connsiteY2" fmla="*/ 506612 h 7704862"/>
              <a:gd name="connsiteX3" fmla="*/ 12453509 w 13565873"/>
              <a:gd name="connsiteY3" fmla="*/ 631797 h 7704862"/>
              <a:gd name="connsiteX4" fmla="*/ 12977839 w 13565873"/>
              <a:gd name="connsiteY4" fmla="*/ 5797069 h 7704862"/>
              <a:gd name="connsiteX5" fmla="*/ 10381596 w 13565873"/>
              <a:gd name="connsiteY5" fmla="*/ 7451698 h 7704862"/>
              <a:gd name="connsiteX6" fmla="*/ 1702053 w 13565873"/>
              <a:gd name="connsiteY6" fmla="*/ 7567812 h 7704862"/>
              <a:gd name="connsiteX7" fmla="*/ 81896 w 13565873"/>
              <a:gd name="connsiteY7" fmla="*/ 6468355 h 7704862"/>
              <a:gd name="connsiteX0" fmla="*/ 96329 w 13808906"/>
              <a:gd name="connsiteY0" fmla="*/ 7166855 h 7662182"/>
              <a:gd name="connsiteX1" fmla="*/ 427890 w 13808906"/>
              <a:gd name="connsiteY1" fmla="*/ 4448602 h 7662182"/>
              <a:gd name="connsiteX2" fmla="*/ 1848929 w 13808906"/>
              <a:gd name="connsiteY2" fmla="*/ 506612 h 7662182"/>
              <a:gd name="connsiteX3" fmla="*/ 12696542 w 13808906"/>
              <a:gd name="connsiteY3" fmla="*/ 631797 h 7662182"/>
              <a:gd name="connsiteX4" fmla="*/ 13220872 w 13808906"/>
              <a:gd name="connsiteY4" fmla="*/ 5797069 h 7662182"/>
              <a:gd name="connsiteX5" fmla="*/ 10624629 w 13808906"/>
              <a:gd name="connsiteY5" fmla="*/ 7451698 h 7662182"/>
              <a:gd name="connsiteX6" fmla="*/ 1945086 w 13808906"/>
              <a:gd name="connsiteY6" fmla="*/ 7567812 h 7662182"/>
              <a:gd name="connsiteX7" fmla="*/ 96329 w 13808906"/>
              <a:gd name="connsiteY7" fmla="*/ 7166855 h 7662182"/>
              <a:gd name="connsiteX0" fmla="*/ 253751 w 13966328"/>
              <a:gd name="connsiteY0" fmla="*/ 7149504 h 7644831"/>
              <a:gd name="connsiteX1" fmla="*/ 204312 w 13966328"/>
              <a:gd name="connsiteY1" fmla="*/ 4151851 h 7644831"/>
              <a:gd name="connsiteX2" fmla="*/ 2006351 w 13966328"/>
              <a:gd name="connsiteY2" fmla="*/ 489261 h 7644831"/>
              <a:gd name="connsiteX3" fmla="*/ 12853964 w 13966328"/>
              <a:gd name="connsiteY3" fmla="*/ 614446 h 7644831"/>
              <a:gd name="connsiteX4" fmla="*/ 13378294 w 13966328"/>
              <a:gd name="connsiteY4" fmla="*/ 5779718 h 7644831"/>
              <a:gd name="connsiteX5" fmla="*/ 10782051 w 13966328"/>
              <a:gd name="connsiteY5" fmla="*/ 7434347 h 7644831"/>
              <a:gd name="connsiteX6" fmla="*/ 2102508 w 13966328"/>
              <a:gd name="connsiteY6" fmla="*/ 7550461 h 7644831"/>
              <a:gd name="connsiteX7" fmla="*/ 253751 w 13966328"/>
              <a:gd name="connsiteY7" fmla="*/ 7149504 h 7644831"/>
              <a:gd name="connsiteX0" fmla="*/ 158040 w 13870617"/>
              <a:gd name="connsiteY0" fmla="*/ 7149504 h 7644831"/>
              <a:gd name="connsiteX1" fmla="*/ 108601 w 13870617"/>
              <a:gd name="connsiteY1" fmla="*/ 4151851 h 7644831"/>
              <a:gd name="connsiteX2" fmla="*/ 1910640 w 13870617"/>
              <a:gd name="connsiteY2" fmla="*/ 489261 h 7644831"/>
              <a:gd name="connsiteX3" fmla="*/ 12758253 w 13870617"/>
              <a:gd name="connsiteY3" fmla="*/ 614446 h 7644831"/>
              <a:gd name="connsiteX4" fmla="*/ 13282583 w 13870617"/>
              <a:gd name="connsiteY4" fmla="*/ 5779718 h 7644831"/>
              <a:gd name="connsiteX5" fmla="*/ 10686340 w 13870617"/>
              <a:gd name="connsiteY5" fmla="*/ 7434347 h 7644831"/>
              <a:gd name="connsiteX6" fmla="*/ 2006797 w 13870617"/>
              <a:gd name="connsiteY6" fmla="*/ 7550461 h 7644831"/>
              <a:gd name="connsiteX7" fmla="*/ 158040 w 13870617"/>
              <a:gd name="connsiteY7" fmla="*/ 7149504 h 7644831"/>
              <a:gd name="connsiteX0" fmla="*/ 329595 w 14102363"/>
              <a:gd name="connsiteY0" fmla="*/ 7346045 h 7841372"/>
              <a:gd name="connsiteX1" fmla="*/ 280156 w 14102363"/>
              <a:gd name="connsiteY1" fmla="*/ 4348392 h 7841372"/>
              <a:gd name="connsiteX2" fmla="*/ 1205895 w 14102363"/>
              <a:gd name="connsiteY2" fmla="*/ 368302 h 7841372"/>
              <a:gd name="connsiteX3" fmla="*/ 12929808 w 14102363"/>
              <a:gd name="connsiteY3" fmla="*/ 810987 h 7841372"/>
              <a:gd name="connsiteX4" fmla="*/ 13454138 w 14102363"/>
              <a:gd name="connsiteY4" fmla="*/ 5976259 h 7841372"/>
              <a:gd name="connsiteX5" fmla="*/ 10857895 w 14102363"/>
              <a:gd name="connsiteY5" fmla="*/ 7630888 h 7841372"/>
              <a:gd name="connsiteX6" fmla="*/ 2178352 w 14102363"/>
              <a:gd name="connsiteY6" fmla="*/ 7747002 h 7841372"/>
              <a:gd name="connsiteX7" fmla="*/ 329595 w 14102363"/>
              <a:gd name="connsiteY7" fmla="*/ 7346045 h 7841372"/>
              <a:gd name="connsiteX0" fmla="*/ 597304 w 14370072"/>
              <a:gd name="connsiteY0" fmla="*/ 7347857 h 7843184"/>
              <a:gd name="connsiteX1" fmla="*/ 77965 w 14370072"/>
              <a:gd name="connsiteY1" fmla="*/ 4375604 h 7843184"/>
              <a:gd name="connsiteX2" fmla="*/ 1473604 w 14370072"/>
              <a:gd name="connsiteY2" fmla="*/ 370114 h 7843184"/>
              <a:gd name="connsiteX3" fmla="*/ 13197517 w 14370072"/>
              <a:gd name="connsiteY3" fmla="*/ 812799 h 7843184"/>
              <a:gd name="connsiteX4" fmla="*/ 13721847 w 14370072"/>
              <a:gd name="connsiteY4" fmla="*/ 5978071 h 7843184"/>
              <a:gd name="connsiteX5" fmla="*/ 11125604 w 14370072"/>
              <a:gd name="connsiteY5" fmla="*/ 7632700 h 7843184"/>
              <a:gd name="connsiteX6" fmla="*/ 2446061 w 14370072"/>
              <a:gd name="connsiteY6" fmla="*/ 7748814 h 7843184"/>
              <a:gd name="connsiteX7" fmla="*/ 597304 w 14370072"/>
              <a:gd name="connsiteY7" fmla="*/ 7347857 h 7843184"/>
              <a:gd name="connsiteX0" fmla="*/ 672193 w 14444961"/>
              <a:gd name="connsiteY0" fmla="*/ 7347857 h 7843184"/>
              <a:gd name="connsiteX1" fmla="*/ 152854 w 14444961"/>
              <a:gd name="connsiteY1" fmla="*/ 4375604 h 7843184"/>
              <a:gd name="connsiteX2" fmla="*/ 1548493 w 14444961"/>
              <a:gd name="connsiteY2" fmla="*/ 370114 h 7843184"/>
              <a:gd name="connsiteX3" fmla="*/ 13272406 w 14444961"/>
              <a:gd name="connsiteY3" fmla="*/ 812799 h 7843184"/>
              <a:gd name="connsiteX4" fmla="*/ 13796736 w 14444961"/>
              <a:gd name="connsiteY4" fmla="*/ 5978071 h 7843184"/>
              <a:gd name="connsiteX5" fmla="*/ 11200493 w 14444961"/>
              <a:gd name="connsiteY5" fmla="*/ 7632700 h 7843184"/>
              <a:gd name="connsiteX6" fmla="*/ 2520950 w 14444961"/>
              <a:gd name="connsiteY6" fmla="*/ 7748814 h 7843184"/>
              <a:gd name="connsiteX7" fmla="*/ 672193 w 14444961"/>
              <a:gd name="connsiteY7" fmla="*/ 7347857 h 7843184"/>
              <a:gd name="connsiteX0" fmla="*/ 672193 w 13915509"/>
              <a:gd name="connsiteY0" fmla="*/ 7451285 h 7946612"/>
              <a:gd name="connsiteX1" fmla="*/ 152854 w 13915509"/>
              <a:gd name="connsiteY1" fmla="*/ 4479032 h 7946612"/>
              <a:gd name="connsiteX2" fmla="*/ 1548493 w 13915509"/>
              <a:gd name="connsiteY2" fmla="*/ 473542 h 7946612"/>
              <a:gd name="connsiteX3" fmla="*/ 13272406 w 13915509"/>
              <a:gd name="connsiteY3" fmla="*/ 916227 h 7946612"/>
              <a:gd name="connsiteX4" fmla="*/ 13796736 w 13915509"/>
              <a:gd name="connsiteY4" fmla="*/ 6081499 h 7946612"/>
              <a:gd name="connsiteX5" fmla="*/ 11200493 w 13915509"/>
              <a:gd name="connsiteY5" fmla="*/ 7736128 h 7946612"/>
              <a:gd name="connsiteX6" fmla="*/ 2520950 w 13915509"/>
              <a:gd name="connsiteY6" fmla="*/ 7852242 h 7946612"/>
              <a:gd name="connsiteX7" fmla="*/ 672193 w 13915509"/>
              <a:gd name="connsiteY7" fmla="*/ 7451285 h 7946612"/>
              <a:gd name="connsiteX0" fmla="*/ 672193 w 14420992"/>
              <a:gd name="connsiteY0" fmla="*/ 7364539 h 7859866"/>
              <a:gd name="connsiteX1" fmla="*/ 152854 w 14420992"/>
              <a:gd name="connsiteY1" fmla="*/ 4392286 h 7859866"/>
              <a:gd name="connsiteX2" fmla="*/ 1548493 w 14420992"/>
              <a:gd name="connsiteY2" fmla="*/ 386796 h 7859866"/>
              <a:gd name="connsiteX3" fmla="*/ 13272406 w 14420992"/>
              <a:gd name="connsiteY3" fmla="*/ 829481 h 7859866"/>
              <a:gd name="connsiteX4" fmla="*/ 13745936 w 14420992"/>
              <a:gd name="connsiteY4" fmla="*/ 6324953 h 7859866"/>
              <a:gd name="connsiteX5" fmla="*/ 11200493 w 14420992"/>
              <a:gd name="connsiteY5" fmla="*/ 7649382 h 7859866"/>
              <a:gd name="connsiteX6" fmla="*/ 2520950 w 14420992"/>
              <a:gd name="connsiteY6" fmla="*/ 7765496 h 7859866"/>
              <a:gd name="connsiteX7" fmla="*/ 672193 w 14420992"/>
              <a:gd name="connsiteY7" fmla="*/ 7364539 h 7859866"/>
              <a:gd name="connsiteX0" fmla="*/ 672193 w 14272750"/>
              <a:gd name="connsiteY0" fmla="*/ 7364539 h 7859866"/>
              <a:gd name="connsiteX1" fmla="*/ 152854 w 14272750"/>
              <a:gd name="connsiteY1" fmla="*/ 4392286 h 7859866"/>
              <a:gd name="connsiteX2" fmla="*/ 1548493 w 14272750"/>
              <a:gd name="connsiteY2" fmla="*/ 386796 h 7859866"/>
              <a:gd name="connsiteX3" fmla="*/ 13272406 w 14272750"/>
              <a:gd name="connsiteY3" fmla="*/ 829481 h 7859866"/>
              <a:gd name="connsiteX4" fmla="*/ 13745936 w 14272750"/>
              <a:gd name="connsiteY4" fmla="*/ 6324953 h 7859866"/>
              <a:gd name="connsiteX5" fmla="*/ 11200493 w 14272750"/>
              <a:gd name="connsiteY5" fmla="*/ 7649382 h 7859866"/>
              <a:gd name="connsiteX6" fmla="*/ 2520950 w 14272750"/>
              <a:gd name="connsiteY6" fmla="*/ 7765496 h 7859866"/>
              <a:gd name="connsiteX7" fmla="*/ 672193 w 14272750"/>
              <a:gd name="connsiteY7" fmla="*/ 7364539 h 7859866"/>
              <a:gd name="connsiteX0" fmla="*/ 672193 w 14377692"/>
              <a:gd name="connsiteY0" fmla="*/ 7364539 h 7859866"/>
              <a:gd name="connsiteX1" fmla="*/ 152854 w 14377692"/>
              <a:gd name="connsiteY1" fmla="*/ 4392286 h 7859866"/>
              <a:gd name="connsiteX2" fmla="*/ 1548493 w 14377692"/>
              <a:gd name="connsiteY2" fmla="*/ 386796 h 7859866"/>
              <a:gd name="connsiteX3" fmla="*/ 13272406 w 14377692"/>
              <a:gd name="connsiteY3" fmla="*/ 829481 h 7859866"/>
              <a:gd name="connsiteX4" fmla="*/ 13745936 w 14377692"/>
              <a:gd name="connsiteY4" fmla="*/ 6324953 h 7859866"/>
              <a:gd name="connsiteX5" fmla="*/ 11200493 w 14377692"/>
              <a:gd name="connsiteY5" fmla="*/ 7649382 h 7859866"/>
              <a:gd name="connsiteX6" fmla="*/ 2520950 w 14377692"/>
              <a:gd name="connsiteY6" fmla="*/ 7765496 h 7859866"/>
              <a:gd name="connsiteX7" fmla="*/ 672193 w 14377692"/>
              <a:gd name="connsiteY7" fmla="*/ 7364539 h 7859866"/>
              <a:gd name="connsiteX0" fmla="*/ 672193 w 14504631"/>
              <a:gd name="connsiteY0" fmla="*/ 7400958 h 7896285"/>
              <a:gd name="connsiteX1" fmla="*/ 152854 w 14504631"/>
              <a:gd name="connsiteY1" fmla="*/ 4428705 h 7896285"/>
              <a:gd name="connsiteX2" fmla="*/ 1548493 w 14504631"/>
              <a:gd name="connsiteY2" fmla="*/ 423215 h 7896285"/>
              <a:gd name="connsiteX3" fmla="*/ 13272406 w 14504631"/>
              <a:gd name="connsiteY3" fmla="*/ 865900 h 7896285"/>
              <a:gd name="connsiteX4" fmla="*/ 14012636 w 14504631"/>
              <a:gd name="connsiteY4" fmla="*/ 7047172 h 7896285"/>
              <a:gd name="connsiteX5" fmla="*/ 11200493 w 14504631"/>
              <a:gd name="connsiteY5" fmla="*/ 7685801 h 7896285"/>
              <a:gd name="connsiteX6" fmla="*/ 2520950 w 14504631"/>
              <a:gd name="connsiteY6" fmla="*/ 7801915 h 7896285"/>
              <a:gd name="connsiteX7" fmla="*/ 672193 w 14504631"/>
              <a:gd name="connsiteY7" fmla="*/ 7400958 h 7896285"/>
              <a:gd name="connsiteX0" fmla="*/ 519965 w 14350162"/>
              <a:gd name="connsiteY0" fmla="*/ 7293654 h 7788981"/>
              <a:gd name="connsiteX1" fmla="*/ 626 w 14350162"/>
              <a:gd name="connsiteY1" fmla="*/ 4321401 h 7788981"/>
              <a:gd name="connsiteX2" fmla="*/ 1396265 w 14350162"/>
              <a:gd name="connsiteY2" fmla="*/ 315911 h 7788981"/>
              <a:gd name="connsiteX3" fmla="*/ 1429691 w 14350162"/>
              <a:gd name="connsiteY3" fmla="*/ 310023 h 7788981"/>
              <a:gd name="connsiteX4" fmla="*/ 13120178 w 14350162"/>
              <a:gd name="connsiteY4" fmla="*/ 758596 h 7788981"/>
              <a:gd name="connsiteX5" fmla="*/ 13860408 w 14350162"/>
              <a:gd name="connsiteY5" fmla="*/ 6939868 h 7788981"/>
              <a:gd name="connsiteX6" fmla="*/ 11048265 w 14350162"/>
              <a:gd name="connsiteY6" fmla="*/ 7578497 h 7788981"/>
              <a:gd name="connsiteX7" fmla="*/ 2368722 w 14350162"/>
              <a:gd name="connsiteY7" fmla="*/ 7694611 h 7788981"/>
              <a:gd name="connsiteX8" fmla="*/ 519965 w 14350162"/>
              <a:gd name="connsiteY8" fmla="*/ 7293654 h 7788981"/>
              <a:gd name="connsiteX0" fmla="*/ 520287 w 14188000"/>
              <a:gd name="connsiteY0" fmla="*/ 7628137 h 8123464"/>
              <a:gd name="connsiteX1" fmla="*/ 948 w 14188000"/>
              <a:gd name="connsiteY1" fmla="*/ 4655884 h 8123464"/>
              <a:gd name="connsiteX2" fmla="*/ 1396587 w 14188000"/>
              <a:gd name="connsiteY2" fmla="*/ 650394 h 8123464"/>
              <a:gd name="connsiteX3" fmla="*/ 3937102 w 14188000"/>
              <a:gd name="connsiteY3" fmla="*/ 47580 h 8123464"/>
              <a:gd name="connsiteX4" fmla="*/ 13120500 w 14188000"/>
              <a:gd name="connsiteY4" fmla="*/ 1093079 h 8123464"/>
              <a:gd name="connsiteX5" fmla="*/ 13860730 w 14188000"/>
              <a:gd name="connsiteY5" fmla="*/ 7274351 h 8123464"/>
              <a:gd name="connsiteX6" fmla="*/ 11048587 w 14188000"/>
              <a:gd name="connsiteY6" fmla="*/ 7912980 h 8123464"/>
              <a:gd name="connsiteX7" fmla="*/ 2369044 w 14188000"/>
              <a:gd name="connsiteY7" fmla="*/ 8029094 h 8123464"/>
              <a:gd name="connsiteX8" fmla="*/ 520287 w 14188000"/>
              <a:gd name="connsiteY8" fmla="*/ 7628137 h 8123464"/>
              <a:gd name="connsiteX0" fmla="*/ 696931 w 14364645"/>
              <a:gd name="connsiteY0" fmla="*/ 7651222 h 8146549"/>
              <a:gd name="connsiteX1" fmla="*/ 177592 w 14364645"/>
              <a:gd name="connsiteY1" fmla="*/ 4678969 h 8146549"/>
              <a:gd name="connsiteX2" fmla="*/ 367441 w 14364645"/>
              <a:gd name="connsiteY2" fmla="*/ 589908 h 8146549"/>
              <a:gd name="connsiteX3" fmla="*/ 4113746 w 14364645"/>
              <a:gd name="connsiteY3" fmla="*/ 70665 h 8146549"/>
              <a:gd name="connsiteX4" fmla="*/ 13297144 w 14364645"/>
              <a:gd name="connsiteY4" fmla="*/ 1116164 h 8146549"/>
              <a:gd name="connsiteX5" fmla="*/ 14037374 w 14364645"/>
              <a:gd name="connsiteY5" fmla="*/ 7297436 h 8146549"/>
              <a:gd name="connsiteX6" fmla="*/ 11225231 w 14364645"/>
              <a:gd name="connsiteY6" fmla="*/ 7936065 h 8146549"/>
              <a:gd name="connsiteX7" fmla="*/ 2545688 w 14364645"/>
              <a:gd name="connsiteY7" fmla="*/ 8052179 h 8146549"/>
              <a:gd name="connsiteX8" fmla="*/ 696931 w 14364645"/>
              <a:gd name="connsiteY8" fmla="*/ 7651222 h 8146549"/>
              <a:gd name="connsiteX0" fmla="*/ 786676 w 14378724"/>
              <a:gd name="connsiteY0" fmla="*/ 7705140 h 8200467"/>
              <a:gd name="connsiteX1" fmla="*/ 267337 w 14378724"/>
              <a:gd name="connsiteY1" fmla="*/ 4732887 h 8200467"/>
              <a:gd name="connsiteX2" fmla="*/ 457186 w 14378724"/>
              <a:gd name="connsiteY2" fmla="*/ 643826 h 8200467"/>
              <a:gd name="connsiteX3" fmla="*/ 5468975 w 14378724"/>
              <a:gd name="connsiteY3" fmla="*/ 52951 h 8200467"/>
              <a:gd name="connsiteX4" fmla="*/ 13386889 w 14378724"/>
              <a:gd name="connsiteY4" fmla="*/ 1170082 h 8200467"/>
              <a:gd name="connsiteX5" fmla="*/ 14127119 w 14378724"/>
              <a:gd name="connsiteY5" fmla="*/ 7351354 h 8200467"/>
              <a:gd name="connsiteX6" fmla="*/ 11314976 w 14378724"/>
              <a:gd name="connsiteY6" fmla="*/ 7989983 h 8200467"/>
              <a:gd name="connsiteX7" fmla="*/ 2635433 w 14378724"/>
              <a:gd name="connsiteY7" fmla="*/ 8106097 h 8200467"/>
              <a:gd name="connsiteX8" fmla="*/ 786676 w 14378724"/>
              <a:gd name="connsiteY8" fmla="*/ 7705140 h 8200467"/>
              <a:gd name="connsiteX0" fmla="*/ 786676 w 14201192"/>
              <a:gd name="connsiteY0" fmla="*/ 7705140 h 8200467"/>
              <a:gd name="connsiteX1" fmla="*/ 267337 w 14201192"/>
              <a:gd name="connsiteY1" fmla="*/ 4732887 h 8200467"/>
              <a:gd name="connsiteX2" fmla="*/ 457186 w 14201192"/>
              <a:gd name="connsiteY2" fmla="*/ 643826 h 8200467"/>
              <a:gd name="connsiteX3" fmla="*/ 5468975 w 14201192"/>
              <a:gd name="connsiteY3" fmla="*/ 52951 h 8200467"/>
              <a:gd name="connsiteX4" fmla="*/ 13386889 w 14201192"/>
              <a:gd name="connsiteY4" fmla="*/ 1170082 h 8200467"/>
              <a:gd name="connsiteX5" fmla="*/ 13384208 w 14201192"/>
              <a:gd name="connsiteY5" fmla="*/ 1175171 h 8200467"/>
              <a:gd name="connsiteX6" fmla="*/ 14127119 w 14201192"/>
              <a:gd name="connsiteY6" fmla="*/ 7351354 h 8200467"/>
              <a:gd name="connsiteX7" fmla="*/ 11314976 w 14201192"/>
              <a:gd name="connsiteY7" fmla="*/ 7989983 h 8200467"/>
              <a:gd name="connsiteX8" fmla="*/ 2635433 w 14201192"/>
              <a:gd name="connsiteY8" fmla="*/ 8106097 h 8200467"/>
              <a:gd name="connsiteX9" fmla="*/ 786676 w 14201192"/>
              <a:gd name="connsiteY9" fmla="*/ 7705140 h 8200467"/>
              <a:gd name="connsiteX0" fmla="*/ 786676 w 15687342"/>
              <a:gd name="connsiteY0" fmla="*/ 7705140 h 8200467"/>
              <a:gd name="connsiteX1" fmla="*/ 267337 w 15687342"/>
              <a:gd name="connsiteY1" fmla="*/ 4732887 h 8200467"/>
              <a:gd name="connsiteX2" fmla="*/ 457186 w 15687342"/>
              <a:gd name="connsiteY2" fmla="*/ 643826 h 8200467"/>
              <a:gd name="connsiteX3" fmla="*/ 5468975 w 15687342"/>
              <a:gd name="connsiteY3" fmla="*/ 52951 h 8200467"/>
              <a:gd name="connsiteX4" fmla="*/ 13386889 w 15687342"/>
              <a:gd name="connsiteY4" fmla="*/ 1170082 h 8200467"/>
              <a:gd name="connsiteX5" fmla="*/ 15676404 w 15687342"/>
              <a:gd name="connsiteY5" fmla="*/ 2560039 h 8200467"/>
              <a:gd name="connsiteX6" fmla="*/ 14127119 w 15687342"/>
              <a:gd name="connsiteY6" fmla="*/ 7351354 h 8200467"/>
              <a:gd name="connsiteX7" fmla="*/ 11314976 w 15687342"/>
              <a:gd name="connsiteY7" fmla="*/ 7989983 h 8200467"/>
              <a:gd name="connsiteX8" fmla="*/ 2635433 w 15687342"/>
              <a:gd name="connsiteY8" fmla="*/ 8106097 h 8200467"/>
              <a:gd name="connsiteX9" fmla="*/ 786676 w 15687342"/>
              <a:gd name="connsiteY9" fmla="*/ 7705140 h 8200467"/>
              <a:gd name="connsiteX0" fmla="*/ 786676 w 15687342"/>
              <a:gd name="connsiteY0" fmla="*/ 7714185 h 8209512"/>
              <a:gd name="connsiteX1" fmla="*/ 267337 w 15687342"/>
              <a:gd name="connsiteY1" fmla="*/ 4741932 h 8209512"/>
              <a:gd name="connsiteX2" fmla="*/ 457186 w 15687342"/>
              <a:gd name="connsiteY2" fmla="*/ 652871 h 8209512"/>
              <a:gd name="connsiteX3" fmla="*/ 5468975 w 15687342"/>
              <a:gd name="connsiteY3" fmla="*/ 61996 h 8209512"/>
              <a:gd name="connsiteX4" fmla="*/ 11572234 w 15687342"/>
              <a:gd name="connsiteY4" fmla="*/ 212108 h 8209512"/>
              <a:gd name="connsiteX5" fmla="*/ 15676404 w 15687342"/>
              <a:gd name="connsiteY5" fmla="*/ 2569084 h 8209512"/>
              <a:gd name="connsiteX6" fmla="*/ 14127119 w 15687342"/>
              <a:gd name="connsiteY6" fmla="*/ 7360399 h 8209512"/>
              <a:gd name="connsiteX7" fmla="*/ 11314976 w 15687342"/>
              <a:gd name="connsiteY7" fmla="*/ 7999028 h 8209512"/>
              <a:gd name="connsiteX8" fmla="*/ 2635433 w 15687342"/>
              <a:gd name="connsiteY8" fmla="*/ 8115142 h 8209512"/>
              <a:gd name="connsiteX9" fmla="*/ 786676 w 15687342"/>
              <a:gd name="connsiteY9" fmla="*/ 7714185 h 8209512"/>
              <a:gd name="connsiteX0" fmla="*/ 786676 w 14497986"/>
              <a:gd name="connsiteY0" fmla="*/ 7705142 h 8200469"/>
              <a:gd name="connsiteX1" fmla="*/ 267337 w 14497986"/>
              <a:gd name="connsiteY1" fmla="*/ 4732889 h 8200469"/>
              <a:gd name="connsiteX2" fmla="*/ 457186 w 14497986"/>
              <a:gd name="connsiteY2" fmla="*/ 643828 h 8200469"/>
              <a:gd name="connsiteX3" fmla="*/ 5468975 w 14497986"/>
              <a:gd name="connsiteY3" fmla="*/ 52953 h 8200469"/>
              <a:gd name="connsiteX4" fmla="*/ 11572234 w 14497986"/>
              <a:gd name="connsiteY4" fmla="*/ 203065 h 8200469"/>
              <a:gd name="connsiteX5" fmla="*/ 14387044 w 14497986"/>
              <a:gd name="connsiteY5" fmla="*/ 1831792 h 8200469"/>
              <a:gd name="connsiteX6" fmla="*/ 14127119 w 14497986"/>
              <a:gd name="connsiteY6" fmla="*/ 7351356 h 8200469"/>
              <a:gd name="connsiteX7" fmla="*/ 11314976 w 14497986"/>
              <a:gd name="connsiteY7" fmla="*/ 7989985 h 8200469"/>
              <a:gd name="connsiteX8" fmla="*/ 2635433 w 14497986"/>
              <a:gd name="connsiteY8" fmla="*/ 8106099 h 8200469"/>
              <a:gd name="connsiteX9" fmla="*/ 786676 w 14497986"/>
              <a:gd name="connsiteY9" fmla="*/ 7705142 h 8200469"/>
              <a:gd name="connsiteX0" fmla="*/ 786676 w 14497987"/>
              <a:gd name="connsiteY0" fmla="*/ 7831646 h 8326973"/>
              <a:gd name="connsiteX1" fmla="*/ 267337 w 14497987"/>
              <a:gd name="connsiteY1" fmla="*/ 4859393 h 8326973"/>
              <a:gd name="connsiteX2" fmla="*/ 457186 w 14497987"/>
              <a:gd name="connsiteY2" fmla="*/ 770332 h 8326973"/>
              <a:gd name="connsiteX3" fmla="*/ 5468975 w 14497987"/>
              <a:gd name="connsiteY3" fmla="*/ 179457 h 8326973"/>
              <a:gd name="connsiteX4" fmla="*/ 13100364 w 14497987"/>
              <a:gd name="connsiteY4" fmla="*/ 102736 h 8326973"/>
              <a:gd name="connsiteX5" fmla="*/ 14387044 w 14497987"/>
              <a:gd name="connsiteY5" fmla="*/ 1958296 h 8326973"/>
              <a:gd name="connsiteX6" fmla="*/ 14127119 w 14497987"/>
              <a:gd name="connsiteY6" fmla="*/ 7477860 h 8326973"/>
              <a:gd name="connsiteX7" fmla="*/ 11314976 w 14497987"/>
              <a:gd name="connsiteY7" fmla="*/ 8116489 h 8326973"/>
              <a:gd name="connsiteX8" fmla="*/ 2635433 w 14497987"/>
              <a:gd name="connsiteY8" fmla="*/ 8232603 h 8326973"/>
              <a:gd name="connsiteX9" fmla="*/ 786676 w 14497987"/>
              <a:gd name="connsiteY9" fmla="*/ 7831646 h 8326973"/>
              <a:gd name="connsiteX0" fmla="*/ 792677 w 14503988"/>
              <a:gd name="connsiteY0" fmla="*/ 8002327 h 8497654"/>
              <a:gd name="connsiteX1" fmla="*/ 273338 w 14503988"/>
              <a:gd name="connsiteY1" fmla="*/ 5030074 h 8497654"/>
              <a:gd name="connsiteX2" fmla="*/ 463187 w 14503988"/>
              <a:gd name="connsiteY2" fmla="*/ 941013 h 8497654"/>
              <a:gd name="connsiteX3" fmla="*/ 5558546 w 14503988"/>
              <a:gd name="connsiteY3" fmla="*/ 15860 h 8497654"/>
              <a:gd name="connsiteX4" fmla="*/ 13106365 w 14503988"/>
              <a:gd name="connsiteY4" fmla="*/ 273417 h 8497654"/>
              <a:gd name="connsiteX5" fmla="*/ 14393045 w 14503988"/>
              <a:gd name="connsiteY5" fmla="*/ 2128977 h 8497654"/>
              <a:gd name="connsiteX6" fmla="*/ 14133120 w 14503988"/>
              <a:gd name="connsiteY6" fmla="*/ 7648541 h 8497654"/>
              <a:gd name="connsiteX7" fmla="*/ 11320977 w 14503988"/>
              <a:gd name="connsiteY7" fmla="*/ 8287170 h 8497654"/>
              <a:gd name="connsiteX8" fmla="*/ 2641434 w 14503988"/>
              <a:gd name="connsiteY8" fmla="*/ 8403284 h 8497654"/>
              <a:gd name="connsiteX9" fmla="*/ 792677 w 14503988"/>
              <a:gd name="connsiteY9" fmla="*/ 8002327 h 8497654"/>
              <a:gd name="connsiteX0" fmla="*/ 792677 w 14503988"/>
              <a:gd name="connsiteY0" fmla="*/ 8018274 h 8513601"/>
              <a:gd name="connsiteX1" fmla="*/ 273338 w 14503988"/>
              <a:gd name="connsiteY1" fmla="*/ 5046021 h 8513601"/>
              <a:gd name="connsiteX2" fmla="*/ 463187 w 14503988"/>
              <a:gd name="connsiteY2" fmla="*/ 956960 h 8513601"/>
              <a:gd name="connsiteX3" fmla="*/ 5558546 w 14503988"/>
              <a:gd name="connsiteY3" fmla="*/ 31807 h 8513601"/>
              <a:gd name="connsiteX4" fmla="*/ 13106365 w 14503988"/>
              <a:gd name="connsiteY4" fmla="*/ 289364 h 8513601"/>
              <a:gd name="connsiteX5" fmla="*/ 14393045 w 14503988"/>
              <a:gd name="connsiteY5" fmla="*/ 2144924 h 8513601"/>
              <a:gd name="connsiteX6" fmla="*/ 14133120 w 14503988"/>
              <a:gd name="connsiteY6" fmla="*/ 7664488 h 8513601"/>
              <a:gd name="connsiteX7" fmla="*/ 11320977 w 14503988"/>
              <a:gd name="connsiteY7" fmla="*/ 8303117 h 8513601"/>
              <a:gd name="connsiteX8" fmla="*/ 2641434 w 14503988"/>
              <a:gd name="connsiteY8" fmla="*/ 8419231 h 8513601"/>
              <a:gd name="connsiteX9" fmla="*/ 792677 w 14503988"/>
              <a:gd name="connsiteY9" fmla="*/ 8018274 h 8513601"/>
              <a:gd name="connsiteX0" fmla="*/ 728462 w 14439773"/>
              <a:gd name="connsiteY0" fmla="*/ 8205125 h 8700452"/>
              <a:gd name="connsiteX1" fmla="*/ 209123 w 14439773"/>
              <a:gd name="connsiteY1" fmla="*/ 5232872 h 8700452"/>
              <a:gd name="connsiteX2" fmla="*/ 494481 w 14439773"/>
              <a:gd name="connsiteY2" fmla="*/ 475254 h 8700452"/>
              <a:gd name="connsiteX3" fmla="*/ 5494331 w 14439773"/>
              <a:gd name="connsiteY3" fmla="*/ 218658 h 8700452"/>
              <a:gd name="connsiteX4" fmla="*/ 13042150 w 14439773"/>
              <a:gd name="connsiteY4" fmla="*/ 476215 h 8700452"/>
              <a:gd name="connsiteX5" fmla="*/ 14328830 w 14439773"/>
              <a:gd name="connsiteY5" fmla="*/ 2331775 h 8700452"/>
              <a:gd name="connsiteX6" fmla="*/ 14068905 w 14439773"/>
              <a:gd name="connsiteY6" fmla="*/ 7851339 h 8700452"/>
              <a:gd name="connsiteX7" fmla="*/ 11256762 w 14439773"/>
              <a:gd name="connsiteY7" fmla="*/ 8489968 h 8700452"/>
              <a:gd name="connsiteX8" fmla="*/ 2577219 w 14439773"/>
              <a:gd name="connsiteY8" fmla="*/ 8606082 h 8700452"/>
              <a:gd name="connsiteX9" fmla="*/ 728462 w 14439773"/>
              <a:gd name="connsiteY9" fmla="*/ 8205125 h 8700452"/>
              <a:gd name="connsiteX0" fmla="*/ 735100 w 14446411"/>
              <a:gd name="connsiteY0" fmla="*/ 8454264 h 8949591"/>
              <a:gd name="connsiteX1" fmla="*/ 215761 w 14446411"/>
              <a:gd name="connsiteY1" fmla="*/ 5482011 h 8949591"/>
              <a:gd name="connsiteX2" fmla="*/ 501119 w 14446411"/>
              <a:gd name="connsiteY2" fmla="*/ 724393 h 8949591"/>
              <a:gd name="connsiteX3" fmla="*/ 5596477 w 14446411"/>
              <a:gd name="connsiteY3" fmla="*/ 61887 h 8949591"/>
              <a:gd name="connsiteX4" fmla="*/ 13048788 w 14446411"/>
              <a:gd name="connsiteY4" fmla="*/ 725354 h 8949591"/>
              <a:gd name="connsiteX5" fmla="*/ 14335468 w 14446411"/>
              <a:gd name="connsiteY5" fmla="*/ 2580914 h 8949591"/>
              <a:gd name="connsiteX6" fmla="*/ 14075543 w 14446411"/>
              <a:gd name="connsiteY6" fmla="*/ 8100478 h 8949591"/>
              <a:gd name="connsiteX7" fmla="*/ 11263400 w 14446411"/>
              <a:gd name="connsiteY7" fmla="*/ 8739107 h 8949591"/>
              <a:gd name="connsiteX8" fmla="*/ 2583857 w 14446411"/>
              <a:gd name="connsiteY8" fmla="*/ 8855221 h 8949591"/>
              <a:gd name="connsiteX9" fmla="*/ 735100 w 14446411"/>
              <a:gd name="connsiteY9" fmla="*/ 8454264 h 8949591"/>
              <a:gd name="connsiteX0" fmla="*/ 735100 w 14446411"/>
              <a:gd name="connsiteY0" fmla="*/ 8528425 h 9023752"/>
              <a:gd name="connsiteX1" fmla="*/ 215761 w 14446411"/>
              <a:gd name="connsiteY1" fmla="*/ 5556172 h 9023752"/>
              <a:gd name="connsiteX2" fmla="*/ 501119 w 14446411"/>
              <a:gd name="connsiteY2" fmla="*/ 798554 h 9023752"/>
              <a:gd name="connsiteX3" fmla="*/ 5596477 w 14446411"/>
              <a:gd name="connsiteY3" fmla="*/ 136048 h 9023752"/>
              <a:gd name="connsiteX4" fmla="*/ 13263682 w 14446411"/>
              <a:gd name="connsiteY4" fmla="*/ 226465 h 9023752"/>
              <a:gd name="connsiteX5" fmla="*/ 14335468 w 14446411"/>
              <a:gd name="connsiteY5" fmla="*/ 2655075 h 9023752"/>
              <a:gd name="connsiteX6" fmla="*/ 14075543 w 14446411"/>
              <a:gd name="connsiteY6" fmla="*/ 8174639 h 9023752"/>
              <a:gd name="connsiteX7" fmla="*/ 11263400 w 14446411"/>
              <a:gd name="connsiteY7" fmla="*/ 8813268 h 9023752"/>
              <a:gd name="connsiteX8" fmla="*/ 2583857 w 14446411"/>
              <a:gd name="connsiteY8" fmla="*/ 8929382 h 9023752"/>
              <a:gd name="connsiteX9" fmla="*/ 735100 w 14446411"/>
              <a:gd name="connsiteY9" fmla="*/ 8528425 h 9023752"/>
              <a:gd name="connsiteX0" fmla="*/ 194692 w 14419954"/>
              <a:gd name="connsiteY0" fmla="*/ 8755874 h 9057365"/>
              <a:gd name="connsiteX1" fmla="*/ 189304 w 14419954"/>
              <a:gd name="connsiteY1" fmla="*/ 5556172 h 9057365"/>
              <a:gd name="connsiteX2" fmla="*/ 474662 w 14419954"/>
              <a:gd name="connsiteY2" fmla="*/ 798554 h 9057365"/>
              <a:gd name="connsiteX3" fmla="*/ 5570020 w 14419954"/>
              <a:gd name="connsiteY3" fmla="*/ 136048 h 9057365"/>
              <a:gd name="connsiteX4" fmla="*/ 13237225 w 14419954"/>
              <a:gd name="connsiteY4" fmla="*/ 226465 h 9057365"/>
              <a:gd name="connsiteX5" fmla="*/ 14309011 w 14419954"/>
              <a:gd name="connsiteY5" fmla="*/ 2655075 h 9057365"/>
              <a:gd name="connsiteX6" fmla="*/ 14049086 w 14419954"/>
              <a:gd name="connsiteY6" fmla="*/ 8174639 h 9057365"/>
              <a:gd name="connsiteX7" fmla="*/ 11236943 w 14419954"/>
              <a:gd name="connsiteY7" fmla="*/ 8813268 h 9057365"/>
              <a:gd name="connsiteX8" fmla="*/ 2557400 w 14419954"/>
              <a:gd name="connsiteY8" fmla="*/ 8929382 h 9057365"/>
              <a:gd name="connsiteX9" fmla="*/ 194692 w 14419954"/>
              <a:gd name="connsiteY9" fmla="*/ 8755874 h 9057365"/>
              <a:gd name="connsiteX0" fmla="*/ 299790 w 14525052"/>
              <a:gd name="connsiteY0" fmla="*/ 8755874 h 9071647"/>
              <a:gd name="connsiteX1" fmla="*/ 84148 w 14525052"/>
              <a:gd name="connsiteY1" fmla="*/ 5355483 h 9071647"/>
              <a:gd name="connsiteX2" fmla="*/ 579760 w 14525052"/>
              <a:gd name="connsiteY2" fmla="*/ 798554 h 9071647"/>
              <a:gd name="connsiteX3" fmla="*/ 5675118 w 14525052"/>
              <a:gd name="connsiteY3" fmla="*/ 136048 h 9071647"/>
              <a:gd name="connsiteX4" fmla="*/ 13342323 w 14525052"/>
              <a:gd name="connsiteY4" fmla="*/ 226465 h 9071647"/>
              <a:gd name="connsiteX5" fmla="*/ 14414109 w 14525052"/>
              <a:gd name="connsiteY5" fmla="*/ 2655075 h 9071647"/>
              <a:gd name="connsiteX6" fmla="*/ 14154184 w 14525052"/>
              <a:gd name="connsiteY6" fmla="*/ 8174639 h 9071647"/>
              <a:gd name="connsiteX7" fmla="*/ 11342041 w 14525052"/>
              <a:gd name="connsiteY7" fmla="*/ 8813268 h 9071647"/>
              <a:gd name="connsiteX8" fmla="*/ 2662498 w 14525052"/>
              <a:gd name="connsiteY8" fmla="*/ 8929382 h 9071647"/>
              <a:gd name="connsiteX9" fmla="*/ 299790 w 14525052"/>
              <a:gd name="connsiteY9" fmla="*/ 8755874 h 9071647"/>
              <a:gd name="connsiteX0" fmla="*/ 407053 w 14632315"/>
              <a:gd name="connsiteY0" fmla="*/ 8874408 h 9190179"/>
              <a:gd name="connsiteX1" fmla="*/ 191411 w 14632315"/>
              <a:gd name="connsiteY1" fmla="*/ 5474017 h 9190179"/>
              <a:gd name="connsiteX2" fmla="*/ 511812 w 14632315"/>
              <a:gd name="connsiteY2" fmla="*/ 475570 h 9190179"/>
              <a:gd name="connsiteX3" fmla="*/ 5782381 w 14632315"/>
              <a:gd name="connsiteY3" fmla="*/ 254582 h 9190179"/>
              <a:gd name="connsiteX4" fmla="*/ 13449586 w 14632315"/>
              <a:gd name="connsiteY4" fmla="*/ 344999 h 9190179"/>
              <a:gd name="connsiteX5" fmla="*/ 14521372 w 14632315"/>
              <a:gd name="connsiteY5" fmla="*/ 2773609 h 9190179"/>
              <a:gd name="connsiteX6" fmla="*/ 14261447 w 14632315"/>
              <a:gd name="connsiteY6" fmla="*/ 8293173 h 9190179"/>
              <a:gd name="connsiteX7" fmla="*/ 11449304 w 14632315"/>
              <a:gd name="connsiteY7" fmla="*/ 8931802 h 9190179"/>
              <a:gd name="connsiteX8" fmla="*/ 2769761 w 14632315"/>
              <a:gd name="connsiteY8" fmla="*/ 9047916 h 9190179"/>
              <a:gd name="connsiteX9" fmla="*/ 407053 w 14632315"/>
              <a:gd name="connsiteY9" fmla="*/ 8874408 h 9190179"/>
              <a:gd name="connsiteX0" fmla="*/ 456498 w 14681760"/>
              <a:gd name="connsiteY0" fmla="*/ 8755874 h 9071647"/>
              <a:gd name="connsiteX1" fmla="*/ 240856 w 14681760"/>
              <a:gd name="connsiteY1" fmla="*/ 5355483 h 9071647"/>
              <a:gd name="connsiteX2" fmla="*/ 561257 w 14681760"/>
              <a:gd name="connsiteY2" fmla="*/ 357036 h 9071647"/>
              <a:gd name="connsiteX3" fmla="*/ 5831826 w 14681760"/>
              <a:gd name="connsiteY3" fmla="*/ 136048 h 9071647"/>
              <a:gd name="connsiteX4" fmla="*/ 13499031 w 14681760"/>
              <a:gd name="connsiteY4" fmla="*/ 226465 h 9071647"/>
              <a:gd name="connsiteX5" fmla="*/ 14570817 w 14681760"/>
              <a:gd name="connsiteY5" fmla="*/ 2655075 h 9071647"/>
              <a:gd name="connsiteX6" fmla="*/ 14310892 w 14681760"/>
              <a:gd name="connsiteY6" fmla="*/ 8174639 h 9071647"/>
              <a:gd name="connsiteX7" fmla="*/ 11498749 w 14681760"/>
              <a:gd name="connsiteY7" fmla="*/ 8813268 h 9071647"/>
              <a:gd name="connsiteX8" fmla="*/ 2819206 w 14681760"/>
              <a:gd name="connsiteY8" fmla="*/ 8929382 h 9071647"/>
              <a:gd name="connsiteX9" fmla="*/ 456498 w 14681760"/>
              <a:gd name="connsiteY9" fmla="*/ 8755874 h 9071647"/>
              <a:gd name="connsiteX0" fmla="*/ 410051 w 14635313"/>
              <a:gd name="connsiteY0" fmla="*/ 8891677 h 9207449"/>
              <a:gd name="connsiteX1" fmla="*/ 194409 w 14635313"/>
              <a:gd name="connsiteY1" fmla="*/ 5491286 h 9207449"/>
              <a:gd name="connsiteX2" fmla="*/ 584895 w 14635313"/>
              <a:gd name="connsiteY2" fmla="*/ 11184 h 9207449"/>
              <a:gd name="connsiteX3" fmla="*/ 5785379 w 14635313"/>
              <a:gd name="connsiteY3" fmla="*/ 271851 h 9207449"/>
              <a:gd name="connsiteX4" fmla="*/ 13452584 w 14635313"/>
              <a:gd name="connsiteY4" fmla="*/ 362268 h 9207449"/>
              <a:gd name="connsiteX5" fmla="*/ 14524370 w 14635313"/>
              <a:gd name="connsiteY5" fmla="*/ 2790878 h 9207449"/>
              <a:gd name="connsiteX6" fmla="*/ 14264445 w 14635313"/>
              <a:gd name="connsiteY6" fmla="*/ 8310442 h 9207449"/>
              <a:gd name="connsiteX7" fmla="*/ 11452302 w 14635313"/>
              <a:gd name="connsiteY7" fmla="*/ 8949071 h 9207449"/>
              <a:gd name="connsiteX8" fmla="*/ 2772759 w 14635313"/>
              <a:gd name="connsiteY8" fmla="*/ 9065185 h 9207449"/>
              <a:gd name="connsiteX9" fmla="*/ 410051 w 14635313"/>
              <a:gd name="connsiteY9" fmla="*/ 8891677 h 9207449"/>
              <a:gd name="connsiteX0" fmla="*/ 385902 w 14611164"/>
              <a:gd name="connsiteY0" fmla="*/ 9645873 h 9961645"/>
              <a:gd name="connsiteX1" fmla="*/ 170260 w 14611164"/>
              <a:gd name="connsiteY1" fmla="*/ 6245482 h 9961645"/>
              <a:gd name="connsiteX2" fmla="*/ 560746 w 14611164"/>
              <a:gd name="connsiteY2" fmla="*/ 765380 h 9961645"/>
              <a:gd name="connsiteX3" fmla="*/ 6111652 w 14611164"/>
              <a:gd name="connsiteY3" fmla="*/ 89495 h 9961645"/>
              <a:gd name="connsiteX4" fmla="*/ 13428435 w 14611164"/>
              <a:gd name="connsiteY4" fmla="*/ 1116464 h 9961645"/>
              <a:gd name="connsiteX5" fmla="*/ 14500221 w 14611164"/>
              <a:gd name="connsiteY5" fmla="*/ 3545074 h 9961645"/>
              <a:gd name="connsiteX6" fmla="*/ 14240296 w 14611164"/>
              <a:gd name="connsiteY6" fmla="*/ 9064638 h 9961645"/>
              <a:gd name="connsiteX7" fmla="*/ 11428153 w 14611164"/>
              <a:gd name="connsiteY7" fmla="*/ 9703267 h 9961645"/>
              <a:gd name="connsiteX8" fmla="*/ 2748610 w 14611164"/>
              <a:gd name="connsiteY8" fmla="*/ 9819381 h 9961645"/>
              <a:gd name="connsiteX9" fmla="*/ 385902 w 14611164"/>
              <a:gd name="connsiteY9" fmla="*/ 9645873 h 9961645"/>
              <a:gd name="connsiteX0" fmla="*/ 385902 w 14611164"/>
              <a:gd name="connsiteY0" fmla="*/ 10081604 h 10397376"/>
              <a:gd name="connsiteX1" fmla="*/ 170260 w 14611164"/>
              <a:gd name="connsiteY1" fmla="*/ 6681213 h 10397376"/>
              <a:gd name="connsiteX2" fmla="*/ 560746 w 14611164"/>
              <a:gd name="connsiteY2" fmla="*/ 1201111 h 10397376"/>
              <a:gd name="connsiteX3" fmla="*/ 6111652 w 14611164"/>
              <a:gd name="connsiteY3" fmla="*/ 525226 h 10397376"/>
              <a:gd name="connsiteX4" fmla="*/ 13394106 w 14611164"/>
              <a:gd name="connsiteY4" fmla="*/ 198302 h 10397376"/>
              <a:gd name="connsiteX5" fmla="*/ 14500221 w 14611164"/>
              <a:gd name="connsiteY5" fmla="*/ 3980805 h 10397376"/>
              <a:gd name="connsiteX6" fmla="*/ 14240296 w 14611164"/>
              <a:gd name="connsiteY6" fmla="*/ 9500369 h 10397376"/>
              <a:gd name="connsiteX7" fmla="*/ 11428153 w 14611164"/>
              <a:gd name="connsiteY7" fmla="*/ 10138998 h 10397376"/>
              <a:gd name="connsiteX8" fmla="*/ 2748610 w 14611164"/>
              <a:gd name="connsiteY8" fmla="*/ 10255112 h 10397376"/>
              <a:gd name="connsiteX9" fmla="*/ 385902 w 14611164"/>
              <a:gd name="connsiteY9" fmla="*/ 10081604 h 10397376"/>
              <a:gd name="connsiteX0" fmla="*/ 385902 w 14611164"/>
              <a:gd name="connsiteY0" fmla="*/ 9884370 h 10200142"/>
              <a:gd name="connsiteX1" fmla="*/ 170260 w 14611164"/>
              <a:gd name="connsiteY1" fmla="*/ 6483979 h 10200142"/>
              <a:gd name="connsiteX2" fmla="*/ 560746 w 14611164"/>
              <a:gd name="connsiteY2" fmla="*/ 1003877 h 10200142"/>
              <a:gd name="connsiteX3" fmla="*/ 6111652 w 14611164"/>
              <a:gd name="connsiteY3" fmla="*/ 327992 h 10200142"/>
              <a:gd name="connsiteX4" fmla="*/ 13394106 w 14611164"/>
              <a:gd name="connsiteY4" fmla="*/ 1068 h 10200142"/>
              <a:gd name="connsiteX5" fmla="*/ 14500221 w 14611164"/>
              <a:gd name="connsiteY5" fmla="*/ 3783571 h 10200142"/>
              <a:gd name="connsiteX6" fmla="*/ 14240296 w 14611164"/>
              <a:gd name="connsiteY6" fmla="*/ 9303135 h 10200142"/>
              <a:gd name="connsiteX7" fmla="*/ 11428153 w 14611164"/>
              <a:gd name="connsiteY7" fmla="*/ 9941764 h 10200142"/>
              <a:gd name="connsiteX8" fmla="*/ 2748610 w 14611164"/>
              <a:gd name="connsiteY8" fmla="*/ 10057878 h 10200142"/>
              <a:gd name="connsiteX9" fmla="*/ 385902 w 14611164"/>
              <a:gd name="connsiteY9" fmla="*/ 9884370 h 10200142"/>
              <a:gd name="connsiteX0" fmla="*/ 385902 w 14611164"/>
              <a:gd name="connsiteY0" fmla="*/ 9892513 h 10208285"/>
              <a:gd name="connsiteX1" fmla="*/ 170260 w 14611164"/>
              <a:gd name="connsiteY1" fmla="*/ 6492122 h 10208285"/>
              <a:gd name="connsiteX2" fmla="*/ 560746 w 14611164"/>
              <a:gd name="connsiteY2" fmla="*/ 1012020 h 10208285"/>
              <a:gd name="connsiteX3" fmla="*/ 6111652 w 14611164"/>
              <a:gd name="connsiteY3" fmla="*/ 336135 h 10208285"/>
              <a:gd name="connsiteX4" fmla="*/ 13394106 w 14611164"/>
              <a:gd name="connsiteY4" fmla="*/ 9211 h 10208285"/>
              <a:gd name="connsiteX5" fmla="*/ 14500221 w 14611164"/>
              <a:gd name="connsiteY5" fmla="*/ 3791714 h 10208285"/>
              <a:gd name="connsiteX6" fmla="*/ 14240296 w 14611164"/>
              <a:gd name="connsiteY6" fmla="*/ 9311278 h 10208285"/>
              <a:gd name="connsiteX7" fmla="*/ 11428153 w 14611164"/>
              <a:gd name="connsiteY7" fmla="*/ 9949907 h 10208285"/>
              <a:gd name="connsiteX8" fmla="*/ 2748610 w 14611164"/>
              <a:gd name="connsiteY8" fmla="*/ 10066021 h 10208285"/>
              <a:gd name="connsiteX9" fmla="*/ 385902 w 14611164"/>
              <a:gd name="connsiteY9" fmla="*/ 9892513 h 10208285"/>
              <a:gd name="connsiteX0" fmla="*/ 385902 w 14611164"/>
              <a:gd name="connsiteY0" fmla="*/ 9950835 h 10266607"/>
              <a:gd name="connsiteX1" fmla="*/ 170260 w 14611164"/>
              <a:gd name="connsiteY1" fmla="*/ 6550444 h 10266607"/>
              <a:gd name="connsiteX2" fmla="*/ 560746 w 14611164"/>
              <a:gd name="connsiteY2" fmla="*/ 1070342 h 10266607"/>
              <a:gd name="connsiteX3" fmla="*/ 6111652 w 14611164"/>
              <a:gd name="connsiteY3" fmla="*/ 394457 h 10266607"/>
              <a:gd name="connsiteX4" fmla="*/ 13622965 w 14611164"/>
              <a:gd name="connsiteY4" fmla="*/ 8021 h 10266607"/>
              <a:gd name="connsiteX5" fmla="*/ 14500221 w 14611164"/>
              <a:gd name="connsiteY5" fmla="*/ 3850036 h 10266607"/>
              <a:gd name="connsiteX6" fmla="*/ 14240296 w 14611164"/>
              <a:gd name="connsiteY6" fmla="*/ 9369600 h 10266607"/>
              <a:gd name="connsiteX7" fmla="*/ 11428153 w 14611164"/>
              <a:gd name="connsiteY7" fmla="*/ 10008229 h 10266607"/>
              <a:gd name="connsiteX8" fmla="*/ 2748610 w 14611164"/>
              <a:gd name="connsiteY8" fmla="*/ 10124343 h 10266607"/>
              <a:gd name="connsiteX9" fmla="*/ 385902 w 14611164"/>
              <a:gd name="connsiteY9" fmla="*/ 9950835 h 10266607"/>
              <a:gd name="connsiteX0" fmla="*/ 384335 w 14609597"/>
              <a:gd name="connsiteY0" fmla="*/ 10237952 h 10553724"/>
              <a:gd name="connsiteX1" fmla="*/ 168693 w 14609597"/>
              <a:gd name="connsiteY1" fmla="*/ 6837561 h 10553724"/>
              <a:gd name="connsiteX2" fmla="*/ 559179 w 14609597"/>
              <a:gd name="connsiteY2" fmla="*/ 1357459 h 10553724"/>
              <a:gd name="connsiteX3" fmla="*/ 6087200 w 14609597"/>
              <a:gd name="connsiteY3" fmla="*/ 294747 h 10553724"/>
              <a:gd name="connsiteX4" fmla="*/ 13621398 w 14609597"/>
              <a:gd name="connsiteY4" fmla="*/ 295138 h 10553724"/>
              <a:gd name="connsiteX5" fmla="*/ 14498654 w 14609597"/>
              <a:gd name="connsiteY5" fmla="*/ 4137153 h 10553724"/>
              <a:gd name="connsiteX6" fmla="*/ 14238729 w 14609597"/>
              <a:gd name="connsiteY6" fmla="*/ 9656717 h 10553724"/>
              <a:gd name="connsiteX7" fmla="*/ 11426586 w 14609597"/>
              <a:gd name="connsiteY7" fmla="*/ 10295346 h 10553724"/>
              <a:gd name="connsiteX8" fmla="*/ 2747043 w 14609597"/>
              <a:gd name="connsiteY8" fmla="*/ 10411460 h 10553724"/>
              <a:gd name="connsiteX9" fmla="*/ 384335 w 14609597"/>
              <a:gd name="connsiteY9" fmla="*/ 10237952 h 10553724"/>
              <a:gd name="connsiteX0" fmla="*/ 384335 w 14609597"/>
              <a:gd name="connsiteY0" fmla="*/ 10225029 h 10540801"/>
              <a:gd name="connsiteX1" fmla="*/ 168693 w 14609597"/>
              <a:gd name="connsiteY1" fmla="*/ 6824638 h 10540801"/>
              <a:gd name="connsiteX2" fmla="*/ 559179 w 14609597"/>
              <a:gd name="connsiteY2" fmla="*/ 1344536 h 10540801"/>
              <a:gd name="connsiteX3" fmla="*/ 6087200 w 14609597"/>
              <a:gd name="connsiteY3" fmla="*/ 281824 h 10540801"/>
              <a:gd name="connsiteX4" fmla="*/ 6027445 w 14609597"/>
              <a:gd name="connsiteY4" fmla="*/ 289344 h 10540801"/>
              <a:gd name="connsiteX5" fmla="*/ 13621398 w 14609597"/>
              <a:gd name="connsiteY5" fmla="*/ 282215 h 10540801"/>
              <a:gd name="connsiteX6" fmla="*/ 14498654 w 14609597"/>
              <a:gd name="connsiteY6" fmla="*/ 4124230 h 10540801"/>
              <a:gd name="connsiteX7" fmla="*/ 14238729 w 14609597"/>
              <a:gd name="connsiteY7" fmla="*/ 9643794 h 10540801"/>
              <a:gd name="connsiteX8" fmla="*/ 11426586 w 14609597"/>
              <a:gd name="connsiteY8" fmla="*/ 10282423 h 10540801"/>
              <a:gd name="connsiteX9" fmla="*/ 2747043 w 14609597"/>
              <a:gd name="connsiteY9" fmla="*/ 10398537 h 10540801"/>
              <a:gd name="connsiteX10" fmla="*/ 384335 w 14609597"/>
              <a:gd name="connsiteY10" fmla="*/ 10225029 h 10540801"/>
              <a:gd name="connsiteX0" fmla="*/ 280093 w 14505355"/>
              <a:gd name="connsiteY0" fmla="*/ 10225029 h 10540801"/>
              <a:gd name="connsiteX1" fmla="*/ 64451 w 14505355"/>
              <a:gd name="connsiteY1" fmla="*/ 6824638 h 10540801"/>
              <a:gd name="connsiteX2" fmla="*/ 454937 w 14505355"/>
              <a:gd name="connsiteY2" fmla="*/ 1344536 h 10540801"/>
              <a:gd name="connsiteX3" fmla="*/ 4014784 w 14505355"/>
              <a:gd name="connsiteY3" fmla="*/ 147921 h 10540801"/>
              <a:gd name="connsiteX4" fmla="*/ 5923203 w 14505355"/>
              <a:gd name="connsiteY4" fmla="*/ 289344 h 10540801"/>
              <a:gd name="connsiteX5" fmla="*/ 13517156 w 14505355"/>
              <a:gd name="connsiteY5" fmla="*/ 282215 h 10540801"/>
              <a:gd name="connsiteX6" fmla="*/ 14394412 w 14505355"/>
              <a:gd name="connsiteY6" fmla="*/ 4124230 h 10540801"/>
              <a:gd name="connsiteX7" fmla="*/ 14134487 w 14505355"/>
              <a:gd name="connsiteY7" fmla="*/ 9643794 h 10540801"/>
              <a:gd name="connsiteX8" fmla="*/ 11322344 w 14505355"/>
              <a:gd name="connsiteY8" fmla="*/ 10282423 h 10540801"/>
              <a:gd name="connsiteX9" fmla="*/ 2642801 w 14505355"/>
              <a:gd name="connsiteY9" fmla="*/ 10398537 h 10540801"/>
              <a:gd name="connsiteX10" fmla="*/ 280093 w 14505355"/>
              <a:gd name="connsiteY10" fmla="*/ 10225029 h 10540801"/>
              <a:gd name="connsiteX0" fmla="*/ 280093 w 14505355"/>
              <a:gd name="connsiteY0" fmla="*/ 10392076 h 10707848"/>
              <a:gd name="connsiteX1" fmla="*/ 64451 w 14505355"/>
              <a:gd name="connsiteY1" fmla="*/ 6991685 h 10707848"/>
              <a:gd name="connsiteX2" fmla="*/ 454937 w 14505355"/>
              <a:gd name="connsiteY2" fmla="*/ 1511583 h 10707848"/>
              <a:gd name="connsiteX3" fmla="*/ 1108296 w 14505355"/>
              <a:gd name="connsiteY3" fmla="*/ 32286 h 10707848"/>
              <a:gd name="connsiteX4" fmla="*/ 5923203 w 14505355"/>
              <a:gd name="connsiteY4" fmla="*/ 456391 h 10707848"/>
              <a:gd name="connsiteX5" fmla="*/ 13517156 w 14505355"/>
              <a:gd name="connsiteY5" fmla="*/ 449262 h 10707848"/>
              <a:gd name="connsiteX6" fmla="*/ 14394412 w 14505355"/>
              <a:gd name="connsiteY6" fmla="*/ 4291277 h 10707848"/>
              <a:gd name="connsiteX7" fmla="*/ 14134487 w 14505355"/>
              <a:gd name="connsiteY7" fmla="*/ 9810841 h 10707848"/>
              <a:gd name="connsiteX8" fmla="*/ 11322344 w 14505355"/>
              <a:gd name="connsiteY8" fmla="*/ 10449470 h 10707848"/>
              <a:gd name="connsiteX9" fmla="*/ 2642801 w 14505355"/>
              <a:gd name="connsiteY9" fmla="*/ 10565584 h 10707848"/>
              <a:gd name="connsiteX10" fmla="*/ 280093 w 14505355"/>
              <a:gd name="connsiteY10" fmla="*/ 10392076 h 10707848"/>
              <a:gd name="connsiteX0" fmla="*/ 276455 w 14501717"/>
              <a:gd name="connsiteY0" fmla="*/ 10392076 h 10707848"/>
              <a:gd name="connsiteX1" fmla="*/ 60813 w 14501717"/>
              <a:gd name="connsiteY1" fmla="*/ 6991685 h 10707848"/>
              <a:gd name="connsiteX2" fmla="*/ 96569 w 14501717"/>
              <a:gd name="connsiteY2" fmla="*/ 1526460 h 10707848"/>
              <a:gd name="connsiteX3" fmla="*/ 1104658 w 14501717"/>
              <a:gd name="connsiteY3" fmla="*/ 32286 h 10707848"/>
              <a:gd name="connsiteX4" fmla="*/ 5919565 w 14501717"/>
              <a:gd name="connsiteY4" fmla="*/ 456391 h 10707848"/>
              <a:gd name="connsiteX5" fmla="*/ 13513518 w 14501717"/>
              <a:gd name="connsiteY5" fmla="*/ 449262 h 10707848"/>
              <a:gd name="connsiteX6" fmla="*/ 14390774 w 14501717"/>
              <a:gd name="connsiteY6" fmla="*/ 4291277 h 10707848"/>
              <a:gd name="connsiteX7" fmla="*/ 14130849 w 14501717"/>
              <a:gd name="connsiteY7" fmla="*/ 9810841 h 10707848"/>
              <a:gd name="connsiteX8" fmla="*/ 11318706 w 14501717"/>
              <a:gd name="connsiteY8" fmla="*/ 10449470 h 10707848"/>
              <a:gd name="connsiteX9" fmla="*/ 2639163 w 14501717"/>
              <a:gd name="connsiteY9" fmla="*/ 10565584 h 10707848"/>
              <a:gd name="connsiteX10" fmla="*/ 276455 w 14501717"/>
              <a:gd name="connsiteY10" fmla="*/ 10392076 h 10707848"/>
              <a:gd name="connsiteX0" fmla="*/ 274040 w 14499302"/>
              <a:gd name="connsiteY0" fmla="*/ 10225029 h 10540801"/>
              <a:gd name="connsiteX1" fmla="*/ 58398 w 14499302"/>
              <a:gd name="connsiteY1" fmla="*/ 6824638 h 10540801"/>
              <a:gd name="connsiteX2" fmla="*/ 94154 w 14499302"/>
              <a:gd name="connsiteY2" fmla="*/ 1359413 h 10540801"/>
              <a:gd name="connsiteX3" fmla="*/ 1067915 w 14499302"/>
              <a:gd name="connsiteY3" fmla="*/ 118165 h 10540801"/>
              <a:gd name="connsiteX4" fmla="*/ 5917150 w 14499302"/>
              <a:gd name="connsiteY4" fmla="*/ 289344 h 10540801"/>
              <a:gd name="connsiteX5" fmla="*/ 13511103 w 14499302"/>
              <a:gd name="connsiteY5" fmla="*/ 282215 h 10540801"/>
              <a:gd name="connsiteX6" fmla="*/ 14388359 w 14499302"/>
              <a:gd name="connsiteY6" fmla="*/ 4124230 h 10540801"/>
              <a:gd name="connsiteX7" fmla="*/ 14128434 w 14499302"/>
              <a:gd name="connsiteY7" fmla="*/ 9643794 h 10540801"/>
              <a:gd name="connsiteX8" fmla="*/ 11316291 w 14499302"/>
              <a:gd name="connsiteY8" fmla="*/ 10282423 h 10540801"/>
              <a:gd name="connsiteX9" fmla="*/ 2636748 w 14499302"/>
              <a:gd name="connsiteY9" fmla="*/ 10398537 h 10540801"/>
              <a:gd name="connsiteX10" fmla="*/ 274040 w 14499302"/>
              <a:gd name="connsiteY10" fmla="*/ 10225029 h 10540801"/>
              <a:gd name="connsiteX0" fmla="*/ 274040 w 14499302"/>
              <a:gd name="connsiteY0" fmla="*/ 10355501 h 10671273"/>
              <a:gd name="connsiteX1" fmla="*/ 58398 w 14499302"/>
              <a:gd name="connsiteY1" fmla="*/ 6955110 h 10671273"/>
              <a:gd name="connsiteX2" fmla="*/ 94154 w 14499302"/>
              <a:gd name="connsiteY2" fmla="*/ 1489885 h 10671273"/>
              <a:gd name="connsiteX3" fmla="*/ 1067915 w 14499302"/>
              <a:gd name="connsiteY3" fmla="*/ 248637 h 10671273"/>
              <a:gd name="connsiteX4" fmla="*/ 5940036 w 14499302"/>
              <a:gd name="connsiteY4" fmla="*/ 107378 h 10671273"/>
              <a:gd name="connsiteX5" fmla="*/ 13511103 w 14499302"/>
              <a:gd name="connsiteY5" fmla="*/ 412687 h 10671273"/>
              <a:gd name="connsiteX6" fmla="*/ 14388359 w 14499302"/>
              <a:gd name="connsiteY6" fmla="*/ 4254702 h 10671273"/>
              <a:gd name="connsiteX7" fmla="*/ 14128434 w 14499302"/>
              <a:gd name="connsiteY7" fmla="*/ 9774266 h 10671273"/>
              <a:gd name="connsiteX8" fmla="*/ 11316291 w 14499302"/>
              <a:gd name="connsiteY8" fmla="*/ 10412895 h 10671273"/>
              <a:gd name="connsiteX9" fmla="*/ 2636748 w 14499302"/>
              <a:gd name="connsiteY9" fmla="*/ 10529009 h 10671273"/>
              <a:gd name="connsiteX10" fmla="*/ 274040 w 14499302"/>
              <a:gd name="connsiteY10" fmla="*/ 10355501 h 10671273"/>
              <a:gd name="connsiteX0" fmla="*/ 274040 w 14561942"/>
              <a:gd name="connsiteY0" fmla="*/ 10354523 h 10670295"/>
              <a:gd name="connsiteX1" fmla="*/ 58398 w 14561942"/>
              <a:gd name="connsiteY1" fmla="*/ 6954132 h 10670295"/>
              <a:gd name="connsiteX2" fmla="*/ 94154 w 14561942"/>
              <a:gd name="connsiteY2" fmla="*/ 1488907 h 10670295"/>
              <a:gd name="connsiteX3" fmla="*/ 1067915 w 14561942"/>
              <a:gd name="connsiteY3" fmla="*/ 247659 h 10670295"/>
              <a:gd name="connsiteX4" fmla="*/ 5940036 w 14561942"/>
              <a:gd name="connsiteY4" fmla="*/ 106400 h 10670295"/>
              <a:gd name="connsiteX5" fmla="*/ 13511103 w 14561942"/>
              <a:gd name="connsiteY5" fmla="*/ 411709 h 10670295"/>
              <a:gd name="connsiteX6" fmla="*/ 14479901 w 14561942"/>
              <a:gd name="connsiteY6" fmla="*/ 4238846 h 10670295"/>
              <a:gd name="connsiteX7" fmla="*/ 14128434 w 14561942"/>
              <a:gd name="connsiteY7" fmla="*/ 9773288 h 10670295"/>
              <a:gd name="connsiteX8" fmla="*/ 11316291 w 14561942"/>
              <a:gd name="connsiteY8" fmla="*/ 10411917 h 10670295"/>
              <a:gd name="connsiteX9" fmla="*/ 2636748 w 14561942"/>
              <a:gd name="connsiteY9" fmla="*/ 10528031 h 10670295"/>
              <a:gd name="connsiteX10" fmla="*/ 274040 w 14561942"/>
              <a:gd name="connsiteY10" fmla="*/ 10354523 h 10670295"/>
              <a:gd name="connsiteX0" fmla="*/ 274040 w 14561942"/>
              <a:gd name="connsiteY0" fmla="*/ 10354523 h 10670295"/>
              <a:gd name="connsiteX1" fmla="*/ 58398 w 14561942"/>
              <a:gd name="connsiteY1" fmla="*/ 6954132 h 10670295"/>
              <a:gd name="connsiteX2" fmla="*/ 94154 w 14561942"/>
              <a:gd name="connsiteY2" fmla="*/ 1488907 h 10670295"/>
              <a:gd name="connsiteX3" fmla="*/ 1067915 w 14561942"/>
              <a:gd name="connsiteY3" fmla="*/ 247659 h 10670295"/>
              <a:gd name="connsiteX4" fmla="*/ 5940036 w 14561942"/>
              <a:gd name="connsiteY4" fmla="*/ 106400 h 10670295"/>
              <a:gd name="connsiteX5" fmla="*/ 13511103 w 14561942"/>
              <a:gd name="connsiteY5" fmla="*/ 411709 h 10670295"/>
              <a:gd name="connsiteX6" fmla="*/ 14479901 w 14561942"/>
              <a:gd name="connsiteY6" fmla="*/ 4238846 h 10670295"/>
              <a:gd name="connsiteX7" fmla="*/ 14128434 w 14561942"/>
              <a:gd name="connsiteY7" fmla="*/ 9773288 h 10670295"/>
              <a:gd name="connsiteX8" fmla="*/ 11316291 w 14561942"/>
              <a:gd name="connsiteY8" fmla="*/ 10411917 h 10670295"/>
              <a:gd name="connsiteX9" fmla="*/ 2636748 w 14561942"/>
              <a:gd name="connsiteY9" fmla="*/ 10528031 h 10670295"/>
              <a:gd name="connsiteX10" fmla="*/ 274040 w 14561942"/>
              <a:gd name="connsiteY10" fmla="*/ 10354523 h 10670295"/>
              <a:gd name="connsiteX0" fmla="*/ 274040 w 14555017"/>
              <a:gd name="connsiteY0" fmla="*/ 10354523 h 10670295"/>
              <a:gd name="connsiteX1" fmla="*/ 58398 w 14555017"/>
              <a:gd name="connsiteY1" fmla="*/ 6954132 h 10670295"/>
              <a:gd name="connsiteX2" fmla="*/ 94154 w 14555017"/>
              <a:gd name="connsiteY2" fmla="*/ 1488907 h 10670295"/>
              <a:gd name="connsiteX3" fmla="*/ 1067915 w 14555017"/>
              <a:gd name="connsiteY3" fmla="*/ 247659 h 10670295"/>
              <a:gd name="connsiteX4" fmla="*/ 5940036 w 14555017"/>
              <a:gd name="connsiteY4" fmla="*/ 106400 h 10670295"/>
              <a:gd name="connsiteX5" fmla="*/ 13511103 w 14555017"/>
              <a:gd name="connsiteY5" fmla="*/ 411709 h 10670295"/>
              <a:gd name="connsiteX6" fmla="*/ 14479901 w 14555017"/>
              <a:gd name="connsiteY6" fmla="*/ 4238846 h 10670295"/>
              <a:gd name="connsiteX7" fmla="*/ 14128434 w 14555017"/>
              <a:gd name="connsiteY7" fmla="*/ 9773288 h 10670295"/>
              <a:gd name="connsiteX8" fmla="*/ 11316291 w 14555017"/>
              <a:gd name="connsiteY8" fmla="*/ 10411917 h 10670295"/>
              <a:gd name="connsiteX9" fmla="*/ 2636748 w 14555017"/>
              <a:gd name="connsiteY9" fmla="*/ 10528031 h 10670295"/>
              <a:gd name="connsiteX10" fmla="*/ 274040 w 14555017"/>
              <a:gd name="connsiteY10" fmla="*/ 10354523 h 10670295"/>
              <a:gd name="connsiteX0" fmla="*/ 274040 w 14640219"/>
              <a:gd name="connsiteY0" fmla="*/ 10354523 h 10670295"/>
              <a:gd name="connsiteX1" fmla="*/ 58398 w 14640219"/>
              <a:gd name="connsiteY1" fmla="*/ 6954132 h 10670295"/>
              <a:gd name="connsiteX2" fmla="*/ 94154 w 14640219"/>
              <a:gd name="connsiteY2" fmla="*/ 1488907 h 10670295"/>
              <a:gd name="connsiteX3" fmla="*/ 1067915 w 14640219"/>
              <a:gd name="connsiteY3" fmla="*/ 247659 h 10670295"/>
              <a:gd name="connsiteX4" fmla="*/ 5940036 w 14640219"/>
              <a:gd name="connsiteY4" fmla="*/ 106400 h 10670295"/>
              <a:gd name="connsiteX5" fmla="*/ 13511103 w 14640219"/>
              <a:gd name="connsiteY5" fmla="*/ 411709 h 10670295"/>
              <a:gd name="connsiteX6" fmla="*/ 14594330 w 14640219"/>
              <a:gd name="connsiteY6" fmla="*/ 4238846 h 10670295"/>
              <a:gd name="connsiteX7" fmla="*/ 14128434 w 14640219"/>
              <a:gd name="connsiteY7" fmla="*/ 9773288 h 10670295"/>
              <a:gd name="connsiteX8" fmla="*/ 11316291 w 14640219"/>
              <a:gd name="connsiteY8" fmla="*/ 10411917 h 10670295"/>
              <a:gd name="connsiteX9" fmla="*/ 2636748 w 14640219"/>
              <a:gd name="connsiteY9" fmla="*/ 10528031 h 10670295"/>
              <a:gd name="connsiteX10" fmla="*/ 274040 w 14640219"/>
              <a:gd name="connsiteY10" fmla="*/ 10354523 h 10670295"/>
              <a:gd name="connsiteX0" fmla="*/ 333010 w 14699189"/>
              <a:gd name="connsiteY0" fmla="*/ 10354523 h 10670295"/>
              <a:gd name="connsiteX1" fmla="*/ 117368 w 14699189"/>
              <a:gd name="connsiteY1" fmla="*/ 6954132 h 10670295"/>
              <a:gd name="connsiteX2" fmla="*/ 73025 w 14699189"/>
              <a:gd name="connsiteY2" fmla="*/ 1474030 h 10670295"/>
              <a:gd name="connsiteX3" fmla="*/ 1126885 w 14699189"/>
              <a:gd name="connsiteY3" fmla="*/ 247659 h 10670295"/>
              <a:gd name="connsiteX4" fmla="*/ 5999006 w 14699189"/>
              <a:gd name="connsiteY4" fmla="*/ 106400 h 10670295"/>
              <a:gd name="connsiteX5" fmla="*/ 13570073 w 14699189"/>
              <a:gd name="connsiteY5" fmla="*/ 411709 h 10670295"/>
              <a:gd name="connsiteX6" fmla="*/ 14653300 w 14699189"/>
              <a:gd name="connsiteY6" fmla="*/ 4238846 h 10670295"/>
              <a:gd name="connsiteX7" fmla="*/ 14187404 w 14699189"/>
              <a:gd name="connsiteY7" fmla="*/ 9773288 h 10670295"/>
              <a:gd name="connsiteX8" fmla="*/ 11375261 w 14699189"/>
              <a:gd name="connsiteY8" fmla="*/ 10411917 h 10670295"/>
              <a:gd name="connsiteX9" fmla="*/ 2695718 w 14699189"/>
              <a:gd name="connsiteY9" fmla="*/ 10528031 h 10670295"/>
              <a:gd name="connsiteX10" fmla="*/ 333010 w 14699189"/>
              <a:gd name="connsiteY10" fmla="*/ 10354523 h 10670295"/>
              <a:gd name="connsiteX0" fmla="*/ 366881 w 14733060"/>
              <a:gd name="connsiteY0" fmla="*/ 10354523 h 10670295"/>
              <a:gd name="connsiteX1" fmla="*/ 151239 w 14733060"/>
              <a:gd name="connsiteY1" fmla="*/ 6954132 h 10670295"/>
              <a:gd name="connsiteX2" fmla="*/ 106896 w 14733060"/>
              <a:gd name="connsiteY2" fmla="*/ 1474030 h 10670295"/>
              <a:gd name="connsiteX3" fmla="*/ 1618470 w 14733060"/>
              <a:gd name="connsiteY3" fmla="*/ 322049 h 10670295"/>
              <a:gd name="connsiteX4" fmla="*/ 6032877 w 14733060"/>
              <a:gd name="connsiteY4" fmla="*/ 106400 h 10670295"/>
              <a:gd name="connsiteX5" fmla="*/ 13603944 w 14733060"/>
              <a:gd name="connsiteY5" fmla="*/ 411709 h 10670295"/>
              <a:gd name="connsiteX6" fmla="*/ 14687171 w 14733060"/>
              <a:gd name="connsiteY6" fmla="*/ 4238846 h 10670295"/>
              <a:gd name="connsiteX7" fmla="*/ 14221275 w 14733060"/>
              <a:gd name="connsiteY7" fmla="*/ 9773288 h 10670295"/>
              <a:gd name="connsiteX8" fmla="*/ 11409132 w 14733060"/>
              <a:gd name="connsiteY8" fmla="*/ 10411917 h 10670295"/>
              <a:gd name="connsiteX9" fmla="*/ 2729589 w 14733060"/>
              <a:gd name="connsiteY9" fmla="*/ 10528031 h 10670295"/>
              <a:gd name="connsiteX10" fmla="*/ 366881 w 14733060"/>
              <a:gd name="connsiteY10" fmla="*/ 10354523 h 10670295"/>
              <a:gd name="connsiteX0" fmla="*/ 366881 w 14733060"/>
              <a:gd name="connsiteY0" fmla="*/ 10354523 h 10670295"/>
              <a:gd name="connsiteX1" fmla="*/ 151239 w 14733060"/>
              <a:gd name="connsiteY1" fmla="*/ 6954132 h 10670295"/>
              <a:gd name="connsiteX2" fmla="*/ 106896 w 14733060"/>
              <a:gd name="connsiteY2" fmla="*/ 1474030 h 10670295"/>
              <a:gd name="connsiteX3" fmla="*/ 1618470 w 14733060"/>
              <a:gd name="connsiteY3" fmla="*/ 322049 h 10670295"/>
              <a:gd name="connsiteX4" fmla="*/ 6032877 w 14733060"/>
              <a:gd name="connsiteY4" fmla="*/ 106400 h 10670295"/>
              <a:gd name="connsiteX5" fmla="*/ 13603944 w 14733060"/>
              <a:gd name="connsiteY5" fmla="*/ 411709 h 10670295"/>
              <a:gd name="connsiteX6" fmla="*/ 14687171 w 14733060"/>
              <a:gd name="connsiteY6" fmla="*/ 4238846 h 10670295"/>
              <a:gd name="connsiteX7" fmla="*/ 14221275 w 14733060"/>
              <a:gd name="connsiteY7" fmla="*/ 9773288 h 10670295"/>
              <a:gd name="connsiteX8" fmla="*/ 11409132 w 14733060"/>
              <a:gd name="connsiteY8" fmla="*/ 10411917 h 10670295"/>
              <a:gd name="connsiteX9" fmla="*/ 2729589 w 14733060"/>
              <a:gd name="connsiteY9" fmla="*/ 10528031 h 10670295"/>
              <a:gd name="connsiteX10" fmla="*/ 366881 w 14733060"/>
              <a:gd name="connsiteY10" fmla="*/ 10354523 h 10670295"/>
              <a:gd name="connsiteX0" fmla="*/ 366881 w 14733060"/>
              <a:gd name="connsiteY0" fmla="*/ 10401968 h 10717740"/>
              <a:gd name="connsiteX1" fmla="*/ 151239 w 14733060"/>
              <a:gd name="connsiteY1" fmla="*/ 7001577 h 10717740"/>
              <a:gd name="connsiteX2" fmla="*/ 106896 w 14733060"/>
              <a:gd name="connsiteY2" fmla="*/ 1521475 h 10717740"/>
              <a:gd name="connsiteX3" fmla="*/ 1618470 w 14733060"/>
              <a:gd name="connsiteY3" fmla="*/ 71934 h 10717740"/>
              <a:gd name="connsiteX4" fmla="*/ 6032877 w 14733060"/>
              <a:gd name="connsiteY4" fmla="*/ 153845 h 10717740"/>
              <a:gd name="connsiteX5" fmla="*/ 13603944 w 14733060"/>
              <a:gd name="connsiteY5" fmla="*/ 459154 h 10717740"/>
              <a:gd name="connsiteX6" fmla="*/ 14687171 w 14733060"/>
              <a:gd name="connsiteY6" fmla="*/ 4286291 h 10717740"/>
              <a:gd name="connsiteX7" fmla="*/ 14221275 w 14733060"/>
              <a:gd name="connsiteY7" fmla="*/ 9820733 h 10717740"/>
              <a:gd name="connsiteX8" fmla="*/ 11409132 w 14733060"/>
              <a:gd name="connsiteY8" fmla="*/ 10459362 h 10717740"/>
              <a:gd name="connsiteX9" fmla="*/ 2729589 w 14733060"/>
              <a:gd name="connsiteY9" fmla="*/ 10575476 h 10717740"/>
              <a:gd name="connsiteX10" fmla="*/ 366881 w 14733060"/>
              <a:gd name="connsiteY10" fmla="*/ 10401968 h 10717740"/>
              <a:gd name="connsiteX0" fmla="*/ 366881 w 14733060"/>
              <a:gd name="connsiteY0" fmla="*/ 10401968 h 10717740"/>
              <a:gd name="connsiteX1" fmla="*/ 151239 w 14733060"/>
              <a:gd name="connsiteY1" fmla="*/ 7001577 h 10717740"/>
              <a:gd name="connsiteX2" fmla="*/ 106896 w 14733060"/>
              <a:gd name="connsiteY2" fmla="*/ 1521475 h 10717740"/>
              <a:gd name="connsiteX3" fmla="*/ 1618470 w 14733060"/>
              <a:gd name="connsiteY3" fmla="*/ 71934 h 10717740"/>
              <a:gd name="connsiteX4" fmla="*/ 6032877 w 14733060"/>
              <a:gd name="connsiteY4" fmla="*/ 153845 h 10717740"/>
              <a:gd name="connsiteX5" fmla="*/ 13603944 w 14733060"/>
              <a:gd name="connsiteY5" fmla="*/ 459154 h 10717740"/>
              <a:gd name="connsiteX6" fmla="*/ 14687171 w 14733060"/>
              <a:gd name="connsiteY6" fmla="*/ 4286291 h 10717740"/>
              <a:gd name="connsiteX7" fmla="*/ 14221275 w 14733060"/>
              <a:gd name="connsiteY7" fmla="*/ 9820733 h 10717740"/>
              <a:gd name="connsiteX8" fmla="*/ 11409132 w 14733060"/>
              <a:gd name="connsiteY8" fmla="*/ 10459362 h 10717740"/>
              <a:gd name="connsiteX9" fmla="*/ 2729589 w 14733060"/>
              <a:gd name="connsiteY9" fmla="*/ 10575476 h 10717740"/>
              <a:gd name="connsiteX10" fmla="*/ 366881 w 14733060"/>
              <a:gd name="connsiteY10" fmla="*/ 10401968 h 10717740"/>
              <a:gd name="connsiteX0" fmla="*/ 366881 w 14733060"/>
              <a:gd name="connsiteY0" fmla="*/ 10354525 h 10670297"/>
              <a:gd name="connsiteX1" fmla="*/ 151239 w 14733060"/>
              <a:gd name="connsiteY1" fmla="*/ 6954134 h 10670297"/>
              <a:gd name="connsiteX2" fmla="*/ 106896 w 14733060"/>
              <a:gd name="connsiteY2" fmla="*/ 1474032 h 10670297"/>
              <a:gd name="connsiteX3" fmla="*/ 1618470 w 14733060"/>
              <a:gd name="connsiteY3" fmla="*/ 396440 h 10670297"/>
              <a:gd name="connsiteX4" fmla="*/ 6032877 w 14733060"/>
              <a:gd name="connsiteY4" fmla="*/ 106402 h 10670297"/>
              <a:gd name="connsiteX5" fmla="*/ 13603944 w 14733060"/>
              <a:gd name="connsiteY5" fmla="*/ 411711 h 10670297"/>
              <a:gd name="connsiteX6" fmla="*/ 14687171 w 14733060"/>
              <a:gd name="connsiteY6" fmla="*/ 4238848 h 10670297"/>
              <a:gd name="connsiteX7" fmla="*/ 14221275 w 14733060"/>
              <a:gd name="connsiteY7" fmla="*/ 9773290 h 10670297"/>
              <a:gd name="connsiteX8" fmla="*/ 11409132 w 14733060"/>
              <a:gd name="connsiteY8" fmla="*/ 10411919 h 10670297"/>
              <a:gd name="connsiteX9" fmla="*/ 2729589 w 14733060"/>
              <a:gd name="connsiteY9" fmla="*/ 10528033 h 10670297"/>
              <a:gd name="connsiteX10" fmla="*/ 366881 w 14733060"/>
              <a:gd name="connsiteY10" fmla="*/ 10354525 h 10670297"/>
              <a:gd name="connsiteX0" fmla="*/ 366881 w 14733060"/>
              <a:gd name="connsiteY0" fmla="*/ 10354523 h 10670295"/>
              <a:gd name="connsiteX1" fmla="*/ 151239 w 14733060"/>
              <a:gd name="connsiteY1" fmla="*/ 6954132 h 10670295"/>
              <a:gd name="connsiteX2" fmla="*/ 106896 w 14733060"/>
              <a:gd name="connsiteY2" fmla="*/ 1474030 h 10670295"/>
              <a:gd name="connsiteX3" fmla="*/ 1618470 w 14733060"/>
              <a:gd name="connsiteY3" fmla="*/ 396438 h 10670295"/>
              <a:gd name="connsiteX4" fmla="*/ 6032877 w 14733060"/>
              <a:gd name="connsiteY4" fmla="*/ 106400 h 10670295"/>
              <a:gd name="connsiteX5" fmla="*/ 13603944 w 14733060"/>
              <a:gd name="connsiteY5" fmla="*/ 411709 h 10670295"/>
              <a:gd name="connsiteX6" fmla="*/ 14687171 w 14733060"/>
              <a:gd name="connsiteY6" fmla="*/ 4238846 h 10670295"/>
              <a:gd name="connsiteX7" fmla="*/ 14221275 w 14733060"/>
              <a:gd name="connsiteY7" fmla="*/ 9773288 h 10670295"/>
              <a:gd name="connsiteX8" fmla="*/ 11409132 w 14733060"/>
              <a:gd name="connsiteY8" fmla="*/ 10411917 h 10670295"/>
              <a:gd name="connsiteX9" fmla="*/ 2729589 w 14733060"/>
              <a:gd name="connsiteY9" fmla="*/ 10528031 h 10670295"/>
              <a:gd name="connsiteX10" fmla="*/ 366881 w 14733060"/>
              <a:gd name="connsiteY10" fmla="*/ 10354523 h 10670295"/>
              <a:gd name="connsiteX0" fmla="*/ 359258 w 14725437"/>
              <a:gd name="connsiteY0" fmla="*/ 10354523 h 10670295"/>
              <a:gd name="connsiteX1" fmla="*/ 143616 w 14725437"/>
              <a:gd name="connsiteY1" fmla="*/ 6954132 h 10670295"/>
              <a:gd name="connsiteX2" fmla="*/ 99273 w 14725437"/>
              <a:gd name="connsiteY2" fmla="*/ 1474030 h 10670295"/>
              <a:gd name="connsiteX3" fmla="*/ 1507862 w 14725437"/>
              <a:gd name="connsiteY3" fmla="*/ 98880 h 10670295"/>
              <a:gd name="connsiteX4" fmla="*/ 6025254 w 14725437"/>
              <a:gd name="connsiteY4" fmla="*/ 106400 h 10670295"/>
              <a:gd name="connsiteX5" fmla="*/ 13596321 w 14725437"/>
              <a:gd name="connsiteY5" fmla="*/ 411709 h 10670295"/>
              <a:gd name="connsiteX6" fmla="*/ 14679548 w 14725437"/>
              <a:gd name="connsiteY6" fmla="*/ 4238846 h 10670295"/>
              <a:gd name="connsiteX7" fmla="*/ 14213652 w 14725437"/>
              <a:gd name="connsiteY7" fmla="*/ 9773288 h 10670295"/>
              <a:gd name="connsiteX8" fmla="*/ 11401509 w 14725437"/>
              <a:gd name="connsiteY8" fmla="*/ 10411917 h 10670295"/>
              <a:gd name="connsiteX9" fmla="*/ 2721966 w 14725437"/>
              <a:gd name="connsiteY9" fmla="*/ 10528031 h 10670295"/>
              <a:gd name="connsiteX10" fmla="*/ 359258 w 14725437"/>
              <a:gd name="connsiteY10" fmla="*/ 10354523 h 10670295"/>
              <a:gd name="connsiteX0" fmla="*/ 359258 w 14725437"/>
              <a:gd name="connsiteY0" fmla="*/ 10354523 h 10670295"/>
              <a:gd name="connsiteX1" fmla="*/ 143616 w 14725437"/>
              <a:gd name="connsiteY1" fmla="*/ 6954132 h 10670295"/>
              <a:gd name="connsiteX2" fmla="*/ 99273 w 14725437"/>
              <a:gd name="connsiteY2" fmla="*/ 1474030 h 10670295"/>
              <a:gd name="connsiteX3" fmla="*/ 1507862 w 14725437"/>
              <a:gd name="connsiteY3" fmla="*/ 98880 h 10670295"/>
              <a:gd name="connsiteX4" fmla="*/ 6025254 w 14725437"/>
              <a:gd name="connsiteY4" fmla="*/ 106400 h 10670295"/>
              <a:gd name="connsiteX5" fmla="*/ 13596321 w 14725437"/>
              <a:gd name="connsiteY5" fmla="*/ 411709 h 10670295"/>
              <a:gd name="connsiteX6" fmla="*/ 14679548 w 14725437"/>
              <a:gd name="connsiteY6" fmla="*/ 4238846 h 10670295"/>
              <a:gd name="connsiteX7" fmla="*/ 14213652 w 14725437"/>
              <a:gd name="connsiteY7" fmla="*/ 9773288 h 10670295"/>
              <a:gd name="connsiteX8" fmla="*/ 11401509 w 14725437"/>
              <a:gd name="connsiteY8" fmla="*/ 10411917 h 10670295"/>
              <a:gd name="connsiteX9" fmla="*/ 2721966 w 14725437"/>
              <a:gd name="connsiteY9" fmla="*/ 10528031 h 10670295"/>
              <a:gd name="connsiteX10" fmla="*/ 359258 w 14725437"/>
              <a:gd name="connsiteY10" fmla="*/ 10354523 h 10670295"/>
              <a:gd name="connsiteX0" fmla="*/ 283176 w 14649355"/>
              <a:gd name="connsiteY0" fmla="*/ 10354523 h 10670295"/>
              <a:gd name="connsiteX1" fmla="*/ 67534 w 14649355"/>
              <a:gd name="connsiteY1" fmla="*/ 6954132 h 10670295"/>
              <a:gd name="connsiteX2" fmla="*/ 23191 w 14649355"/>
              <a:gd name="connsiteY2" fmla="*/ 1474030 h 10670295"/>
              <a:gd name="connsiteX3" fmla="*/ 1431780 w 14649355"/>
              <a:gd name="connsiteY3" fmla="*/ 98880 h 10670295"/>
              <a:gd name="connsiteX4" fmla="*/ 5949172 w 14649355"/>
              <a:gd name="connsiteY4" fmla="*/ 106400 h 10670295"/>
              <a:gd name="connsiteX5" fmla="*/ 13520239 w 14649355"/>
              <a:gd name="connsiteY5" fmla="*/ 411709 h 10670295"/>
              <a:gd name="connsiteX6" fmla="*/ 14603466 w 14649355"/>
              <a:gd name="connsiteY6" fmla="*/ 4238846 h 10670295"/>
              <a:gd name="connsiteX7" fmla="*/ 14137570 w 14649355"/>
              <a:gd name="connsiteY7" fmla="*/ 9773288 h 10670295"/>
              <a:gd name="connsiteX8" fmla="*/ 11325427 w 14649355"/>
              <a:gd name="connsiteY8" fmla="*/ 10411917 h 10670295"/>
              <a:gd name="connsiteX9" fmla="*/ 2645884 w 14649355"/>
              <a:gd name="connsiteY9" fmla="*/ 10528031 h 10670295"/>
              <a:gd name="connsiteX10" fmla="*/ 283176 w 14649355"/>
              <a:gd name="connsiteY10" fmla="*/ 10354523 h 10670295"/>
              <a:gd name="connsiteX0" fmla="*/ 389061 w 14755240"/>
              <a:gd name="connsiteY0" fmla="*/ 10354523 h 10667112"/>
              <a:gd name="connsiteX1" fmla="*/ 93319 w 14755240"/>
              <a:gd name="connsiteY1" fmla="*/ 6998765 h 10667112"/>
              <a:gd name="connsiteX2" fmla="*/ 129076 w 14755240"/>
              <a:gd name="connsiteY2" fmla="*/ 1474030 h 10667112"/>
              <a:gd name="connsiteX3" fmla="*/ 1537665 w 14755240"/>
              <a:gd name="connsiteY3" fmla="*/ 98880 h 10667112"/>
              <a:gd name="connsiteX4" fmla="*/ 6055057 w 14755240"/>
              <a:gd name="connsiteY4" fmla="*/ 106400 h 10667112"/>
              <a:gd name="connsiteX5" fmla="*/ 13626124 w 14755240"/>
              <a:gd name="connsiteY5" fmla="*/ 411709 h 10667112"/>
              <a:gd name="connsiteX6" fmla="*/ 14709351 w 14755240"/>
              <a:gd name="connsiteY6" fmla="*/ 4238846 h 10667112"/>
              <a:gd name="connsiteX7" fmla="*/ 14243455 w 14755240"/>
              <a:gd name="connsiteY7" fmla="*/ 9773288 h 10667112"/>
              <a:gd name="connsiteX8" fmla="*/ 11431312 w 14755240"/>
              <a:gd name="connsiteY8" fmla="*/ 10411917 h 10667112"/>
              <a:gd name="connsiteX9" fmla="*/ 2751769 w 14755240"/>
              <a:gd name="connsiteY9" fmla="*/ 10528031 h 10667112"/>
              <a:gd name="connsiteX10" fmla="*/ 389061 w 14755240"/>
              <a:gd name="connsiteY10" fmla="*/ 10354523 h 10667112"/>
              <a:gd name="connsiteX0" fmla="*/ 389061 w 14743341"/>
              <a:gd name="connsiteY0" fmla="*/ 10256507 h 10569096"/>
              <a:gd name="connsiteX1" fmla="*/ 93319 w 14743341"/>
              <a:gd name="connsiteY1" fmla="*/ 6900749 h 10569096"/>
              <a:gd name="connsiteX2" fmla="*/ 129076 w 14743341"/>
              <a:gd name="connsiteY2" fmla="*/ 1376014 h 10569096"/>
              <a:gd name="connsiteX3" fmla="*/ 1537665 w 14743341"/>
              <a:gd name="connsiteY3" fmla="*/ 864 h 10569096"/>
              <a:gd name="connsiteX4" fmla="*/ 6055057 w 14743341"/>
              <a:gd name="connsiteY4" fmla="*/ 8384 h 10569096"/>
              <a:gd name="connsiteX5" fmla="*/ 13626124 w 14743341"/>
              <a:gd name="connsiteY5" fmla="*/ 313693 h 10569096"/>
              <a:gd name="connsiteX6" fmla="*/ 14709351 w 14743341"/>
              <a:gd name="connsiteY6" fmla="*/ 4140830 h 10569096"/>
              <a:gd name="connsiteX7" fmla="*/ 14243455 w 14743341"/>
              <a:gd name="connsiteY7" fmla="*/ 9675272 h 10569096"/>
              <a:gd name="connsiteX8" fmla="*/ 11431312 w 14743341"/>
              <a:gd name="connsiteY8" fmla="*/ 10313901 h 10569096"/>
              <a:gd name="connsiteX9" fmla="*/ 2751769 w 14743341"/>
              <a:gd name="connsiteY9" fmla="*/ 10430015 h 10569096"/>
              <a:gd name="connsiteX10" fmla="*/ 389061 w 14743341"/>
              <a:gd name="connsiteY10" fmla="*/ 10256507 h 10569096"/>
              <a:gd name="connsiteX0" fmla="*/ 389061 w 14757426"/>
              <a:gd name="connsiteY0" fmla="*/ 10281887 h 10594476"/>
              <a:gd name="connsiteX1" fmla="*/ 93319 w 14757426"/>
              <a:gd name="connsiteY1" fmla="*/ 6926129 h 10594476"/>
              <a:gd name="connsiteX2" fmla="*/ 129076 w 14757426"/>
              <a:gd name="connsiteY2" fmla="*/ 1401394 h 10594476"/>
              <a:gd name="connsiteX3" fmla="*/ 1537665 w 14757426"/>
              <a:gd name="connsiteY3" fmla="*/ 26244 h 10594476"/>
              <a:gd name="connsiteX4" fmla="*/ 6055057 w 14757426"/>
              <a:gd name="connsiteY4" fmla="*/ 33764 h 10594476"/>
              <a:gd name="connsiteX5" fmla="*/ 13683339 w 14757426"/>
              <a:gd name="connsiteY5" fmla="*/ 26636 h 10594476"/>
              <a:gd name="connsiteX6" fmla="*/ 14709351 w 14757426"/>
              <a:gd name="connsiteY6" fmla="*/ 4166210 h 10594476"/>
              <a:gd name="connsiteX7" fmla="*/ 14243455 w 14757426"/>
              <a:gd name="connsiteY7" fmla="*/ 9700652 h 10594476"/>
              <a:gd name="connsiteX8" fmla="*/ 11431312 w 14757426"/>
              <a:gd name="connsiteY8" fmla="*/ 10339281 h 10594476"/>
              <a:gd name="connsiteX9" fmla="*/ 2751769 w 14757426"/>
              <a:gd name="connsiteY9" fmla="*/ 10455395 h 10594476"/>
              <a:gd name="connsiteX10" fmla="*/ 389061 w 14757426"/>
              <a:gd name="connsiteY10" fmla="*/ 10281887 h 10594476"/>
              <a:gd name="connsiteX0" fmla="*/ 389061 w 14757426"/>
              <a:gd name="connsiteY0" fmla="*/ 10281887 h 10594476"/>
              <a:gd name="connsiteX1" fmla="*/ 93319 w 14757426"/>
              <a:gd name="connsiteY1" fmla="*/ 6926129 h 10594476"/>
              <a:gd name="connsiteX2" fmla="*/ 129076 w 14757426"/>
              <a:gd name="connsiteY2" fmla="*/ 1401394 h 10594476"/>
              <a:gd name="connsiteX3" fmla="*/ 1537665 w 14757426"/>
              <a:gd name="connsiteY3" fmla="*/ 26244 h 10594476"/>
              <a:gd name="connsiteX4" fmla="*/ 6055057 w 14757426"/>
              <a:gd name="connsiteY4" fmla="*/ 33764 h 10594476"/>
              <a:gd name="connsiteX5" fmla="*/ 13683339 w 14757426"/>
              <a:gd name="connsiteY5" fmla="*/ 26636 h 10594476"/>
              <a:gd name="connsiteX6" fmla="*/ 14709351 w 14757426"/>
              <a:gd name="connsiteY6" fmla="*/ 4166210 h 10594476"/>
              <a:gd name="connsiteX7" fmla="*/ 14243455 w 14757426"/>
              <a:gd name="connsiteY7" fmla="*/ 9700652 h 10594476"/>
              <a:gd name="connsiteX8" fmla="*/ 11431312 w 14757426"/>
              <a:gd name="connsiteY8" fmla="*/ 10339281 h 10594476"/>
              <a:gd name="connsiteX9" fmla="*/ 2751769 w 14757426"/>
              <a:gd name="connsiteY9" fmla="*/ 10455395 h 10594476"/>
              <a:gd name="connsiteX10" fmla="*/ 389061 w 14757426"/>
              <a:gd name="connsiteY10" fmla="*/ 10281887 h 10594476"/>
              <a:gd name="connsiteX0" fmla="*/ 389061 w 14757426"/>
              <a:gd name="connsiteY0" fmla="*/ 10281887 h 10594476"/>
              <a:gd name="connsiteX1" fmla="*/ 93319 w 14757426"/>
              <a:gd name="connsiteY1" fmla="*/ 6926129 h 10594476"/>
              <a:gd name="connsiteX2" fmla="*/ 129076 w 14757426"/>
              <a:gd name="connsiteY2" fmla="*/ 1401394 h 10594476"/>
              <a:gd name="connsiteX3" fmla="*/ 1537665 w 14757426"/>
              <a:gd name="connsiteY3" fmla="*/ 26244 h 10594476"/>
              <a:gd name="connsiteX4" fmla="*/ 6055057 w 14757426"/>
              <a:gd name="connsiteY4" fmla="*/ 33764 h 10594476"/>
              <a:gd name="connsiteX5" fmla="*/ 13683339 w 14757426"/>
              <a:gd name="connsiteY5" fmla="*/ 26636 h 10594476"/>
              <a:gd name="connsiteX6" fmla="*/ 14709351 w 14757426"/>
              <a:gd name="connsiteY6" fmla="*/ 4166210 h 10594476"/>
              <a:gd name="connsiteX7" fmla="*/ 14657479 w 14757426"/>
              <a:gd name="connsiteY7" fmla="*/ 9651715 h 10594476"/>
              <a:gd name="connsiteX8" fmla="*/ 11431312 w 14757426"/>
              <a:gd name="connsiteY8" fmla="*/ 10339281 h 10594476"/>
              <a:gd name="connsiteX9" fmla="*/ 2751769 w 14757426"/>
              <a:gd name="connsiteY9" fmla="*/ 10455395 h 10594476"/>
              <a:gd name="connsiteX10" fmla="*/ 389061 w 14757426"/>
              <a:gd name="connsiteY10" fmla="*/ 10281887 h 105944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4757426" h="10594476">
                <a:moveTo>
                  <a:pt x="389061" y="10281887"/>
                </a:moveTo>
                <a:cubicBezTo>
                  <a:pt x="-54014" y="9693676"/>
                  <a:pt x="136650" y="8406211"/>
                  <a:pt x="93319" y="6926129"/>
                </a:cubicBezTo>
                <a:cubicBezTo>
                  <a:pt x="49988" y="5446047"/>
                  <a:pt x="-111648" y="2551375"/>
                  <a:pt x="129076" y="1401394"/>
                </a:cubicBezTo>
                <a:cubicBezTo>
                  <a:pt x="369800" y="251413"/>
                  <a:pt x="214343" y="8695"/>
                  <a:pt x="1537665" y="26244"/>
                </a:cubicBezTo>
                <a:cubicBezTo>
                  <a:pt x="2632129" y="192572"/>
                  <a:pt x="4799357" y="33699"/>
                  <a:pt x="6055057" y="33764"/>
                </a:cubicBezTo>
                <a:cubicBezTo>
                  <a:pt x="7310757" y="33829"/>
                  <a:pt x="12298173" y="-37231"/>
                  <a:pt x="13683339" y="26636"/>
                </a:cubicBezTo>
                <a:cubicBezTo>
                  <a:pt x="15068505" y="90503"/>
                  <a:pt x="14723293" y="3076486"/>
                  <a:pt x="14709351" y="4166210"/>
                </a:cubicBezTo>
                <a:cubicBezTo>
                  <a:pt x="14729738" y="5255932"/>
                  <a:pt x="14733337" y="8622870"/>
                  <a:pt x="14657479" y="9651715"/>
                </a:cubicBezTo>
                <a:cubicBezTo>
                  <a:pt x="14581621" y="10680560"/>
                  <a:pt x="13495969" y="10301181"/>
                  <a:pt x="11431312" y="10339281"/>
                </a:cubicBezTo>
                <a:cubicBezTo>
                  <a:pt x="9595255" y="10694881"/>
                  <a:pt x="4592144" y="10464961"/>
                  <a:pt x="2751769" y="10455395"/>
                </a:cubicBezTo>
                <a:cubicBezTo>
                  <a:pt x="911394" y="10445829"/>
                  <a:pt x="832136" y="10870098"/>
                  <a:pt x="389061" y="10281887"/>
                </a:cubicBezTo>
                <a:close/>
              </a:path>
            </a:pathLst>
          </a:custGeom>
          <a:solidFill>
            <a:schemeClr val="bg1"/>
          </a:solidFill>
          <a:ln w="76200">
            <a:solidFill>
              <a:srgbClr val="FF685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" name="组合 6">
            <a:extLst>
              <a:ext uri="{FF2B5EF4-FFF2-40B4-BE49-F238E27FC236}">
                <a16:creationId xmlns:a16="http://schemas.microsoft.com/office/drawing/2014/main" id="{6B76D08B-396D-40E0-B4A7-F35A48598765}"/>
              </a:ext>
            </a:extLst>
          </p:cNvPr>
          <p:cNvGrpSpPr/>
          <p:nvPr/>
        </p:nvGrpSpPr>
        <p:grpSpPr>
          <a:xfrm>
            <a:off x="0" y="6355716"/>
            <a:ext cx="12192000" cy="713190"/>
            <a:chOff x="0" y="5656716"/>
            <a:chExt cx="12926997" cy="1418998"/>
          </a:xfrm>
        </p:grpSpPr>
        <p:grpSp>
          <p:nvGrpSpPr>
            <p:cNvPr id="8" name="组合 7">
              <a:extLst>
                <a:ext uri="{FF2B5EF4-FFF2-40B4-BE49-F238E27FC236}">
                  <a16:creationId xmlns:a16="http://schemas.microsoft.com/office/drawing/2014/main" id="{99EFFB80-EFA6-4107-B0E5-C93A9A2293AE}"/>
                </a:ext>
              </a:extLst>
            </p:cNvPr>
            <p:cNvGrpSpPr/>
            <p:nvPr/>
          </p:nvGrpSpPr>
          <p:grpSpPr>
            <a:xfrm>
              <a:off x="0" y="5656716"/>
              <a:ext cx="8788893" cy="1418998"/>
              <a:chOff x="0" y="5388478"/>
              <a:chExt cx="10450286" cy="1687236"/>
            </a:xfrm>
          </p:grpSpPr>
          <p:pic>
            <p:nvPicPr>
              <p:cNvPr id="10" name="图片 9">
                <a:extLst>
                  <a:ext uri="{FF2B5EF4-FFF2-40B4-BE49-F238E27FC236}">
                    <a16:creationId xmlns:a16="http://schemas.microsoft.com/office/drawing/2014/main" id="{60A55B76-B433-4977-8D7F-4EC88176C86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0" y="5388478"/>
                <a:ext cx="5529943" cy="1687236"/>
              </a:xfrm>
              <a:prstGeom prst="rect">
                <a:avLst/>
              </a:prstGeom>
            </p:spPr>
          </p:pic>
          <p:pic>
            <p:nvPicPr>
              <p:cNvPr id="11" name="图片 10">
                <a:extLst>
                  <a:ext uri="{FF2B5EF4-FFF2-40B4-BE49-F238E27FC236}">
                    <a16:creationId xmlns:a16="http://schemas.microsoft.com/office/drawing/2014/main" id="{CBEF935A-F5C1-449E-94EC-B4140F395AC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920343" y="5388478"/>
                <a:ext cx="5529943" cy="1687236"/>
              </a:xfrm>
              <a:prstGeom prst="rect">
                <a:avLst/>
              </a:prstGeom>
            </p:spPr>
          </p:pic>
        </p:grpSp>
        <p:pic>
          <p:nvPicPr>
            <p:cNvPr id="9" name="图片 8">
              <a:extLst>
                <a:ext uri="{FF2B5EF4-FFF2-40B4-BE49-F238E27FC236}">
                  <a16:creationId xmlns:a16="http://schemas.microsoft.com/office/drawing/2014/main" id="{A47AD331-2D26-47E4-83E8-62589BD5CBA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76208" y="5656716"/>
              <a:ext cx="4650789" cy="1418998"/>
            </a:xfrm>
            <a:prstGeom prst="rect">
              <a:avLst/>
            </a:prstGeom>
          </p:spPr>
        </p:pic>
      </p:grpSp>
      <p:pic>
        <p:nvPicPr>
          <p:cNvPr id="14" name="图片 13">
            <a:extLst>
              <a:ext uri="{FF2B5EF4-FFF2-40B4-BE49-F238E27FC236}">
                <a16:creationId xmlns:a16="http://schemas.microsoft.com/office/drawing/2014/main" id="{8DE73812-B989-40B0-A0CA-DE9C733861F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26038" y="93682"/>
            <a:ext cx="721536" cy="456393"/>
          </a:xfrm>
          <a:prstGeom prst="rect">
            <a:avLst/>
          </a:prstGeom>
          <a:effectLst>
            <a:outerShdw blurRad="50800" dist="38100" dir="2700000" sx="101000" sy="101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6" name="图形 25">
            <a:extLst>
              <a:ext uri="{FF2B5EF4-FFF2-40B4-BE49-F238E27FC236}">
                <a16:creationId xmlns:a16="http://schemas.microsoft.com/office/drawing/2014/main" id="{5F373988-CFC3-4EDB-AEE9-057F9893FAB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18662" y="233137"/>
            <a:ext cx="868735" cy="868735"/>
          </a:xfrm>
          <a:prstGeom prst="rect">
            <a:avLst/>
          </a:prstGeom>
        </p:spPr>
      </p:pic>
      <p:sp>
        <p:nvSpPr>
          <p:cNvPr id="46" name="Oval 45"/>
          <p:cNvSpPr/>
          <p:nvPr/>
        </p:nvSpPr>
        <p:spPr>
          <a:xfrm>
            <a:off x="859755" y="776746"/>
            <a:ext cx="612000" cy="735747"/>
          </a:xfrm>
          <a:prstGeom prst="ellipse">
            <a:avLst/>
          </a:prstGeom>
          <a:solidFill>
            <a:srgbClr val="FF0000"/>
          </a:solidFill>
        </p:spPr>
        <p:txBody>
          <a:bodyPr wrap="square">
            <a:sp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en-US" sz="105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9" name="图片 34">
            <a:extLst>
              <a:ext uri="{FF2B5EF4-FFF2-40B4-BE49-F238E27FC236}">
                <a16:creationId xmlns:a16="http://schemas.microsoft.com/office/drawing/2014/main" id="{BD5191DD-4555-45A5-92A3-1576E80E0AE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0245" y="6033413"/>
            <a:ext cx="1076474" cy="64442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B2461358-1633-4D54-8134-B25EAEA8D21B}"/>
              </a:ext>
            </a:extLst>
          </p:cNvPr>
          <p:cNvSpPr txBox="1"/>
          <p:nvPr/>
        </p:nvSpPr>
        <p:spPr>
          <a:xfrm>
            <a:off x="1558286" y="690482"/>
            <a:ext cx="1014371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vi-VN" sz="3200" dirty="0"/>
              <a:t>Rô-bốt chia 56 con cá vào các rổ, mỗi rổ 8 con cá. Hỏi Rô-bốt chia được bao nhiêu rổ cá như vậy?</a:t>
            </a:r>
            <a:endParaRPr lang="en-US" sz="32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C4BD7D0-574C-4DA1-907D-A8CC0B81BCB9}"/>
              </a:ext>
            </a:extLst>
          </p:cNvPr>
          <p:cNvSpPr txBox="1"/>
          <p:nvPr/>
        </p:nvSpPr>
        <p:spPr>
          <a:xfrm>
            <a:off x="4479403" y="1767700"/>
            <a:ext cx="405113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u="sng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4400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u="sng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r>
              <a:rPr lang="en-US" sz="4400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1771556C-51B7-4022-B3B8-CDE103CC43F1}"/>
              </a:ext>
            </a:extLst>
          </p:cNvPr>
          <p:cNvCxnSpPr/>
          <p:nvPr/>
        </p:nvCxnSpPr>
        <p:spPr>
          <a:xfrm>
            <a:off x="3102015" y="1226916"/>
            <a:ext cx="4456253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5E3AA977-703E-4B24-BCA0-8F3FC524419D}"/>
              </a:ext>
            </a:extLst>
          </p:cNvPr>
          <p:cNvCxnSpPr>
            <a:cxnSpLocks/>
          </p:cNvCxnSpPr>
          <p:nvPr/>
        </p:nvCxnSpPr>
        <p:spPr>
          <a:xfrm>
            <a:off x="7974957" y="1226916"/>
            <a:ext cx="2745288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5128AA59-99EB-4C83-B283-FDF5BA3CEA86}"/>
              </a:ext>
            </a:extLst>
          </p:cNvPr>
          <p:cNvCxnSpPr>
            <a:cxnSpLocks/>
          </p:cNvCxnSpPr>
          <p:nvPr/>
        </p:nvCxnSpPr>
        <p:spPr>
          <a:xfrm>
            <a:off x="3350712" y="1643605"/>
            <a:ext cx="5932184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TextBox 57">
            <a:extLst>
              <a:ext uri="{FF2B5EF4-FFF2-40B4-BE49-F238E27FC236}">
                <a16:creationId xmlns:a16="http://schemas.microsoft.com/office/drawing/2014/main" id="{B526DA51-C825-41D7-98F6-E3BCC6F2771C}"/>
              </a:ext>
            </a:extLst>
          </p:cNvPr>
          <p:cNvSpPr txBox="1"/>
          <p:nvPr/>
        </p:nvSpPr>
        <p:spPr>
          <a:xfrm>
            <a:off x="2044860" y="2808575"/>
            <a:ext cx="841865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400" dirty="0">
                <a:solidFill>
                  <a:srgbClr val="FF0000"/>
                </a:solidFill>
                <a:cs typeface="Arial" panose="020B0604020202020204" pitchFamily="34" charset="0"/>
              </a:rPr>
              <a:t>Số rổ cá Rô-bốt chia được là:</a:t>
            </a:r>
            <a:endParaRPr lang="en-US" sz="4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C5989738-1272-4D1F-A7A9-1854DE7636BD}"/>
              </a:ext>
            </a:extLst>
          </p:cNvPr>
          <p:cNvSpPr txBox="1"/>
          <p:nvPr/>
        </p:nvSpPr>
        <p:spPr>
          <a:xfrm>
            <a:off x="2107477" y="3894954"/>
            <a:ext cx="841865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400" dirty="0">
                <a:solidFill>
                  <a:srgbClr val="FF0000"/>
                </a:solidFill>
                <a:cs typeface="Arial" panose="020B0604020202020204" pitchFamily="34" charset="0"/>
              </a:rPr>
              <a:t>56 : 8 = 7 (rổ) </a:t>
            </a:r>
            <a:endParaRPr lang="en-US" sz="4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4DC1BEB1-0D95-46E9-8388-A7F132CB2B33}"/>
              </a:ext>
            </a:extLst>
          </p:cNvPr>
          <p:cNvSpPr txBox="1"/>
          <p:nvPr/>
        </p:nvSpPr>
        <p:spPr>
          <a:xfrm>
            <a:off x="3902820" y="4884616"/>
            <a:ext cx="670901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Đáp số: 7 rổ cá</a:t>
            </a:r>
            <a:endParaRPr lang="en-US" sz="4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6322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 animBg="1"/>
      <p:bldP spid="12" grpId="0"/>
      <p:bldP spid="15" grpId="0"/>
      <p:bldP spid="58" grpId="0"/>
      <p:bldP spid="60" grpId="0"/>
      <p:bldP spid="6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>
            <a:extLst>
              <a:ext uri="{FF2B5EF4-FFF2-40B4-BE49-F238E27FC236}">
                <a16:creationId xmlns:a16="http://schemas.microsoft.com/office/drawing/2014/main" id="{9C740855-488F-455D-9A30-8DFAE7889D8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7922" y="980400"/>
            <a:ext cx="8396155" cy="5541168"/>
          </a:xfrm>
          <a:prstGeom prst="rect">
            <a:avLst/>
          </a:prstGeom>
        </p:spPr>
      </p:pic>
      <p:pic>
        <p:nvPicPr>
          <p:cNvPr id="25" name="图片 24">
            <a:extLst>
              <a:ext uri="{FF2B5EF4-FFF2-40B4-BE49-F238E27FC236}">
                <a16:creationId xmlns:a16="http://schemas.microsoft.com/office/drawing/2014/main" id="{860D02CC-762F-458D-871C-B458F33084F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8" t="-1284" r="1478" b="11635"/>
          <a:stretch/>
        </p:blipFill>
        <p:spPr>
          <a:xfrm>
            <a:off x="0" y="5324476"/>
            <a:ext cx="12192000" cy="1533524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D2D4FC7C-45F1-4AE6-8F65-4F06D4559A6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68632" y="2965947"/>
            <a:ext cx="2866554" cy="3346050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AD96C486-30A5-40E1-A9E6-F2844750636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6888" y="507231"/>
            <a:ext cx="1229594" cy="946337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9052DEDD-264D-435A-AD08-F417A223894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8801" y="726167"/>
            <a:ext cx="1967010" cy="1216879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DB8076A4-F98F-4CCF-9221-0154E8D6931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624" y="5426908"/>
            <a:ext cx="2313393" cy="1533524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EFF1C355-F17D-4BA9-B1D9-B91C186A781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7975" y="5013128"/>
            <a:ext cx="2703218" cy="1618253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9A8ED0B8-16A4-4856-AC47-EB2E97263CF8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96009">
            <a:off x="1950279" y="1198542"/>
            <a:ext cx="1263784" cy="882337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340538" y="2038991"/>
            <a:ext cx="7510923" cy="2780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6015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图片 29">
            <a:extLst>
              <a:ext uri="{FF2B5EF4-FFF2-40B4-BE49-F238E27FC236}">
                <a16:creationId xmlns:a16="http://schemas.microsoft.com/office/drawing/2014/main" id="{0DFE9959-A809-415B-A209-3A513AE0F3C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8" t="-1284" r="1478" b="11635"/>
          <a:stretch/>
        </p:blipFill>
        <p:spPr>
          <a:xfrm>
            <a:off x="0" y="5324476"/>
            <a:ext cx="12192000" cy="1533524"/>
          </a:xfrm>
          <a:prstGeom prst="rect">
            <a:avLst/>
          </a:prstGeom>
        </p:spPr>
      </p:pic>
      <p:sp>
        <p:nvSpPr>
          <p:cNvPr id="2" name="矩形: 圆角 1">
            <a:extLst>
              <a:ext uri="{FF2B5EF4-FFF2-40B4-BE49-F238E27FC236}">
                <a16:creationId xmlns:a16="http://schemas.microsoft.com/office/drawing/2014/main" id="{459558EB-3961-41EC-BF5E-04D420EECB90}"/>
              </a:ext>
            </a:extLst>
          </p:cNvPr>
          <p:cNvSpPr/>
          <p:nvPr/>
        </p:nvSpPr>
        <p:spPr>
          <a:xfrm>
            <a:off x="316089" y="304378"/>
            <a:ext cx="11559822" cy="6249244"/>
          </a:xfrm>
          <a:prstGeom prst="roundRect">
            <a:avLst>
              <a:gd name="adj" fmla="val 8705"/>
            </a:avLst>
          </a:prstGeom>
          <a:solidFill>
            <a:schemeClr val="bg1"/>
          </a:solidFill>
          <a:ln w="57150">
            <a:solidFill>
              <a:schemeClr val="tx1">
                <a:lumMod val="95000"/>
                <a:lumOff val="5000"/>
              </a:schemeClr>
            </a:solidFill>
          </a:ln>
          <a:effectLst>
            <a:outerShdw blurRad="127000" algn="ctr" rotWithShape="0">
              <a:prstClr val="black">
                <a:alpha val="6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solidFill>
                  <a:sysClr val="windowText" lastClr="000000"/>
                </a:solidFill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字魂107号-萌趣欢乐体" panose="00000500000000000000" pitchFamily="2" charset="-122"/>
              <a:cs typeface="Arial" panose="020B0604020202020204" pitchFamily="34" charset="0"/>
              <a:sym typeface="字魂107号-萌趣欢乐体" panose="00000500000000000000" pitchFamily="2" charset="-122"/>
            </a:endParaRPr>
          </a:p>
        </p:txBody>
      </p:sp>
      <p:pic>
        <p:nvPicPr>
          <p:cNvPr id="33" name="图片 32">
            <a:extLst>
              <a:ext uri="{FF2B5EF4-FFF2-40B4-BE49-F238E27FC236}">
                <a16:creationId xmlns:a16="http://schemas.microsoft.com/office/drawing/2014/main" id="{9F1590D5-E59E-4EA7-BBE1-6BF2056C3D9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8631" y="8026"/>
            <a:ext cx="1458563" cy="902331"/>
          </a:xfrm>
          <a:prstGeom prst="rect">
            <a:avLst/>
          </a:prstGeom>
        </p:spPr>
      </p:pic>
      <p:pic>
        <p:nvPicPr>
          <p:cNvPr id="35" name="图片 34">
            <a:extLst>
              <a:ext uri="{FF2B5EF4-FFF2-40B4-BE49-F238E27FC236}">
                <a16:creationId xmlns:a16="http://schemas.microsoft.com/office/drawing/2014/main" id="{BD5191DD-4555-45A5-92A3-1576E80E0AE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3864" y="5760205"/>
            <a:ext cx="1532855" cy="917628"/>
          </a:xfrm>
          <a:prstGeom prst="rect">
            <a:avLst/>
          </a:prstGeom>
        </p:spPr>
      </p:pic>
      <p:pic>
        <p:nvPicPr>
          <p:cNvPr id="36" name="图片 35">
            <a:extLst>
              <a:ext uri="{FF2B5EF4-FFF2-40B4-BE49-F238E27FC236}">
                <a16:creationId xmlns:a16="http://schemas.microsoft.com/office/drawing/2014/main" id="{024D9E76-0FB1-4931-9C91-7A290798E53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96009">
            <a:off x="171844" y="-43020"/>
            <a:ext cx="1632372" cy="113967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435393" y="435290"/>
            <a:ext cx="75034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Giải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bài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toán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881743" y="1507130"/>
            <a:ext cx="10417628" cy="2553891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FFC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Có 9 người muốn sang sông cùng lúc mà mỗi thuyền chỉ chở được 2 người (không kể bác lái đò). Hỏi cần mấy chiếc thuyền để chở hết số khách đó sang sông? 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4115164" y="4337608"/>
            <a:ext cx="6629036" cy="1542144"/>
            <a:chOff x="4115164" y="4732268"/>
            <a:chExt cx="4372201" cy="1147483"/>
          </a:xfrm>
        </p:grpSpPr>
        <p:sp>
          <p:nvSpPr>
            <p:cNvPr id="5" name="Rounded Rectangular Callout 4"/>
            <p:cNvSpPr/>
            <p:nvPr/>
          </p:nvSpPr>
          <p:spPr>
            <a:xfrm>
              <a:off x="4115164" y="4732268"/>
              <a:ext cx="4372201" cy="1147483"/>
            </a:xfrm>
            <a:prstGeom prst="wedgeRoundRectCallout">
              <a:avLst>
                <a:gd name="adj1" fmla="val -56483"/>
                <a:gd name="adj2" fmla="val 32500"/>
                <a:gd name="adj3" fmla="val 16667"/>
              </a:avLst>
            </a:prstGeom>
            <a:solidFill>
              <a:schemeClr val="accent4">
                <a:lumMod val="20000"/>
                <a:lumOff val="80000"/>
              </a:schemeClr>
            </a:solidFill>
            <a:ln w="28575"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4298533" y="4965773"/>
              <a:ext cx="4097080" cy="7099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nl-NL" sz="2800" dirty="0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Đáp án: </a:t>
              </a:r>
              <a:r>
                <a:rPr lang="nl-NL" sz="28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Cần 5 chiếc thuyền để chở hết 9 khách qua sông cùng lúc</a:t>
              </a:r>
              <a:endParaRPr kumimoji="0" lang="es-E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1026" name="Picture 2" descr="Hand,okay,thumb - Transparent Background Teacher Cartoon Png , Free  Transparent Clipart - ClipartKey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542856" y="4539808"/>
            <a:ext cx="2228850" cy="2047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3436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图形 19">
            <a:extLst>
              <a:ext uri="{FF2B5EF4-FFF2-40B4-BE49-F238E27FC236}">
                <a16:creationId xmlns:a16="http://schemas.microsoft.com/office/drawing/2014/main" id="{8631B3AA-592C-45BD-B9FC-53582DA2098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16200000">
            <a:off x="2659745" y="-2659746"/>
            <a:ext cx="6872512" cy="12192003"/>
          </a:xfrm>
          <a:prstGeom prst="rect">
            <a:avLst/>
          </a:prstGeom>
        </p:spPr>
      </p:pic>
      <p:sp>
        <p:nvSpPr>
          <p:cNvPr id="15" name="任意多边形: 形状 14">
            <a:extLst>
              <a:ext uri="{FF2B5EF4-FFF2-40B4-BE49-F238E27FC236}">
                <a16:creationId xmlns:a16="http://schemas.microsoft.com/office/drawing/2014/main" id="{D783EFA1-BB26-4079-A870-CECB524A8F23}"/>
              </a:ext>
            </a:extLst>
          </p:cNvPr>
          <p:cNvSpPr/>
          <p:nvPr/>
        </p:nvSpPr>
        <p:spPr>
          <a:xfrm>
            <a:off x="432125" y="410620"/>
            <a:ext cx="11362255" cy="6284409"/>
          </a:xfrm>
          <a:custGeom>
            <a:avLst/>
            <a:gdLst>
              <a:gd name="connsiteX0" fmla="*/ 739424 w 12277406"/>
              <a:gd name="connsiteY0" fmla="*/ 6032746 h 7271836"/>
              <a:gd name="connsiteX1" fmla="*/ 782967 w 12277406"/>
              <a:gd name="connsiteY1" fmla="*/ 3478232 h 7271836"/>
              <a:gd name="connsiteX2" fmla="*/ 782967 w 12277406"/>
              <a:gd name="connsiteY2" fmla="*/ 836632 h 7271836"/>
              <a:gd name="connsiteX3" fmla="*/ 1552224 w 12277406"/>
              <a:gd name="connsiteY3" fmla="*/ 386689 h 7271836"/>
              <a:gd name="connsiteX4" fmla="*/ 11320338 w 12277406"/>
              <a:gd name="connsiteY4" fmla="*/ 357660 h 7271836"/>
              <a:gd name="connsiteX5" fmla="*/ 11813824 w 12277406"/>
              <a:gd name="connsiteY5" fmla="*/ 5074803 h 7271836"/>
              <a:gd name="connsiteX6" fmla="*/ 11305824 w 12277406"/>
              <a:gd name="connsiteY6" fmla="*/ 6889089 h 7271836"/>
              <a:gd name="connsiteX7" fmla="*/ 797481 w 12277406"/>
              <a:gd name="connsiteY7" fmla="*/ 7208403 h 7271836"/>
              <a:gd name="connsiteX8" fmla="*/ 739424 w 12277406"/>
              <a:gd name="connsiteY8" fmla="*/ 6032746 h 7271836"/>
              <a:gd name="connsiteX0" fmla="*/ 739424 w 12277406"/>
              <a:gd name="connsiteY0" fmla="*/ 6088272 h 7327362"/>
              <a:gd name="connsiteX1" fmla="*/ 782967 w 12277406"/>
              <a:gd name="connsiteY1" fmla="*/ 3533758 h 7327362"/>
              <a:gd name="connsiteX2" fmla="*/ 899081 w 12277406"/>
              <a:gd name="connsiteY2" fmla="*/ 2198443 h 7327362"/>
              <a:gd name="connsiteX3" fmla="*/ 1552224 w 12277406"/>
              <a:gd name="connsiteY3" fmla="*/ 442215 h 7327362"/>
              <a:gd name="connsiteX4" fmla="*/ 11320338 w 12277406"/>
              <a:gd name="connsiteY4" fmla="*/ 413186 h 7327362"/>
              <a:gd name="connsiteX5" fmla="*/ 11813824 w 12277406"/>
              <a:gd name="connsiteY5" fmla="*/ 5130329 h 7327362"/>
              <a:gd name="connsiteX6" fmla="*/ 11305824 w 12277406"/>
              <a:gd name="connsiteY6" fmla="*/ 6944615 h 7327362"/>
              <a:gd name="connsiteX7" fmla="*/ 797481 w 12277406"/>
              <a:gd name="connsiteY7" fmla="*/ 7263929 h 7327362"/>
              <a:gd name="connsiteX8" fmla="*/ 739424 w 12277406"/>
              <a:gd name="connsiteY8" fmla="*/ 6088272 h 7327362"/>
              <a:gd name="connsiteX0" fmla="*/ 739424 w 12277406"/>
              <a:gd name="connsiteY0" fmla="*/ 6088272 h 7327362"/>
              <a:gd name="connsiteX1" fmla="*/ 782967 w 12277406"/>
              <a:gd name="connsiteY1" fmla="*/ 3533758 h 7327362"/>
              <a:gd name="connsiteX2" fmla="*/ 899081 w 12277406"/>
              <a:gd name="connsiteY2" fmla="*/ 2198443 h 7327362"/>
              <a:gd name="connsiteX3" fmla="*/ 1552224 w 12277406"/>
              <a:gd name="connsiteY3" fmla="*/ 442215 h 7327362"/>
              <a:gd name="connsiteX4" fmla="*/ 11320338 w 12277406"/>
              <a:gd name="connsiteY4" fmla="*/ 413186 h 7327362"/>
              <a:gd name="connsiteX5" fmla="*/ 11813824 w 12277406"/>
              <a:gd name="connsiteY5" fmla="*/ 5130329 h 7327362"/>
              <a:gd name="connsiteX6" fmla="*/ 11305824 w 12277406"/>
              <a:gd name="connsiteY6" fmla="*/ 6944615 h 7327362"/>
              <a:gd name="connsiteX7" fmla="*/ 797481 w 12277406"/>
              <a:gd name="connsiteY7" fmla="*/ 7263929 h 7327362"/>
              <a:gd name="connsiteX8" fmla="*/ 739424 w 12277406"/>
              <a:gd name="connsiteY8" fmla="*/ 6088272 h 7327362"/>
              <a:gd name="connsiteX0" fmla="*/ 739424 w 12277406"/>
              <a:gd name="connsiteY0" fmla="*/ 6092350 h 7331440"/>
              <a:gd name="connsiteX1" fmla="*/ 782967 w 12277406"/>
              <a:gd name="connsiteY1" fmla="*/ 3537836 h 7331440"/>
              <a:gd name="connsiteX2" fmla="*/ 507195 w 12277406"/>
              <a:gd name="connsiteY2" fmla="*/ 2289607 h 7331440"/>
              <a:gd name="connsiteX3" fmla="*/ 1552224 w 12277406"/>
              <a:gd name="connsiteY3" fmla="*/ 446293 h 7331440"/>
              <a:gd name="connsiteX4" fmla="*/ 11320338 w 12277406"/>
              <a:gd name="connsiteY4" fmla="*/ 417264 h 7331440"/>
              <a:gd name="connsiteX5" fmla="*/ 11813824 w 12277406"/>
              <a:gd name="connsiteY5" fmla="*/ 5134407 h 7331440"/>
              <a:gd name="connsiteX6" fmla="*/ 11305824 w 12277406"/>
              <a:gd name="connsiteY6" fmla="*/ 6948693 h 7331440"/>
              <a:gd name="connsiteX7" fmla="*/ 797481 w 12277406"/>
              <a:gd name="connsiteY7" fmla="*/ 7268007 h 7331440"/>
              <a:gd name="connsiteX8" fmla="*/ 739424 w 12277406"/>
              <a:gd name="connsiteY8" fmla="*/ 6092350 h 7331440"/>
              <a:gd name="connsiteX0" fmla="*/ 729525 w 12267507"/>
              <a:gd name="connsiteY0" fmla="*/ 6092350 h 7331440"/>
              <a:gd name="connsiteX1" fmla="*/ 511811 w 12267507"/>
              <a:gd name="connsiteY1" fmla="*/ 3624922 h 7331440"/>
              <a:gd name="connsiteX2" fmla="*/ 497296 w 12267507"/>
              <a:gd name="connsiteY2" fmla="*/ 2289607 h 7331440"/>
              <a:gd name="connsiteX3" fmla="*/ 1542325 w 12267507"/>
              <a:gd name="connsiteY3" fmla="*/ 446293 h 7331440"/>
              <a:gd name="connsiteX4" fmla="*/ 11310439 w 12267507"/>
              <a:gd name="connsiteY4" fmla="*/ 417264 h 7331440"/>
              <a:gd name="connsiteX5" fmla="*/ 11803925 w 12267507"/>
              <a:gd name="connsiteY5" fmla="*/ 5134407 h 7331440"/>
              <a:gd name="connsiteX6" fmla="*/ 11295925 w 12267507"/>
              <a:gd name="connsiteY6" fmla="*/ 6948693 h 7331440"/>
              <a:gd name="connsiteX7" fmla="*/ 787582 w 12267507"/>
              <a:gd name="connsiteY7" fmla="*/ 7268007 h 7331440"/>
              <a:gd name="connsiteX8" fmla="*/ 729525 w 12267507"/>
              <a:gd name="connsiteY8" fmla="*/ 6092350 h 7331440"/>
              <a:gd name="connsiteX0" fmla="*/ 729525 w 12294456"/>
              <a:gd name="connsiteY0" fmla="*/ 5819470 h 7058560"/>
              <a:gd name="connsiteX1" fmla="*/ 511811 w 12294456"/>
              <a:gd name="connsiteY1" fmla="*/ 3352042 h 7058560"/>
              <a:gd name="connsiteX2" fmla="*/ 497296 w 12294456"/>
              <a:gd name="connsiteY2" fmla="*/ 2016727 h 7058560"/>
              <a:gd name="connsiteX3" fmla="*/ 1542325 w 12294456"/>
              <a:gd name="connsiteY3" fmla="*/ 173413 h 7058560"/>
              <a:gd name="connsiteX4" fmla="*/ 10773410 w 12294456"/>
              <a:gd name="connsiteY4" fmla="*/ 608841 h 7058560"/>
              <a:gd name="connsiteX5" fmla="*/ 11803925 w 12294456"/>
              <a:gd name="connsiteY5" fmla="*/ 4861527 h 7058560"/>
              <a:gd name="connsiteX6" fmla="*/ 11295925 w 12294456"/>
              <a:gd name="connsiteY6" fmla="*/ 6675813 h 7058560"/>
              <a:gd name="connsiteX7" fmla="*/ 787582 w 12294456"/>
              <a:gd name="connsiteY7" fmla="*/ 6995127 h 7058560"/>
              <a:gd name="connsiteX8" fmla="*/ 729525 w 12294456"/>
              <a:gd name="connsiteY8" fmla="*/ 5819470 h 7058560"/>
              <a:gd name="connsiteX0" fmla="*/ 729525 w 12203819"/>
              <a:gd name="connsiteY0" fmla="*/ 5817287 h 7056377"/>
              <a:gd name="connsiteX1" fmla="*/ 511811 w 12203819"/>
              <a:gd name="connsiteY1" fmla="*/ 3349859 h 7056377"/>
              <a:gd name="connsiteX2" fmla="*/ 497296 w 12203819"/>
              <a:gd name="connsiteY2" fmla="*/ 2014544 h 7056377"/>
              <a:gd name="connsiteX3" fmla="*/ 1542325 w 12203819"/>
              <a:gd name="connsiteY3" fmla="*/ 171230 h 7056377"/>
              <a:gd name="connsiteX4" fmla="*/ 10773410 w 12203819"/>
              <a:gd name="connsiteY4" fmla="*/ 606658 h 7056377"/>
              <a:gd name="connsiteX5" fmla="*/ 11542668 w 12203819"/>
              <a:gd name="connsiteY5" fmla="*/ 4815801 h 7056377"/>
              <a:gd name="connsiteX6" fmla="*/ 11295925 w 12203819"/>
              <a:gd name="connsiteY6" fmla="*/ 6673630 h 7056377"/>
              <a:gd name="connsiteX7" fmla="*/ 787582 w 12203819"/>
              <a:gd name="connsiteY7" fmla="*/ 6992944 h 7056377"/>
              <a:gd name="connsiteX8" fmla="*/ 729525 w 12203819"/>
              <a:gd name="connsiteY8" fmla="*/ 5817287 h 7056377"/>
              <a:gd name="connsiteX0" fmla="*/ 729525 w 12189295"/>
              <a:gd name="connsiteY0" fmla="*/ 5888655 h 7127745"/>
              <a:gd name="connsiteX1" fmla="*/ 511811 w 12189295"/>
              <a:gd name="connsiteY1" fmla="*/ 3421227 h 7127745"/>
              <a:gd name="connsiteX2" fmla="*/ 497296 w 12189295"/>
              <a:gd name="connsiteY2" fmla="*/ 2085912 h 7127745"/>
              <a:gd name="connsiteX3" fmla="*/ 1542325 w 12189295"/>
              <a:gd name="connsiteY3" fmla="*/ 242598 h 7127745"/>
              <a:gd name="connsiteX4" fmla="*/ 11107238 w 12189295"/>
              <a:gd name="connsiteY4" fmla="*/ 532883 h 7127745"/>
              <a:gd name="connsiteX5" fmla="*/ 11542668 w 12189295"/>
              <a:gd name="connsiteY5" fmla="*/ 4887169 h 7127745"/>
              <a:gd name="connsiteX6" fmla="*/ 11295925 w 12189295"/>
              <a:gd name="connsiteY6" fmla="*/ 6744998 h 7127745"/>
              <a:gd name="connsiteX7" fmla="*/ 787582 w 12189295"/>
              <a:gd name="connsiteY7" fmla="*/ 7064312 h 7127745"/>
              <a:gd name="connsiteX8" fmla="*/ 729525 w 12189295"/>
              <a:gd name="connsiteY8" fmla="*/ 5888655 h 7127745"/>
              <a:gd name="connsiteX0" fmla="*/ 729525 w 12189295"/>
              <a:gd name="connsiteY0" fmla="*/ 6059797 h 7298887"/>
              <a:gd name="connsiteX1" fmla="*/ 511811 w 12189295"/>
              <a:gd name="connsiteY1" fmla="*/ 3592369 h 7298887"/>
              <a:gd name="connsiteX2" fmla="*/ 497296 w 12189295"/>
              <a:gd name="connsiteY2" fmla="*/ 2257054 h 7298887"/>
              <a:gd name="connsiteX3" fmla="*/ 1542325 w 12189295"/>
              <a:gd name="connsiteY3" fmla="*/ 413740 h 7298887"/>
              <a:gd name="connsiteX4" fmla="*/ 11107238 w 12189295"/>
              <a:gd name="connsiteY4" fmla="*/ 704025 h 7298887"/>
              <a:gd name="connsiteX5" fmla="*/ 11542668 w 12189295"/>
              <a:gd name="connsiteY5" fmla="*/ 5058311 h 7298887"/>
              <a:gd name="connsiteX6" fmla="*/ 11295925 w 12189295"/>
              <a:gd name="connsiteY6" fmla="*/ 6916140 h 7298887"/>
              <a:gd name="connsiteX7" fmla="*/ 787582 w 12189295"/>
              <a:gd name="connsiteY7" fmla="*/ 7235454 h 7298887"/>
              <a:gd name="connsiteX8" fmla="*/ 729525 w 12189295"/>
              <a:gd name="connsiteY8" fmla="*/ 6059797 h 7298887"/>
              <a:gd name="connsiteX0" fmla="*/ 729525 w 12163597"/>
              <a:gd name="connsiteY0" fmla="*/ 6186346 h 7425436"/>
              <a:gd name="connsiteX1" fmla="*/ 511811 w 12163597"/>
              <a:gd name="connsiteY1" fmla="*/ 3718918 h 7425436"/>
              <a:gd name="connsiteX2" fmla="*/ 497296 w 12163597"/>
              <a:gd name="connsiteY2" fmla="*/ 2383603 h 7425436"/>
              <a:gd name="connsiteX3" fmla="*/ 1542325 w 12163597"/>
              <a:gd name="connsiteY3" fmla="*/ 540289 h 7425436"/>
              <a:gd name="connsiteX4" fmla="*/ 11716838 w 12163597"/>
              <a:gd name="connsiteY4" fmla="*/ 641888 h 7425436"/>
              <a:gd name="connsiteX5" fmla="*/ 11542668 w 12163597"/>
              <a:gd name="connsiteY5" fmla="*/ 5184860 h 7425436"/>
              <a:gd name="connsiteX6" fmla="*/ 11295925 w 12163597"/>
              <a:gd name="connsiteY6" fmla="*/ 7042689 h 7425436"/>
              <a:gd name="connsiteX7" fmla="*/ 787582 w 12163597"/>
              <a:gd name="connsiteY7" fmla="*/ 7362003 h 7425436"/>
              <a:gd name="connsiteX8" fmla="*/ 729525 w 12163597"/>
              <a:gd name="connsiteY8" fmla="*/ 6186346 h 7425436"/>
              <a:gd name="connsiteX0" fmla="*/ 729525 w 12421774"/>
              <a:gd name="connsiteY0" fmla="*/ 6827884 h 8066974"/>
              <a:gd name="connsiteX1" fmla="*/ 511811 w 12421774"/>
              <a:gd name="connsiteY1" fmla="*/ 4360456 h 8066974"/>
              <a:gd name="connsiteX2" fmla="*/ 497296 w 12421774"/>
              <a:gd name="connsiteY2" fmla="*/ 3025141 h 8066974"/>
              <a:gd name="connsiteX3" fmla="*/ 1643925 w 12421774"/>
              <a:gd name="connsiteY3" fmla="*/ 78741 h 8066974"/>
              <a:gd name="connsiteX4" fmla="*/ 11716838 w 12421774"/>
              <a:gd name="connsiteY4" fmla="*/ 1283426 h 8066974"/>
              <a:gd name="connsiteX5" fmla="*/ 11542668 w 12421774"/>
              <a:gd name="connsiteY5" fmla="*/ 5826398 h 8066974"/>
              <a:gd name="connsiteX6" fmla="*/ 11295925 w 12421774"/>
              <a:gd name="connsiteY6" fmla="*/ 7684227 h 8066974"/>
              <a:gd name="connsiteX7" fmla="*/ 787582 w 12421774"/>
              <a:gd name="connsiteY7" fmla="*/ 8003541 h 8066974"/>
              <a:gd name="connsiteX8" fmla="*/ 729525 w 12421774"/>
              <a:gd name="connsiteY8" fmla="*/ 6827884 h 8066974"/>
              <a:gd name="connsiteX0" fmla="*/ 729525 w 12421774"/>
              <a:gd name="connsiteY0" fmla="*/ 6827884 h 8066974"/>
              <a:gd name="connsiteX1" fmla="*/ 511811 w 12421774"/>
              <a:gd name="connsiteY1" fmla="*/ 4360456 h 8066974"/>
              <a:gd name="connsiteX2" fmla="*/ 497296 w 12421774"/>
              <a:gd name="connsiteY2" fmla="*/ 3025141 h 8066974"/>
              <a:gd name="connsiteX3" fmla="*/ 1643925 w 12421774"/>
              <a:gd name="connsiteY3" fmla="*/ 78741 h 8066974"/>
              <a:gd name="connsiteX4" fmla="*/ 11716838 w 12421774"/>
              <a:gd name="connsiteY4" fmla="*/ 1283426 h 8066974"/>
              <a:gd name="connsiteX5" fmla="*/ 11542668 w 12421774"/>
              <a:gd name="connsiteY5" fmla="*/ 5826398 h 8066974"/>
              <a:gd name="connsiteX6" fmla="*/ 11295925 w 12421774"/>
              <a:gd name="connsiteY6" fmla="*/ 7684227 h 8066974"/>
              <a:gd name="connsiteX7" fmla="*/ 787582 w 12421774"/>
              <a:gd name="connsiteY7" fmla="*/ 8003541 h 8066974"/>
              <a:gd name="connsiteX8" fmla="*/ 729525 w 12421774"/>
              <a:gd name="connsiteY8" fmla="*/ 6827884 h 8066974"/>
              <a:gd name="connsiteX0" fmla="*/ 729525 w 12421774"/>
              <a:gd name="connsiteY0" fmla="*/ 6826138 h 8065228"/>
              <a:gd name="connsiteX1" fmla="*/ 511811 w 12421774"/>
              <a:gd name="connsiteY1" fmla="*/ 4358710 h 8065228"/>
              <a:gd name="connsiteX2" fmla="*/ 392521 w 12421774"/>
              <a:gd name="connsiteY2" fmla="*/ 2994820 h 8065228"/>
              <a:gd name="connsiteX3" fmla="*/ 1643925 w 12421774"/>
              <a:gd name="connsiteY3" fmla="*/ 76995 h 8065228"/>
              <a:gd name="connsiteX4" fmla="*/ 11716838 w 12421774"/>
              <a:gd name="connsiteY4" fmla="*/ 1281680 h 8065228"/>
              <a:gd name="connsiteX5" fmla="*/ 11542668 w 12421774"/>
              <a:gd name="connsiteY5" fmla="*/ 5824652 h 8065228"/>
              <a:gd name="connsiteX6" fmla="*/ 11295925 w 12421774"/>
              <a:gd name="connsiteY6" fmla="*/ 7682481 h 8065228"/>
              <a:gd name="connsiteX7" fmla="*/ 787582 w 12421774"/>
              <a:gd name="connsiteY7" fmla="*/ 8001795 h 8065228"/>
              <a:gd name="connsiteX8" fmla="*/ 729525 w 12421774"/>
              <a:gd name="connsiteY8" fmla="*/ 6826138 h 8065228"/>
              <a:gd name="connsiteX0" fmla="*/ 722069 w 12414318"/>
              <a:gd name="connsiteY0" fmla="*/ 6826138 h 8065228"/>
              <a:gd name="connsiteX1" fmla="*/ 304330 w 12414318"/>
              <a:gd name="connsiteY1" fmla="*/ 4387285 h 8065228"/>
              <a:gd name="connsiteX2" fmla="*/ 385065 w 12414318"/>
              <a:gd name="connsiteY2" fmla="*/ 2994820 h 8065228"/>
              <a:gd name="connsiteX3" fmla="*/ 1636469 w 12414318"/>
              <a:gd name="connsiteY3" fmla="*/ 76995 h 8065228"/>
              <a:gd name="connsiteX4" fmla="*/ 11709382 w 12414318"/>
              <a:gd name="connsiteY4" fmla="*/ 1281680 h 8065228"/>
              <a:gd name="connsiteX5" fmla="*/ 11535212 w 12414318"/>
              <a:gd name="connsiteY5" fmla="*/ 5824652 h 8065228"/>
              <a:gd name="connsiteX6" fmla="*/ 11288469 w 12414318"/>
              <a:gd name="connsiteY6" fmla="*/ 7682481 h 8065228"/>
              <a:gd name="connsiteX7" fmla="*/ 780126 w 12414318"/>
              <a:gd name="connsiteY7" fmla="*/ 8001795 h 8065228"/>
              <a:gd name="connsiteX8" fmla="*/ 722069 w 12414318"/>
              <a:gd name="connsiteY8" fmla="*/ 6826138 h 8065228"/>
              <a:gd name="connsiteX0" fmla="*/ 722069 w 12414318"/>
              <a:gd name="connsiteY0" fmla="*/ 6823820 h 8062910"/>
              <a:gd name="connsiteX1" fmla="*/ 304330 w 12414318"/>
              <a:gd name="connsiteY1" fmla="*/ 4384967 h 8062910"/>
              <a:gd name="connsiteX2" fmla="*/ 289815 w 12414318"/>
              <a:gd name="connsiteY2" fmla="*/ 2954402 h 8062910"/>
              <a:gd name="connsiteX3" fmla="*/ 1636469 w 12414318"/>
              <a:gd name="connsiteY3" fmla="*/ 74677 h 8062910"/>
              <a:gd name="connsiteX4" fmla="*/ 11709382 w 12414318"/>
              <a:gd name="connsiteY4" fmla="*/ 1279362 h 8062910"/>
              <a:gd name="connsiteX5" fmla="*/ 11535212 w 12414318"/>
              <a:gd name="connsiteY5" fmla="*/ 5822334 h 8062910"/>
              <a:gd name="connsiteX6" fmla="*/ 11288469 w 12414318"/>
              <a:gd name="connsiteY6" fmla="*/ 7680163 h 8062910"/>
              <a:gd name="connsiteX7" fmla="*/ 780126 w 12414318"/>
              <a:gd name="connsiteY7" fmla="*/ 7999477 h 8062910"/>
              <a:gd name="connsiteX8" fmla="*/ 722069 w 12414318"/>
              <a:gd name="connsiteY8" fmla="*/ 6823820 h 8062910"/>
              <a:gd name="connsiteX0" fmla="*/ 722069 w 12414318"/>
              <a:gd name="connsiteY0" fmla="*/ 6823820 h 8062910"/>
              <a:gd name="connsiteX1" fmla="*/ 304330 w 12414318"/>
              <a:gd name="connsiteY1" fmla="*/ 4384967 h 8062910"/>
              <a:gd name="connsiteX2" fmla="*/ 289815 w 12414318"/>
              <a:gd name="connsiteY2" fmla="*/ 2954402 h 8062910"/>
              <a:gd name="connsiteX3" fmla="*/ 1636469 w 12414318"/>
              <a:gd name="connsiteY3" fmla="*/ 74677 h 8062910"/>
              <a:gd name="connsiteX4" fmla="*/ 11709382 w 12414318"/>
              <a:gd name="connsiteY4" fmla="*/ 1279362 h 8062910"/>
              <a:gd name="connsiteX5" fmla="*/ 11535212 w 12414318"/>
              <a:gd name="connsiteY5" fmla="*/ 5822334 h 8062910"/>
              <a:gd name="connsiteX6" fmla="*/ 11288469 w 12414318"/>
              <a:gd name="connsiteY6" fmla="*/ 7680163 h 8062910"/>
              <a:gd name="connsiteX7" fmla="*/ 780126 w 12414318"/>
              <a:gd name="connsiteY7" fmla="*/ 7999477 h 8062910"/>
              <a:gd name="connsiteX8" fmla="*/ 722069 w 12414318"/>
              <a:gd name="connsiteY8" fmla="*/ 6823820 h 8062910"/>
              <a:gd name="connsiteX0" fmla="*/ 720661 w 12412910"/>
              <a:gd name="connsiteY0" fmla="*/ 6823820 h 8062910"/>
              <a:gd name="connsiteX1" fmla="*/ 264822 w 12412910"/>
              <a:gd name="connsiteY1" fmla="*/ 4575467 h 8062910"/>
              <a:gd name="connsiteX2" fmla="*/ 288407 w 12412910"/>
              <a:gd name="connsiteY2" fmla="*/ 2954402 h 8062910"/>
              <a:gd name="connsiteX3" fmla="*/ 1635061 w 12412910"/>
              <a:gd name="connsiteY3" fmla="*/ 74677 h 8062910"/>
              <a:gd name="connsiteX4" fmla="*/ 11707974 w 12412910"/>
              <a:gd name="connsiteY4" fmla="*/ 1279362 h 8062910"/>
              <a:gd name="connsiteX5" fmla="*/ 11533804 w 12412910"/>
              <a:gd name="connsiteY5" fmla="*/ 5822334 h 8062910"/>
              <a:gd name="connsiteX6" fmla="*/ 11287061 w 12412910"/>
              <a:gd name="connsiteY6" fmla="*/ 7680163 h 8062910"/>
              <a:gd name="connsiteX7" fmla="*/ 778718 w 12412910"/>
              <a:gd name="connsiteY7" fmla="*/ 7999477 h 8062910"/>
              <a:gd name="connsiteX8" fmla="*/ 720661 w 12412910"/>
              <a:gd name="connsiteY8" fmla="*/ 6823820 h 8062910"/>
              <a:gd name="connsiteX0" fmla="*/ 720661 w 12412910"/>
              <a:gd name="connsiteY0" fmla="*/ 6823820 h 8062910"/>
              <a:gd name="connsiteX1" fmla="*/ 264822 w 12412910"/>
              <a:gd name="connsiteY1" fmla="*/ 4575467 h 8062910"/>
              <a:gd name="connsiteX2" fmla="*/ 288407 w 12412910"/>
              <a:gd name="connsiteY2" fmla="*/ 2954402 h 8062910"/>
              <a:gd name="connsiteX3" fmla="*/ 1635061 w 12412910"/>
              <a:gd name="connsiteY3" fmla="*/ 74677 h 8062910"/>
              <a:gd name="connsiteX4" fmla="*/ 11707974 w 12412910"/>
              <a:gd name="connsiteY4" fmla="*/ 1279362 h 8062910"/>
              <a:gd name="connsiteX5" fmla="*/ 11533804 w 12412910"/>
              <a:gd name="connsiteY5" fmla="*/ 5822334 h 8062910"/>
              <a:gd name="connsiteX6" fmla="*/ 11287061 w 12412910"/>
              <a:gd name="connsiteY6" fmla="*/ 7680163 h 8062910"/>
              <a:gd name="connsiteX7" fmla="*/ 778718 w 12412910"/>
              <a:gd name="connsiteY7" fmla="*/ 7999477 h 8062910"/>
              <a:gd name="connsiteX8" fmla="*/ 720661 w 12412910"/>
              <a:gd name="connsiteY8" fmla="*/ 6823820 h 8062910"/>
              <a:gd name="connsiteX0" fmla="*/ 377839 w 12628888"/>
              <a:gd name="connsiteY0" fmla="*/ 6595220 h 8077500"/>
              <a:gd name="connsiteX1" fmla="*/ 480800 w 12628888"/>
              <a:gd name="connsiteY1" fmla="*/ 4575467 h 8077500"/>
              <a:gd name="connsiteX2" fmla="*/ 504385 w 12628888"/>
              <a:gd name="connsiteY2" fmla="*/ 2954402 h 8077500"/>
              <a:gd name="connsiteX3" fmla="*/ 1851039 w 12628888"/>
              <a:gd name="connsiteY3" fmla="*/ 74677 h 8077500"/>
              <a:gd name="connsiteX4" fmla="*/ 11923952 w 12628888"/>
              <a:gd name="connsiteY4" fmla="*/ 1279362 h 8077500"/>
              <a:gd name="connsiteX5" fmla="*/ 11749782 w 12628888"/>
              <a:gd name="connsiteY5" fmla="*/ 5822334 h 8077500"/>
              <a:gd name="connsiteX6" fmla="*/ 11503039 w 12628888"/>
              <a:gd name="connsiteY6" fmla="*/ 7680163 h 8077500"/>
              <a:gd name="connsiteX7" fmla="*/ 994696 w 12628888"/>
              <a:gd name="connsiteY7" fmla="*/ 7999477 h 8077500"/>
              <a:gd name="connsiteX8" fmla="*/ 377839 w 12628888"/>
              <a:gd name="connsiteY8" fmla="*/ 6595220 h 8077500"/>
              <a:gd name="connsiteX0" fmla="*/ 405392 w 12656441"/>
              <a:gd name="connsiteY0" fmla="*/ 6595220 h 8077500"/>
              <a:gd name="connsiteX1" fmla="*/ 508353 w 12656441"/>
              <a:gd name="connsiteY1" fmla="*/ 4575467 h 8077500"/>
              <a:gd name="connsiteX2" fmla="*/ 531938 w 12656441"/>
              <a:gd name="connsiteY2" fmla="*/ 2954402 h 8077500"/>
              <a:gd name="connsiteX3" fmla="*/ 1878592 w 12656441"/>
              <a:gd name="connsiteY3" fmla="*/ 74677 h 8077500"/>
              <a:gd name="connsiteX4" fmla="*/ 11951505 w 12656441"/>
              <a:gd name="connsiteY4" fmla="*/ 1279362 h 8077500"/>
              <a:gd name="connsiteX5" fmla="*/ 11777335 w 12656441"/>
              <a:gd name="connsiteY5" fmla="*/ 5822334 h 8077500"/>
              <a:gd name="connsiteX6" fmla="*/ 11530592 w 12656441"/>
              <a:gd name="connsiteY6" fmla="*/ 7680163 h 8077500"/>
              <a:gd name="connsiteX7" fmla="*/ 1022249 w 12656441"/>
              <a:gd name="connsiteY7" fmla="*/ 7999477 h 8077500"/>
              <a:gd name="connsiteX8" fmla="*/ 405392 w 12656441"/>
              <a:gd name="connsiteY8" fmla="*/ 6595220 h 8077500"/>
              <a:gd name="connsiteX0" fmla="*/ 94056 w 12345105"/>
              <a:gd name="connsiteY0" fmla="*/ 6595220 h 7892149"/>
              <a:gd name="connsiteX1" fmla="*/ 197017 w 12345105"/>
              <a:gd name="connsiteY1" fmla="*/ 4575467 h 7892149"/>
              <a:gd name="connsiteX2" fmla="*/ 220602 w 12345105"/>
              <a:gd name="connsiteY2" fmla="*/ 2954402 h 7892149"/>
              <a:gd name="connsiteX3" fmla="*/ 1567256 w 12345105"/>
              <a:gd name="connsiteY3" fmla="*/ 74677 h 7892149"/>
              <a:gd name="connsiteX4" fmla="*/ 11640169 w 12345105"/>
              <a:gd name="connsiteY4" fmla="*/ 1279362 h 7892149"/>
              <a:gd name="connsiteX5" fmla="*/ 11465999 w 12345105"/>
              <a:gd name="connsiteY5" fmla="*/ 5822334 h 7892149"/>
              <a:gd name="connsiteX6" fmla="*/ 11219256 w 12345105"/>
              <a:gd name="connsiteY6" fmla="*/ 7680163 h 7892149"/>
              <a:gd name="connsiteX7" fmla="*/ 1714213 w 12345105"/>
              <a:gd name="connsiteY7" fmla="*/ 7694677 h 7892149"/>
              <a:gd name="connsiteX8" fmla="*/ 94056 w 12345105"/>
              <a:gd name="connsiteY8" fmla="*/ 6595220 h 7892149"/>
              <a:gd name="connsiteX0" fmla="*/ 94056 w 12374446"/>
              <a:gd name="connsiteY0" fmla="*/ 6595220 h 7831727"/>
              <a:gd name="connsiteX1" fmla="*/ 197017 w 12374446"/>
              <a:gd name="connsiteY1" fmla="*/ 4575467 h 7831727"/>
              <a:gd name="connsiteX2" fmla="*/ 220602 w 12374446"/>
              <a:gd name="connsiteY2" fmla="*/ 2954402 h 7831727"/>
              <a:gd name="connsiteX3" fmla="*/ 1567256 w 12374446"/>
              <a:gd name="connsiteY3" fmla="*/ 74677 h 7831727"/>
              <a:gd name="connsiteX4" fmla="*/ 11640169 w 12374446"/>
              <a:gd name="connsiteY4" fmla="*/ 1279362 h 7831727"/>
              <a:gd name="connsiteX5" fmla="*/ 11465999 w 12374446"/>
              <a:gd name="connsiteY5" fmla="*/ 5822334 h 7831727"/>
              <a:gd name="connsiteX6" fmla="*/ 10393756 w 12374446"/>
              <a:gd name="connsiteY6" fmla="*/ 7578563 h 7831727"/>
              <a:gd name="connsiteX7" fmla="*/ 1714213 w 12374446"/>
              <a:gd name="connsiteY7" fmla="*/ 7694677 h 7831727"/>
              <a:gd name="connsiteX8" fmla="*/ 94056 w 12374446"/>
              <a:gd name="connsiteY8" fmla="*/ 6595220 h 7831727"/>
              <a:gd name="connsiteX0" fmla="*/ 94056 w 12374446"/>
              <a:gd name="connsiteY0" fmla="*/ 6595220 h 7831727"/>
              <a:gd name="connsiteX1" fmla="*/ 197017 w 12374446"/>
              <a:gd name="connsiteY1" fmla="*/ 4575467 h 7831727"/>
              <a:gd name="connsiteX2" fmla="*/ 220602 w 12374446"/>
              <a:gd name="connsiteY2" fmla="*/ 2954402 h 7831727"/>
              <a:gd name="connsiteX3" fmla="*/ 1567256 w 12374446"/>
              <a:gd name="connsiteY3" fmla="*/ 74677 h 7831727"/>
              <a:gd name="connsiteX4" fmla="*/ 11640169 w 12374446"/>
              <a:gd name="connsiteY4" fmla="*/ 1279362 h 7831727"/>
              <a:gd name="connsiteX5" fmla="*/ 11465999 w 12374446"/>
              <a:gd name="connsiteY5" fmla="*/ 5822334 h 7831727"/>
              <a:gd name="connsiteX6" fmla="*/ 10393756 w 12374446"/>
              <a:gd name="connsiteY6" fmla="*/ 7578563 h 7831727"/>
              <a:gd name="connsiteX7" fmla="*/ 1714213 w 12374446"/>
              <a:gd name="connsiteY7" fmla="*/ 7694677 h 7831727"/>
              <a:gd name="connsiteX8" fmla="*/ 94056 w 12374446"/>
              <a:gd name="connsiteY8" fmla="*/ 6595220 h 7831727"/>
              <a:gd name="connsiteX0" fmla="*/ 94056 w 12344667"/>
              <a:gd name="connsiteY0" fmla="*/ 6595220 h 7831727"/>
              <a:gd name="connsiteX1" fmla="*/ 197017 w 12344667"/>
              <a:gd name="connsiteY1" fmla="*/ 4575467 h 7831727"/>
              <a:gd name="connsiteX2" fmla="*/ 220602 w 12344667"/>
              <a:gd name="connsiteY2" fmla="*/ 2954402 h 7831727"/>
              <a:gd name="connsiteX3" fmla="*/ 1567256 w 12344667"/>
              <a:gd name="connsiteY3" fmla="*/ 74677 h 7831727"/>
              <a:gd name="connsiteX4" fmla="*/ 11640169 w 12344667"/>
              <a:gd name="connsiteY4" fmla="*/ 1279362 h 7831727"/>
              <a:gd name="connsiteX5" fmla="*/ 11465999 w 12344667"/>
              <a:gd name="connsiteY5" fmla="*/ 5822334 h 7831727"/>
              <a:gd name="connsiteX6" fmla="*/ 10393756 w 12344667"/>
              <a:gd name="connsiteY6" fmla="*/ 7578563 h 7831727"/>
              <a:gd name="connsiteX7" fmla="*/ 1714213 w 12344667"/>
              <a:gd name="connsiteY7" fmla="*/ 7694677 h 7831727"/>
              <a:gd name="connsiteX8" fmla="*/ 94056 w 12344667"/>
              <a:gd name="connsiteY8" fmla="*/ 6595220 h 7831727"/>
              <a:gd name="connsiteX0" fmla="*/ 94056 w 13094993"/>
              <a:gd name="connsiteY0" fmla="*/ 6596602 h 7833109"/>
              <a:gd name="connsiteX1" fmla="*/ 197017 w 13094993"/>
              <a:gd name="connsiteY1" fmla="*/ 4576849 h 7833109"/>
              <a:gd name="connsiteX2" fmla="*/ 220602 w 13094993"/>
              <a:gd name="connsiteY2" fmla="*/ 2955784 h 7833109"/>
              <a:gd name="connsiteX3" fmla="*/ 1567256 w 13094993"/>
              <a:gd name="connsiteY3" fmla="*/ 76059 h 7833109"/>
              <a:gd name="connsiteX4" fmla="*/ 11640169 w 13094993"/>
              <a:gd name="connsiteY4" fmla="*/ 1280744 h 7833109"/>
              <a:gd name="connsiteX5" fmla="*/ 12989999 w 13094993"/>
              <a:gd name="connsiteY5" fmla="*/ 5925316 h 7833109"/>
              <a:gd name="connsiteX6" fmla="*/ 10393756 w 13094993"/>
              <a:gd name="connsiteY6" fmla="*/ 7579945 h 7833109"/>
              <a:gd name="connsiteX7" fmla="*/ 1714213 w 13094993"/>
              <a:gd name="connsiteY7" fmla="*/ 7696059 h 7833109"/>
              <a:gd name="connsiteX8" fmla="*/ 94056 w 13094993"/>
              <a:gd name="connsiteY8" fmla="*/ 6596602 h 7833109"/>
              <a:gd name="connsiteX0" fmla="*/ 94056 w 13581500"/>
              <a:gd name="connsiteY0" fmla="*/ 6723052 h 7959559"/>
              <a:gd name="connsiteX1" fmla="*/ 197017 w 13581500"/>
              <a:gd name="connsiteY1" fmla="*/ 4703299 h 7959559"/>
              <a:gd name="connsiteX2" fmla="*/ 220602 w 13581500"/>
              <a:gd name="connsiteY2" fmla="*/ 3082234 h 7959559"/>
              <a:gd name="connsiteX3" fmla="*/ 1567256 w 13581500"/>
              <a:gd name="connsiteY3" fmla="*/ 202509 h 7959559"/>
              <a:gd name="connsiteX4" fmla="*/ 12465669 w 13581500"/>
              <a:gd name="connsiteY4" fmla="*/ 886494 h 7959559"/>
              <a:gd name="connsiteX5" fmla="*/ 12989999 w 13581500"/>
              <a:gd name="connsiteY5" fmla="*/ 6051766 h 7959559"/>
              <a:gd name="connsiteX6" fmla="*/ 10393756 w 13581500"/>
              <a:gd name="connsiteY6" fmla="*/ 7706395 h 7959559"/>
              <a:gd name="connsiteX7" fmla="*/ 1714213 w 13581500"/>
              <a:gd name="connsiteY7" fmla="*/ 7822509 h 7959559"/>
              <a:gd name="connsiteX8" fmla="*/ 94056 w 13581500"/>
              <a:gd name="connsiteY8" fmla="*/ 6723052 h 7959559"/>
              <a:gd name="connsiteX0" fmla="*/ 94056 w 13578033"/>
              <a:gd name="connsiteY0" fmla="*/ 6372151 h 7608658"/>
              <a:gd name="connsiteX1" fmla="*/ 197017 w 13578033"/>
              <a:gd name="connsiteY1" fmla="*/ 4352398 h 7608658"/>
              <a:gd name="connsiteX2" fmla="*/ 220602 w 13578033"/>
              <a:gd name="connsiteY2" fmla="*/ 2731333 h 7608658"/>
              <a:gd name="connsiteX3" fmla="*/ 1618056 w 13578033"/>
              <a:gd name="connsiteY3" fmla="*/ 410408 h 7608658"/>
              <a:gd name="connsiteX4" fmla="*/ 12465669 w 13578033"/>
              <a:gd name="connsiteY4" fmla="*/ 535593 h 7608658"/>
              <a:gd name="connsiteX5" fmla="*/ 12989999 w 13578033"/>
              <a:gd name="connsiteY5" fmla="*/ 5700865 h 7608658"/>
              <a:gd name="connsiteX6" fmla="*/ 10393756 w 13578033"/>
              <a:gd name="connsiteY6" fmla="*/ 7355494 h 7608658"/>
              <a:gd name="connsiteX7" fmla="*/ 1714213 w 13578033"/>
              <a:gd name="connsiteY7" fmla="*/ 7471608 h 7608658"/>
              <a:gd name="connsiteX8" fmla="*/ 94056 w 13578033"/>
              <a:gd name="connsiteY8" fmla="*/ 6372151 h 7608658"/>
              <a:gd name="connsiteX0" fmla="*/ 146154 w 13630131"/>
              <a:gd name="connsiteY0" fmla="*/ 6468355 h 7704862"/>
              <a:gd name="connsiteX1" fmla="*/ 249115 w 13630131"/>
              <a:gd name="connsiteY1" fmla="*/ 4448602 h 7704862"/>
              <a:gd name="connsiteX2" fmla="*/ 1670154 w 13630131"/>
              <a:gd name="connsiteY2" fmla="*/ 506612 h 7704862"/>
              <a:gd name="connsiteX3" fmla="*/ 12517767 w 13630131"/>
              <a:gd name="connsiteY3" fmla="*/ 631797 h 7704862"/>
              <a:gd name="connsiteX4" fmla="*/ 13042097 w 13630131"/>
              <a:gd name="connsiteY4" fmla="*/ 5797069 h 7704862"/>
              <a:gd name="connsiteX5" fmla="*/ 10445854 w 13630131"/>
              <a:gd name="connsiteY5" fmla="*/ 7451698 h 7704862"/>
              <a:gd name="connsiteX6" fmla="*/ 1766311 w 13630131"/>
              <a:gd name="connsiteY6" fmla="*/ 7567812 h 7704862"/>
              <a:gd name="connsiteX7" fmla="*/ 146154 w 13630131"/>
              <a:gd name="connsiteY7" fmla="*/ 6468355 h 7704862"/>
              <a:gd name="connsiteX0" fmla="*/ 81896 w 13565873"/>
              <a:gd name="connsiteY0" fmla="*/ 6468355 h 7704862"/>
              <a:gd name="connsiteX1" fmla="*/ 184857 w 13565873"/>
              <a:gd name="connsiteY1" fmla="*/ 4448602 h 7704862"/>
              <a:gd name="connsiteX2" fmla="*/ 1605896 w 13565873"/>
              <a:gd name="connsiteY2" fmla="*/ 506612 h 7704862"/>
              <a:gd name="connsiteX3" fmla="*/ 12453509 w 13565873"/>
              <a:gd name="connsiteY3" fmla="*/ 631797 h 7704862"/>
              <a:gd name="connsiteX4" fmla="*/ 12977839 w 13565873"/>
              <a:gd name="connsiteY4" fmla="*/ 5797069 h 7704862"/>
              <a:gd name="connsiteX5" fmla="*/ 10381596 w 13565873"/>
              <a:gd name="connsiteY5" fmla="*/ 7451698 h 7704862"/>
              <a:gd name="connsiteX6" fmla="*/ 1702053 w 13565873"/>
              <a:gd name="connsiteY6" fmla="*/ 7567812 h 7704862"/>
              <a:gd name="connsiteX7" fmla="*/ 81896 w 13565873"/>
              <a:gd name="connsiteY7" fmla="*/ 6468355 h 7704862"/>
              <a:gd name="connsiteX0" fmla="*/ 96329 w 13808906"/>
              <a:gd name="connsiteY0" fmla="*/ 7166855 h 7662182"/>
              <a:gd name="connsiteX1" fmla="*/ 427890 w 13808906"/>
              <a:gd name="connsiteY1" fmla="*/ 4448602 h 7662182"/>
              <a:gd name="connsiteX2" fmla="*/ 1848929 w 13808906"/>
              <a:gd name="connsiteY2" fmla="*/ 506612 h 7662182"/>
              <a:gd name="connsiteX3" fmla="*/ 12696542 w 13808906"/>
              <a:gd name="connsiteY3" fmla="*/ 631797 h 7662182"/>
              <a:gd name="connsiteX4" fmla="*/ 13220872 w 13808906"/>
              <a:gd name="connsiteY4" fmla="*/ 5797069 h 7662182"/>
              <a:gd name="connsiteX5" fmla="*/ 10624629 w 13808906"/>
              <a:gd name="connsiteY5" fmla="*/ 7451698 h 7662182"/>
              <a:gd name="connsiteX6" fmla="*/ 1945086 w 13808906"/>
              <a:gd name="connsiteY6" fmla="*/ 7567812 h 7662182"/>
              <a:gd name="connsiteX7" fmla="*/ 96329 w 13808906"/>
              <a:gd name="connsiteY7" fmla="*/ 7166855 h 7662182"/>
              <a:gd name="connsiteX0" fmla="*/ 253751 w 13966328"/>
              <a:gd name="connsiteY0" fmla="*/ 7149504 h 7644831"/>
              <a:gd name="connsiteX1" fmla="*/ 204312 w 13966328"/>
              <a:gd name="connsiteY1" fmla="*/ 4151851 h 7644831"/>
              <a:gd name="connsiteX2" fmla="*/ 2006351 w 13966328"/>
              <a:gd name="connsiteY2" fmla="*/ 489261 h 7644831"/>
              <a:gd name="connsiteX3" fmla="*/ 12853964 w 13966328"/>
              <a:gd name="connsiteY3" fmla="*/ 614446 h 7644831"/>
              <a:gd name="connsiteX4" fmla="*/ 13378294 w 13966328"/>
              <a:gd name="connsiteY4" fmla="*/ 5779718 h 7644831"/>
              <a:gd name="connsiteX5" fmla="*/ 10782051 w 13966328"/>
              <a:gd name="connsiteY5" fmla="*/ 7434347 h 7644831"/>
              <a:gd name="connsiteX6" fmla="*/ 2102508 w 13966328"/>
              <a:gd name="connsiteY6" fmla="*/ 7550461 h 7644831"/>
              <a:gd name="connsiteX7" fmla="*/ 253751 w 13966328"/>
              <a:gd name="connsiteY7" fmla="*/ 7149504 h 7644831"/>
              <a:gd name="connsiteX0" fmla="*/ 158040 w 13870617"/>
              <a:gd name="connsiteY0" fmla="*/ 7149504 h 7644831"/>
              <a:gd name="connsiteX1" fmla="*/ 108601 w 13870617"/>
              <a:gd name="connsiteY1" fmla="*/ 4151851 h 7644831"/>
              <a:gd name="connsiteX2" fmla="*/ 1910640 w 13870617"/>
              <a:gd name="connsiteY2" fmla="*/ 489261 h 7644831"/>
              <a:gd name="connsiteX3" fmla="*/ 12758253 w 13870617"/>
              <a:gd name="connsiteY3" fmla="*/ 614446 h 7644831"/>
              <a:gd name="connsiteX4" fmla="*/ 13282583 w 13870617"/>
              <a:gd name="connsiteY4" fmla="*/ 5779718 h 7644831"/>
              <a:gd name="connsiteX5" fmla="*/ 10686340 w 13870617"/>
              <a:gd name="connsiteY5" fmla="*/ 7434347 h 7644831"/>
              <a:gd name="connsiteX6" fmla="*/ 2006797 w 13870617"/>
              <a:gd name="connsiteY6" fmla="*/ 7550461 h 7644831"/>
              <a:gd name="connsiteX7" fmla="*/ 158040 w 13870617"/>
              <a:gd name="connsiteY7" fmla="*/ 7149504 h 7644831"/>
              <a:gd name="connsiteX0" fmla="*/ 329595 w 14102363"/>
              <a:gd name="connsiteY0" fmla="*/ 7346045 h 7841372"/>
              <a:gd name="connsiteX1" fmla="*/ 280156 w 14102363"/>
              <a:gd name="connsiteY1" fmla="*/ 4348392 h 7841372"/>
              <a:gd name="connsiteX2" fmla="*/ 1205895 w 14102363"/>
              <a:gd name="connsiteY2" fmla="*/ 368302 h 7841372"/>
              <a:gd name="connsiteX3" fmla="*/ 12929808 w 14102363"/>
              <a:gd name="connsiteY3" fmla="*/ 810987 h 7841372"/>
              <a:gd name="connsiteX4" fmla="*/ 13454138 w 14102363"/>
              <a:gd name="connsiteY4" fmla="*/ 5976259 h 7841372"/>
              <a:gd name="connsiteX5" fmla="*/ 10857895 w 14102363"/>
              <a:gd name="connsiteY5" fmla="*/ 7630888 h 7841372"/>
              <a:gd name="connsiteX6" fmla="*/ 2178352 w 14102363"/>
              <a:gd name="connsiteY6" fmla="*/ 7747002 h 7841372"/>
              <a:gd name="connsiteX7" fmla="*/ 329595 w 14102363"/>
              <a:gd name="connsiteY7" fmla="*/ 7346045 h 7841372"/>
              <a:gd name="connsiteX0" fmla="*/ 597304 w 14370072"/>
              <a:gd name="connsiteY0" fmla="*/ 7347857 h 7843184"/>
              <a:gd name="connsiteX1" fmla="*/ 77965 w 14370072"/>
              <a:gd name="connsiteY1" fmla="*/ 4375604 h 7843184"/>
              <a:gd name="connsiteX2" fmla="*/ 1473604 w 14370072"/>
              <a:gd name="connsiteY2" fmla="*/ 370114 h 7843184"/>
              <a:gd name="connsiteX3" fmla="*/ 13197517 w 14370072"/>
              <a:gd name="connsiteY3" fmla="*/ 812799 h 7843184"/>
              <a:gd name="connsiteX4" fmla="*/ 13721847 w 14370072"/>
              <a:gd name="connsiteY4" fmla="*/ 5978071 h 7843184"/>
              <a:gd name="connsiteX5" fmla="*/ 11125604 w 14370072"/>
              <a:gd name="connsiteY5" fmla="*/ 7632700 h 7843184"/>
              <a:gd name="connsiteX6" fmla="*/ 2446061 w 14370072"/>
              <a:gd name="connsiteY6" fmla="*/ 7748814 h 7843184"/>
              <a:gd name="connsiteX7" fmla="*/ 597304 w 14370072"/>
              <a:gd name="connsiteY7" fmla="*/ 7347857 h 7843184"/>
              <a:gd name="connsiteX0" fmla="*/ 672193 w 14444961"/>
              <a:gd name="connsiteY0" fmla="*/ 7347857 h 7843184"/>
              <a:gd name="connsiteX1" fmla="*/ 152854 w 14444961"/>
              <a:gd name="connsiteY1" fmla="*/ 4375604 h 7843184"/>
              <a:gd name="connsiteX2" fmla="*/ 1548493 w 14444961"/>
              <a:gd name="connsiteY2" fmla="*/ 370114 h 7843184"/>
              <a:gd name="connsiteX3" fmla="*/ 13272406 w 14444961"/>
              <a:gd name="connsiteY3" fmla="*/ 812799 h 7843184"/>
              <a:gd name="connsiteX4" fmla="*/ 13796736 w 14444961"/>
              <a:gd name="connsiteY4" fmla="*/ 5978071 h 7843184"/>
              <a:gd name="connsiteX5" fmla="*/ 11200493 w 14444961"/>
              <a:gd name="connsiteY5" fmla="*/ 7632700 h 7843184"/>
              <a:gd name="connsiteX6" fmla="*/ 2520950 w 14444961"/>
              <a:gd name="connsiteY6" fmla="*/ 7748814 h 7843184"/>
              <a:gd name="connsiteX7" fmla="*/ 672193 w 14444961"/>
              <a:gd name="connsiteY7" fmla="*/ 7347857 h 7843184"/>
              <a:gd name="connsiteX0" fmla="*/ 672193 w 13915509"/>
              <a:gd name="connsiteY0" fmla="*/ 7451285 h 7946612"/>
              <a:gd name="connsiteX1" fmla="*/ 152854 w 13915509"/>
              <a:gd name="connsiteY1" fmla="*/ 4479032 h 7946612"/>
              <a:gd name="connsiteX2" fmla="*/ 1548493 w 13915509"/>
              <a:gd name="connsiteY2" fmla="*/ 473542 h 7946612"/>
              <a:gd name="connsiteX3" fmla="*/ 13272406 w 13915509"/>
              <a:gd name="connsiteY3" fmla="*/ 916227 h 7946612"/>
              <a:gd name="connsiteX4" fmla="*/ 13796736 w 13915509"/>
              <a:gd name="connsiteY4" fmla="*/ 6081499 h 7946612"/>
              <a:gd name="connsiteX5" fmla="*/ 11200493 w 13915509"/>
              <a:gd name="connsiteY5" fmla="*/ 7736128 h 7946612"/>
              <a:gd name="connsiteX6" fmla="*/ 2520950 w 13915509"/>
              <a:gd name="connsiteY6" fmla="*/ 7852242 h 7946612"/>
              <a:gd name="connsiteX7" fmla="*/ 672193 w 13915509"/>
              <a:gd name="connsiteY7" fmla="*/ 7451285 h 7946612"/>
              <a:gd name="connsiteX0" fmla="*/ 672193 w 14420992"/>
              <a:gd name="connsiteY0" fmla="*/ 7364539 h 7859866"/>
              <a:gd name="connsiteX1" fmla="*/ 152854 w 14420992"/>
              <a:gd name="connsiteY1" fmla="*/ 4392286 h 7859866"/>
              <a:gd name="connsiteX2" fmla="*/ 1548493 w 14420992"/>
              <a:gd name="connsiteY2" fmla="*/ 386796 h 7859866"/>
              <a:gd name="connsiteX3" fmla="*/ 13272406 w 14420992"/>
              <a:gd name="connsiteY3" fmla="*/ 829481 h 7859866"/>
              <a:gd name="connsiteX4" fmla="*/ 13745936 w 14420992"/>
              <a:gd name="connsiteY4" fmla="*/ 6324953 h 7859866"/>
              <a:gd name="connsiteX5" fmla="*/ 11200493 w 14420992"/>
              <a:gd name="connsiteY5" fmla="*/ 7649382 h 7859866"/>
              <a:gd name="connsiteX6" fmla="*/ 2520950 w 14420992"/>
              <a:gd name="connsiteY6" fmla="*/ 7765496 h 7859866"/>
              <a:gd name="connsiteX7" fmla="*/ 672193 w 14420992"/>
              <a:gd name="connsiteY7" fmla="*/ 7364539 h 7859866"/>
              <a:gd name="connsiteX0" fmla="*/ 672193 w 14272750"/>
              <a:gd name="connsiteY0" fmla="*/ 7364539 h 7859866"/>
              <a:gd name="connsiteX1" fmla="*/ 152854 w 14272750"/>
              <a:gd name="connsiteY1" fmla="*/ 4392286 h 7859866"/>
              <a:gd name="connsiteX2" fmla="*/ 1548493 w 14272750"/>
              <a:gd name="connsiteY2" fmla="*/ 386796 h 7859866"/>
              <a:gd name="connsiteX3" fmla="*/ 13272406 w 14272750"/>
              <a:gd name="connsiteY3" fmla="*/ 829481 h 7859866"/>
              <a:gd name="connsiteX4" fmla="*/ 13745936 w 14272750"/>
              <a:gd name="connsiteY4" fmla="*/ 6324953 h 7859866"/>
              <a:gd name="connsiteX5" fmla="*/ 11200493 w 14272750"/>
              <a:gd name="connsiteY5" fmla="*/ 7649382 h 7859866"/>
              <a:gd name="connsiteX6" fmla="*/ 2520950 w 14272750"/>
              <a:gd name="connsiteY6" fmla="*/ 7765496 h 7859866"/>
              <a:gd name="connsiteX7" fmla="*/ 672193 w 14272750"/>
              <a:gd name="connsiteY7" fmla="*/ 7364539 h 7859866"/>
              <a:gd name="connsiteX0" fmla="*/ 672193 w 14377692"/>
              <a:gd name="connsiteY0" fmla="*/ 7364539 h 7859866"/>
              <a:gd name="connsiteX1" fmla="*/ 152854 w 14377692"/>
              <a:gd name="connsiteY1" fmla="*/ 4392286 h 7859866"/>
              <a:gd name="connsiteX2" fmla="*/ 1548493 w 14377692"/>
              <a:gd name="connsiteY2" fmla="*/ 386796 h 7859866"/>
              <a:gd name="connsiteX3" fmla="*/ 13272406 w 14377692"/>
              <a:gd name="connsiteY3" fmla="*/ 829481 h 7859866"/>
              <a:gd name="connsiteX4" fmla="*/ 13745936 w 14377692"/>
              <a:gd name="connsiteY4" fmla="*/ 6324953 h 7859866"/>
              <a:gd name="connsiteX5" fmla="*/ 11200493 w 14377692"/>
              <a:gd name="connsiteY5" fmla="*/ 7649382 h 7859866"/>
              <a:gd name="connsiteX6" fmla="*/ 2520950 w 14377692"/>
              <a:gd name="connsiteY6" fmla="*/ 7765496 h 7859866"/>
              <a:gd name="connsiteX7" fmla="*/ 672193 w 14377692"/>
              <a:gd name="connsiteY7" fmla="*/ 7364539 h 7859866"/>
              <a:gd name="connsiteX0" fmla="*/ 672193 w 14504631"/>
              <a:gd name="connsiteY0" fmla="*/ 7400958 h 7896285"/>
              <a:gd name="connsiteX1" fmla="*/ 152854 w 14504631"/>
              <a:gd name="connsiteY1" fmla="*/ 4428705 h 7896285"/>
              <a:gd name="connsiteX2" fmla="*/ 1548493 w 14504631"/>
              <a:gd name="connsiteY2" fmla="*/ 423215 h 7896285"/>
              <a:gd name="connsiteX3" fmla="*/ 13272406 w 14504631"/>
              <a:gd name="connsiteY3" fmla="*/ 865900 h 7896285"/>
              <a:gd name="connsiteX4" fmla="*/ 14012636 w 14504631"/>
              <a:gd name="connsiteY4" fmla="*/ 7047172 h 7896285"/>
              <a:gd name="connsiteX5" fmla="*/ 11200493 w 14504631"/>
              <a:gd name="connsiteY5" fmla="*/ 7685801 h 7896285"/>
              <a:gd name="connsiteX6" fmla="*/ 2520950 w 14504631"/>
              <a:gd name="connsiteY6" fmla="*/ 7801915 h 7896285"/>
              <a:gd name="connsiteX7" fmla="*/ 672193 w 14504631"/>
              <a:gd name="connsiteY7" fmla="*/ 7400958 h 7896285"/>
              <a:gd name="connsiteX0" fmla="*/ 519965 w 14350162"/>
              <a:gd name="connsiteY0" fmla="*/ 7293654 h 7788981"/>
              <a:gd name="connsiteX1" fmla="*/ 626 w 14350162"/>
              <a:gd name="connsiteY1" fmla="*/ 4321401 h 7788981"/>
              <a:gd name="connsiteX2" fmla="*/ 1396265 w 14350162"/>
              <a:gd name="connsiteY2" fmla="*/ 315911 h 7788981"/>
              <a:gd name="connsiteX3" fmla="*/ 1429691 w 14350162"/>
              <a:gd name="connsiteY3" fmla="*/ 310023 h 7788981"/>
              <a:gd name="connsiteX4" fmla="*/ 13120178 w 14350162"/>
              <a:gd name="connsiteY4" fmla="*/ 758596 h 7788981"/>
              <a:gd name="connsiteX5" fmla="*/ 13860408 w 14350162"/>
              <a:gd name="connsiteY5" fmla="*/ 6939868 h 7788981"/>
              <a:gd name="connsiteX6" fmla="*/ 11048265 w 14350162"/>
              <a:gd name="connsiteY6" fmla="*/ 7578497 h 7788981"/>
              <a:gd name="connsiteX7" fmla="*/ 2368722 w 14350162"/>
              <a:gd name="connsiteY7" fmla="*/ 7694611 h 7788981"/>
              <a:gd name="connsiteX8" fmla="*/ 519965 w 14350162"/>
              <a:gd name="connsiteY8" fmla="*/ 7293654 h 7788981"/>
              <a:gd name="connsiteX0" fmla="*/ 520287 w 14188000"/>
              <a:gd name="connsiteY0" fmla="*/ 7628137 h 8123464"/>
              <a:gd name="connsiteX1" fmla="*/ 948 w 14188000"/>
              <a:gd name="connsiteY1" fmla="*/ 4655884 h 8123464"/>
              <a:gd name="connsiteX2" fmla="*/ 1396587 w 14188000"/>
              <a:gd name="connsiteY2" fmla="*/ 650394 h 8123464"/>
              <a:gd name="connsiteX3" fmla="*/ 3937102 w 14188000"/>
              <a:gd name="connsiteY3" fmla="*/ 47580 h 8123464"/>
              <a:gd name="connsiteX4" fmla="*/ 13120500 w 14188000"/>
              <a:gd name="connsiteY4" fmla="*/ 1093079 h 8123464"/>
              <a:gd name="connsiteX5" fmla="*/ 13860730 w 14188000"/>
              <a:gd name="connsiteY5" fmla="*/ 7274351 h 8123464"/>
              <a:gd name="connsiteX6" fmla="*/ 11048587 w 14188000"/>
              <a:gd name="connsiteY6" fmla="*/ 7912980 h 8123464"/>
              <a:gd name="connsiteX7" fmla="*/ 2369044 w 14188000"/>
              <a:gd name="connsiteY7" fmla="*/ 8029094 h 8123464"/>
              <a:gd name="connsiteX8" fmla="*/ 520287 w 14188000"/>
              <a:gd name="connsiteY8" fmla="*/ 7628137 h 8123464"/>
              <a:gd name="connsiteX0" fmla="*/ 696931 w 14364645"/>
              <a:gd name="connsiteY0" fmla="*/ 7651222 h 8146549"/>
              <a:gd name="connsiteX1" fmla="*/ 177592 w 14364645"/>
              <a:gd name="connsiteY1" fmla="*/ 4678969 h 8146549"/>
              <a:gd name="connsiteX2" fmla="*/ 367441 w 14364645"/>
              <a:gd name="connsiteY2" fmla="*/ 589908 h 8146549"/>
              <a:gd name="connsiteX3" fmla="*/ 4113746 w 14364645"/>
              <a:gd name="connsiteY3" fmla="*/ 70665 h 8146549"/>
              <a:gd name="connsiteX4" fmla="*/ 13297144 w 14364645"/>
              <a:gd name="connsiteY4" fmla="*/ 1116164 h 8146549"/>
              <a:gd name="connsiteX5" fmla="*/ 14037374 w 14364645"/>
              <a:gd name="connsiteY5" fmla="*/ 7297436 h 8146549"/>
              <a:gd name="connsiteX6" fmla="*/ 11225231 w 14364645"/>
              <a:gd name="connsiteY6" fmla="*/ 7936065 h 8146549"/>
              <a:gd name="connsiteX7" fmla="*/ 2545688 w 14364645"/>
              <a:gd name="connsiteY7" fmla="*/ 8052179 h 8146549"/>
              <a:gd name="connsiteX8" fmla="*/ 696931 w 14364645"/>
              <a:gd name="connsiteY8" fmla="*/ 7651222 h 8146549"/>
              <a:gd name="connsiteX0" fmla="*/ 786676 w 14378724"/>
              <a:gd name="connsiteY0" fmla="*/ 7705140 h 8200467"/>
              <a:gd name="connsiteX1" fmla="*/ 267337 w 14378724"/>
              <a:gd name="connsiteY1" fmla="*/ 4732887 h 8200467"/>
              <a:gd name="connsiteX2" fmla="*/ 457186 w 14378724"/>
              <a:gd name="connsiteY2" fmla="*/ 643826 h 8200467"/>
              <a:gd name="connsiteX3" fmla="*/ 5468975 w 14378724"/>
              <a:gd name="connsiteY3" fmla="*/ 52951 h 8200467"/>
              <a:gd name="connsiteX4" fmla="*/ 13386889 w 14378724"/>
              <a:gd name="connsiteY4" fmla="*/ 1170082 h 8200467"/>
              <a:gd name="connsiteX5" fmla="*/ 14127119 w 14378724"/>
              <a:gd name="connsiteY5" fmla="*/ 7351354 h 8200467"/>
              <a:gd name="connsiteX6" fmla="*/ 11314976 w 14378724"/>
              <a:gd name="connsiteY6" fmla="*/ 7989983 h 8200467"/>
              <a:gd name="connsiteX7" fmla="*/ 2635433 w 14378724"/>
              <a:gd name="connsiteY7" fmla="*/ 8106097 h 8200467"/>
              <a:gd name="connsiteX8" fmla="*/ 786676 w 14378724"/>
              <a:gd name="connsiteY8" fmla="*/ 7705140 h 8200467"/>
              <a:gd name="connsiteX0" fmla="*/ 786676 w 14201192"/>
              <a:gd name="connsiteY0" fmla="*/ 7705140 h 8200467"/>
              <a:gd name="connsiteX1" fmla="*/ 267337 w 14201192"/>
              <a:gd name="connsiteY1" fmla="*/ 4732887 h 8200467"/>
              <a:gd name="connsiteX2" fmla="*/ 457186 w 14201192"/>
              <a:gd name="connsiteY2" fmla="*/ 643826 h 8200467"/>
              <a:gd name="connsiteX3" fmla="*/ 5468975 w 14201192"/>
              <a:gd name="connsiteY3" fmla="*/ 52951 h 8200467"/>
              <a:gd name="connsiteX4" fmla="*/ 13386889 w 14201192"/>
              <a:gd name="connsiteY4" fmla="*/ 1170082 h 8200467"/>
              <a:gd name="connsiteX5" fmla="*/ 13384208 w 14201192"/>
              <a:gd name="connsiteY5" fmla="*/ 1175171 h 8200467"/>
              <a:gd name="connsiteX6" fmla="*/ 14127119 w 14201192"/>
              <a:gd name="connsiteY6" fmla="*/ 7351354 h 8200467"/>
              <a:gd name="connsiteX7" fmla="*/ 11314976 w 14201192"/>
              <a:gd name="connsiteY7" fmla="*/ 7989983 h 8200467"/>
              <a:gd name="connsiteX8" fmla="*/ 2635433 w 14201192"/>
              <a:gd name="connsiteY8" fmla="*/ 8106097 h 8200467"/>
              <a:gd name="connsiteX9" fmla="*/ 786676 w 14201192"/>
              <a:gd name="connsiteY9" fmla="*/ 7705140 h 8200467"/>
              <a:gd name="connsiteX0" fmla="*/ 786676 w 15687342"/>
              <a:gd name="connsiteY0" fmla="*/ 7705140 h 8200467"/>
              <a:gd name="connsiteX1" fmla="*/ 267337 w 15687342"/>
              <a:gd name="connsiteY1" fmla="*/ 4732887 h 8200467"/>
              <a:gd name="connsiteX2" fmla="*/ 457186 w 15687342"/>
              <a:gd name="connsiteY2" fmla="*/ 643826 h 8200467"/>
              <a:gd name="connsiteX3" fmla="*/ 5468975 w 15687342"/>
              <a:gd name="connsiteY3" fmla="*/ 52951 h 8200467"/>
              <a:gd name="connsiteX4" fmla="*/ 13386889 w 15687342"/>
              <a:gd name="connsiteY4" fmla="*/ 1170082 h 8200467"/>
              <a:gd name="connsiteX5" fmla="*/ 15676404 w 15687342"/>
              <a:gd name="connsiteY5" fmla="*/ 2560039 h 8200467"/>
              <a:gd name="connsiteX6" fmla="*/ 14127119 w 15687342"/>
              <a:gd name="connsiteY6" fmla="*/ 7351354 h 8200467"/>
              <a:gd name="connsiteX7" fmla="*/ 11314976 w 15687342"/>
              <a:gd name="connsiteY7" fmla="*/ 7989983 h 8200467"/>
              <a:gd name="connsiteX8" fmla="*/ 2635433 w 15687342"/>
              <a:gd name="connsiteY8" fmla="*/ 8106097 h 8200467"/>
              <a:gd name="connsiteX9" fmla="*/ 786676 w 15687342"/>
              <a:gd name="connsiteY9" fmla="*/ 7705140 h 8200467"/>
              <a:gd name="connsiteX0" fmla="*/ 786676 w 15687342"/>
              <a:gd name="connsiteY0" fmla="*/ 7714185 h 8209512"/>
              <a:gd name="connsiteX1" fmla="*/ 267337 w 15687342"/>
              <a:gd name="connsiteY1" fmla="*/ 4741932 h 8209512"/>
              <a:gd name="connsiteX2" fmla="*/ 457186 w 15687342"/>
              <a:gd name="connsiteY2" fmla="*/ 652871 h 8209512"/>
              <a:gd name="connsiteX3" fmla="*/ 5468975 w 15687342"/>
              <a:gd name="connsiteY3" fmla="*/ 61996 h 8209512"/>
              <a:gd name="connsiteX4" fmla="*/ 11572234 w 15687342"/>
              <a:gd name="connsiteY4" fmla="*/ 212108 h 8209512"/>
              <a:gd name="connsiteX5" fmla="*/ 15676404 w 15687342"/>
              <a:gd name="connsiteY5" fmla="*/ 2569084 h 8209512"/>
              <a:gd name="connsiteX6" fmla="*/ 14127119 w 15687342"/>
              <a:gd name="connsiteY6" fmla="*/ 7360399 h 8209512"/>
              <a:gd name="connsiteX7" fmla="*/ 11314976 w 15687342"/>
              <a:gd name="connsiteY7" fmla="*/ 7999028 h 8209512"/>
              <a:gd name="connsiteX8" fmla="*/ 2635433 w 15687342"/>
              <a:gd name="connsiteY8" fmla="*/ 8115142 h 8209512"/>
              <a:gd name="connsiteX9" fmla="*/ 786676 w 15687342"/>
              <a:gd name="connsiteY9" fmla="*/ 7714185 h 8209512"/>
              <a:gd name="connsiteX0" fmla="*/ 786676 w 14497986"/>
              <a:gd name="connsiteY0" fmla="*/ 7705142 h 8200469"/>
              <a:gd name="connsiteX1" fmla="*/ 267337 w 14497986"/>
              <a:gd name="connsiteY1" fmla="*/ 4732889 h 8200469"/>
              <a:gd name="connsiteX2" fmla="*/ 457186 w 14497986"/>
              <a:gd name="connsiteY2" fmla="*/ 643828 h 8200469"/>
              <a:gd name="connsiteX3" fmla="*/ 5468975 w 14497986"/>
              <a:gd name="connsiteY3" fmla="*/ 52953 h 8200469"/>
              <a:gd name="connsiteX4" fmla="*/ 11572234 w 14497986"/>
              <a:gd name="connsiteY4" fmla="*/ 203065 h 8200469"/>
              <a:gd name="connsiteX5" fmla="*/ 14387044 w 14497986"/>
              <a:gd name="connsiteY5" fmla="*/ 1831792 h 8200469"/>
              <a:gd name="connsiteX6" fmla="*/ 14127119 w 14497986"/>
              <a:gd name="connsiteY6" fmla="*/ 7351356 h 8200469"/>
              <a:gd name="connsiteX7" fmla="*/ 11314976 w 14497986"/>
              <a:gd name="connsiteY7" fmla="*/ 7989985 h 8200469"/>
              <a:gd name="connsiteX8" fmla="*/ 2635433 w 14497986"/>
              <a:gd name="connsiteY8" fmla="*/ 8106099 h 8200469"/>
              <a:gd name="connsiteX9" fmla="*/ 786676 w 14497986"/>
              <a:gd name="connsiteY9" fmla="*/ 7705142 h 8200469"/>
              <a:gd name="connsiteX0" fmla="*/ 786676 w 14497987"/>
              <a:gd name="connsiteY0" fmla="*/ 7831646 h 8326973"/>
              <a:gd name="connsiteX1" fmla="*/ 267337 w 14497987"/>
              <a:gd name="connsiteY1" fmla="*/ 4859393 h 8326973"/>
              <a:gd name="connsiteX2" fmla="*/ 457186 w 14497987"/>
              <a:gd name="connsiteY2" fmla="*/ 770332 h 8326973"/>
              <a:gd name="connsiteX3" fmla="*/ 5468975 w 14497987"/>
              <a:gd name="connsiteY3" fmla="*/ 179457 h 8326973"/>
              <a:gd name="connsiteX4" fmla="*/ 13100364 w 14497987"/>
              <a:gd name="connsiteY4" fmla="*/ 102736 h 8326973"/>
              <a:gd name="connsiteX5" fmla="*/ 14387044 w 14497987"/>
              <a:gd name="connsiteY5" fmla="*/ 1958296 h 8326973"/>
              <a:gd name="connsiteX6" fmla="*/ 14127119 w 14497987"/>
              <a:gd name="connsiteY6" fmla="*/ 7477860 h 8326973"/>
              <a:gd name="connsiteX7" fmla="*/ 11314976 w 14497987"/>
              <a:gd name="connsiteY7" fmla="*/ 8116489 h 8326973"/>
              <a:gd name="connsiteX8" fmla="*/ 2635433 w 14497987"/>
              <a:gd name="connsiteY8" fmla="*/ 8232603 h 8326973"/>
              <a:gd name="connsiteX9" fmla="*/ 786676 w 14497987"/>
              <a:gd name="connsiteY9" fmla="*/ 7831646 h 8326973"/>
              <a:gd name="connsiteX0" fmla="*/ 792677 w 14503988"/>
              <a:gd name="connsiteY0" fmla="*/ 8002327 h 8497654"/>
              <a:gd name="connsiteX1" fmla="*/ 273338 w 14503988"/>
              <a:gd name="connsiteY1" fmla="*/ 5030074 h 8497654"/>
              <a:gd name="connsiteX2" fmla="*/ 463187 w 14503988"/>
              <a:gd name="connsiteY2" fmla="*/ 941013 h 8497654"/>
              <a:gd name="connsiteX3" fmla="*/ 5558546 w 14503988"/>
              <a:gd name="connsiteY3" fmla="*/ 15860 h 8497654"/>
              <a:gd name="connsiteX4" fmla="*/ 13106365 w 14503988"/>
              <a:gd name="connsiteY4" fmla="*/ 273417 h 8497654"/>
              <a:gd name="connsiteX5" fmla="*/ 14393045 w 14503988"/>
              <a:gd name="connsiteY5" fmla="*/ 2128977 h 8497654"/>
              <a:gd name="connsiteX6" fmla="*/ 14133120 w 14503988"/>
              <a:gd name="connsiteY6" fmla="*/ 7648541 h 8497654"/>
              <a:gd name="connsiteX7" fmla="*/ 11320977 w 14503988"/>
              <a:gd name="connsiteY7" fmla="*/ 8287170 h 8497654"/>
              <a:gd name="connsiteX8" fmla="*/ 2641434 w 14503988"/>
              <a:gd name="connsiteY8" fmla="*/ 8403284 h 8497654"/>
              <a:gd name="connsiteX9" fmla="*/ 792677 w 14503988"/>
              <a:gd name="connsiteY9" fmla="*/ 8002327 h 8497654"/>
              <a:gd name="connsiteX0" fmla="*/ 792677 w 14503988"/>
              <a:gd name="connsiteY0" fmla="*/ 8018274 h 8513601"/>
              <a:gd name="connsiteX1" fmla="*/ 273338 w 14503988"/>
              <a:gd name="connsiteY1" fmla="*/ 5046021 h 8513601"/>
              <a:gd name="connsiteX2" fmla="*/ 463187 w 14503988"/>
              <a:gd name="connsiteY2" fmla="*/ 956960 h 8513601"/>
              <a:gd name="connsiteX3" fmla="*/ 5558546 w 14503988"/>
              <a:gd name="connsiteY3" fmla="*/ 31807 h 8513601"/>
              <a:gd name="connsiteX4" fmla="*/ 13106365 w 14503988"/>
              <a:gd name="connsiteY4" fmla="*/ 289364 h 8513601"/>
              <a:gd name="connsiteX5" fmla="*/ 14393045 w 14503988"/>
              <a:gd name="connsiteY5" fmla="*/ 2144924 h 8513601"/>
              <a:gd name="connsiteX6" fmla="*/ 14133120 w 14503988"/>
              <a:gd name="connsiteY6" fmla="*/ 7664488 h 8513601"/>
              <a:gd name="connsiteX7" fmla="*/ 11320977 w 14503988"/>
              <a:gd name="connsiteY7" fmla="*/ 8303117 h 8513601"/>
              <a:gd name="connsiteX8" fmla="*/ 2641434 w 14503988"/>
              <a:gd name="connsiteY8" fmla="*/ 8419231 h 8513601"/>
              <a:gd name="connsiteX9" fmla="*/ 792677 w 14503988"/>
              <a:gd name="connsiteY9" fmla="*/ 8018274 h 8513601"/>
              <a:gd name="connsiteX0" fmla="*/ 728462 w 14439773"/>
              <a:gd name="connsiteY0" fmla="*/ 8205125 h 8700452"/>
              <a:gd name="connsiteX1" fmla="*/ 209123 w 14439773"/>
              <a:gd name="connsiteY1" fmla="*/ 5232872 h 8700452"/>
              <a:gd name="connsiteX2" fmla="*/ 494481 w 14439773"/>
              <a:gd name="connsiteY2" fmla="*/ 475254 h 8700452"/>
              <a:gd name="connsiteX3" fmla="*/ 5494331 w 14439773"/>
              <a:gd name="connsiteY3" fmla="*/ 218658 h 8700452"/>
              <a:gd name="connsiteX4" fmla="*/ 13042150 w 14439773"/>
              <a:gd name="connsiteY4" fmla="*/ 476215 h 8700452"/>
              <a:gd name="connsiteX5" fmla="*/ 14328830 w 14439773"/>
              <a:gd name="connsiteY5" fmla="*/ 2331775 h 8700452"/>
              <a:gd name="connsiteX6" fmla="*/ 14068905 w 14439773"/>
              <a:gd name="connsiteY6" fmla="*/ 7851339 h 8700452"/>
              <a:gd name="connsiteX7" fmla="*/ 11256762 w 14439773"/>
              <a:gd name="connsiteY7" fmla="*/ 8489968 h 8700452"/>
              <a:gd name="connsiteX8" fmla="*/ 2577219 w 14439773"/>
              <a:gd name="connsiteY8" fmla="*/ 8606082 h 8700452"/>
              <a:gd name="connsiteX9" fmla="*/ 728462 w 14439773"/>
              <a:gd name="connsiteY9" fmla="*/ 8205125 h 8700452"/>
              <a:gd name="connsiteX0" fmla="*/ 735100 w 14446411"/>
              <a:gd name="connsiteY0" fmla="*/ 8454264 h 8949591"/>
              <a:gd name="connsiteX1" fmla="*/ 215761 w 14446411"/>
              <a:gd name="connsiteY1" fmla="*/ 5482011 h 8949591"/>
              <a:gd name="connsiteX2" fmla="*/ 501119 w 14446411"/>
              <a:gd name="connsiteY2" fmla="*/ 724393 h 8949591"/>
              <a:gd name="connsiteX3" fmla="*/ 5596477 w 14446411"/>
              <a:gd name="connsiteY3" fmla="*/ 61887 h 8949591"/>
              <a:gd name="connsiteX4" fmla="*/ 13048788 w 14446411"/>
              <a:gd name="connsiteY4" fmla="*/ 725354 h 8949591"/>
              <a:gd name="connsiteX5" fmla="*/ 14335468 w 14446411"/>
              <a:gd name="connsiteY5" fmla="*/ 2580914 h 8949591"/>
              <a:gd name="connsiteX6" fmla="*/ 14075543 w 14446411"/>
              <a:gd name="connsiteY6" fmla="*/ 8100478 h 8949591"/>
              <a:gd name="connsiteX7" fmla="*/ 11263400 w 14446411"/>
              <a:gd name="connsiteY7" fmla="*/ 8739107 h 8949591"/>
              <a:gd name="connsiteX8" fmla="*/ 2583857 w 14446411"/>
              <a:gd name="connsiteY8" fmla="*/ 8855221 h 8949591"/>
              <a:gd name="connsiteX9" fmla="*/ 735100 w 14446411"/>
              <a:gd name="connsiteY9" fmla="*/ 8454264 h 8949591"/>
              <a:gd name="connsiteX0" fmla="*/ 735100 w 14446411"/>
              <a:gd name="connsiteY0" fmla="*/ 8528425 h 9023752"/>
              <a:gd name="connsiteX1" fmla="*/ 215761 w 14446411"/>
              <a:gd name="connsiteY1" fmla="*/ 5556172 h 9023752"/>
              <a:gd name="connsiteX2" fmla="*/ 501119 w 14446411"/>
              <a:gd name="connsiteY2" fmla="*/ 798554 h 9023752"/>
              <a:gd name="connsiteX3" fmla="*/ 5596477 w 14446411"/>
              <a:gd name="connsiteY3" fmla="*/ 136048 h 9023752"/>
              <a:gd name="connsiteX4" fmla="*/ 13263682 w 14446411"/>
              <a:gd name="connsiteY4" fmla="*/ 226465 h 9023752"/>
              <a:gd name="connsiteX5" fmla="*/ 14335468 w 14446411"/>
              <a:gd name="connsiteY5" fmla="*/ 2655075 h 9023752"/>
              <a:gd name="connsiteX6" fmla="*/ 14075543 w 14446411"/>
              <a:gd name="connsiteY6" fmla="*/ 8174639 h 9023752"/>
              <a:gd name="connsiteX7" fmla="*/ 11263400 w 14446411"/>
              <a:gd name="connsiteY7" fmla="*/ 8813268 h 9023752"/>
              <a:gd name="connsiteX8" fmla="*/ 2583857 w 14446411"/>
              <a:gd name="connsiteY8" fmla="*/ 8929382 h 9023752"/>
              <a:gd name="connsiteX9" fmla="*/ 735100 w 14446411"/>
              <a:gd name="connsiteY9" fmla="*/ 8528425 h 9023752"/>
              <a:gd name="connsiteX0" fmla="*/ 194692 w 14419954"/>
              <a:gd name="connsiteY0" fmla="*/ 8755874 h 9057365"/>
              <a:gd name="connsiteX1" fmla="*/ 189304 w 14419954"/>
              <a:gd name="connsiteY1" fmla="*/ 5556172 h 9057365"/>
              <a:gd name="connsiteX2" fmla="*/ 474662 w 14419954"/>
              <a:gd name="connsiteY2" fmla="*/ 798554 h 9057365"/>
              <a:gd name="connsiteX3" fmla="*/ 5570020 w 14419954"/>
              <a:gd name="connsiteY3" fmla="*/ 136048 h 9057365"/>
              <a:gd name="connsiteX4" fmla="*/ 13237225 w 14419954"/>
              <a:gd name="connsiteY4" fmla="*/ 226465 h 9057365"/>
              <a:gd name="connsiteX5" fmla="*/ 14309011 w 14419954"/>
              <a:gd name="connsiteY5" fmla="*/ 2655075 h 9057365"/>
              <a:gd name="connsiteX6" fmla="*/ 14049086 w 14419954"/>
              <a:gd name="connsiteY6" fmla="*/ 8174639 h 9057365"/>
              <a:gd name="connsiteX7" fmla="*/ 11236943 w 14419954"/>
              <a:gd name="connsiteY7" fmla="*/ 8813268 h 9057365"/>
              <a:gd name="connsiteX8" fmla="*/ 2557400 w 14419954"/>
              <a:gd name="connsiteY8" fmla="*/ 8929382 h 9057365"/>
              <a:gd name="connsiteX9" fmla="*/ 194692 w 14419954"/>
              <a:gd name="connsiteY9" fmla="*/ 8755874 h 9057365"/>
              <a:gd name="connsiteX0" fmla="*/ 299790 w 14525052"/>
              <a:gd name="connsiteY0" fmla="*/ 8755874 h 9071647"/>
              <a:gd name="connsiteX1" fmla="*/ 84148 w 14525052"/>
              <a:gd name="connsiteY1" fmla="*/ 5355483 h 9071647"/>
              <a:gd name="connsiteX2" fmla="*/ 579760 w 14525052"/>
              <a:gd name="connsiteY2" fmla="*/ 798554 h 9071647"/>
              <a:gd name="connsiteX3" fmla="*/ 5675118 w 14525052"/>
              <a:gd name="connsiteY3" fmla="*/ 136048 h 9071647"/>
              <a:gd name="connsiteX4" fmla="*/ 13342323 w 14525052"/>
              <a:gd name="connsiteY4" fmla="*/ 226465 h 9071647"/>
              <a:gd name="connsiteX5" fmla="*/ 14414109 w 14525052"/>
              <a:gd name="connsiteY5" fmla="*/ 2655075 h 9071647"/>
              <a:gd name="connsiteX6" fmla="*/ 14154184 w 14525052"/>
              <a:gd name="connsiteY6" fmla="*/ 8174639 h 9071647"/>
              <a:gd name="connsiteX7" fmla="*/ 11342041 w 14525052"/>
              <a:gd name="connsiteY7" fmla="*/ 8813268 h 9071647"/>
              <a:gd name="connsiteX8" fmla="*/ 2662498 w 14525052"/>
              <a:gd name="connsiteY8" fmla="*/ 8929382 h 9071647"/>
              <a:gd name="connsiteX9" fmla="*/ 299790 w 14525052"/>
              <a:gd name="connsiteY9" fmla="*/ 8755874 h 9071647"/>
              <a:gd name="connsiteX0" fmla="*/ 407053 w 14632315"/>
              <a:gd name="connsiteY0" fmla="*/ 8874408 h 9190179"/>
              <a:gd name="connsiteX1" fmla="*/ 191411 w 14632315"/>
              <a:gd name="connsiteY1" fmla="*/ 5474017 h 9190179"/>
              <a:gd name="connsiteX2" fmla="*/ 511812 w 14632315"/>
              <a:gd name="connsiteY2" fmla="*/ 475570 h 9190179"/>
              <a:gd name="connsiteX3" fmla="*/ 5782381 w 14632315"/>
              <a:gd name="connsiteY3" fmla="*/ 254582 h 9190179"/>
              <a:gd name="connsiteX4" fmla="*/ 13449586 w 14632315"/>
              <a:gd name="connsiteY4" fmla="*/ 344999 h 9190179"/>
              <a:gd name="connsiteX5" fmla="*/ 14521372 w 14632315"/>
              <a:gd name="connsiteY5" fmla="*/ 2773609 h 9190179"/>
              <a:gd name="connsiteX6" fmla="*/ 14261447 w 14632315"/>
              <a:gd name="connsiteY6" fmla="*/ 8293173 h 9190179"/>
              <a:gd name="connsiteX7" fmla="*/ 11449304 w 14632315"/>
              <a:gd name="connsiteY7" fmla="*/ 8931802 h 9190179"/>
              <a:gd name="connsiteX8" fmla="*/ 2769761 w 14632315"/>
              <a:gd name="connsiteY8" fmla="*/ 9047916 h 9190179"/>
              <a:gd name="connsiteX9" fmla="*/ 407053 w 14632315"/>
              <a:gd name="connsiteY9" fmla="*/ 8874408 h 9190179"/>
              <a:gd name="connsiteX0" fmla="*/ 456498 w 14681760"/>
              <a:gd name="connsiteY0" fmla="*/ 8755874 h 9071647"/>
              <a:gd name="connsiteX1" fmla="*/ 240856 w 14681760"/>
              <a:gd name="connsiteY1" fmla="*/ 5355483 h 9071647"/>
              <a:gd name="connsiteX2" fmla="*/ 561257 w 14681760"/>
              <a:gd name="connsiteY2" fmla="*/ 357036 h 9071647"/>
              <a:gd name="connsiteX3" fmla="*/ 5831826 w 14681760"/>
              <a:gd name="connsiteY3" fmla="*/ 136048 h 9071647"/>
              <a:gd name="connsiteX4" fmla="*/ 13499031 w 14681760"/>
              <a:gd name="connsiteY4" fmla="*/ 226465 h 9071647"/>
              <a:gd name="connsiteX5" fmla="*/ 14570817 w 14681760"/>
              <a:gd name="connsiteY5" fmla="*/ 2655075 h 9071647"/>
              <a:gd name="connsiteX6" fmla="*/ 14310892 w 14681760"/>
              <a:gd name="connsiteY6" fmla="*/ 8174639 h 9071647"/>
              <a:gd name="connsiteX7" fmla="*/ 11498749 w 14681760"/>
              <a:gd name="connsiteY7" fmla="*/ 8813268 h 9071647"/>
              <a:gd name="connsiteX8" fmla="*/ 2819206 w 14681760"/>
              <a:gd name="connsiteY8" fmla="*/ 8929382 h 9071647"/>
              <a:gd name="connsiteX9" fmla="*/ 456498 w 14681760"/>
              <a:gd name="connsiteY9" fmla="*/ 8755874 h 9071647"/>
              <a:gd name="connsiteX0" fmla="*/ 410051 w 14635313"/>
              <a:gd name="connsiteY0" fmla="*/ 8891677 h 9207449"/>
              <a:gd name="connsiteX1" fmla="*/ 194409 w 14635313"/>
              <a:gd name="connsiteY1" fmla="*/ 5491286 h 9207449"/>
              <a:gd name="connsiteX2" fmla="*/ 584895 w 14635313"/>
              <a:gd name="connsiteY2" fmla="*/ 11184 h 9207449"/>
              <a:gd name="connsiteX3" fmla="*/ 5785379 w 14635313"/>
              <a:gd name="connsiteY3" fmla="*/ 271851 h 9207449"/>
              <a:gd name="connsiteX4" fmla="*/ 13452584 w 14635313"/>
              <a:gd name="connsiteY4" fmla="*/ 362268 h 9207449"/>
              <a:gd name="connsiteX5" fmla="*/ 14524370 w 14635313"/>
              <a:gd name="connsiteY5" fmla="*/ 2790878 h 9207449"/>
              <a:gd name="connsiteX6" fmla="*/ 14264445 w 14635313"/>
              <a:gd name="connsiteY6" fmla="*/ 8310442 h 9207449"/>
              <a:gd name="connsiteX7" fmla="*/ 11452302 w 14635313"/>
              <a:gd name="connsiteY7" fmla="*/ 8949071 h 9207449"/>
              <a:gd name="connsiteX8" fmla="*/ 2772759 w 14635313"/>
              <a:gd name="connsiteY8" fmla="*/ 9065185 h 9207449"/>
              <a:gd name="connsiteX9" fmla="*/ 410051 w 14635313"/>
              <a:gd name="connsiteY9" fmla="*/ 8891677 h 9207449"/>
              <a:gd name="connsiteX0" fmla="*/ 385902 w 14611164"/>
              <a:gd name="connsiteY0" fmla="*/ 9645873 h 9961645"/>
              <a:gd name="connsiteX1" fmla="*/ 170260 w 14611164"/>
              <a:gd name="connsiteY1" fmla="*/ 6245482 h 9961645"/>
              <a:gd name="connsiteX2" fmla="*/ 560746 w 14611164"/>
              <a:gd name="connsiteY2" fmla="*/ 765380 h 9961645"/>
              <a:gd name="connsiteX3" fmla="*/ 6111652 w 14611164"/>
              <a:gd name="connsiteY3" fmla="*/ 89495 h 9961645"/>
              <a:gd name="connsiteX4" fmla="*/ 13428435 w 14611164"/>
              <a:gd name="connsiteY4" fmla="*/ 1116464 h 9961645"/>
              <a:gd name="connsiteX5" fmla="*/ 14500221 w 14611164"/>
              <a:gd name="connsiteY5" fmla="*/ 3545074 h 9961645"/>
              <a:gd name="connsiteX6" fmla="*/ 14240296 w 14611164"/>
              <a:gd name="connsiteY6" fmla="*/ 9064638 h 9961645"/>
              <a:gd name="connsiteX7" fmla="*/ 11428153 w 14611164"/>
              <a:gd name="connsiteY7" fmla="*/ 9703267 h 9961645"/>
              <a:gd name="connsiteX8" fmla="*/ 2748610 w 14611164"/>
              <a:gd name="connsiteY8" fmla="*/ 9819381 h 9961645"/>
              <a:gd name="connsiteX9" fmla="*/ 385902 w 14611164"/>
              <a:gd name="connsiteY9" fmla="*/ 9645873 h 9961645"/>
              <a:gd name="connsiteX0" fmla="*/ 385902 w 14611164"/>
              <a:gd name="connsiteY0" fmla="*/ 10081604 h 10397376"/>
              <a:gd name="connsiteX1" fmla="*/ 170260 w 14611164"/>
              <a:gd name="connsiteY1" fmla="*/ 6681213 h 10397376"/>
              <a:gd name="connsiteX2" fmla="*/ 560746 w 14611164"/>
              <a:gd name="connsiteY2" fmla="*/ 1201111 h 10397376"/>
              <a:gd name="connsiteX3" fmla="*/ 6111652 w 14611164"/>
              <a:gd name="connsiteY3" fmla="*/ 525226 h 10397376"/>
              <a:gd name="connsiteX4" fmla="*/ 13394106 w 14611164"/>
              <a:gd name="connsiteY4" fmla="*/ 198302 h 10397376"/>
              <a:gd name="connsiteX5" fmla="*/ 14500221 w 14611164"/>
              <a:gd name="connsiteY5" fmla="*/ 3980805 h 10397376"/>
              <a:gd name="connsiteX6" fmla="*/ 14240296 w 14611164"/>
              <a:gd name="connsiteY6" fmla="*/ 9500369 h 10397376"/>
              <a:gd name="connsiteX7" fmla="*/ 11428153 w 14611164"/>
              <a:gd name="connsiteY7" fmla="*/ 10138998 h 10397376"/>
              <a:gd name="connsiteX8" fmla="*/ 2748610 w 14611164"/>
              <a:gd name="connsiteY8" fmla="*/ 10255112 h 10397376"/>
              <a:gd name="connsiteX9" fmla="*/ 385902 w 14611164"/>
              <a:gd name="connsiteY9" fmla="*/ 10081604 h 10397376"/>
              <a:gd name="connsiteX0" fmla="*/ 385902 w 14611164"/>
              <a:gd name="connsiteY0" fmla="*/ 9884370 h 10200142"/>
              <a:gd name="connsiteX1" fmla="*/ 170260 w 14611164"/>
              <a:gd name="connsiteY1" fmla="*/ 6483979 h 10200142"/>
              <a:gd name="connsiteX2" fmla="*/ 560746 w 14611164"/>
              <a:gd name="connsiteY2" fmla="*/ 1003877 h 10200142"/>
              <a:gd name="connsiteX3" fmla="*/ 6111652 w 14611164"/>
              <a:gd name="connsiteY3" fmla="*/ 327992 h 10200142"/>
              <a:gd name="connsiteX4" fmla="*/ 13394106 w 14611164"/>
              <a:gd name="connsiteY4" fmla="*/ 1068 h 10200142"/>
              <a:gd name="connsiteX5" fmla="*/ 14500221 w 14611164"/>
              <a:gd name="connsiteY5" fmla="*/ 3783571 h 10200142"/>
              <a:gd name="connsiteX6" fmla="*/ 14240296 w 14611164"/>
              <a:gd name="connsiteY6" fmla="*/ 9303135 h 10200142"/>
              <a:gd name="connsiteX7" fmla="*/ 11428153 w 14611164"/>
              <a:gd name="connsiteY7" fmla="*/ 9941764 h 10200142"/>
              <a:gd name="connsiteX8" fmla="*/ 2748610 w 14611164"/>
              <a:gd name="connsiteY8" fmla="*/ 10057878 h 10200142"/>
              <a:gd name="connsiteX9" fmla="*/ 385902 w 14611164"/>
              <a:gd name="connsiteY9" fmla="*/ 9884370 h 10200142"/>
              <a:gd name="connsiteX0" fmla="*/ 385902 w 14611164"/>
              <a:gd name="connsiteY0" fmla="*/ 9892513 h 10208285"/>
              <a:gd name="connsiteX1" fmla="*/ 170260 w 14611164"/>
              <a:gd name="connsiteY1" fmla="*/ 6492122 h 10208285"/>
              <a:gd name="connsiteX2" fmla="*/ 560746 w 14611164"/>
              <a:gd name="connsiteY2" fmla="*/ 1012020 h 10208285"/>
              <a:gd name="connsiteX3" fmla="*/ 6111652 w 14611164"/>
              <a:gd name="connsiteY3" fmla="*/ 336135 h 10208285"/>
              <a:gd name="connsiteX4" fmla="*/ 13394106 w 14611164"/>
              <a:gd name="connsiteY4" fmla="*/ 9211 h 10208285"/>
              <a:gd name="connsiteX5" fmla="*/ 14500221 w 14611164"/>
              <a:gd name="connsiteY5" fmla="*/ 3791714 h 10208285"/>
              <a:gd name="connsiteX6" fmla="*/ 14240296 w 14611164"/>
              <a:gd name="connsiteY6" fmla="*/ 9311278 h 10208285"/>
              <a:gd name="connsiteX7" fmla="*/ 11428153 w 14611164"/>
              <a:gd name="connsiteY7" fmla="*/ 9949907 h 10208285"/>
              <a:gd name="connsiteX8" fmla="*/ 2748610 w 14611164"/>
              <a:gd name="connsiteY8" fmla="*/ 10066021 h 10208285"/>
              <a:gd name="connsiteX9" fmla="*/ 385902 w 14611164"/>
              <a:gd name="connsiteY9" fmla="*/ 9892513 h 10208285"/>
              <a:gd name="connsiteX0" fmla="*/ 385902 w 14611164"/>
              <a:gd name="connsiteY0" fmla="*/ 9950835 h 10266607"/>
              <a:gd name="connsiteX1" fmla="*/ 170260 w 14611164"/>
              <a:gd name="connsiteY1" fmla="*/ 6550444 h 10266607"/>
              <a:gd name="connsiteX2" fmla="*/ 560746 w 14611164"/>
              <a:gd name="connsiteY2" fmla="*/ 1070342 h 10266607"/>
              <a:gd name="connsiteX3" fmla="*/ 6111652 w 14611164"/>
              <a:gd name="connsiteY3" fmla="*/ 394457 h 10266607"/>
              <a:gd name="connsiteX4" fmla="*/ 13622965 w 14611164"/>
              <a:gd name="connsiteY4" fmla="*/ 8021 h 10266607"/>
              <a:gd name="connsiteX5" fmla="*/ 14500221 w 14611164"/>
              <a:gd name="connsiteY5" fmla="*/ 3850036 h 10266607"/>
              <a:gd name="connsiteX6" fmla="*/ 14240296 w 14611164"/>
              <a:gd name="connsiteY6" fmla="*/ 9369600 h 10266607"/>
              <a:gd name="connsiteX7" fmla="*/ 11428153 w 14611164"/>
              <a:gd name="connsiteY7" fmla="*/ 10008229 h 10266607"/>
              <a:gd name="connsiteX8" fmla="*/ 2748610 w 14611164"/>
              <a:gd name="connsiteY8" fmla="*/ 10124343 h 10266607"/>
              <a:gd name="connsiteX9" fmla="*/ 385902 w 14611164"/>
              <a:gd name="connsiteY9" fmla="*/ 9950835 h 10266607"/>
              <a:gd name="connsiteX0" fmla="*/ 384335 w 14609597"/>
              <a:gd name="connsiteY0" fmla="*/ 10237952 h 10553724"/>
              <a:gd name="connsiteX1" fmla="*/ 168693 w 14609597"/>
              <a:gd name="connsiteY1" fmla="*/ 6837561 h 10553724"/>
              <a:gd name="connsiteX2" fmla="*/ 559179 w 14609597"/>
              <a:gd name="connsiteY2" fmla="*/ 1357459 h 10553724"/>
              <a:gd name="connsiteX3" fmla="*/ 6087200 w 14609597"/>
              <a:gd name="connsiteY3" fmla="*/ 294747 h 10553724"/>
              <a:gd name="connsiteX4" fmla="*/ 13621398 w 14609597"/>
              <a:gd name="connsiteY4" fmla="*/ 295138 h 10553724"/>
              <a:gd name="connsiteX5" fmla="*/ 14498654 w 14609597"/>
              <a:gd name="connsiteY5" fmla="*/ 4137153 h 10553724"/>
              <a:gd name="connsiteX6" fmla="*/ 14238729 w 14609597"/>
              <a:gd name="connsiteY6" fmla="*/ 9656717 h 10553724"/>
              <a:gd name="connsiteX7" fmla="*/ 11426586 w 14609597"/>
              <a:gd name="connsiteY7" fmla="*/ 10295346 h 10553724"/>
              <a:gd name="connsiteX8" fmla="*/ 2747043 w 14609597"/>
              <a:gd name="connsiteY8" fmla="*/ 10411460 h 10553724"/>
              <a:gd name="connsiteX9" fmla="*/ 384335 w 14609597"/>
              <a:gd name="connsiteY9" fmla="*/ 10237952 h 10553724"/>
              <a:gd name="connsiteX0" fmla="*/ 384335 w 14609597"/>
              <a:gd name="connsiteY0" fmla="*/ 10225029 h 10540801"/>
              <a:gd name="connsiteX1" fmla="*/ 168693 w 14609597"/>
              <a:gd name="connsiteY1" fmla="*/ 6824638 h 10540801"/>
              <a:gd name="connsiteX2" fmla="*/ 559179 w 14609597"/>
              <a:gd name="connsiteY2" fmla="*/ 1344536 h 10540801"/>
              <a:gd name="connsiteX3" fmla="*/ 6087200 w 14609597"/>
              <a:gd name="connsiteY3" fmla="*/ 281824 h 10540801"/>
              <a:gd name="connsiteX4" fmla="*/ 6027445 w 14609597"/>
              <a:gd name="connsiteY4" fmla="*/ 289344 h 10540801"/>
              <a:gd name="connsiteX5" fmla="*/ 13621398 w 14609597"/>
              <a:gd name="connsiteY5" fmla="*/ 282215 h 10540801"/>
              <a:gd name="connsiteX6" fmla="*/ 14498654 w 14609597"/>
              <a:gd name="connsiteY6" fmla="*/ 4124230 h 10540801"/>
              <a:gd name="connsiteX7" fmla="*/ 14238729 w 14609597"/>
              <a:gd name="connsiteY7" fmla="*/ 9643794 h 10540801"/>
              <a:gd name="connsiteX8" fmla="*/ 11426586 w 14609597"/>
              <a:gd name="connsiteY8" fmla="*/ 10282423 h 10540801"/>
              <a:gd name="connsiteX9" fmla="*/ 2747043 w 14609597"/>
              <a:gd name="connsiteY9" fmla="*/ 10398537 h 10540801"/>
              <a:gd name="connsiteX10" fmla="*/ 384335 w 14609597"/>
              <a:gd name="connsiteY10" fmla="*/ 10225029 h 10540801"/>
              <a:gd name="connsiteX0" fmla="*/ 280093 w 14505355"/>
              <a:gd name="connsiteY0" fmla="*/ 10225029 h 10540801"/>
              <a:gd name="connsiteX1" fmla="*/ 64451 w 14505355"/>
              <a:gd name="connsiteY1" fmla="*/ 6824638 h 10540801"/>
              <a:gd name="connsiteX2" fmla="*/ 454937 w 14505355"/>
              <a:gd name="connsiteY2" fmla="*/ 1344536 h 10540801"/>
              <a:gd name="connsiteX3" fmla="*/ 4014784 w 14505355"/>
              <a:gd name="connsiteY3" fmla="*/ 147921 h 10540801"/>
              <a:gd name="connsiteX4" fmla="*/ 5923203 w 14505355"/>
              <a:gd name="connsiteY4" fmla="*/ 289344 h 10540801"/>
              <a:gd name="connsiteX5" fmla="*/ 13517156 w 14505355"/>
              <a:gd name="connsiteY5" fmla="*/ 282215 h 10540801"/>
              <a:gd name="connsiteX6" fmla="*/ 14394412 w 14505355"/>
              <a:gd name="connsiteY6" fmla="*/ 4124230 h 10540801"/>
              <a:gd name="connsiteX7" fmla="*/ 14134487 w 14505355"/>
              <a:gd name="connsiteY7" fmla="*/ 9643794 h 10540801"/>
              <a:gd name="connsiteX8" fmla="*/ 11322344 w 14505355"/>
              <a:gd name="connsiteY8" fmla="*/ 10282423 h 10540801"/>
              <a:gd name="connsiteX9" fmla="*/ 2642801 w 14505355"/>
              <a:gd name="connsiteY9" fmla="*/ 10398537 h 10540801"/>
              <a:gd name="connsiteX10" fmla="*/ 280093 w 14505355"/>
              <a:gd name="connsiteY10" fmla="*/ 10225029 h 10540801"/>
              <a:gd name="connsiteX0" fmla="*/ 280093 w 14505355"/>
              <a:gd name="connsiteY0" fmla="*/ 10392076 h 10707848"/>
              <a:gd name="connsiteX1" fmla="*/ 64451 w 14505355"/>
              <a:gd name="connsiteY1" fmla="*/ 6991685 h 10707848"/>
              <a:gd name="connsiteX2" fmla="*/ 454937 w 14505355"/>
              <a:gd name="connsiteY2" fmla="*/ 1511583 h 10707848"/>
              <a:gd name="connsiteX3" fmla="*/ 1108296 w 14505355"/>
              <a:gd name="connsiteY3" fmla="*/ 32286 h 10707848"/>
              <a:gd name="connsiteX4" fmla="*/ 5923203 w 14505355"/>
              <a:gd name="connsiteY4" fmla="*/ 456391 h 10707848"/>
              <a:gd name="connsiteX5" fmla="*/ 13517156 w 14505355"/>
              <a:gd name="connsiteY5" fmla="*/ 449262 h 10707848"/>
              <a:gd name="connsiteX6" fmla="*/ 14394412 w 14505355"/>
              <a:gd name="connsiteY6" fmla="*/ 4291277 h 10707848"/>
              <a:gd name="connsiteX7" fmla="*/ 14134487 w 14505355"/>
              <a:gd name="connsiteY7" fmla="*/ 9810841 h 10707848"/>
              <a:gd name="connsiteX8" fmla="*/ 11322344 w 14505355"/>
              <a:gd name="connsiteY8" fmla="*/ 10449470 h 10707848"/>
              <a:gd name="connsiteX9" fmla="*/ 2642801 w 14505355"/>
              <a:gd name="connsiteY9" fmla="*/ 10565584 h 10707848"/>
              <a:gd name="connsiteX10" fmla="*/ 280093 w 14505355"/>
              <a:gd name="connsiteY10" fmla="*/ 10392076 h 10707848"/>
              <a:gd name="connsiteX0" fmla="*/ 276455 w 14501717"/>
              <a:gd name="connsiteY0" fmla="*/ 10392076 h 10707848"/>
              <a:gd name="connsiteX1" fmla="*/ 60813 w 14501717"/>
              <a:gd name="connsiteY1" fmla="*/ 6991685 h 10707848"/>
              <a:gd name="connsiteX2" fmla="*/ 96569 w 14501717"/>
              <a:gd name="connsiteY2" fmla="*/ 1526460 h 10707848"/>
              <a:gd name="connsiteX3" fmla="*/ 1104658 w 14501717"/>
              <a:gd name="connsiteY3" fmla="*/ 32286 h 10707848"/>
              <a:gd name="connsiteX4" fmla="*/ 5919565 w 14501717"/>
              <a:gd name="connsiteY4" fmla="*/ 456391 h 10707848"/>
              <a:gd name="connsiteX5" fmla="*/ 13513518 w 14501717"/>
              <a:gd name="connsiteY5" fmla="*/ 449262 h 10707848"/>
              <a:gd name="connsiteX6" fmla="*/ 14390774 w 14501717"/>
              <a:gd name="connsiteY6" fmla="*/ 4291277 h 10707848"/>
              <a:gd name="connsiteX7" fmla="*/ 14130849 w 14501717"/>
              <a:gd name="connsiteY7" fmla="*/ 9810841 h 10707848"/>
              <a:gd name="connsiteX8" fmla="*/ 11318706 w 14501717"/>
              <a:gd name="connsiteY8" fmla="*/ 10449470 h 10707848"/>
              <a:gd name="connsiteX9" fmla="*/ 2639163 w 14501717"/>
              <a:gd name="connsiteY9" fmla="*/ 10565584 h 10707848"/>
              <a:gd name="connsiteX10" fmla="*/ 276455 w 14501717"/>
              <a:gd name="connsiteY10" fmla="*/ 10392076 h 10707848"/>
              <a:gd name="connsiteX0" fmla="*/ 274040 w 14499302"/>
              <a:gd name="connsiteY0" fmla="*/ 10225029 h 10540801"/>
              <a:gd name="connsiteX1" fmla="*/ 58398 w 14499302"/>
              <a:gd name="connsiteY1" fmla="*/ 6824638 h 10540801"/>
              <a:gd name="connsiteX2" fmla="*/ 94154 w 14499302"/>
              <a:gd name="connsiteY2" fmla="*/ 1359413 h 10540801"/>
              <a:gd name="connsiteX3" fmla="*/ 1067915 w 14499302"/>
              <a:gd name="connsiteY3" fmla="*/ 118165 h 10540801"/>
              <a:gd name="connsiteX4" fmla="*/ 5917150 w 14499302"/>
              <a:gd name="connsiteY4" fmla="*/ 289344 h 10540801"/>
              <a:gd name="connsiteX5" fmla="*/ 13511103 w 14499302"/>
              <a:gd name="connsiteY5" fmla="*/ 282215 h 10540801"/>
              <a:gd name="connsiteX6" fmla="*/ 14388359 w 14499302"/>
              <a:gd name="connsiteY6" fmla="*/ 4124230 h 10540801"/>
              <a:gd name="connsiteX7" fmla="*/ 14128434 w 14499302"/>
              <a:gd name="connsiteY7" fmla="*/ 9643794 h 10540801"/>
              <a:gd name="connsiteX8" fmla="*/ 11316291 w 14499302"/>
              <a:gd name="connsiteY8" fmla="*/ 10282423 h 10540801"/>
              <a:gd name="connsiteX9" fmla="*/ 2636748 w 14499302"/>
              <a:gd name="connsiteY9" fmla="*/ 10398537 h 10540801"/>
              <a:gd name="connsiteX10" fmla="*/ 274040 w 14499302"/>
              <a:gd name="connsiteY10" fmla="*/ 10225029 h 10540801"/>
              <a:gd name="connsiteX0" fmla="*/ 274040 w 14499302"/>
              <a:gd name="connsiteY0" fmla="*/ 10355501 h 10671273"/>
              <a:gd name="connsiteX1" fmla="*/ 58398 w 14499302"/>
              <a:gd name="connsiteY1" fmla="*/ 6955110 h 10671273"/>
              <a:gd name="connsiteX2" fmla="*/ 94154 w 14499302"/>
              <a:gd name="connsiteY2" fmla="*/ 1489885 h 10671273"/>
              <a:gd name="connsiteX3" fmla="*/ 1067915 w 14499302"/>
              <a:gd name="connsiteY3" fmla="*/ 248637 h 10671273"/>
              <a:gd name="connsiteX4" fmla="*/ 5940036 w 14499302"/>
              <a:gd name="connsiteY4" fmla="*/ 107378 h 10671273"/>
              <a:gd name="connsiteX5" fmla="*/ 13511103 w 14499302"/>
              <a:gd name="connsiteY5" fmla="*/ 412687 h 10671273"/>
              <a:gd name="connsiteX6" fmla="*/ 14388359 w 14499302"/>
              <a:gd name="connsiteY6" fmla="*/ 4254702 h 10671273"/>
              <a:gd name="connsiteX7" fmla="*/ 14128434 w 14499302"/>
              <a:gd name="connsiteY7" fmla="*/ 9774266 h 10671273"/>
              <a:gd name="connsiteX8" fmla="*/ 11316291 w 14499302"/>
              <a:gd name="connsiteY8" fmla="*/ 10412895 h 10671273"/>
              <a:gd name="connsiteX9" fmla="*/ 2636748 w 14499302"/>
              <a:gd name="connsiteY9" fmla="*/ 10529009 h 10671273"/>
              <a:gd name="connsiteX10" fmla="*/ 274040 w 14499302"/>
              <a:gd name="connsiteY10" fmla="*/ 10355501 h 10671273"/>
              <a:gd name="connsiteX0" fmla="*/ 274040 w 14561942"/>
              <a:gd name="connsiteY0" fmla="*/ 10354523 h 10670295"/>
              <a:gd name="connsiteX1" fmla="*/ 58398 w 14561942"/>
              <a:gd name="connsiteY1" fmla="*/ 6954132 h 10670295"/>
              <a:gd name="connsiteX2" fmla="*/ 94154 w 14561942"/>
              <a:gd name="connsiteY2" fmla="*/ 1488907 h 10670295"/>
              <a:gd name="connsiteX3" fmla="*/ 1067915 w 14561942"/>
              <a:gd name="connsiteY3" fmla="*/ 247659 h 10670295"/>
              <a:gd name="connsiteX4" fmla="*/ 5940036 w 14561942"/>
              <a:gd name="connsiteY4" fmla="*/ 106400 h 10670295"/>
              <a:gd name="connsiteX5" fmla="*/ 13511103 w 14561942"/>
              <a:gd name="connsiteY5" fmla="*/ 411709 h 10670295"/>
              <a:gd name="connsiteX6" fmla="*/ 14479901 w 14561942"/>
              <a:gd name="connsiteY6" fmla="*/ 4238846 h 10670295"/>
              <a:gd name="connsiteX7" fmla="*/ 14128434 w 14561942"/>
              <a:gd name="connsiteY7" fmla="*/ 9773288 h 10670295"/>
              <a:gd name="connsiteX8" fmla="*/ 11316291 w 14561942"/>
              <a:gd name="connsiteY8" fmla="*/ 10411917 h 10670295"/>
              <a:gd name="connsiteX9" fmla="*/ 2636748 w 14561942"/>
              <a:gd name="connsiteY9" fmla="*/ 10528031 h 10670295"/>
              <a:gd name="connsiteX10" fmla="*/ 274040 w 14561942"/>
              <a:gd name="connsiteY10" fmla="*/ 10354523 h 10670295"/>
              <a:gd name="connsiteX0" fmla="*/ 274040 w 14561942"/>
              <a:gd name="connsiteY0" fmla="*/ 10354523 h 10670295"/>
              <a:gd name="connsiteX1" fmla="*/ 58398 w 14561942"/>
              <a:gd name="connsiteY1" fmla="*/ 6954132 h 10670295"/>
              <a:gd name="connsiteX2" fmla="*/ 94154 w 14561942"/>
              <a:gd name="connsiteY2" fmla="*/ 1488907 h 10670295"/>
              <a:gd name="connsiteX3" fmla="*/ 1067915 w 14561942"/>
              <a:gd name="connsiteY3" fmla="*/ 247659 h 10670295"/>
              <a:gd name="connsiteX4" fmla="*/ 5940036 w 14561942"/>
              <a:gd name="connsiteY4" fmla="*/ 106400 h 10670295"/>
              <a:gd name="connsiteX5" fmla="*/ 13511103 w 14561942"/>
              <a:gd name="connsiteY5" fmla="*/ 411709 h 10670295"/>
              <a:gd name="connsiteX6" fmla="*/ 14479901 w 14561942"/>
              <a:gd name="connsiteY6" fmla="*/ 4238846 h 10670295"/>
              <a:gd name="connsiteX7" fmla="*/ 14128434 w 14561942"/>
              <a:gd name="connsiteY7" fmla="*/ 9773288 h 10670295"/>
              <a:gd name="connsiteX8" fmla="*/ 11316291 w 14561942"/>
              <a:gd name="connsiteY8" fmla="*/ 10411917 h 10670295"/>
              <a:gd name="connsiteX9" fmla="*/ 2636748 w 14561942"/>
              <a:gd name="connsiteY9" fmla="*/ 10528031 h 10670295"/>
              <a:gd name="connsiteX10" fmla="*/ 274040 w 14561942"/>
              <a:gd name="connsiteY10" fmla="*/ 10354523 h 10670295"/>
              <a:gd name="connsiteX0" fmla="*/ 274040 w 14555017"/>
              <a:gd name="connsiteY0" fmla="*/ 10354523 h 10670295"/>
              <a:gd name="connsiteX1" fmla="*/ 58398 w 14555017"/>
              <a:gd name="connsiteY1" fmla="*/ 6954132 h 10670295"/>
              <a:gd name="connsiteX2" fmla="*/ 94154 w 14555017"/>
              <a:gd name="connsiteY2" fmla="*/ 1488907 h 10670295"/>
              <a:gd name="connsiteX3" fmla="*/ 1067915 w 14555017"/>
              <a:gd name="connsiteY3" fmla="*/ 247659 h 10670295"/>
              <a:gd name="connsiteX4" fmla="*/ 5940036 w 14555017"/>
              <a:gd name="connsiteY4" fmla="*/ 106400 h 10670295"/>
              <a:gd name="connsiteX5" fmla="*/ 13511103 w 14555017"/>
              <a:gd name="connsiteY5" fmla="*/ 411709 h 10670295"/>
              <a:gd name="connsiteX6" fmla="*/ 14479901 w 14555017"/>
              <a:gd name="connsiteY6" fmla="*/ 4238846 h 10670295"/>
              <a:gd name="connsiteX7" fmla="*/ 14128434 w 14555017"/>
              <a:gd name="connsiteY7" fmla="*/ 9773288 h 10670295"/>
              <a:gd name="connsiteX8" fmla="*/ 11316291 w 14555017"/>
              <a:gd name="connsiteY8" fmla="*/ 10411917 h 10670295"/>
              <a:gd name="connsiteX9" fmla="*/ 2636748 w 14555017"/>
              <a:gd name="connsiteY9" fmla="*/ 10528031 h 10670295"/>
              <a:gd name="connsiteX10" fmla="*/ 274040 w 14555017"/>
              <a:gd name="connsiteY10" fmla="*/ 10354523 h 10670295"/>
              <a:gd name="connsiteX0" fmla="*/ 274040 w 14640219"/>
              <a:gd name="connsiteY0" fmla="*/ 10354523 h 10670295"/>
              <a:gd name="connsiteX1" fmla="*/ 58398 w 14640219"/>
              <a:gd name="connsiteY1" fmla="*/ 6954132 h 10670295"/>
              <a:gd name="connsiteX2" fmla="*/ 94154 w 14640219"/>
              <a:gd name="connsiteY2" fmla="*/ 1488907 h 10670295"/>
              <a:gd name="connsiteX3" fmla="*/ 1067915 w 14640219"/>
              <a:gd name="connsiteY3" fmla="*/ 247659 h 10670295"/>
              <a:gd name="connsiteX4" fmla="*/ 5940036 w 14640219"/>
              <a:gd name="connsiteY4" fmla="*/ 106400 h 10670295"/>
              <a:gd name="connsiteX5" fmla="*/ 13511103 w 14640219"/>
              <a:gd name="connsiteY5" fmla="*/ 411709 h 10670295"/>
              <a:gd name="connsiteX6" fmla="*/ 14594330 w 14640219"/>
              <a:gd name="connsiteY6" fmla="*/ 4238846 h 10670295"/>
              <a:gd name="connsiteX7" fmla="*/ 14128434 w 14640219"/>
              <a:gd name="connsiteY7" fmla="*/ 9773288 h 10670295"/>
              <a:gd name="connsiteX8" fmla="*/ 11316291 w 14640219"/>
              <a:gd name="connsiteY8" fmla="*/ 10411917 h 10670295"/>
              <a:gd name="connsiteX9" fmla="*/ 2636748 w 14640219"/>
              <a:gd name="connsiteY9" fmla="*/ 10528031 h 10670295"/>
              <a:gd name="connsiteX10" fmla="*/ 274040 w 14640219"/>
              <a:gd name="connsiteY10" fmla="*/ 10354523 h 10670295"/>
              <a:gd name="connsiteX0" fmla="*/ 333010 w 14699189"/>
              <a:gd name="connsiteY0" fmla="*/ 10354523 h 10670295"/>
              <a:gd name="connsiteX1" fmla="*/ 117368 w 14699189"/>
              <a:gd name="connsiteY1" fmla="*/ 6954132 h 10670295"/>
              <a:gd name="connsiteX2" fmla="*/ 73025 w 14699189"/>
              <a:gd name="connsiteY2" fmla="*/ 1474030 h 10670295"/>
              <a:gd name="connsiteX3" fmla="*/ 1126885 w 14699189"/>
              <a:gd name="connsiteY3" fmla="*/ 247659 h 10670295"/>
              <a:gd name="connsiteX4" fmla="*/ 5999006 w 14699189"/>
              <a:gd name="connsiteY4" fmla="*/ 106400 h 10670295"/>
              <a:gd name="connsiteX5" fmla="*/ 13570073 w 14699189"/>
              <a:gd name="connsiteY5" fmla="*/ 411709 h 10670295"/>
              <a:gd name="connsiteX6" fmla="*/ 14653300 w 14699189"/>
              <a:gd name="connsiteY6" fmla="*/ 4238846 h 10670295"/>
              <a:gd name="connsiteX7" fmla="*/ 14187404 w 14699189"/>
              <a:gd name="connsiteY7" fmla="*/ 9773288 h 10670295"/>
              <a:gd name="connsiteX8" fmla="*/ 11375261 w 14699189"/>
              <a:gd name="connsiteY8" fmla="*/ 10411917 h 10670295"/>
              <a:gd name="connsiteX9" fmla="*/ 2695718 w 14699189"/>
              <a:gd name="connsiteY9" fmla="*/ 10528031 h 10670295"/>
              <a:gd name="connsiteX10" fmla="*/ 333010 w 14699189"/>
              <a:gd name="connsiteY10" fmla="*/ 10354523 h 10670295"/>
              <a:gd name="connsiteX0" fmla="*/ 366881 w 14733060"/>
              <a:gd name="connsiteY0" fmla="*/ 10354523 h 10670295"/>
              <a:gd name="connsiteX1" fmla="*/ 151239 w 14733060"/>
              <a:gd name="connsiteY1" fmla="*/ 6954132 h 10670295"/>
              <a:gd name="connsiteX2" fmla="*/ 106896 w 14733060"/>
              <a:gd name="connsiteY2" fmla="*/ 1474030 h 10670295"/>
              <a:gd name="connsiteX3" fmla="*/ 1618470 w 14733060"/>
              <a:gd name="connsiteY3" fmla="*/ 322049 h 10670295"/>
              <a:gd name="connsiteX4" fmla="*/ 6032877 w 14733060"/>
              <a:gd name="connsiteY4" fmla="*/ 106400 h 10670295"/>
              <a:gd name="connsiteX5" fmla="*/ 13603944 w 14733060"/>
              <a:gd name="connsiteY5" fmla="*/ 411709 h 10670295"/>
              <a:gd name="connsiteX6" fmla="*/ 14687171 w 14733060"/>
              <a:gd name="connsiteY6" fmla="*/ 4238846 h 10670295"/>
              <a:gd name="connsiteX7" fmla="*/ 14221275 w 14733060"/>
              <a:gd name="connsiteY7" fmla="*/ 9773288 h 10670295"/>
              <a:gd name="connsiteX8" fmla="*/ 11409132 w 14733060"/>
              <a:gd name="connsiteY8" fmla="*/ 10411917 h 10670295"/>
              <a:gd name="connsiteX9" fmla="*/ 2729589 w 14733060"/>
              <a:gd name="connsiteY9" fmla="*/ 10528031 h 10670295"/>
              <a:gd name="connsiteX10" fmla="*/ 366881 w 14733060"/>
              <a:gd name="connsiteY10" fmla="*/ 10354523 h 10670295"/>
              <a:gd name="connsiteX0" fmla="*/ 366881 w 14733060"/>
              <a:gd name="connsiteY0" fmla="*/ 10354523 h 10670295"/>
              <a:gd name="connsiteX1" fmla="*/ 151239 w 14733060"/>
              <a:gd name="connsiteY1" fmla="*/ 6954132 h 10670295"/>
              <a:gd name="connsiteX2" fmla="*/ 106896 w 14733060"/>
              <a:gd name="connsiteY2" fmla="*/ 1474030 h 10670295"/>
              <a:gd name="connsiteX3" fmla="*/ 1618470 w 14733060"/>
              <a:gd name="connsiteY3" fmla="*/ 322049 h 10670295"/>
              <a:gd name="connsiteX4" fmla="*/ 6032877 w 14733060"/>
              <a:gd name="connsiteY4" fmla="*/ 106400 h 10670295"/>
              <a:gd name="connsiteX5" fmla="*/ 13603944 w 14733060"/>
              <a:gd name="connsiteY5" fmla="*/ 411709 h 10670295"/>
              <a:gd name="connsiteX6" fmla="*/ 14687171 w 14733060"/>
              <a:gd name="connsiteY6" fmla="*/ 4238846 h 10670295"/>
              <a:gd name="connsiteX7" fmla="*/ 14221275 w 14733060"/>
              <a:gd name="connsiteY7" fmla="*/ 9773288 h 10670295"/>
              <a:gd name="connsiteX8" fmla="*/ 11409132 w 14733060"/>
              <a:gd name="connsiteY8" fmla="*/ 10411917 h 10670295"/>
              <a:gd name="connsiteX9" fmla="*/ 2729589 w 14733060"/>
              <a:gd name="connsiteY9" fmla="*/ 10528031 h 10670295"/>
              <a:gd name="connsiteX10" fmla="*/ 366881 w 14733060"/>
              <a:gd name="connsiteY10" fmla="*/ 10354523 h 10670295"/>
              <a:gd name="connsiteX0" fmla="*/ 366881 w 14733060"/>
              <a:gd name="connsiteY0" fmla="*/ 10401968 h 10717740"/>
              <a:gd name="connsiteX1" fmla="*/ 151239 w 14733060"/>
              <a:gd name="connsiteY1" fmla="*/ 7001577 h 10717740"/>
              <a:gd name="connsiteX2" fmla="*/ 106896 w 14733060"/>
              <a:gd name="connsiteY2" fmla="*/ 1521475 h 10717740"/>
              <a:gd name="connsiteX3" fmla="*/ 1618470 w 14733060"/>
              <a:gd name="connsiteY3" fmla="*/ 71934 h 10717740"/>
              <a:gd name="connsiteX4" fmla="*/ 6032877 w 14733060"/>
              <a:gd name="connsiteY4" fmla="*/ 153845 h 10717740"/>
              <a:gd name="connsiteX5" fmla="*/ 13603944 w 14733060"/>
              <a:gd name="connsiteY5" fmla="*/ 459154 h 10717740"/>
              <a:gd name="connsiteX6" fmla="*/ 14687171 w 14733060"/>
              <a:gd name="connsiteY6" fmla="*/ 4286291 h 10717740"/>
              <a:gd name="connsiteX7" fmla="*/ 14221275 w 14733060"/>
              <a:gd name="connsiteY7" fmla="*/ 9820733 h 10717740"/>
              <a:gd name="connsiteX8" fmla="*/ 11409132 w 14733060"/>
              <a:gd name="connsiteY8" fmla="*/ 10459362 h 10717740"/>
              <a:gd name="connsiteX9" fmla="*/ 2729589 w 14733060"/>
              <a:gd name="connsiteY9" fmla="*/ 10575476 h 10717740"/>
              <a:gd name="connsiteX10" fmla="*/ 366881 w 14733060"/>
              <a:gd name="connsiteY10" fmla="*/ 10401968 h 10717740"/>
              <a:gd name="connsiteX0" fmla="*/ 366881 w 14733060"/>
              <a:gd name="connsiteY0" fmla="*/ 10401968 h 10717740"/>
              <a:gd name="connsiteX1" fmla="*/ 151239 w 14733060"/>
              <a:gd name="connsiteY1" fmla="*/ 7001577 h 10717740"/>
              <a:gd name="connsiteX2" fmla="*/ 106896 w 14733060"/>
              <a:gd name="connsiteY2" fmla="*/ 1521475 h 10717740"/>
              <a:gd name="connsiteX3" fmla="*/ 1618470 w 14733060"/>
              <a:gd name="connsiteY3" fmla="*/ 71934 h 10717740"/>
              <a:gd name="connsiteX4" fmla="*/ 6032877 w 14733060"/>
              <a:gd name="connsiteY4" fmla="*/ 153845 h 10717740"/>
              <a:gd name="connsiteX5" fmla="*/ 13603944 w 14733060"/>
              <a:gd name="connsiteY5" fmla="*/ 459154 h 10717740"/>
              <a:gd name="connsiteX6" fmla="*/ 14687171 w 14733060"/>
              <a:gd name="connsiteY6" fmla="*/ 4286291 h 10717740"/>
              <a:gd name="connsiteX7" fmla="*/ 14221275 w 14733060"/>
              <a:gd name="connsiteY7" fmla="*/ 9820733 h 10717740"/>
              <a:gd name="connsiteX8" fmla="*/ 11409132 w 14733060"/>
              <a:gd name="connsiteY8" fmla="*/ 10459362 h 10717740"/>
              <a:gd name="connsiteX9" fmla="*/ 2729589 w 14733060"/>
              <a:gd name="connsiteY9" fmla="*/ 10575476 h 10717740"/>
              <a:gd name="connsiteX10" fmla="*/ 366881 w 14733060"/>
              <a:gd name="connsiteY10" fmla="*/ 10401968 h 10717740"/>
              <a:gd name="connsiteX0" fmla="*/ 366881 w 14733060"/>
              <a:gd name="connsiteY0" fmla="*/ 10354525 h 10670297"/>
              <a:gd name="connsiteX1" fmla="*/ 151239 w 14733060"/>
              <a:gd name="connsiteY1" fmla="*/ 6954134 h 10670297"/>
              <a:gd name="connsiteX2" fmla="*/ 106896 w 14733060"/>
              <a:gd name="connsiteY2" fmla="*/ 1474032 h 10670297"/>
              <a:gd name="connsiteX3" fmla="*/ 1618470 w 14733060"/>
              <a:gd name="connsiteY3" fmla="*/ 396440 h 10670297"/>
              <a:gd name="connsiteX4" fmla="*/ 6032877 w 14733060"/>
              <a:gd name="connsiteY4" fmla="*/ 106402 h 10670297"/>
              <a:gd name="connsiteX5" fmla="*/ 13603944 w 14733060"/>
              <a:gd name="connsiteY5" fmla="*/ 411711 h 10670297"/>
              <a:gd name="connsiteX6" fmla="*/ 14687171 w 14733060"/>
              <a:gd name="connsiteY6" fmla="*/ 4238848 h 10670297"/>
              <a:gd name="connsiteX7" fmla="*/ 14221275 w 14733060"/>
              <a:gd name="connsiteY7" fmla="*/ 9773290 h 10670297"/>
              <a:gd name="connsiteX8" fmla="*/ 11409132 w 14733060"/>
              <a:gd name="connsiteY8" fmla="*/ 10411919 h 10670297"/>
              <a:gd name="connsiteX9" fmla="*/ 2729589 w 14733060"/>
              <a:gd name="connsiteY9" fmla="*/ 10528033 h 10670297"/>
              <a:gd name="connsiteX10" fmla="*/ 366881 w 14733060"/>
              <a:gd name="connsiteY10" fmla="*/ 10354525 h 10670297"/>
              <a:gd name="connsiteX0" fmla="*/ 366881 w 14733060"/>
              <a:gd name="connsiteY0" fmla="*/ 10354523 h 10670295"/>
              <a:gd name="connsiteX1" fmla="*/ 151239 w 14733060"/>
              <a:gd name="connsiteY1" fmla="*/ 6954132 h 10670295"/>
              <a:gd name="connsiteX2" fmla="*/ 106896 w 14733060"/>
              <a:gd name="connsiteY2" fmla="*/ 1474030 h 10670295"/>
              <a:gd name="connsiteX3" fmla="*/ 1618470 w 14733060"/>
              <a:gd name="connsiteY3" fmla="*/ 396438 h 10670295"/>
              <a:gd name="connsiteX4" fmla="*/ 6032877 w 14733060"/>
              <a:gd name="connsiteY4" fmla="*/ 106400 h 10670295"/>
              <a:gd name="connsiteX5" fmla="*/ 13603944 w 14733060"/>
              <a:gd name="connsiteY5" fmla="*/ 411709 h 10670295"/>
              <a:gd name="connsiteX6" fmla="*/ 14687171 w 14733060"/>
              <a:gd name="connsiteY6" fmla="*/ 4238846 h 10670295"/>
              <a:gd name="connsiteX7" fmla="*/ 14221275 w 14733060"/>
              <a:gd name="connsiteY7" fmla="*/ 9773288 h 10670295"/>
              <a:gd name="connsiteX8" fmla="*/ 11409132 w 14733060"/>
              <a:gd name="connsiteY8" fmla="*/ 10411917 h 10670295"/>
              <a:gd name="connsiteX9" fmla="*/ 2729589 w 14733060"/>
              <a:gd name="connsiteY9" fmla="*/ 10528031 h 10670295"/>
              <a:gd name="connsiteX10" fmla="*/ 366881 w 14733060"/>
              <a:gd name="connsiteY10" fmla="*/ 10354523 h 10670295"/>
              <a:gd name="connsiteX0" fmla="*/ 359258 w 14725437"/>
              <a:gd name="connsiteY0" fmla="*/ 10354523 h 10670295"/>
              <a:gd name="connsiteX1" fmla="*/ 143616 w 14725437"/>
              <a:gd name="connsiteY1" fmla="*/ 6954132 h 10670295"/>
              <a:gd name="connsiteX2" fmla="*/ 99273 w 14725437"/>
              <a:gd name="connsiteY2" fmla="*/ 1474030 h 10670295"/>
              <a:gd name="connsiteX3" fmla="*/ 1507862 w 14725437"/>
              <a:gd name="connsiteY3" fmla="*/ 98880 h 10670295"/>
              <a:gd name="connsiteX4" fmla="*/ 6025254 w 14725437"/>
              <a:gd name="connsiteY4" fmla="*/ 106400 h 10670295"/>
              <a:gd name="connsiteX5" fmla="*/ 13596321 w 14725437"/>
              <a:gd name="connsiteY5" fmla="*/ 411709 h 10670295"/>
              <a:gd name="connsiteX6" fmla="*/ 14679548 w 14725437"/>
              <a:gd name="connsiteY6" fmla="*/ 4238846 h 10670295"/>
              <a:gd name="connsiteX7" fmla="*/ 14213652 w 14725437"/>
              <a:gd name="connsiteY7" fmla="*/ 9773288 h 10670295"/>
              <a:gd name="connsiteX8" fmla="*/ 11401509 w 14725437"/>
              <a:gd name="connsiteY8" fmla="*/ 10411917 h 10670295"/>
              <a:gd name="connsiteX9" fmla="*/ 2721966 w 14725437"/>
              <a:gd name="connsiteY9" fmla="*/ 10528031 h 10670295"/>
              <a:gd name="connsiteX10" fmla="*/ 359258 w 14725437"/>
              <a:gd name="connsiteY10" fmla="*/ 10354523 h 10670295"/>
              <a:gd name="connsiteX0" fmla="*/ 359258 w 14725437"/>
              <a:gd name="connsiteY0" fmla="*/ 10354523 h 10670295"/>
              <a:gd name="connsiteX1" fmla="*/ 143616 w 14725437"/>
              <a:gd name="connsiteY1" fmla="*/ 6954132 h 10670295"/>
              <a:gd name="connsiteX2" fmla="*/ 99273 w 14725437"/>
              <a:gd name="connsiteY2" fmla="*/ 1474030 h 10670295"/>
              <a:gd name="connsiteX3" fmla="*/ 1507862 w 14725437"/>
              <a:gd name="connsiteY3" fmla="*/ 98880 h 10670295"/>
              <a:gd name="connsiteX4" fmla="*/ 6025254 w 14725437"/>
              <a:gd name="connsiteY4" fmla="*/ 106400 h 10670295"/>
              <a:gd name="connsiteX5" fmla="*/ 13596321 w 14725437"/>
              <a:gd name="connsiteY5" fmla="*/ 411709 h 10670295"/>
              <a:gd name="connsiteX6" fmla="*/ 14679548 w 14725437"/>
              <a:gd name="connsiteY6" fmla="*/ 4238846 h 10670295"/>
              <a:gd name="connsiteX7" fmla="*/ 14213652 w 14725437"/>
              <a:gd name="connsiteY7" fmla="*/ 9773288 h 10670295"/>
              <a:gd name="connsiteX8" fmla="*/ 11401509 w 14725437"/>
              <a:gd name="connsiteY8" fmla="*/ 10411917 h 10670295"/>
              <a:gd name="connsiteX9" fmla="*/ 2721966 w 14725437"/>
              <a:gd name="connsiteY9" fmla="*/ 10528031 h 10670295"/>
              <a:gd name="connsiteX10" fmla="*/ 359258 w 14725437"/>
              <a:gd name="connsiteY10" fmla="*/ 10354523 h 10670295"/>
              <a:gd name="connsiteX0" fmla="*/ 283176 w 14649355"/>
              <a:gd name="connsiteY0" fmla="*/ 10354523 h 10670295"/>
              <a:gd name="connsiteX1" fmla="*/ 67534 w 14649355"/>
              <a:gd name="connsiteY1" fmla="*/ 6954132 h 10670295"/>
              <a:gd name="connsiteX2" fmla="*/ 23191 w 14649355"/>
              <a:gd name="connsiteY2" fmla="*/ 1474030 h 10670295"/>
              <a:gd name="connsiteX3" fmla="*/ 1431780 w 14649355"/>
              <a:gd name="connsiteY3" fmla="*/ 98880 h 10670295"/>
              <a:gd name="connsiteX4" fmla="*/ 5949172 w 14649355"/>
              <a:gd name="connsiteY4" fmla="*/ 106400 h 10670295"/>
              <a:gd name="connsiteX5" fmla="*/ 13520239 w 14649355"/>
              <a:gd name="connsiteY5" fmla="*/ 411709 h 10670295"/>
              <a:gd name="connsiteX6" fmla="*/ 14603466 w 14649355"/>
              <a:gd name="connsiteY6" fmla="*/ 4238846 h 10670295"/>
              <a:gd name="connsiteX7" fmla="*/ 14137570 w 14649355"/>
              <a:gd name="connsiteY7" fmla="*/ 9773288 h 10670295"/>
              <a:gd name="connsiteX8" fmla="*/ 11325427 w 14649355"/>
              <a:gd name="connsiteY8" fmla="*/ 10411917 h 10670295"/>
              <a:gd name="connsiteX9" fmla="*/ 2645884 w 14649355"/>
              <a:gd name="connsiteY9" fmla="*/ 10528031 h 10670295"/>
              <a:gd name="connsiteX10" fmla="*/ 283176 w 14649355"/>
              <a:gd name="connsiteY10" fmla="*/ 10354523 h 10670295"/>
              <a:gd name="connsiteX0" fmla="*/ 389061 w 14755240"/>
              <a:gd name="connsiteY0" fmla="*/ 10354523 h 10667112"/>
              <a:gd name="connsiteX1" fmla="*/ 93319 w 14755240"/>
              <a:gd name="connsiteY1" fmla="*/ 6998765 h 10667112"/>
              <a:gd name="connsiteX2" fmla="*/ 129076 w 14755240"/>
              <a:gd name="connsiteY2" fmla="*/ 1474030 h 10667112"/>
              <a:gd name="connsiteX3" fmla="*/ 1537665 w 14755240"/>
              <a:gd name="connsiteY3" fmla="*/ 98880 h 10667112"/>
              <a:gd name="connsiteX4" fmla="*/ 6055057 w 14755240"/>
              <a:gd name="connsiteY4" fmla="*/ 106400 h 10667112"/>
              <a:gd name="connsiteX5" fmla="*/ 13626124 w 14755240"/>
              <a:gd name="connsiteY5" fmla="*/ 411709 h 10667112"/>
              <a:gd name="connsiteX6" fmla="*/ 14709351 w 14755240"/>
              <a:gd name="connsiteY6" fmla="*/ 4238846 h 10667112"/>
              <a:gd name="connsiteX7" fmla="*/ 14243455 w 14755240"/>
              <a:gd name="connsiteY7" fmla="*/ 9773288 h 10667112"/>
              <a:gd name="connsiteX8" fmla="*/ 11431312 w 14755240"/>
              <a:gd name="connsiteY8" fmla="*/ 10411917 h 10667112"/>
              <a:gd name="connsiteX9" fmla="*/ 2751769 w 14755240"/>
              <a:gd name="connsiteY9" fmla="*/ 10528031 h 10667112"/>
              <a:gd name="connsiteX10" fmla="*/ 389061 w 14755240"/>
              <a:gd name="connsiteY10" fmla="*/ 10354523 h 10667112"/>
              <a:gd name="connsiteX0" fmla="*/ 389061 w 14743341"/>
              <a:gd name="connsiteY0" fmla="*/ 10256507 h 10569096"/>
              <a:gd name="connsiteX1" fmla="*/ 93319 w 14743341"/>
              <a:gd name="connsiteY1" fmla="*/ 6900749 h 10569096"/>
              <a:gd name="connsiteX2" fmla="*/ 129076 w 14743341"/>
              <a:gd name="connsiteY2" fmla="*/ 1376014 h 10569096"/>
              <a:gd name="connsiteX3" fmla="*/ 1537665 w 14743341"/>
              <a:gd name="connsiteY3" fmla="*/ 864 h 10569096"/>
              <a:gd name="connsiteX4" fmla="*/ 6055057 w 14743341"/>
              <a:gd name="connsiteY4" fmla="*/ 8384 h 10569096"/>
              <a:gd name="connsiteX5" fmla="*/ 13626124 w 14743341"/>
              <a:gd name="connsiteY5" fmla="*/ 313693 h 10569096"/>
              <a:gd name="connsiteX6" fmla="*/ 14709351 w 14743341"/>
              <a:gd name="connsiteY6" fmla="*/ 4140830 h 10569096"/>
              <a:gd name="connsiteX7" fmla="*/ 14243455 w 14743341"/>
              <a:gd name="connsiteY7" fmla="*/ 9675272 h 10569096"/>
              <a:gd name="connsiteX8" fmla="*/ 11431312 w 14743341"/>
              <a:gd name="connsiteY8" fmla="*/ 10313901 h 10569096"/>
              <a:gd name="connsiteX9" fmla="*/ 2751769 w 14743341"/>
              <a:gd name="connsiteY9" fmla="*/ 10430015 h 10569096"/>
              <a:gd name="connsiteX10" fmla="*/ 389061 w 14743341"/>
              <a:gd name="connsiteY10" fmla="*/ 10256507 h 10569096"/>
              <a:gd name="connsiteX0" fmla="*/ 389061 w 14757426"/>
              <a:gd name="connsiteY0" fmla="*/ 10281887 h 10594476"/>
              <a:gd name="connsiteX1" fmla="*/ 93319 w 14757426"/>
              <a:gd name="connsiteY1" fmla="*/ 6926129 h 10594476"/>
              <a:gd name="connsiteX2" fmla="*/ 129076 w 14757426"/>
              <a:gd name="connsiteY2" fmla="*/ 1401394 h 10594476"/>
              <a:gd name="connsiteX3" fmla="*/ 1537665 w 14757426"/>
              <a:gd name="connsiteY3" fmla="*/ 26244 h 10594476"/>
              <a:gd name="connsiteX4" fmla="*/ 6055057 w 14757426"/>
              <a:gd name="connsiteY4" fmla="*/ 33764 h 10594476"/>
              <a:gd name="connsiteX5" fmla="*/ 13683339 w 14757426"/>
              <a:gd name="connsiteY5" fmla="*/ 26636 h 10594476"/>
              <a:gd name="connsiteX6" fmla="*/ 14709351 w 14757426"/>
              <a:gd name="connsiteY6" fmla="*/ 4166210 h 10594476"/>
              <a:gd name="connsiteX7" fmla="*/ 14243455 w 14757426"/>
              <a:gd name="connsiteY7" fmla="*/ 9700652 h 10594476"/>
              <a:gd name="connsiteX8" fmla="*/ 11431312 w 14757426"/>
              <a:gd name="connsiteY8" fmla="*/ 10339281 h 10594476"/>
              <a:gd name="connsiteX9" fmla="*/ 2751769 w 14757426"/>
              <a:gd name="connsiteY9" fmla="*/ 10455395 h 10594476"/>
              <a:gd name="connsiteX10" fmla="*/ 389061 w 14757426"/>
              <a:gd name="connsiteY10" fmla="*/ 10281887 h 10594476"/>
              <a:gd name="connsiteX0" fmla="*/ 389061 w 14833894"/>
              <a:gd name="connsiteY0" fmla="*/ 10281887 h 10594476"/>
              <a:gd name="connsiteX1" fmla="*/ 93319 w 14833894"/>
              <a:gd name="connsiteY1" fmla="*/ 6926129 h 10594476"/>
              <a:gd name="connsiteX2" fmla="*/ 129076 w 14833894"/>
              <a:gd name="connsiteY2" fmla="*/ 1401394 h 10594476"/>
              <a:gd name="connsiteX3" fmla="*/ 1537665 w 14833894"/>
              <a:gd name="connsiteY3" fmla="*/ 26244 h 10594476"/>
              <a:gd name="connsiteX4" fmla="*/ 6055057 w 14833894"/>
              <a:gd name="connsiteY4" fmla="*/ 33764 h 10594476"/>
              <a:gd name="connsiteX5" fmla="*/ 13683339 w 14833894"/>
              <a:gd name="connsiteY5" fmla="*/ 26636 h 10594476"/>
              <a:gd name="connsiteX6" fmla="*/ 14709351 w 14833894"/>
              <a:gd name="connsiteY6" fmla="*/ 4166210 h 10594476"/>
              <a:gd name="connsiteX7" fmla="*/ 14525744 w 14833894"/>
              <a:gd name="connsiteY7" fmla="*/ 9700653 h 10594476"/>
              <a:gd name="connsiteX8" fmla="*/ 11431312 w 14833894"/>
              <a:gd name="connsiteY8" fmla="*/ 10339281 h 10594476"/>
              <a:gd name="connsiteX9" fmla="*/ 2751769 w 14833894"/>
              <a:gd name="connsiteY9" fmla="*/ 10455395 h 10594476"/>
              <a:gd name="connsiteX10" fmla="*/ 389061 w 14833894"/>
              <a:gd name="connsiteY10" fmla="*/ 10281887 h 10594476"/>
              <a:gd name="connsiteX0" fmla="*/ 389061 w 14757426"/>
              <a:gd name="connsiteY0" fmla="*/ 10281887 h 10594476"/>
              <a:gd name="connsiteX1" fmla="*/ 93319 w 14757426"/>
              <a:gd name="connsiteY1" fmla="*/ 6926129 h 10594476"/>
              <a:gd name="connsiteX2" fmla="*/ 129076 w 14757426"/>
              <a:gd name="connsiteY2" fmla="*/ 1401394 h 10594476"/>
              <a:gd name="connsiteX3" fmla="*/ 1537665 w 14757426"/>
              <a:gd name="connsiteY3" fmla="*/ 26244 h 10594476"/>
              <a:gd name="connsiteX4" fmla="*/ 6055057 w 14757426"/>
              <a:gd name="connsiteY4" fmla="*/ 33764 h 10594476"/>
              <a:gd name="connsiteX5" fmla="*/ 13683339 w 14757426"/>
              <a:gd name="connsiteY5" fmla="*/ 26636 h 10594476"/>
              <a:gd name="connsiteX6" fmla="*/ 14709351 w 14757426"/>
              <a:gd name="connsiteY6" fmla="*/ 4166210 h 10594476"/>
              <a:gd name="connsiteX7" fmla="*/ 14525744 w 14757426"/>
              <a:gd name="connsiteY7" fmla="*/ 9700653 h 10594476"/>
              <a:gd name="connsiteX8" fmla="*/ 11431312 w 14757426"/>
              <a:gd name="connsiteY8" fmla="*/ 10339281 h 10594476"/>
              <a:gd name="connsiteX9" fmla="*/ 2751769 w 14757426"/>
              <a:gd name="connsiteY9" fmla="*/ 10455395 h 10594476"/>
              <a:gd name="connsiteX10" fmla="*/ 389061 w 14757426"/>
              <a:gd name="connsiteY10" fmla="*/ 10281887 h 10594476"/>
              <a:gd name="connsiteX0" fmla="*/ 389061 w 14867183"/>
              <a:gd name="connsiteY0" fmla="*/ 10281887 h 10594476"/>
              <a:gd name="connsiteX1" fmla="*/ 93319 w 14867183"/>
              <a:gd name="connsiteY1" fmla="*/ 6926129 h 10594476"/>
              <a:gd name="connsiteX2" fmla="*/ 129076 w 14867183"/>
              <a:gd name="connsiteY2" fmla="*/ 1401394 h 10594476"/>
              <a:gd name="connsiteX3" fmla="*/ 1537665 w 14867183"/>
              <a:gd name="connsiteY3" fmla="*/ 26244 h 10594476"/>
              <a:gd name="connsiteX4" fmla="*/ 6055057 w 14867183"/>
              <a:gd name="connsiteY4" fmla="*/ 33764 h 10594476"/>
              <a:gd name="connsiteX5" fmla="*/ 13683339 w 14867183"/>
              <a:gd name="connsiteY5" fmla="*/ 26636 h 10594476"/>
              <a:gd name="connsiteX6" fmla="*/ 14709351 w 14867183"/>
              <a:gd name="connsiteY6" fmla="*/ 4166210 h 10594476"/>
              <a:gd name="connsiteX7" fmla="*/ 14808032 w 14867183"/>
              <a:gd name="connsiteY7" fmla="*/ 9676185 h 10594476"/>
              <a:gd name="connsiteX8" fmla="*/ 11431312 w 14867183"/>
              <a:gd name="connsiteY8" fmla="*/ 10339281 h 10594476"/>
              <a:gd name="connsiteX9" fmla="*/ 2751769 w 14867183"/>
              <a:gd name="connsiteY9" fmla="*/ 10455395 h 10594476"/>
              <a:gd name="connsiteX10" fmla="*/ 389061 w 14867183"/>
              <a:gd name="connsiteY10" fmla="*/ 10281887 h 10594476"/>
              <a:gd name="connsiteX0" fmla="*/ 389061 w 14779683"/>
              <a:gd name="connsiteY0" fmla="*/ 10281887 h 10594476"/>
              <a:gd name="connsiteX1" fmla="*/ 93319 w 14779683"/>
              <a:gd name="connsiteY1" fmla="*/ 6926129 h 10594476"/>
              <a:gd name="connsiteX2" fmla="*/ 129076 w 14779683"/>
              <a:gd name="connsiteY2" fmla="*/ 1401394 h 10594476"/>
              <a:gd name="connsiteX3" fmla="*/ 1537665 w 14779683"/>
              <a:gd name="connsiteY3" fmla="*/ 26244 h 10594476"/>
              <a:gd name="connsiteX4" fmla="*/ 6055057 w 14779683"/>
              <a:gd name="connsiteY4" fmla="*/ 33764 h 10594476"/>
              <a:gd name="connsiteX5" fmla="*/ 13683339 w 14779683"/>
              <a:gd name="connsiteY5" fmla="*/ 26636 h 10594476"/>
              <a:gd name="connsiteX6" fmla="*/ 14709351 w 14779683"/>
              <a:gd name="connsiteY6" fmla="*/ 4166210 h 10594476"/>
              <a:gd name="connsiteX7" fmla="*/ 14695116 w 14779683"/>
              <a:gd name="connsiteY7" fmla="*/ 9627248 h 10594476"/>
              <a:gd name="connsiteX8" fmla="*/ 11431312 w 14779683"/>
              <a:gd name="connsiteY8" fmla="*/ 10339281 h 10594476"/>
              <a:gd name="connsiteX9" fmla="*/ 2751769 w 14779683"/>
              <a:gd name="connsiteY9" fmla="*/ 10455395 h 10594476"/>
              <a:gd name="connsiteX10" fmla="*/ 389061 w 14779683"/>
              <a:gd name="connsiteY10" fmla="*/ 10281887 h 10594476"/>
              <a:gd name="connsiteX0" fmla="*/ 389061 w 14767246"/>
              <a:gd name="connsiteY0" fmla="*/ 10281887 h 10594476"/>
              <a:gd name="connsiteX1" fmla="*/ 93319 w 14767246"/>
              <a:gd name="connsiteY1" fmla="*/ 6926129 h 10594476"/>
              <a:gd name="connsiteX2" fmla="*/ 129076 w 14767246"/>
              <a:gd name="connsiteY2" fmla="*/ 1401394 h 10594476"/>
              <a:gd name="connsiteX3" fmla="*/ 1537665 w 14767246"/>
              <a:gd name="connsiteY3" fmla="*/ 26244 h 10594476"/>
              <a:gd name="connsiteX4" fmla="*/ 6055057 w 14767246"/>
              <a:gd name="connsiteY4" fmla="*/ 33764 h 10594476"/>
              <a:gd name="connsiteX5" fmla="*/ 13683339 w 14767246"/>
              <a:gd name="connsiteY5" fmla="*/ 26636 h 10594476"/>
              <a:gd name="connsiteX6" fmla="*/ 14709351 w 14767246"/>
              <a:gd name="connsiteY6" fmla="*/ 4166210 h 10594476"/>
              <a:gd name="connsiteX7" fmla="*/ 14676297 w 14767246"/>
              <a:gd name="connsiteY7" fmla="*/ 9602780 h 10594476"/>
              <a:gd name="connsiteX8" fmla="*/ 11431312 w 14767246"/>
              <a:gd name="connsiteY8" fmla="*/ 10339281 h 10594476"/>
              <a:gd name="connsiteX9" fmla="*/ 2751769 w 14767246"/>
              <a:gd name="connsiteY9" fmla="*/ 10455395 h 10594476"/>
              <a:gd name="connsiteX10" fmla="*/ 389061 w 14767246"/>
              <a:gd name="connsiteY10" fmla="*/ 10281887 h 10594476"/>
              <a:gd name="connsiteX0" fmla="*/ 308302 w 14686487"/>
              <a:gd name="connsiteY0" fmla="*/ 10281887 h 10594476"/>
              <a:gd name="connsiteX1" fmla="*/ 12560 w 14686487"/>
              <a:gd name="connsiteY1" fmla="*/ 6926129 h 10594476"/>
              <a:gd name="connsiteX2" fmla="*/ 48317 w 14686487"/>
              <a:gd name="connsiteY2" fmla="*/ 1401394 h 10594476"/>
              <a:gd name="connsiteX3" fmla="*/ 1456906 w 14686487"/>
              <a:gd name="connsiteY3" fmla="*/ 26244 h 10594476"/>
              <a:gd name="connsiteX4" fmla="*/ 5974298 w 14686487"/>
              <a:gd name="connsiteY4" fmla="*/ 33764 h 10594476"/>
              <a:gd name="connsiteX5" fmla="*/ 13602580 w 14686487"/>
              <a:gd name="connsiteY5" fmla="*/ 26636 h 10594476"/>
              <a:gd name="connsiteX6" fmla="*/ 14628592 w 14686487"/>
              <a:gd name="connsiteY6" fmla="*/ 4166210 h 10594476"/>
              <a:gd name="connsiteX7" fmla="*/ 14595538 w 14686487"/>
              <a:gd name="connsiteY7" fmla="*/ 9602780 h 10594476"/>
              <a:gd name="connsiteX8" fmla="*/ 11350553 w 14686487"/>
              <a:gd name="connsiteY8" fmla="*/ 10339281 h 10594476"/>
              <a:gd name="connsiteX9" fmla="*/ 2671010 w 14686487"/>
              <a:gd name="connsiteY9" fmla="*/ 10455395 h 10594476"/>
              <a:gd name="connsiteX10" fmla="*/ 308302 w 14686487"/>
              <a:gd name="connsiteY10" fmla="*/ 10281887 h 10594476"/>
              <a:gd name="connsiteX0" fmla="*/ 354141 w 14732326"/>
              <a:gd name="connsiteY0" fmla="*/ 10281887 h 10594476"/>
              <a:gd name="connsiteX1" fmla="*/ 58399 w 14732326"/>
              <a:gd name="connsiteY1" fmla="*/ 6926129 h 10594476"/>
              <a:gd name="connsiteX2" fmla="*/ 60 w 14732326"/>
              <a:gd name="connsiteY2" fmla="*/ 1401394 h 10594476"/>
              <a:gd name="connsiteX3" fmla="*/ 1502745 w 14732326"/>
              <a:gd name="connsiteY3" fmla="*/ 26244 h 10594476"/>
              <a:gd name="connsiteX4" fmla="*/ 6020137 w 14732326"/>
              <a:gd name="connsiteY4" fmla="*/ 33764 h 10594476"/>
              <a:gd name="connsiteX5" fmla="*/ 13648419 w 14732326"/>
              <a:gd name="connsiteY5" fmla="*/ 26636 h 10594476"/>
              <a:gd name="connsiteX6" fmla="*/ 14674431 w 14732326"/>
              <a:gd name="connsiteY6" fmla="*/ 4166210 h 10594476"/>
              <a:gd name="connsiteX7" fmla="*/ 14641377 w 14732326"/>
              <a:gd name="connsiteY7" fmla="*/ 9602780 h 10594476"/>
              <a:gd name="connsiteX8" fmla="*/ 11396392 w 14732326"/>
              <a:gd name="connsiteY8" fmla="*/ 10339281 h 10594476"/>
              <a:gd name="connsiteX9" fmla="*/ 2716849 w 14732326"/>
              <a:gd name="connsiteY9" fmla="*/ 10455395 h 10594476"/>
              <a:gd name="connsiteX10" fmla="*/ 354141 w 14732326"/>
              <a:gd name="connsiteY10" fmla="*/ 10281887 h 105944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4732326" h="10594476">
                <a:moveTo>
                  <a:pt x="354141" y="10281887"/>
                </a:moveTo>
                <a:cubicBezTo>
                  <a:pt x="-88934" y="9693676"/>
                  <a:pt x="117412" y="8406211"/>
                  <a:pt x="58399" y="6926129"/>
                </a:cubicBezTo>
                <a:cubicBezTo>
                  <a:pt x="-614" y="5446047"/>
                  <a:pt x="3987" y="2575843"/>
                  <a:pt x="60" y="1401394"/>
                </a:cubicBezTo>
                <a:cubicBezTo>
                  <a:pt x="-3867" y="226945"/>
                  <a:pt x="179423" y="8695"/>
                  <a:pt x="1502745" y="26244"/>
                </a:cubicBezTo>
                <a:cubicBezTo>
                  <a:pt x="2597209" y="192572"/>
                  <a:pt x="4764437" y="33699"/>
                  <a:pt x="6020137" y="33764"/>
                </a:cubicBezTo>
                <a:cubicBezTo>
                  <a:pt x="7275837" y="33829"/>
                  <a:pt x="12263253" y="-37231"/>
                  <a:pt x="13648419" y="26636"/>
                </a:cubicBezTo>
                <a:cubicBezTo>
                  <a:pt x="15033585" y="90503"/>
                  <a:pt x="14688373" y="3076486"/>
                  <a:pt x="14674431" y="4166210"/>
                </a:cubicBezTo>
                <a:cubicBezTo>
                  <a:pt x="14694818" y="5255932"/>
                  <a:pt x="14811333" y="8500529"/>
                  <a:pt x="14641377" y="9602780"/>
                </a:cubicBezTo>
                <a:cubicBezTo>
                  <a:pt x="14471421" y="10705031"/>
                  <a:pt x="13461049" y="10301181"/>
                  <a:pt x="11396392" y="10339281"/>
                </a:cubicBezTo>
                <a:cubicBezTo>
                  <a:pt x="9560335" y="10694881"/>
                  <a:pt x="4557224" y="10464961"/>
                  <a:pt x="2716849" y="10455395"/>
                </a:cubicBezTo>
                <a:cubicBezTo>
                  <a:pt x="876474" y="10445829"/>
                  <a:pt x="797216" y="10870098"/>
                  <a:pt x="354141" y="10281887"/>
                </a:cubicBezTo>
                <a:close/>
              </a:path>
            </a:pathLst>
          </a:custGeom>
          <a:solidFill>
            <a:schemeClr val="bg1"/>
          </a:solidFill>
          <a:ln w="76200">
            <a:solidFill>
              <a:srgbClr val="FF685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prstClr val="white"/>
              </a:solidFill>
            </a:endParaRPr>
          </a:p>
        </p:txBody>
      </p:sp>
      <p:pic>
        <p:nvPicPr>
          <p:cNvPr id="22" name="图片 21">
            <a:extLst>
              <a:ext uri="{FF2B5EF4-FFF2-40B4-BE49-F238E27FC236}">
                <a16:creationId xmlns:a16="http://schemas.microsoft.com/office/drawing/2014/main" id="{9350CE12-5912-457C-A10B-12872DBD6B2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5813" y="-92576"/>
            <a:ext cx="2108787" cy="2108787"/>
          </a:xfrm>
          <a:prstGeom prst="rect">
            <a:avLst/>
          </a:prstGeom>
        </p:spPr>
      </p:pic>
      <p:pic>
        <p:nvPicPr>
          <p:cNvPr id="24" name="图片 23">
            <a:extLst>
              <a:ext uri="{FF2B5EF4-FFF2-40B4-BE49-F238E27FC236}">
                <a16:creationId xmlns:a16="http://schemas.microsoft.com/office/drawing/2014/main" id="{66C97283-A4E7-448D-9CC5-E190DCA1066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105" y="604144"/>
            <a:ext cx="1606073" cy="1174401"/>
          </a:xfrm>
          <a:prstGeom prst="rect">
            <a:avLst/>
          </a:prstGeom>
          <a:effectLst>
            <a:outerShdw blurRad="50800" dist="38100" dir="2700000" sx="101000" sy="101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6" name="图片 25">
            <a:extLst>
              <a:ext uri="{FF2B5EF4-FFF2-40B4-BE49-F238E27FC236}">
                <a16:creationId xmlns:a16="http://schemas.microsoft.com/office/drawing/2014/main" id="{9320EABE-E577-4EF4-B850-94C74C526E23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3925" y="1904723"/>
            <a:ext cx="1758969" cy="4542657"/>
          </a:xfrm>
          <a:prstGeom prst="rect">
            <a:avLst/>
          </a:prstGeom>
        </p:spPr>
      </p:pic>
      <p:grpSp>
        <p:nvGrpSpPr>
          <p:cNvPr id="13" name="组合 12">
            <a:extLst>
              <a:ext uri="{FF2B5EF4-FFF2-40B4-BE49-F238E27FC236}">
                <a16:creationId xmlns:a16="http://schemas.microsoft.com/office/drawing/2014/main" id="{7AB32F3E-E13B-44A3-88C3-7B9E6511B242}"/>
              </a:ext>
            </a:extLst>
          </p:cNvPr>
          <p:cNvGrpSpPr/>
          <p:nvPr/>
        </p:nvGrpSpPr>
        <p:grpSpPr>
          <a:xfrm>
            <a:off x="0" y="5730589"/>
            <a:ext cx="12192000" cy="1338317"/>
            <a:chOff x="0" y="5656716"/>
            <a:chExt cx="12926997" cy="1418998"/>
          </a:xfrm>
        </p:grpSpPr>
        <p:grpSp>
          <p:nvGrpSpPr>
            <p:cNvPr id="11" name="组合 10">
              <a:extLst>
                <a:ext uri="{FF2B5EF4-FFF2-40B4-BE49-F238E27FC236}">
                  <a16:creationId xmlns:a16="http://schemas.microsoft.com/office/drawing/2014/main" id="{734729E9-7CE8-4057-99C1-E4A6438FF986}"/>
                </a:ext>
              </a:extLst>
            </p:cNvPr>
            <p:cNvGrpSpPr/>
            <p:nvPr/>
          </p:nvGrpSpPr>
          <p:grpSpPr>
            <a:xfrm>
              <a:off x="0" y="5656716"/>
              <a:ext cx="8788893" cy="1418998"/>
              <a:chOff x="0" y="5388478"/>
              <a:chExt cx="10450286" cy="1687236"/>
            </a:xfrm>
          </p:grpSpPr>
          <p:pic>
            <p:nvPicPr>
              <p:cNvPr id="9" name="图片 8">
                <a:extLst>
                  <a:ext uri="{FF2B5EF4-FFF2-40B4-BE49-F238E27FC236}">
                    <a16:creationId xmlns:a16="http://schemas.microsoft.com/office/drawing/2014/main" id="{DCA4BBE9-1D8D-42DC-8794-EDD8404D744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0" y="5388478"/>
                <a:ext cx="5529943" cy="1687236"/>
              </a:xfrm>
              <a:prstGeom prst="rect">
                <a:avLst/>
              </a:prstGeom>
            </p:spPr>
          </p:pic>
          <p:pic>
            <p:nvPicPr>
              <p:cNvPr id="10" name="图片 9">
                <a:extLst>
                  <a:ext uri="{FF2B5EF4-FFF2-40B4-BE49-F238E27FC236}">
                    <a16:creationId xmlns:a16="http://schemas.microsoft.com/office/drawing/2014/main" id="{F5008664-8743-4A1C-A699-BBD7F1CACB4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920343" y="5388478"/>
                <a:ext cx="5529943" cy="1687236"/>
              </a:xfrm>
              <a:prstGeom prst="rect">
                <a:avLst/>
              </a:prstGeom>
            </p:spPr>
          </p:pic>
        </p:grpSp>
        <p:pic>
          <p:nvPicPr>
            <p:cNvPr id="12" name="图片 11">
              <a:extLst>
                <a:ext uri="{FF2B5EF4-FFF2-40B4-BE49-F238E27FC236}">
                  <a16:creationId xmlns:a16="http://schemas.microsoft.com/office/drawing/2014/main" id="{7596CF62-5F23-4628-888D-E93DE862A200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76208" y="5656716"/>
              <a:ext cx="4650789" cy="1418998"/>
            </a:xfrm>
            <a:prstGeom prst="rect">
              <a:avLst/>
            </a:prstGeom>
          </p:spPr>
        </p:pic>
      </p:grpSp>
      <p:pic>
        <p:nvPicPr>
          <p:cNvPr id="19" name="图形 18">
            <a:extLst>
              <a:ext uri="{FF2B5EF4-FFF2-40B4-BE49-F238E27FC236}">
                <a16:creationId xmlns:a16="http://schemas.microsoft.com/office/drawing/2014/main" id="{3D5B71A8-3FB3-4D98-93D8-97CE6AF7374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43325" y="4643840"/>
            <a:ext cx="3774383" cy="2149386"/>
          </a:xfrm>
          <a:prstGeom prst="rect">
            <a:avLst/>
          </a:prstGeom>
        </p:spPr>
      </p:pic>
      <p:pic>
        <p:nvPicPr>
          <p:cNvPr id="38" name="图片 37">
            <a:extLst>
              <a:ext uri="{FF2B5EF4-FFF2-40B4-BE49-F238E27FC236}">
                <a16:creationId xmlns:a16="http://schemas.microsoft.com/office/drawing/2014/main" id="{C926FEEB-23D1-4C28-8402-5CBE3B00A36D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2158" y="5650841"/>
            <a:ext cx="7043655" cy="1191820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2213592" y="581074"/>
            <a:ext cx="77648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Thứ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 ...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ngày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 ...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tháng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 ...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năm</a:t>
            </a:r>
            <a:endParaRPr lang="en-US" sz="36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29" name="5c40741ee2086">
            <a:hlinkClick r:id="" action="ppaction://media"/>
            <a:extLst>
              <a:ext uri="{FF2B5EF4-FFF2-40B4-BE49-F238E27FC236}">
                <a16:creationId xmlns:a16="http://schemas.microsoft.com/office/drawing/2014/main" id="{EC17F7B3-CB59-49FF-9405-40D88A10E66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333375" y="-977721"/>
            <a:ext cx="609600" cy="6096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875656" y="1281491"/>
            <a:ext cx="2475191" cy="177409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C45CB54-F64D-4968-AFCB-7050E6EFC07E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018129" y="2596038"/>
            <a:ext cx="8358340" cy="2017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9644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250"/>
                            </p:stCondLst>
                            <p:childTnLst>
                              <p:par>
                                <p:cTn id="1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7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7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7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750"/>
                            </p:stCondLst>
                            <p:childTnLst>
                              <p:par>
                                <p:cTn id="2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500"/>
                            </p:stCondLst>
                            <p:childTnLst>
                              <p:par>
                                <p:cTn id="3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5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</p:childTnLst>
        </p:cTn>
      </p:par>
    </p:tnLst>
    <p:bldLst>
      <p:bldP spid="15" grpId="0" animBg="1"/>
      <p:bldP spid="2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图片 24">
            <a:extLst>
              <a:ext uri="{FF2B5EF4-FFF2-40B4-BE49-F238E27FC236}">
                <a16:creationId xmlns:a16="http://schemas.microsoft.com/office/drawing/2014/main" id="{860D02CC-762F-458D-871C-B458F33084F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8" t="-1284" r="1478" b="11635"/>
          <a:stretch/>
        </p:blipFill>
        <p:spPr>
          <a:xfrm>
            <a:off x="0" y="5324476"/>
            <a:ext cx="12192000" cy="1533524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D2D4FC7C-45F1-4AE6-8F65-4F06D4559A6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68632" y="2965947"/>
            <a:ext cx="2866554" cy="3346050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AD96C486-30A5-40E1-A9E6-F2844750636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6888" y="507231"/>
            <a:ext cx="1229594" cy="946337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9C740855-488F-455D-9A30-8DFAE7889D8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7922" y="980400"/>
            <a:ext cx="8396155" cy="5541168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9052DEDD-264D-435A-AD08-F417A223894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8801" y="726167"/>
            <a:ext cx="1967010" cy="1216879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DB8076A4-F98F-4CCF-9221-0154E8D6931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624" y="5426908"/>
            <a:ext cx="2313393" cy="1533524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EFF1C355-F17D-4BA9-B1D9-B91C186A781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7975" y="5013128"/>
            <a:ext cx="2703218" cy="1618253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9A8ED0B8-16A4-4856-AC47-EB2E97263CF8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96009">
            <a:off x="1648606" y="1150327"/>
            <a:ext cx="2327143" cy="1624743"/>
          </a:xfrm>
          <a:prstGeom prst="rect">
            <a:avLst/>
          </a:prstGeom>
        </p:spPr>
      </p:pic>
      <p:grpSp>
        <p:nvGrpSpPr>
          <p:cNvPr id="3" name="Group 2"/>
          <p:cNvGrpSpPr/>
          <p:nvPr/>
        </p:nvGrpSpPr>
        <p:grpSpPr>
          <a:xfrm>
            <a:off x="4575636" y="1365431"/>
            <a:ext cx="1275838" cy="1186172"/>
            <a:chOff x="4575636" y="1365431"/>
            <a:chExt cx="1275838" cy="1186172"/>
          </a:xfrm>
        </p:grpSpPr>
        <p:sp>
          <p:nvSpPr>
            <p:cNvPr id="32" name="Text Placeholder 3">
              <a:extLst>
                <a:ext uri="{FF2B5EF4-FFF2-40B4-BE49-F238E27FC236}">
                  <a16:creationId xmlns:a16="http://schemas.microsoft.com/office/drawing/2014/main" id="{8341E5BB-FDEE-4CC8-946C-D98345582B91}"/>
                </a:ext>
              </a:extLst>
            </p:cNvPr>
            <p:cNvSpPr txBox="1">
              <a:spLocks/>
            </p:cNvSpPr>
            <p:nvPr/>
          </p:nvSpPr>
          <p:spPr>
            <a:xfrm>
              <a:off x="4575636" y="1365431"/>
              <a:ext cx="1231168" cy="1177811"/>
            </a:xfrm>
            <a:prstGeom prst="rect">
              <a:avLst/>
            </a:prstGeom>
          </p:spPr>
          <p:txBody>
            <a:bodyPr wrap="none" lIns="0" tIns="0" rIns="0" bIns="0" anchor="ctr"/>
            <a:lstStyle>
              <a:lvl1pPr marL="0" indent="0" algn="ctr">
                <a:buNone/>
                <a:defRPr sz="2800" b="1" baseline="0">
                  <a:solidFill>
                    <a:schemeClr val="tx2">
                      <a:lumMod val="60000"/>
                      <a:lumOff val="40000"/>
                    </a:schemeClr>
                  </a:solidFill>
                </a:defRPr>
              </a:lvl1pPr>
              <a:lvl2pPr marL="457200" indent="0">
                <a:buNone/>
                <a:defRPr sz="1200"/>
              </a:lvl2pPr>
              <a:lvl3pPr marL="914400" indent="0">
                <a:buNone/>
                <a:defRPr sz="1000"/>
              </a:lvl3pPr>
              <a:lvl4pPr marL="1371600" indent="0">
                <a:buNone/>
                <a:defRPr sz="900"/>
              </a:lvl4pPr>
              <a:lvl5pPr marL="1828800" indent="0">
                <a:buNone/>
                <a:defRPr sz="900"/>
              </a:lvl5pPr>
              <a:lvl6pPr marL="2286000" indent="0">
                <a:buNone/>
                <a:defRPr sz="900"/>
              </a:lvl6pPr>
              <a:lvl7pPr marL="2743200" indent="0">
                <a:buNone/>
                <a:defRPr sz="900"/>
              </a:lvl7pPr>
              <a:lvl8pPr marL="3200400" indent="0">
                <a:buNone/>
                <a:defRPr sz="900"/>
              </a:lvl8pPr>
              <a:lvl9pPr marL="3657600" indent="0">
                <a:buNone/>
                <a:defRPr sz="900"/>
              </a:lvl9pPr>
            </a:lstStyle>
            <a:p>
              <a:pPr fontAlgn="base">
                <a:spcBef>
                  <a:spcPct val="20000"/>
                </a:spcBef>
                <a:spcAft>
                  <a:spcPct val="0"/>
                </a:spcAft>
                <a:defRPr/>
              </a:pPr>
              <a:r>
                <a:rPr lang="en-US" sz="9600" dirty="0">
                  <a:solidFill>
                    <a:schemeClr val="bg1"/>
                  </a:solidFill>
                  <a:latin typeface="字魂107号-萌趣欢乐体" panose="00000500000000000000" pitchFamily="2" charset="-122"/>
                  <a:ea typeface="字魂107号-萌趣欢乐体" panose="00000500000000000000" pitchFamily="2" charset="-122"/>
                  <a:cs typeface="Arial" panose="020B0604020202020204" pitchFamily="34" charset="0"/>
                  <a:sym typeface="字魂107号-萌趣欢乐体" panose="00000500000000000000" pitchFamily="2" charset="-122"/>
                </a:rPr>
                <a:t>01</a:t>
              </a:r>
            </a:p>
          </p:txBody>
        </p:sp>
        <p:sp>
          <p:nvSpPr>
            <p:cNvPr id="33" name="Text Placeholder 3">
              <a:extLst>
                <a:ext uri="{FF2B5EF4-FFF2-40B4-BE49-F238E27FC236}">
                  <a16:creationId xmlns:a16="http://schemas.microsoft.com/office/drawing/2014/main" id="{67A5DF51-3041-42CD-B93F-ABE72B24C19C}"/>
                </a:ext>
              </a:extLst>
            </p:cNvPr>
            <p:cNvSpPr txBox="1">
              <a:spLocks/>
            </p:cNvSpPr>
            <p:nvPr/>
          </p:nvSpPr>
          <p:spPr>
            <a:xfrm>
              <a:off x="4620306" y="1373792"/>
              <a:ext cx="1231168" cy="1177811"/>
            </a:xfrm>
            <a:prstGeom prst="rect">
              <a:avLst/>
            </a:prstGeom>
          </p:spPr>
          <p:txBody>
            <a:bodyPr wrap="none" lIns="0" tIns="0" rIns="0" bIns="0" anchor="ctr"/>
            <a:lstStyle>
              <a:lvl1pPr marL="0" indent="0" algn="ctr">
                <a:buNone/>
                <a:defRPr sz="2800" b="1" baseline="0">
                  <a:solidFill>
                    <a:schemeClr val="tx2">
                      <a:lumMod val="60000"/>
                      <a:lumOff val="40000"/>
                    </a:schemeClr>
                  </a:solidFill>
                </a:defRPr>
              </a:lvl1pPr>
              <a:lvl2pPr marL="457200" indent="0">
                <a:buNone/>
                <a:defRPr sz="1200"/>
              </a:lvl2pPr>
              <a:lvl3pPr marL="914400" indent="0">
                <a:buNone/>
                <a:defRPr sz="1000"/>
              </a:lvl3pPr>
              <a:lvl4pPr marL="1371600" indent="0">
                <a:buNone/>
                <a:defRPr sz="900"/>
              </a:lvl4pPr>
              <a:lvl5pPr marL="1828800" indent="0">
                <a:buNone/>
                <a:defRPr sz="900"/>
              </a:lvl5pPr>
              <a:lvl6pPr marL="2286000" indent="0">
                <a:buNone/>
                <a:defRPr sz="900"/>
              </a:lvl6pPr>
              <a:lvl7pPr marL="2743200" indent="0">
                <a:buNone/>
                <a:defRPr sz="900"/>
              </a:lvl7pPr>
              <a:lvl8pPr marL="3200400" indent="0">
                <a:buNone/>
                <a:defRPr sz="900"/>
              </a:lvl8pPr>
              <a:lvl9pPr marL="3657600" indent="0">
                <a:buNone/>
                <a:defRPr sz="900"/>
              </a:lvl9pPr>
            </a:lstStyle>
            <a:p>
              <a:pPr fontAlgn="base">
                <a:spcBef>
                  <a:spcPct val="20000"/>
                </a:spcBef>
                <a:spcAft>
                  <a:spcPct val="0"/>
                </a:spcAft>
                <a:defRPr/>
              </a:pPr>
              <a:r>
                <a:rPr lang="en-US" sz="9600" dirty="0">
                  <a:solidFill>
                    <a:schemeClr val="tx1"/>
                  </a:solidFill>
                  <a:latin typeface="字魂107号-萌趣欢乐体" panose="00000500000000000000" pitchFamily="2" charset="-122"/>
                  <a:ea typeface="字魂107号-萌趣欢乐体" panose="00000500000000000000" pitchFamily="2" charset="-122"/>
                  <a:cs typeface="Arial" panose="020B0604020202020204" pitchFamily="34" charset="0"/>
                  <a:sym typeface="字魂107号-萌趣欢乐体" panose="00000500000000000000" pitchFamily="2" charset="-122"/>
                </a:rPr>
                <a:t>02</a:t>
              </a:r>
            </a:p>
          </p:txBody>
        </p:sp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91DAD6B9-C282-4BB8-B580-FDFE3BC21A6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101939" y="2728206"/>
            <a:ext cx="5499069" cy="1444877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42ECD015-BF24-408D-9F45-A979C8CBD487}"/>
              </a:ext>
            </a:extLst>
          </p:cNvPr>
          <p:cNvSpPr txBox="1"/>
          <p:nvPr/>
        </p:nvSpPr>
        <p:spPr>
          <a:xfrm>
            <a:off x="2769780" y="81148"/>
            <a:ext cx="734709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Thiết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kế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: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Hương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Thảo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– 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hlinkClick r:id="rId13"/>
              </a:rPr>
              <a:t>https://www.facebook.com/huongthaoGADT</a:t>
            </a:r>
            <a:endParaRPr lang="en-US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5237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图片 29">
            <a:extLst>
              <a:ext uri="{FF2B5EF4-FFF2-40B4-BE49-F238E27FC236}">
                <a16:creationId xmlns:a16="http://schemas.microsoft.com/office/drawing/2014/main" id="{0DFE9959-A809-415B-A209-3A513AE0F3C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8" t="-1284" r="1478" b="11635"/>
          <a:stretch/>
        </p:blipFill>
        <p:spPr>
          <a:xfrm>
            <a:off x="0" y="5324476"/>
            <a:ext cx="12192000" cy="1533524"/>
          </a:xfrm>
          <a:prstGeom prst="rect">
            <a:avLst/>
          </a:prstGeom>
        </p:spPr>
      </p:pic>
      <p:sp>
        <p:nvSpPr>
          <p:cNvPr id="2" name="矩形: 圆角 1">
            <a:extLst>
              <a:ext uri="{FF2B5EF4-FFF2-40B4-BE49-F238E27FC236}">
                <a16:creationId xmlns:a16="http://schemas.microsoft.com/office/drawing/2014/main" id="{459558EB-3961-41EC-BF5E-04D420EECB90}"/>
              </a:ext>
            </a:extLst>
          </p:cNvPr>
          <p:cNvSpPr/>
          <p:nvPr/>
        </p:nvSpPr>
        <p:spPr>
          <a:xfrm>
            <a:off x="316089" y="304378"/>
            <a:ext cx="11559822" cy="6249244"/>
          </a:xfrm>
          <a:prstGeom prst="roundRect">
            <a:avLst>
              <a:gd name="adj" fmla="val 8705"/>
            </a:avLst>
          </a:prstGeom>
          <a:solidFill>
            <a:schemeClr val="bg1"/>
          </a:solidFill>
          <a:ln w="57150">
            <a:solidFill>
              <a:schemeClr val="tx1">
                <a:lumMod val="95000"/>
                <a:lumOff val="5000"/>
              </a:schemeClr>
            </a:solidFill>
          </a:ln>
          <a:effectLst>
            <a:outerShdw blurRad="127000" algn="ctr" rotWithShape="0">
              <a:prstClr val="black">
                <a:alpha val="6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n>
                <a:solidFill>
                  <a:sysClr val="windowText" lastClr="000000"/>
                </a:solidFill>
              </a:ln>
              <a:latin typeface="Arial" panose="020B0604020202020204" pitchFamily="34" charset="0"/>
              <a:ea typeface="字魂107号-萌趣欢乐体" panose="00000500000000000000" pitchFamily="2" charset="-122"/>
              <a:cs typeface="Arial" panose="020B0604020202020204" pitchFamily="34" charset="0"/>
              <a:sym typeface="字魂107号-萌趣欢乐体" panose="00000500000000000000" pitchFamily="2" charset="-122"/>
            </a:endParaRPr>
          </a:p>
        </p:txBody>
      </p:sp>
      <p:pic>
        <p:nvPicPr>
          <p:cNvPr id="33" name="图片 32">
            <a:extLst>
              <a:ext uri="{FF2B5EF4-FFF2-40B4-BE49-F238E27FC236}">
                <a16:creationId xmlns:a16="http://schemas.microsoft.com/office/drawing/2014/main" id="{9F1590D5-E59E-4EA7-BBE1-6BF2056C3D9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8631" y="8026"/>
            <a:ext cx="1458563" cy="902331"/>
          </a:xfrm>
          <a:prstGeom prst="rect">
            <a:avLst/>
          </a:prstGeom>
        </p:spPr>
      </p:pic>
      <p:pic>
        <p:nvPicPr>
          <p:cNvPr id="35" name="图片 34">
            <a:extLst>
              <a:ext uri="{FF2B5EF4-FFF2-40B4-BE49-F238E27FC236}">
                <a16:creationId xmlns:a16="http://schemas.microsoft.com/office/drawing/2014/main" id="{BD5191DD-4555-45A5-92A3-1576E80E0AE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3864" y="5760205"/>
            <a:ext cx="1532855" cy="917628"/>
          </a:xfrm>
          <a:prstGeom prst="rect">
            <a:avLst/>
          </a:prstGeom>
        </p:spPr>
      </p:pic>
      <p:pic>
        <p:nvPicPr>
          <p:cNvPr id="36" name="图片 35">
            <a:extLst>
              <a:ext uri="{FF2B5EF4-FFF2-40B4-BE49-F238E27FC236}">
                <a16:creationId xmlns:a16="http://schemas.microsoft.com/office/drawing/2014/main" id="{024D9E76-0FB1-4931-9C91-7A290798E53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96009">
            <a:off x="171844" y="-43020"/>
            <a:ext cx="1632372" cy="113967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435393" y="435290"/>
            <a:ext cx="75034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a) </a:t>
            </a:r>
            <a:r>
              <a:rPr lang="en-US" sz="36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endParaRPr lang="en-US" sz="36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2B978F1-F64D-4A3C-BF4A-B406CD4057E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715981" y="1391645"/>
            <a:ext cx="9158848" cy="4260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904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49A6666-0700-4E9B-97FD-1E30F78B74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61392" y="213975"/>
            <a:ext cx="11913128" cy="6701134"/>
          </a:xfrm>
          <a:prstGeom prst="rect">
            <a:avLst/>
          </a:prstGeom>
        </p:spPr>
      </p:pic>
      <p:pic>
        <p:nvPicPr>
          <p:cNvPr id="6" name="Picture 8" descr="Combo TripU 3N2Ä Novotel PhÃº Quá»c">
            <a:extLst>
              <a:ext uri="{FF2B5EF4-FFF2-40B4-BE49-F238E27FC236}">
                <a16:creationId xmlns:a16="http://schemas.microsoft.com/office/drawing/2014/main" id="{DAB4BC2B-9B1C-4AD4-8ACF-4E1252EBCF9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7269" y="5326639"/>
            <a:ext cx="2125003" cy="1700003"/>
          </a:xfrm>
          <a:prstGeom prst="rect">
            <a:avLst/>
          </a:prstGeom>
          <a:noFill/>
          <a:effectLst>
            <a:glow rad="101600">
              <a:schemeClr val="bg1">
                <a:alpha val="6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MÃ¡y Äiá»n giáº£i 03">
            <a:extLst>
              <a:ext uri="{FF2B5EF4-FFF2-40B4-BE49-F238E27FC236}">
                <a16:creationId xmlns:a16="http://schemas.microsoft.com/office/drawing/2014/main" id="{07303F1B-789B-4287-ABFE-05B2A587159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6648" y="5463240"/>
            <a:ext cx="1380903" cy="1332356"/>
          </a:xfrm>
          <a:prstGeom prst="rect">
            <a:avLst/>
          </a:prstGeom>
          <a:noFill/>
          <a:effectLst>
            <a:glow rad="101600">
              <a:schemeClr val="bg1">
                <a:alpha val="6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MÃ¡y Äiá»n giáº£i 03">
            <a:extLst>
              <a:ext uri="{FF2B5EF4-FFF2-40B4-BE49-F238E27FC236}">
                <a16:creationId xmlns:a16="http://schemas.microsoft.com/office/drawing/2014/main" id="{A4F3B0FA-C8D2-4573-9033-54EDD1EAE38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1272" y="5418161"/>
            <a:ext cx="1380903" cy="1332356"/>
          </a:xfrm>
          <a:prstGeom prst="rect">
            <a:avLst/>
          </a:prstGeom>
          <a:noFill/>
          <a:effectLst>
            <a:glow rad="101600">
              <a:schemeClr val="bg1">
                <a:alpha val="6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[crop output image]">
            <a:extLst>
              <a:ext uri="{FF2B5EF4-FFF2-40B4-BE49-F238E27FC236}">
                <a16:creationId xmlns:a16="http://schemas.microsoft.com/office/drawing/2014/main" id="{4527A01F-8DFE-400B-B20A-F336EAE2367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6992" y="5510859"/>
            <a:ext cx="1721007" cy="1376806"/>
          </a:xfrm>
          <a:prstGeom prst="rect">
            <a:avLst/>
          </a:prstGeom>
          <a:noFill/>
          <a:effectLst>
            <a:glow rad="101600">
              <a:schemeClr val="bg1">
                <a:alpha val="6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6" descr="MÃ¡y Äiá»n giáº£i 03">
            <a:extLst>
              <a:ext uri="{FF2B5EF4-FFF2-40B4-BE49-F238E27FC236}">
                <a16:creationId xmlns:a16="http://schemas.microsoft.com/office/drawing/2014/main" id="{71271965-74F8-4CAE-85A2-990BEB90E98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8813" y="5528685"/>
            <a:ext cx="1380903" cy="1332356"/>
          </a:xfrm>
          <a:prstGeom prst="rect">
            <a:avLst/>
          </a:prstGeom>
          <a:noFill/>
          <a:effectLst>
            <a:glow rad="101600">
              <a:schemeClr val="bg1">
                <a:alpha val="6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B5EE02D2-DAFD-4560-82D0-E8E7994CC2A4}"/>
              </a:ext>
            </a:extLst>
          </p:cNvPr>
          <p:cNvSpPr/>
          <p:nvPr/>
        </p:nvSpPr>
        <p:spPr>
          <a:xfrm>
            <a:off x="11220726" y="6556279"/>
            <a:ext cx="977787" cy="309651"/>
          </a:xfrm>
          <a:prstGeom prst="rect">
            <a:avLst/>
          </a:prstGeom>
          <a:solidFill>
            <a:srgbClr val="F2B344"/>
          </a:solidFill>
          <a:ln>
            <a:solidFill>
              <a:srgbClr val="F2B34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4" name="Picture 6" descr="MÃ¡y Äiá»n giáº£i 03">
            <a:extLst>
              <a:ext uri="{FF2B5EF4-FFF2-40B4-BE49-F238E27FC236}">
                <a16:creationId xmlns:a16="http://schemas.microsoft.com/office/drawing/2014/main" id="{F0420656-0883-4028-9981-A5AA3A04CB4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9919" y="5456150"/>
            <a:ext cx="1380903" cy="1332356"/>
          </a:xfrm>
          <a:prstGeom prst="rect">
            <a:avLst/>
          </a:prstGeom>
          <a:noFill/>
          <a:effectLst>
            <a:glow rad="101600">
              <a:schemeClr val="bg1">
                <a:alpha val="6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FFC74226-22BE-4674-9A29-7C2C135041D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86044" y="449327"/>
            <a:ext cx="7449958" cy="1774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2910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461392" y="213975"/>
            <a:ext cx="11913128" cy="6701134"/>
          </a:xfrm>
          <a:prstGeom prst="rect">
            <a:avLst/>
          </a:prstGeom>
        </p:spPr>
      </p:pic>
      <p:pic>
        <p:nvPicPr>
          <p:cNvPr id="1030" name="Picture 6"/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109561" y="4838040"/>
            <a:ext cx="1639557" cy="1639557"/>
          </a:xfrm>
          <a:prstGeom prst="rect">
            <a:avLst/>
          </a:prstGeom>
          <a:noFill/>
          <a:effectLst>
            <a:glow rad="101600">
              <a:schemeClr val="bg1">
                <a:alpha val="6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649212" y="4941532"/>
            <a:ext cx="1709349" cy="1685443"/>
          </a:xfrm>
          <a:prstGeom prst="rect">
            <a:avLst/>
          </a:prstGeom>
          <a:noFill/>
          <a:effectLst>
            <a:glow rad="101600">
              <a:schemeClr val="bg1">
                <a:alpha val="6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/>
          <p:cNvPicPr>
            <a:picLocks noChangeAspect="1" noChangeArrowheads="1" noCrop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363665" y="4810242"/>
            <a:ext cx="438253" cy="1740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8" descr="Combo TripU 3N2Ä Novotel PhÃº Quá»c"/>
          <p:cNvPicPr>
            <a:picLocks noChangeAspect="1" noChangeArrowheads="1" noCrop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7269" y="5326639"/>
            <a:ext cx="2125003" cy="1700003"/>
          </a:xfrm>
          <a:prstGeom prst="rect">
            <a:avLst/>
          </a:prstGeom>
          <a:noFill/>
          <a:effectLst>
            <a:glow rad="101600">
              <a:schemeClr val="bg1">
                <a:alpha val="6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6" descr="MÃ¡y Äiá»n giáº£i 03"/>
          <p:cNvPicPr>
            <a:picLocks noChangeAspect="1" noChangeArrowheads="1" noCrop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6648" y="5463240"/>
            <a:ext cx="1380903" cy="1332356"/>
          </a:xfrm>
          <a:prstGeom prst="rect">
            <a:avLst/>
          </a:prstGeom>
          <a:noFill/>
          <a:effectLst>
            <a:glow rad="101600">
              <a:schemeClr val="bg1">
                <a:alpha val="6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2" name="Picture 6" descr="MÃ¡y Äiá»n giáº£i 03">
            <a:extLst>
              <a:ext uri="{FF2B5EF4-FFF2-40B4-BE49-F238E27FC236}">
                <a16:creationId xmlns:a16="http://schemas.microsoft.com/office/drawing/2014/main" id="{218DCCB9-F09F-4138-89BC-BAEB487FC20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9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1272" y="5418161"/>
            <a:ext cx="1380903" cy="1332356"/>
          </a:xfrm>
          <a:prstGeom prst="rect">
            <a:avLst/>
          </a:prstGeom>
          <a:noFill/>
          <a:effectLst>
            <a:glow rad="101600">
              <a:schemeClr val="bg1">
                <a:alpha val="6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4" name="Picture 8">
            <a:extLst>
              <a:ext uri="{FF2B5EF4-FFF2-40B4-BE49-F238E27FC236}">
                <a16:creationId xmlns:a16="http://schemas.microsoft.com/office/drawing/2014/main" id="{16D17117-5416-456A-AFA4-EE57C1412C2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554978" y="4890557"/>
            <a:ext cx="1109363" cy="1685443"/>
          </a:xfrm>
          <a:prstGeom prst="rect">
            <a:avLst/>
          </a:prstGeom>
          <a:noFill/>
          <a:effectLst>
            <a:glow rad="101600">
              <a:schemeClr val="bg1">
                <a:alpha val="6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[crop output image]"/>
          <p:cNvPicPr>
            <a:picLocks noChangeAspect="1" noChangeArrowheads="1" noCrop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6992" y="5510859"/>
            <a:ext cx="1721007" cy="1376806"/>
          </a:xfrm>
          <a:prstGeom prst="rect">
            <a:avLst/>
          </a:prstGeom>
          <a:noFill/>
          <a:effectLst>
            <a:glow rad="101600">
              <a:schemeClr val="bg1">
                <a:alpha val="6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31">
            <a:hlinkClick r:id="rId12" action="ppaction://hlinksldjump"/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375" y="1714232"/>
            <a:ext cx="1371600" cy="1350195"/>
          </a:xfrm>
          <a:prstGeom prst="rect">
            <a:avLst/>
          </a:prstGeom>
        </p:spPr>
      </p:pic>
      <p:pic>
        <p:nvPicPr>
          <p:cNvPr id="35" name="Picture 34">
            <a:hlinkClick r:id="rId14" action="ppaction://hlinksldjump"/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0122" y="1714231"/>
            <a:ext cx="1371600" cy="1355526"/>
          </a:xfrm>
          <a:prstGeom prst="rect">
            <a:avLst/>
          </a:prstGeom>
        </p:spPr>
      </p:pic>
      <p:pic>
        <p:nvPicPr>
          <p:cNvPr id="36" name="Picture 35">
            <a:hlinkClick r:id="rId16" action="ppaction://hlinksldjump"/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7332" y="2980751"/>
            <a:ext cx="1371600" cy="1360844"/>
          </a:xfrm>
          <a:prstGeom prst="rect">
            <a:avLst/>
          </a:prstGeom>
        </p:spPr>
      </p:pic>
      <p:pic>
        <p:nvPicPr>
          <p:cNvPr id="63" name="4">
            <a:hlinkClick r:id="rId18" action="ppaction://hlinksldjump"/>
            <a:extLst>
              <a:ext uri="{FF2B5EF4-FFF2-40B4-BE49-F238E27FC236}">
                <a16:creationId xmlns:a16="http://schemas.microsoft.com/office/drawing/2014/main" id="{BCF1E4D9-D86D-4173-AB72-6C1D0761EE96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6781" y="2964041"/>
            <a:ext cx="1371600" cy="1350086"/>
          </a:xfrm>
          <a:prstGeom prst="rect">
            <a:avLst/>
          </a:prstGeom>
        </p:spPr>
      </p:pic>
      <p:pic>
        <p:nvPicPr>
          <p:cNvPr id="9" name="1">
            <a:extLst>
              <a:ext uri="{FF2B5EF4-FFF2-40B4-BE49-F238E27FC236}">
                <a16:creationId xmlns:a16="http://schemas.microsoft.com/office/drawing/2014/main" id="{0B4C22A7-623E-49AD-8616-EEEE23D0862D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4306657" y="5850734"/>
            <a:ext cx="861350" cy="861350"/>
          </a:xfrm>
          <a:prstGeom prst="rect">
            <a:avLst/>
          </a:prstGeom>
        </p:spPr>
      </p:pic>
      <p:pic>
        <p:nvPicPr>
          <p:cNvPr id="76" name="Picture 75">
            <a:extLst>
              <a:ext uri="{FF2B5EF4-FFF2-40B4-BE49-F238E27FC236}">
                <a16:creationId xmlns:a16="http://schemas.microsoft.com/office/drawing/2014/main" id="{A42481CE-5852-4C51-8E85-E59498676DAC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5649673" y="5851760"/>
            <a:ext cx="861350" cy="861350"/>
          </a:xfrm>
          <a:prstGeom prst="rect">
            <a:avLst/>
          </a:prstGeom>
        </p:spPr>
      </p:pic>
      <p:pic>
        <p:nvPicPr>
          <p:cNvPr id="77" name="Picture 76">
            <a:extLst>
              <a:ext uri="{FF2B5EF4-FFF2-40B4-BE49-F238E27FC236}">
                <a16:creationId xmlns:a16="http://schemas.microsoft.com/office/drawing/2014/main" id="{1D2D9607-E9DC-4604-B4AB-DFE7C854F536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7052272" y="5884597"/>
            <a:ext cx="861350" cy="861350"/>
          </a:xfrm>
          <a:prstGeom prst="rect">
            <a:avLst/>
          </a:prstGeom>
        </p:spPr>
      </p:pic>
      <p:pic>
        <p:nvPicPr>
          <p:cNvPr id="78" name="Picture 77">
            <a:extLst>
              <a:ext uri="{FF2B5EF4-FFF2-40B4-BE49-F238E27FC236}">
                <a16:creationId xmlns:a16="http://schemas.microsoft.com/office/drawing/2014/main" id="{0B0CF6D9-5DAD-4251-AACD-2644AEFC2F61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8516737" y="5898018"/>
            <a:ext cx="861350" cy="86135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7182E999-0468-4D26-81D3-0A1857CDC4EE}"/>
              </a:ext>
            </a:extLst>
          </p:cNvPr>
          <p:cNvSpPr/>
          <p:nvPr/>
        </p:nvSpPr>
        <p:spPr>
          <a:xfrm>
            <a:off x="11220726" y="6556279"/>
            <a:ext cx="977787" cy="309651"/>
          </a:xfrm>
          <a:prstGeom prst="rect">
            <a:avLst/>
          </a:prstGeom>
          <a:solidFill>
            <a:srgbClr val="F2B344"/>
          </a:solidFill>
          <a:ln>
            <a:solidFill>
              <a:srgbClr val="F2B34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A517BC5-CA1D-4650-91BC-33FCA8E2626F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2786044" y="449327"/>
            <a:ext cx="7449958" cy="1774090"/>
          </a:xfrm>
          <a:prstGeom prst="rect">
            <a:avLst/>
          </a:prstGeom>
        </p:spPr>
      </p:pic>
      <p:sp>
        <p:nvSpPr>
          <p:cNvPr id="2" name="Rectangle: Rounded Corners 1">
            <a:hlinkClick r:id="rId22" action="ppaction://hlinksldjump"/>
            <a:extLst>
              <a:ext uri="{FF2B5EF4-FFF2-40B4-BE49-F238E27FC236}">
                <a16:creationId xmlns:a16="http://schemas.microsoft.com/office/drawing/2014/main" id="{1D73A078-607B-4B1A-941C-9CF414D5094C}"/>
              </a:ext>
            </a:extLst>
          </p:cNvPr>
          <p:cNvSpPr/>
          <p:nvPr/>
        </p:nvSpPr>
        <p:spPr>
          <a:xfrm>
            <a:off x="10744200" y="213975"/>
            <a:ext cx="1251857" cy="58068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Học</a:t>
            </a:r>
            <a:r>
              <a:rPr lang="en-US" dirty="0"/>
              <a:t> </a:t>
            </a:r>
            <a:r>
              <a:rPr lang="en-US" dirty="0" err="1"/>
              <a:t>tiếp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98472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6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3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7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6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7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00"/>
                            </p:stCondLst>
                            <p:childTnLst>
                              <p:par>
                                <p:cTn id="7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7"/>
                  </p:tgtEl>
                </p:cond>
              </p:nextCondLst>
            </p:seq>
            <p:seq concurrent="1" nextAc="seek">
              <p:cTn id="85" restart="whenNotActive" fill="hold" evtFilter="cancelBubble" nodeType="interactiveSeq">
                <p:stCondLst>
                  <p:cond evt="onClick" delay="0">
                    <p:tgtEl>
                      <p:spTgt spid="7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6" fill="hold">
                      <p:stCondLst>
                        <p:cond delay="0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9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500"/>
                            </p:stCondLst>
                            <p:childTnLst>
                              <p:par>
                                <p:cTn id="9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8"/>
                  </p:tgtEl>
                </p:cond>
              </p:nextCondLst>
            </p:seq>
            <p:seq concurrent="1" nextAc="seek">
              <p:cTn id="104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5" fill="hold">
                      <p:stCondLst>
                        <p:cond delay="0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2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Picture 57">
            <a:extLst>
              <a:ext uri="{FF2B5EF4-FFF2-40B4-BE49-F238E27FC236}">
                <a16:creationId xmlns:a16="http://schemas.microsoft.com/office/drawing/2014/main" id="{D4919FE6-FB4D-410F-9D52-1FCA39CFB1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sp>
        <p:nvSpPr>
          <p:cNvPr id="81" name="Rectangle: Rounded Corners 80">
            <a:extLst>
              <a:ext uri="{FF2B5EF4-FFF2-40B4-BE49-F238E27FC236}">
                <a16:creationId xmlns:a16="http://schemas.microsoft.com/office/drawing/2014/main" id="{66A40A10-AD80-4DE0-B7FB-BBFF124FFE28}"/>
              </a:ext>
            </a:extLst>
          </p:cNvPr>
          <p:cNvSpPr/>
          <p:nvPr/>
        </p:nvSpPr>
        <p:spPr>
          <a:xfrm>
            <a:off x="854552" y="235974"/>
            <a:ext cx="10500851" cy="3716593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3" name="Rectangle: Rounded Corners 82">
            <a:extLst>
              <a:ext uri="{FF2B5EF4-FFF2-40B4-BE49-F238E27FC236}">
                <a16:creationId xmlns:a16="http://schemas.microsoft.com/office/drawing/2014/main" id="{69FAAC32-AC95-4156-AA5E-D1B76E976816}"/>
              </a:ext>
            </a:extLst>
          </p:cNvPr>
          <p:cNvSpPr/>
          <p:nvPr/>
        </p:nvSpPr>
        <p:spPr>
          <a:xfrm>
            <a:off x="2514601" y="4351424"/>
            <a:ext cx="7173686" cy="1080547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0" b="1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Đáp</a:t>
            </a:r>
            <a:r>
              <a:rPr lang="en-US" sz="60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án</a:t>
            </a:r>
            <a:r>
              <a:rPr lang="en-US" sz="60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: 9</a:t>
            </a:r>
            <a:endParaRPr kumimoji="0" lang="en-US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0" name="Picture 6" descr="MÃ¡y Äiá»n giáº£i 03">
            <a:hlinkClick r:id="rId3" action="ppaction://hlinksldjump"/>
            <a:extLst>
              <a:ext uri="{FF2B5EF4-FFF2-40B4-BE49-F238E27FC236}">
                <a16:creationId xmlns:a16="http://schemas.microsoft.com/office/drawing/2014/main" id="{375E0DC0-532E-4278-8180-0A539BD949A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07507" y="5044966"/>
            <a:ext cx="1895791" cy="1829143"/>
          </a:xfrm>
          <a:prstGeom prst="rect">
            <a:avLst/>
          </a:prstGeom>
          <a:noFill/>
          <a:effectLst>
            <a:glow rad="101600">
              <a:schemeClr val="bg1">
                <a:alpha val="6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Line 69">
            <a:extLst>
              <a:ext uri="{FF2B5EF4-FFF2-40B4-BE49-F238E27FC236}">
                <a16:creationId xmlns:a16="http://schemas.microsoft.com/office/drawing/2014/main" id="{C9446215-B009-4CA7-A560-A83AC5A458AE}"/>
              </a:ext>
            </a:extLst>
          </p:cNvPr>
          <p:cNvSpPr>
            <a:spLocks noChangeShapeType="1"/>
          </p:cNvSpPr>
          <p:nvPr/>
        </p:nvSpPr>
        <p:spPr bwMode="auto">
          <a:xfrm>
            <a:off x="6253220" y="361004"/>
            <a:ext cx="0" cy="1598026"/>
          </a:xfrm>
          <a:prstGeom prst="line">
            <a:avLst/>
          </a:prstGeom>
          <a:noFill/>
          <a:ln w="762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pPr defTabSz="609630"/>
            <a:endParaRPr lang="en-US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6" name="Line 70">
            <a:extLst>
              <a:ext uri="{FF2B5EF4-FFF2-40B4-BE49-F238E27FC236}">
                <a16:creationId xmlns:a16="http://schemas.microsoft.com/office/drawing/2014/main" id="{BFAF431F-5737-4E52-8A22-AE6EAFE93D87}"/>
              </a:ext>
            </a:extLst>
          </p:cNvPr>
          <p:cNvSpPr>
            <a:spLocks noChangeShapeType="1"/>
          </p:cNvSpPr>
          <p:nvPr/>
        </p:nvSpPr>
        <p:spPr bwMode="auto">
          <a:xfrm>
            <a:off x="6253220" y="1176285"/>
            <a:ext cx="782327" cy="0"/>
          </a:xfrm>
          <a:prstGeom prst="line">
            <a:avLst/>
          </a:prstGeom>
          <a:noFill/>
          <a:ln w="762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pPr defTabSz="609630"/>
            <a:endParaRPr lang="en-US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7" name="Text Box 120">
            <a:extLst>
              <a:ext uri="{FF2B5EF4-FFF2-40B4-BE49-F238E27FC236}">
                <a16:creationId xmlns:a16="http://schemas.microsoft.com/office/drawing/2014/main" id="{FA11F735-5CAD-4F89-B468-8990F968D4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63491" y="220162"/>
            <a:ext cx="2569414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09630">
              <a:spcBef>
                <a:spcPct val="50000"/>
              </a:spcBef>
            </a:pPr>
            <a:r>
              <a:rPr lang="en-US" altLang="en-US" sz="6400" b="1" dirty="0">
                <a:solidFill>
                  <a:prstClr val="black"/>
                </a:solidFill>
                <a:latin typeface="Times New Roman" panose="02020603050405020304" pitchFamily="18" charset="0"/>
              </a:rPr>
              <a:t>18  2</a:t>
            </a:r>
          </a:p>
        </p:txBody>
      </p:sp>
      <p:sp>
        <p:nvSpPr>
          <p:cNvPr id="18" name="Text Box 65">
            <a:extLst>
              <a:ext uri="{FF2B5EF4-FFF2-40B4-BE49-F238E27FC236}">
                <a16:creationId xmlns:a16="http://schemas.microsoft.com/office/drawing/2014/main" id="{C1CD71F0-9AA4-4B93-AF3E-A9D023717C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99579" y="1997574"/>
            <a:ext cx="1226311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0</a:t>
            </a:r>
          </a:p>
        </p:txBody>
      </p:sp>
      <p:sp>
        <p:nvSpPr>
          <p:cNvPr id="19" name="Line 66">
            <a:extLst>
              <a:ext uri="{FF2B5EF4-FFF2-40B4-BE49-F238E27FC236}">
                <a16:creationId xmlns:a16="http://schemas.microsoft.com/office/drawing/2014/main" id="{54AD0066-0A79-4117-82C0-BAACAD933BE1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824901" y="2126672"/>
            <a:ext cx="1582427" cy="3669"/>
          </a:xfrm>
          <a:prstGeom prst="line">
            <a:avLst/>
          </a:prstGeom>
          <a:noFill/>
          <a:ln w="762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Text Box 121">
            <a:extLst>
              <a:ext uri="{FF2B5EF4-FFF2-40B4-BE49-F238E27FC236}">
                <a16:creationId xmlns:a16="http://schemas.microsoft.com/office/drawing/2014/main" id="{D17C7796-0932-49D1-B617-C5022A3523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32403" y="1103986"/>
            <a:ext cx="1751873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9</a:t>
            </a:r>
          </a:p>
        </p:txBody>
      </p:sp>
      <p:sp>
        <p:nvSpPr>
          <p:cNvPr id="22" name="Text Box 122">
            <a:extLst>
              <a:ext uri="{FF2B5EF4-FFF2-40B4-BE49-F238E27FC236}">
                <a16:creationId xmlns:a16="http://schemas.microsoft.com/office/drawing/2014/main" id="{23762505-8281-45D7-A3CC-A98DD26E0E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22800" y="1076240"/>
            <a:ext cx="961909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18</a:t>
            </a:r>
          </a:p>
        </p:txBody>
      </p:sp>
    </p:spTree>
    <p:extLst>
      <p:ext uri="{BB962C8B-B14F-4D97-AF65-F5344CB8AC3E}">
        <p14:creationId xmlns:p14="http://schemas.microsoft.com/office/powerpoint/2010/main" val="37515546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3" grpId="0" animBg="1"/>
      <p:bldP spid="18" grpId="0"/>
      <p:bldP spid="19" grpId="0" animBg="1"/>
      <p:bldP spid="21" grpId="0"/>
      <p:bldP spid="2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Picture 57">
            <a:extLst>
              <a:ext uri="{FF2B5EF4-FFF2-40B4-BE49-F238E27FC236}">
                <a16:creationId xmlns:a16="http://schemas.microsoft.com/office/drawing/2014/main" id="{D4919FE6-FB4D-410F-9D52-1FCA39CFB1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sp>
        <p:nvSpPr>
          <p:cNvPr id="81" name="Rectangle: Rounded Corners 80">
            <a:extLst>
              <a:ext uri="{FF2B5EF4-FFF2-40B4-BE49-F238E27FC236}">
                <a16:creationId xmlns:a16="http://schemas.microsoft.com/office/drawing/2014/main" id="{66A40A10-AD80-4DE0-B7FB-BBFF124FFE28}"/>
              </a:ext>
            </a:extLst>
          </p:cNvPr>
          <p:cNvSpPr/>
          <p:nvPr/>
        </p:nvSpPr>
        <p:spPr>
          <a:xfrm>
            <a:off x="854552" y="235974"/>
            <a:ext cx="10500851" cy="3716593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17" name="Picture 8" descr="Combo TripU 3N2Ä Novotel PhÃº Quá»c">
            <a:hlinkClick r:id="rId3" action="ppaction://hlinksldjump"/>
            <a:extLst>
              <a:ext uri="{FF2B5EF4-FFF2-40B4-BE49-F238E27FC236}">
                <a16:creationId xmlns:a16="http://schemas.microsoft.com/office/drawing/2014/main" id="{EDFD3E5B-8D02-4DDD-8936-C2FB8CE249D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77399" y="4787124"/>
            <a:ext cx="2838252" cy="2270602"/>
          </a:xfrm>
          <a:prstGeom prst="rect">
            <a:avLst/>
          </a:prstGeom>
          <a:noFill/>
          <a:effectLst>
            <a:glow rad="101600">
              <a:schemeClr val="bg1">
                <a:alpha val="6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6D8134A1-6174-4225-AFD3-A6204EEE76C9}"/>
              </a:ext>
            </a:extLst>
          </p:cNvPr>
          <p:cNvSpPr/>
          <p:nvPr/>
        </p:nvSpPr>
        <p:spPr>
          <a:xfrm>
            <a:off x="2514601" y="4351424"/>
            <a:ext cx="7173686" cy="1080547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0" b="1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Đáp</a:t>
            </a:r>
            <a:r>
              <a:rPr lang="en-US" sz="60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án</a:t>
            </a:r>
            <a:r>
              <a:rPr lang="en-US" sz="60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: 4 </a:t>
            </a:r>
            <a:r>
              <a:rPr lang="en-US" sz="6000" b="1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dư</a:t>
            </a:r>
            <a:r>
              <a:rPr lang="en-US" sz="60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3</a:t>
            </a:r>
            <a:endParaRPr kumimoji="0" lang="en-US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5" name="Line 69">
            <a:extLst>
              <a:ext uri="{FF2B5EF4-FFF2-40B4-BE49-F238E27FC236}">
                <a16:creationId xmlns:a16="http://schemas.microsoft.com/office/drawing/2014/main" id="{830DA0AD-5202-4D9A-BD8D-AD868AB3D733}"/>
              </a:ext>
            </a:extLst>
          </p:cNvPr>
          <p:cNvSpPr>
            <a:spLocks noChangeShapeType="1"/>
          </p:cNvSpPr>
          <p:nvPr/>
        </p:nvSpPr>
        <p:spPr bwMode="auto">
          <a:xfrm>
            <a:off x="6253220" y="361004"/>
            <a:ext cx="0" cy="1598026"/>
          </a:xfrm>
          <a:prstGeom prst="line">
            <a:avLst/>
          </a:prstGeom>
          <a:noFill/>
          <a:ln w="762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pPr defTabSz="609630"/>
            <a:endParaRPr lang="en-US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6" name="Line 70">
            <a:extLst>
              <a:ext uri="{FF2B5EF4-FFF2-40B4-BE49-F238E27FC236}">
                <a16:creationId xmlns:a16="http://schemas.microsoft.com/office/drawing/2014/main" id="{D9ED3B75-954B-47C9-B681-398611893E6D}"/>
              </a:ext>
            </a:extLst>
          </p:cNvPr>
          <p:cNvSpPr>
            <a:spLocks noChangeShapeType="1"/>
          </p:cNvSpPr>
          <p:nvPr/>
        </p:nvSpPr>
        <p:spPr bwMode="auto">
          <a:xfrm>
            <a:off x="6253220" y="1176285"/>
            <a:ext cx="782327" cy="0"/>
          </a:xfrm>
          <a:prstGeom prst="line">
            <a:avLst/>
          </a:prstGeom>
          <a:noFill/>
          <a:ln w="762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pPr defTabSz="609630"/>
            <a:endParaRPr lang="en-US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7" name="Text Box 120">
            <a:extLst>
              <a:ext uri="{FF2B5EF4-FFF2-40B4-BE49-F238E27FC236}">
                <a16:creationId xmlns:a16="http://schemas.microsoft.com/office/drawing/2014/main" id="{344BCAF9-B1C5-47A4-AEA5-0DB7BFF218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63491" y="220162"/>
            <a:ext cx="2569414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09630">
              <a:spcBef>
                <a:spcPct val="50000"/>
              </a:spcBef>
            </a:pPr>
            <a:r>
              <a:rPr lang="en-US" altLang="en-US" sz="6400" b="1" dirty="0">
                <a:solidFill>
                  <a:prstClr val="black"/>
                </a:solidFill>
                <a:latin typeface="Times New Roman" panose="02020603050405020304" pitchFamily="18" charset="0"/>
              </a:rPr>
              <a:t>23  5</a:t>
            </a:r>
          </a:p>
        </p:txBody>
      </p:sp>
      <p:sp>
        <p:nvSpPr>
          <p:cNvPr id="28" name="Text Box 65">
            <a:extLst>
              <a:ext uri="{FF2B5EF4-FFF2-40B4-BE49-F238E27FC236}">
                <a16:creationId xmlns:a16="http://schemas.microsoft.com/office/drawing/2014/main" id="{D28A8D89-4043-4851-9700-F3F7661F94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99579" y="1997574"/>
            <a:ext cx="1226311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3</a:t>
            </a:r>
          </a:p>
        </p:txBody>
      </p:sp>
      <p:sp>
        <p:nvSpPr>
          <p:cNvPr id="29" name="Line 66">
            <a:extLst>
              <a:ext uri="{FF2B5EF4-FFF2-40B4-BE49-F238E27FC236}">
                <a16:creationId xmlns:a16="http://schemas.microsoft.com/office/drawing/2014/main" id="{32BDC22F-E0E4-45DB-92AE-51C586A2298D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824901" y="2126672"/>
            <a:ext cx="1582427" cy="3669"/>
          </a:xfrm>
          <a:prstGeom prst="line">
            <a:avLst/>
          </a:prstGeom>
          <a:noFill/>
          <a:ln w="762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0" name="Text Box 121">
            <a:extLst>
              <a:ext uri="{FF2B5EF4-FFF2-40B4-BE49-F238E27FC236}">
                <a16:creationId xmlns:a16="http://schemas.microsoft.com/office/drawing/2014/main" id="{E9AE9591-B368-4E37-A0B3-F7E694D8AC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32403" y="1103986"/>
            <a:ext cx="1751873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4</a:t>
            </a:r>
          </a:p>
        </p:txBody>
      </p:sp>
      <p:sp>
        <p:nvSpPr>
          <p:cNvPr id="31" name="Text Box 122">
            <a:extLst>
              <a:ext uri="{FF2B5EF4-FFF2-40B4-BE49-F238E27FC236}">
                <a16:creationId xmlns:a16="http://schemas.microsoft.com/office/drawing/2014/main" id="{71AE286F-4C9B-4886-AE6F-2DDF585712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22800" y="1076240"/>
            <a:ext cx="961909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20</a:t>
            </a:r>
          </a:p>
        </p:txBody>
      </p:sp>
    </p:spTree>
    <p:extLst>
      <p:ext uri="{BB962C8B-B14F-4D97-AF65-F5344CB8AC3E}">
        <p14:creationId xmlns:p14="http://schemas.microsoft.com/office/powerpoint/2010/main" val="1180440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8" grpId="0"/>
      <p:bldP spid="29" grpId="0" animBg="1"/>
      <p:bldP spid="30" grpId="0"/>
      <p:bldP spid="31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1055"/>
</p:tagLst>
</file>

<file path=ppt/theme/theme1.xml><?xml version="1.0" encoding="utf-8"?>
<a:theme xmlns:a="http://schemas.openxmlformats.org/drawingml/2006/main" name="Office 主题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D9E6F7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44546A"/>
    </a:dk2>
    <a:lt2>
      <a:srgbClr val="E7E6E6"/>
    </a:lt2>
    <a:accent1>
      <a:srgbClr val="D9E6F7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44546A"/>
    </a:dk2>
    <a:lt2>
      <a:srgbClr val="E7E6E6"/>
    </a:lt2>
    <a:accent1>
      <a:srgbClr val="D9E6F7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44546A"/>
    </a:dk2>
    <a:lt2>
      <a:srgbClr val="E7E6E6"/>
    </a:lt2>
    <a:accent1>
      <a:srgbClr val="D9E6F7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4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44546A"/>
    </a:dk2>
    <a:lt2>
      <a:srgbClr val="E7E6E6"/>
    </a:lt2>
    <a:accent1>
      <a:srgbClr val="D9E6F7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5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44546A"/>
    </a:dk2>
    <a:lt2>
      <a:srgbClr val="E7E6E6"/>
    </a:lt2>
    <a:accent1>
      <a:srgbClr val="D9E6F7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6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44546A"/>
    </a:dk2>
    <a:lt2>
      <a:srgbClr val="E7E6E6"/>
    </a:lt2>
    <a:accent1>
      <a:srgbClr val="D9E6F7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781</TotalTime>
  <Words>301</Words>
  <Application>Microsoft Office PowerPoint</Application>
  <PresentationFormat>Widescreen</PresentationFormat>
  <Paragraphs>62</Paragraphs>
  <Slides>14</Slides>
  <Notes>9</Notes>
  <HiddenSlides>0</HiddenSlides>
  <MMClips>1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14</vt:i4>
      </vt:variant>
    </vt:vector>
  </HeadingPairs>
  <TitlesOfParts>
    <vt:vector size="27" baseType="lpstr">
      <vt:lpstr>等线</vt:lpstr>
      <vt:lpstr>等线 Light</vt:lpstr>
      <vt:lpstr>字魂107号-萌趣欢乐体</vt:lpstr>
      <vt:lpstr>Arial</vt:lpstr>
      <vt:lpstr>Arial-Rounded</vt:lpstr>
      <vt:lpstr>Calibri</vt:lpstr>
      <vt:lpstr>Calibri Light</vt:lpstr>
      <vt:lpstr>Fredoka One</vt:lpstr>
      <vt:lpstr>Times New Roman</vt:lpstr>
      <vt:lpstr>Office 主题</vt:lpstr>
      <vt:lpstr>Office 主题​​</vt:lpstr>
      <vt:lpstr>2_Office 主题​​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1055</dc:title>
  <dc:creator>DELL</dc:creator>
  <cp:lastModifiedBy>Thao Tran</cp:lastModifiedBy>
  <cp:revision>108</cp:revision>
  <dcterms:modified xsi:type="dcterms:W3CDTF">2022-09-25T12:39:25Z</dcterms:modified>
</cp:coreProperties>
</file>