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4"/>
  </p:notesMasterIdLst>
  <p:sldIdLst>
    <p:sldId id="257" r:id="rId4"/>
    <p:sldId id="258" r:id="rId5"/>
    <p:sldId id="425" r:id="rId6"/>
    <p:sldId id="456" r:id="rId7"/>
    <p:sldId id="457" r:id="rId8"/>
    <p:sldId id="458" r:id="rId9"/>
    <p:sldId id="459" r:id="rId10"/>
    <p:sldId id="460" r:id="rId11"/>
    <p:sldId id="288" r:id="rId12"/>
    <p:sldId id="439" r:id="rId13"/>
    <p:sldId id="289" r:id="rId14"/>
    <p:sldId id="427" r:id="rId15"/>
    <p:sldId id="455" r:id="rId16"/>
    <p:sldId id="433" r:id="rId17"/>
    <p:sldId id="434" r:id="rId18"/>
    <p:sldId id="454" r:id="rId19"/>
    <p:sldId id="435" r:id="rId20"/>
    <p:sldId id="449" r:id="rId21"/>
    <p:sldId id="453" r:id="rId22"/>
    <p:sldId id="415" r:id="rId23"/>
    <p:sldId id="260" r:id="rId24"/>
    <p:sldId id="441" r:id="rId25"/>
    <p:sldId id="262" r:id="rId26"/>
    <p:sldId id="463" r:id="rId27"/>
    <p:sldId id="286" r:id="rId28"/>
    <p:sldId id="451" r:id="rId29"/>
    <p:sldId id="450" r:id="rId30"/>
    <p:sldId id="355" r:id="rId31"/>
    <p:sldId id="452" r:id="rId32"/>
    <p:sldId id="402" r:id="rId33"/>
    <p:sldId id="281" r:id="rId34"/>
    <p:sldId id="283" r:id="rId35"/>
    <p:sldId id="282" r:id="rId36"/>
    <p:sldId id="284" r:id="rId37"/>
    <p:sldId id="285" r:id="rId38"/>
    <p:sldId id="290" r:id="rId39"/>
    <p:sldId id="275" r:id="rId40"/>
    <p:sldId id="464" r:id="rId41"/>
    <p:sldId id="347" r:id="rId42"/>
    <p:sldId id="398" r:id="rId43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40D1"/>
    <a:srgbClr val="FFD44B"/>
    <a:srgbClr val="71DAFF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5" autoAdjust="0"/>
    <p:restoredTop sz="91637" autoAdjust="0"/>
  </p:normalViewPr>
  <p:slideViewPr>
    <p:cSldViewPr>
      <p:cViewPr varScale="1">
        <p:scale>
          <a:sx n="72" d="100"/>
          <a:sy n="72" d="100"/>
        </p:scale>
        <p:origin x="204" y="66"/>
      </p:cViewPr>
      <p:guideLst>
        <p:guide orient="horz" pos="2160"/>
        <p:guide pos="383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linh động</a:t>
            </a:r>
            <a:r>
              <a:rPr lang="en-US" baseline="0"/>
              <a:t> tổ chức hđ cho HS ôn lại bài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18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8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9F448D-067C-4AA7-8944-0B61205DCB44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484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9F448D-067C-4AA7-8944-0B61205DCB44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994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44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084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Câu</a:t>
            </a:r>
            <a:r>
              <a:rPr lang="en-US" baseline="0"/>
              <a:t> dài nên GV hướng dẫn viết bảng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85044"/>
      </p:ext>
    </p:extLst>
  </p:cSld>
  <p:clrMapOvr>
    <a:masterClrMapping/>
  </p:clrMapOvr>
  <p:transition advTm="6645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11732"/>
      </p:ext>
    </p:extLst>
  </p:cSld>
  <p:clrMapOvr>
    <a:masterClrMapping/>
  </p:clrMapOvr>
  <p:transition advTm="6645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885998"/>
      </p:ext>
    </p:extLst>
  </p:cSld>
  <p:clrMapOvr>
    <a:masterClrMapping/>
  </p:clrMapOvr>
  <p:transition advTm="6645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36368"/>
      </p:ext>
    </p:extLst>
  </p:cSld>
  <p:clrMapOvr>
    <a:masterClrMapping/>
  </p:clrMapOvr>
  <p:transition advTm="6645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588724"/>
      </p:ext>
    </p:extLst>
  </p:cSld>
  <p:clrMapOvr>
    <a:masterClrMapping/>
  </p:clrMapOvr>
  <p:transition advTm="6645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335380"/>
      </p:ext>
    </p:extLst>
  </p:cSld>
  <p:clrMapOvr>
    <a:masterClrMapping/>
  </p:clrMapOvr>
  <p:transition advTm="6645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64905"/>
      </p:ext>
    </p:extLst>
  </p:cSld>
  <p:clrMapOvr>
    <a:masterClrMapping/>
  </p:clrMapOvr>
  <p:transition advTm="6645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726617"/>
      </p:ext>
    </p:extLst>
  </p:cSld>
  <p:clrMapOvr>
    <a:masterClrMapping/>
  </p:clrMapOvr>
  <p:transition advTm="6645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930986"/>
      </p:ext>
    </p:extLst>
  </p:cSld>
  <p:clrMapOvr>
    <a:masterClrMapping/>
  </p:clrMapOvr>
  <p:transition advTm="6645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09156"/>
      </p:ext>
    </p:extLst>
  </p:cSld>
  <p:clrMapOvr>
    <a:masterClrMapping/>
  </p:clrMapOvr>
  <p:transition advTm="6645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39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39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81979"/>
      </p:ext>
    </p:extLst>
  </p:cSld>
  <p:clrMapOvr>
    <a:masterClrMapping/>
  </p:clrMapOvr>
  <p:transition advTm="6645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0D902-E3FD-41D4-B99A-597D73F1A1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797048"/>
      </p:ext>
    </p:extLst>
  </p:cSld>
  <p:clrMapOvr>
    <a:masterClrMapping/>
  </p:clrMapOvr>
  <p:transition advTm="6645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2D8B6-A4AC-42E0-BA92-63F5808EFA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089788"/>
      </p:ext>
    </p:extLst>
  </p:cSld>
  <p:clrMapOvr>
    <a:masterClrMapping/>
  </p:clrMapOvr>
  <p:transition advTm="6645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5E828-E5B7-4D4D-9B80-7E0F84246B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479796"/>
      </p:ext>
    </p:extLst>
  </p:cSld>
  <p:clrMapOvr>
    <a:masterClrMapping/>
  </p:clrMapOvr>
  <p:transition advTm="6645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89393-D349-44D7-AD3D-BABF296EAA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870010"/>
      </p:ext>
    </p:extLst>
  </p:cSld>
  <p:clrMapOvr>
    <a:masterClrMapping/>
  </p:clrMapOvr>
  <p:transition advTm="6645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B5BE1-1900-417B-AE8E-E6037FDDFC2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802141"/>
      </p:ext>
    </p:extLst>
  </p:cSld>
  <p:clrMapOvr>
    <a:masterClrMapping/>
  </p:clrMapOvr>
  <p:transition advTm="6645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BC497-F838-49E0-8278-72BCFF454F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8935"/>
      </p:ext>
    </p:extLst>
  </p:cSld>
  <p:clrMapOvr>
    <a:masterClrMapping/>
  </p:clrMapOvr>
  <p:transition advTm="6645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6F88C-A493-4071-8513-6FE15AE74A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233754"/>
      </p:ext>
    </p:extLst>
  </p:cSld>
  <p:clrMapOvr>
    <a:masterClrMapping/>
  </p:clrMapOvr>
  <p:transition advTm="6645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84FC0-1499-44A9-97CF-09119C7CF3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799184"/>
      </p:ext>
    </p:extLst>
  </p:cSld>
  <p:clrMapOvr>
    <a:masterClrMapping/>
  </p:clrMapOvr>
  <p:transition advTm="6645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74ED5-F850-4853-B39F-47DCA0B681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75000"/>
      </p:ext>
    </p:extLst>
  </p:cSld>
  <p:clrMapOvr>
    <a:masterClrMapping/>
  </p:clrMapOvr>
  <p:transition advTm="6645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9B0F0-6FB0-4512-B550-AF40F1A0DD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413604"/>
      </p:ext>
    </p:extLst>
  </p:cSld>
  <p:clrMapOvr>
    <a:masterClrMapping/>
  </p:clrMapOvr>
  <p:transition advTm="6645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39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39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13C44-666D-497D-9BA3-E1180D68CD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956017"/>
      </p:ext>
    </p:extLst>
  </p:cSld>
  <p:clrMapOvr>
    <a:masterClrMapping/>
  </p:clrMapOvr>
  <p:transition advTm="6645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8092" y="274639"/>
            <a:ext cx="10945654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8092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55295" y="6245225"/>
            <a:ext cx="3851249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15984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fld id="{BED2BAF4-63E0-45E4-909C-0AF5B3B4DC4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238364"/>
      </p:ext>
    </p:extLst>
  </p:cSld>
  <p:clrMapOvr>
    <a:masterClrMapping/>
  </p:clrMapOvr>
  <p:transition advTm="6645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05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Tm="6645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8092" y="274638"/>
            <a:ext cx="1094565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8092" y="1600201"/>
            <a:ext cx="1094565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8092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5295" y="6245225"/>
            <a:ext cx="3851249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5984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16920F-CB97-41FB-B4FF-EE984BB0C14E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582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advTm="6645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12.xml"/><Relationship Id="rId7" Type="http://schemas.openxmlformats.org/officeDocument/2006/relationships/slide" Target="slide16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slide" Target="slide20.xml"/><Relationship Id="rId5" Type="http://schemas.openxmlformats.org/officeDocument/2006/relationships/slide" Target="slide14.xml"/><Relationship Id="rId10" Type="http://schemas.openxmlformats.org/officeDocument/2006/relationships/slide" Target="slide19.xml"/><Relationship Id="rId4" Type="http://schemas.openxmlformats.org/officeDocument/2006/relationships/slide" Target="slide13.xml"/><Relationship Id="rId9" Type="http://schemas.openxmlformats.org/officeDocument/2006/relationships/slide" Target="slide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1.mp3"/><Relationship Id="rId7" Type="http://schemas.openxmlformats.org/officeDocument/2006/relationships/image" Target="../media/image6.gif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5" Type="http://schemas.openxmlformats.org/officeDocument/2006/relationships/hyperlink" Target="http://www.graphicsfactory.com/Clip_Art/Holidays/Christmas/snowman001_c_143923.html" TargetMode="Externa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3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H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9714DAC-9D69-4DD7-BE34-31C90D169DAF}"/>
              </a:ext>
            </a:extLst>
          </p:cNvPr>
          <p:cNvSpPr txBox="1"/>
          <p:nvPr/>
        </p:nvSpPr>
        <p:spPr>
          <a:xfrm>
            <a:off x="8062119" y="5715000"/>
            <a:ext cx="32530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 62,63</a:t>
            </a: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" name="Table 66">
            <a:extLst>
              <a:ext uri="{FF2B5EF4-FFF2-40B4-BE49-F238E27FC236}">
                <a16:creationId xmlns:a16="http://schemas.microsoft.com/office/drawing/2014/main" id="{594FAF58-A7C9-4A17-8D13-11A89FDBB0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924730"/>
              </p:ext>
            </p:extLst>
          </p:nvPr>
        </p:nvGraphicFramePr>
        <p:xfrm>
          <a:off x="2239303" y="1196645"/>
          <a:ext cx="7848600" cy="4766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9125">
                  <a:extLst>
                    <a:ext uri="{9D8B030D-6E8A-4147-A177-3AD203B41FA5}">
                      <a16:colId xmlns:a16="http://schemas.microsoft.com/office/drawing/2014/main" val="3333423462"/>
                    </a:ext>
                  </a:extLst>
                </a:gridCol>
                <a:gridCol w="1900519">
                  <a:extLst>
                    <a:ext uri="{9D8B030D-6E8A-4147-A177-3AD203B41FA5}">
                      <a16:colId xmlns:a16="http://schemas.microsoft.com/office/drawing/2014/main" val="935555185"/>
                    </a:ext>
                  </a:extLst>
                </a:gridCol>
                <a:gridCol w="1889478">
                  <a:extLst>
                    <a:ext uri="{9D8B030D-6E8A-4147-A177-3AD203B41FA5}">
                      <a16:colId xmlns:a16="http://schemas.microsoft.com/office/drawing/2014/main" val="1005062108"/>
                    </a:ext>
                  </a:extLst>
                </a:gridCol>
                <a:gridCol w="1889478">
                  <a:extLst>
                    <a:ext uri="{9D8B030D-6E8A-4147-A177-3AD203B41FA5}">
                      <a16:colId xmlns:a16="http://schemas.microsoft.com/office/drawing/2014/main" val="3367678403"/>
                    </a:ext>
                  </a:extLst>
                </a:gridCol>
              </a:tblGrid>
              <a:tr h="15887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dirty="0" err="1">
                          <a:solidFill>
                            <a:srgbClr val="0033CC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ia</a:t>
                      </a:r>
                      <a:endParaRPr lang="en-US" sz="6000" dirty="0">
                        <a:solidFill>
                          <a:srgbClr val="0033CC"/>
                        </a:solidFill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dirty="0" err="1">
                          <a:solidFill>
                            <a:srgbClr val="0033CC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ua</a:t>
                      </a:r>
                      <a:endParaRPr lang="en-US" sz="6000" dirty="0">
                        <a:solidFill>
                          <a:srgbClr val="0033CC"/>
                        </a:solidFill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dirty="0" err="1">
                          <a:solidFill>
                            <a:srgbClr val="0033CC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ưa</a:t>
                      </a:r>
                      <a:endParaRPr lang="en-US" sz="6000" dirty="0">
                        <a:solidFill>
                          <a:srgbClr val="0033CC"/>
                        </a:solidFill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908393"/>
                  </a:ext>
                </a:extLst>
              </a:tr>
              <a:tr h="158878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0033CC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189167"/>
                  </a:ext>
                </a:extLst>
              </a:tr>
              <a:tr h="1588780"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err="1">
                          <a:solidFill>
                            <a:srgbClr val="0033CC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th</a:t>
                      </a:r>
                      <a:endParaRPr lang="en-US" sz="6000" b="1" dirty="0">
                        <a:solidFill>
                          <a:srgbClr val="0033CC"/>
                        </a:solidFill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491968"/>
                  </a:ext>
                </a:extLst>
              </a:tr>
            </a:tbl>
          </a:graphicData>
        </a:graphic>
      </p:graphicFrame>
      <p:pic>
        <p:nvPicPr>
          <p:cNvPr id="82" name="Picture 81">
            <a:extLst>
              <a:ext uri="{FF2B5EF4-FFF2-40B4-BE49-F238E27FC236}">
                <a16:creationId xmlns:a16="http://schemas.microsoft.com/office/drawing/2014/main" id="{56D111E2-50F3-4760-8E56-8ED2187F0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272" y="314020"/>
            <a:ext cx="1217971" cy="762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D94EB8-1B72-403D-A05D-0B066748D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61" y="1323608"/>
            <a:ext cx="1217971" cy="762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99732" y="2117981"/>
            <a:ext cx="1847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VNI-Avo" pitchFamily="2" charset="0"/>
              </a:rPr>
              <a:t>­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05074" y="3027110"/>
            <a:ext cx="14398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tua</a:t>
            </a:r>
            <a:endParaRPr lang="en-US" sz="60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396488" y="3071983"/>
            <a:ext cx="14398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tưa</a:t>
            </a:r>
            <a:endParaRPr lang="en-US" sz="60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51112" y="3027110"/>
            <a:ext cx="11256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tia­</a:t>
            </a:r>
            <a:endParaRPr lang="en-US" sz="60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09757" y="4542219"/>
            <a:ext cx="19094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thua</a:t>
            </a:r>
            <a:endParaRPr lang="en-US" sz="60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178406" y="4516395"/>
            <a:ext cx="19094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thưa</a:t>
            </a:r>
            <a:endParaRPr lang="en-US" sz="60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67754" y="4542219"/>
            <a:ext cx="15953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thia­</a:t>
            </a:r>
            <a:endParaRPr lang="en-US" sz="60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1350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10" b="15979"/>
          <a:stretch/>
        </p:blipFill>
        <p:spPr>
          <a:xfrm>
            <a:off x="746919" y="188686"/>
            <a:ext cx="10668000" cy="6432150"/>
          </a:xfrm>
          <a:prstGeom prst="rect">
            <a:avLst/>
          </a:prstGeom>
        </p:spPr>
      </p:pic>
      <p:sp>
        <p:nvSpPr>
          <p:cNvPr id="3" name="Oval 2">
            <a:hlinkClick r:id="rId3" action="ppaction://hlinksldjump"/>
          </p:cNvPr>
          <p:cNvSpPr/>
          <p:nvPr/>
        </p:nvSpPr>
        <p:spPr>
          <a:xfrm>
            <a:off x="2728119" y="1524000"/>
            <a:ext cx="5334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1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" name="Oval 3">
            <a:hlinkClick r:id="rId4" action="ppaction://hlinksldjump"/>
          </p:cNvPr>
          <p:cNvSpPr/>
          <p:nvPr/>
        </p:nvSpPr>
        <p:spPr>
          <a:xfrm>
            <a:off x="5395119" y="1219200"/>
            <a:ext cx="5334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2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5" name="Oval 4">
            <a:hlinkClick r:id="rId5" action="ppaction://hlinksldjump"/>
          </p:cNvPr>
          <p:cNvSpPr/>
          <p:nvPr/>
        </p:nvSpPr>
        <p:spPr>
          <a:xfrm>
            <a:off x="8138319" y="2743200"/>
            <a:ext cx="5334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3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6" name="Oval 5">
            <a:hlinkClick r:id="rId6" action="ppaction://hlinksldjump"/>
          </p:cNvPr>
          <p:cNvSpPr/>
          <p:nvPr/>
        </p:nvSpPr>
        <p:spPr>
          <a:xfrm>
            <a:off x="9890919" y="1389185"/>
            <a:ext cx="5334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4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7" name="Oval 6">
            <a:hlinkClick r:id="rId7" action="ppaction://hlinksldjump"/>
          </p:cNvPr>
          <p:cNvSpPr/>
          <p:nvPr/>
        </p:nvSpPr>
        <p:spPr>
          <a:xfrm>
            <a:off x="2461419" y="4572000"/>
            <a:ext cx="5334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5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Oval 7">
            <a:hlinkClick r:id="rId8" action="ppaction://hlinksldjump"/>
          </p:cNvPr>
          <p:cNvSpPr/>
          <p:nvPr/>
        </p:nvSpPr>
        <p:spPr>
          <a:xfrm>
            <a:off x="5128419" y="4572000"/>
            <a:ext cx="5334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6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Oval 8">
            <a:hlinkClick r:id="rId9" action="ppaction://hlinksldjump"/>
          </p:cNvPr>
          <p:cNvSpPr/>
          <p:nvPr/>
        </p:nvSpPr>
        <p:spPr>
          <a:xfrm>
            <a:off x="7604919" y="5297714"/>
            <a:ext cx="5334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7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Oval 9">
            <a:hlinkClick r:id="rId10" action="ppaction://hlinksldjump"/>
          </p:cNvPr>
          <p:cNvSpPr/>
          <p:nvPr/>
        </p:nvSpPr>
        <p:spPr>
          <a:xfrm>
            <a:off x="10043319" y="4572000"/>
            <a:ext cx="5334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8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1" name="Notched Right Arrow 10">
            <a:hlinkClick r:id="rId11" action="ppaction://hlinksldjump"/>
          </p:cNvPr>
          <p:cNvSpPr/>
          <p:nvPr/>
        </p:nvSpPr>
        <p:spPr>
          <a:xfrm>
            <a:off x="10576719" y="5958482"/>
            <a:ext cx="1371600" cy="8382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Đi</a:t>
            </a:r>
            <a:r>
              <a:rPr lang="en-US" dirty="0" smtClean="0"/>
              <a:t> </a:t>
            </a:r>
            <a:r>
              <a:rPr lang="en-US" dirty="0" err="1" smtClean="0"/>
              <a:t>tới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đọc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4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C47FE3-5918-48E9-A2AF-16287CC35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5" y="0"/>
            <a:ext cx="11811000" cy="55798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9624" y="5579898"/>
            <a:ext cx="21900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</a:t>
            </a:r>
            <a:r>
              <a:rPr lang="en-US" sz="60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sả</a:t>
            </a:r>
            <a:endParaRPr lang="en-US" sz="6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10909518" y="5999428"/>
            <a:ext cx="900817" cy="5844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2260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FD4E1-F65E-4332-9BBB-B5B93CE15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610EE7-675D-479A-8B4F-6D611CE084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9" y="-7257"/>
            <a:ext cx="12192000" cy="572053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F13DC0-9570-4A14-A239-0BBBDC34D9DF}"/>
              </a:ext>
            </a:extLst>
          </p:cNvPr>
          <p:cNvSpPr txBox="1"/>
          <p:nvPr/>
        </p:nvSpPr>
        <p:spPr>
          <a:xfrm>
            <a:off x="4023519" y="5713282"/>
            <a:ext cx="38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lưa</a:t>
            </a:r>
            <a:r>
              <a:rPr lang="en-US" sz="60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thưa</a:t>
            </a:r>
            <a:endParaRPr lang="en-US" sz="6000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7" name="Left Arrow 6">
            <a:hlinkClick r:id="rId3" action="ppaction://hlinksldjump"/>
          </p:cNvPr>
          <p:cNvSpPr/>
          <p:nvPr/>
        </p:nvSpPr>
        <p:spPr>
          <a:xfrm>
            <a:off x="10909518" y="5999428"/>
            <a:ext cx="900817" cy="5844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12482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D889C5-A638-430D-93D5-CCF21D8B39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8" r="3448"/>
          <a:stretch/>
        </p:blipFill>
        <p:spPr>
          <a:xfrm>
            <a:off x="0" y="1"/>
            <a:ext cx="12161838" cy="563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5983" y="5867400"/>
            <a:ext cx="21098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rễ</a:t>
            </a:r>
            <a:r>
              <a:rPr lang="en-US" sz="60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tre</a:t>
            </a:r>
            <a:endParaRPr lang="en-US" sz="6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 rot="1232801">
            <a:off x="5062163" y="4179213"/>
            <a:ext cx="867141" cy="36333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Left Arrow 6">
            <a:hlinkClick r:id="rId3" action="ppaction://hlinksldjump"/>
          </p:cNvPr>
          <p:cNvSpPr/>
          <p:nvPr/>
        </p:nvSpPr>
        <p:spPr>
          <a:xfrm>
            <a:off x="10909518" y="5999428"/>
            <a:ext cx="900817" cy="5844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10897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5457AC-BB40-48D4-8034-2800B0EB1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137"/>
            <a:ext cx="12161838" cy="55114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9839" y="5791200"/>
            <a:ext cx="24801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lá</a:t>
            </a:r>
            <a:r>
              <a:rPr lang="en-US" sz="60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mía</a:t>
            </a:r>
            <a:endParaRPr lang="en-US" sz="6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7" name="Right Arrow 5">
            <a:extLst>
              <a:ext uri="{FF2B5EF4-FFF2-40B4-BE49-F238E27FC236}">
                <a16:creationId xmlns:a16="http://schemas.microsoft.com/office/drawing/2014/main" id="{B09A4D29-DE5A-4C86-B8B0-A5A469AD515F}"/>
              </a:ext>
            </a:extLst>
          </p:cNvPr>
          <p:cNvSpPr/>
          <p:nvPr/>
        </p:nvSpPr>
        <p:spPr bwMode="auto">
          <a:xfrm rot="1232801">
            <a:off x="1926098" y="1893214"/>
            <a:ext cx="867141" cy="36333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Left Arrow 5">
            <a:hlinkClick r:id="rId3" action="ppaction://hlinksldjump"/>
          </p:cNvPr>
          <p:cNvSpPr/>
          <p:nvPr/>
        </p:nvSpPr>
        <p:spPr>
          <a:xfrm>
            <a:off x="10909518" y="5999428"/>
            <a:ext cx="900817" cy="5844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0243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9739D-8BB5-42E9-BD7F-32918B140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B92C8F-98AC-4B49-BE52-8590B23675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1838" cy="58515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6BD56F-E51E-46B8-A867-C87C2C1B7978}"/>
              </a:ext>
            </a:extLst>
          </p:cNvPr>
          <p:cNvSpPr txBox="1"/>
          <p:nvPr/>
        </p:nvSpPr>
        <p:spPr>
          <a:xfrm>
            <a:off x="4175352" y="5851525"/>
            <a:ext cx="4038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mùa</a:t>
            </a:r>
            <a:r>
              <a:rPr lang="en-US" sz="60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thu</a:t>
            </a:r>
            <a:endParaRPr lang="en-US" sz="6000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7" name="Left Arrow 6">
            <a:hlinkClick r:id="rId3" action="ppaction://hlinksldjump"/>
          </p:cNvPr>
          <p:cNvSpPr/>
          <p:nvPr/>
        </p:nvSpPr>
        <p:spPr>
          <a:xfrm>
            <a:off x="10909518" y="5999428"/>
            <a:ext cx="900817" cy="5844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92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06129" y="5715000"/>
            <a:ext cx="22076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cửa</a:t>
            </a:r>
            <a:r>
              <a:rPr lang="en-US" sz="48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sổ</a:t>
            </a:r>
            <a:endParaRPr lang="en-US" sz="48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76DC9F-4903-4913-8A0B-FAE16C09C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919" y="76200"/>
            <a:ext cx="10058400" cy="5296976"/>
          </a:xfrm>
          <a:prstGeom prst="rect">
            <a:avLst/>
          </a:prstGeom>
        </p:spPr>
      </p:pic>
      <p:sp>
        <p:nvSpPr>
          <p:cNvPr id="4" name="Left Arrow 3">
            <a:hlinkClick r:id="rId4" action="ppaction://hlinksldjump"/>
          </p:cNvPr>
          <p:cNvSpPr/>
          <p:nvPr/>
        </p:nvSpPr>
        <p:spPr>
          <a:xfrm>
            <a:off x="10909518" y="5999428"/>
            <a:ext cx="900817" cy="5844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424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97494" y="5867400"/>
            <a:ext cx="30155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khế</a:t>
            </a:r>
            <a:r>
              <a:rPr lang="en-US" sz="48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chua</a:t>
            </a:r>
            <a:endParaRPr lang="en-US" sz="48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788ED5-F048-4C1E-878E-90F31CD29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024519" cy="5771801"/>
          </a:xfrm>
          <a:prstGeom prst="rect">
            <a:avLst/>
          </a:prstGeom>
        </p:spPr>
      </p:pic>
      <p:sp>
        <p:nvSpPr>
          <p:cNvPr id="4" name="Left Arrow 3">
            <a:hlinkClick r:id="rId4" action="ppaction://hlinksldjump"/>
          </p:cNvPr>
          <p:cNvSpPr/>
          <p:nvPr/>
        </p:nvSpPr>
        <p:spPr>
          <a:xfrm>
            <a:off x="10909518" y="5999428"/>
            <a:ext cx="900817" cy="5844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2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2D2B8-125F-49F9-91BD-4DA782838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9A661F-F40E-4A48-9C8C-FFBE8049E9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7" y="-762000"/>
            <a:ext cx="12364992" cy="645567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0F489C-8940-4B56-BCFA-3EDBA7DDC451}"/>
              </a:ext>
            </a:extLst>
          </p:cNvPr>
          <p:cNvSpPr txBox="1"/>
          <p:nvPr/>
        </p:nvSpPr>
        <p:spPr>
          <a:xfrm>
            <a:off x="4937919" y="5567699"/>
            <a:ext cx="365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tổ</a:t>
            </a:r>
            <a:r>
              <a:rPr lang="en-US" sz="60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cò</a:t>
            </a:r>
            <a:endParaRPr lang="en-US" sz="6000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7" name="Left Arrow 6">
            <a:hlinkClick r:id="rId3" action="ppaction://hlinksldjump"/>
          </p:cNvPr>
          <p:cNvSpPr/>
          <p:nvPr/>
        </p:nvSpPr>
        <p:spPr>
          <a:xfrm>
            <a:off x="10909518" y="5999428"/>
            <a:ext cx="900817" cy="5844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920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1"/>
          <a:stretch/>
        </p:blipFill>
        <p:spPr>
          <a:xfrm>
            <a:off x="0" y="278016"/>
            <a:ext cx="12024519" cy="6141392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696775" y="278016"/>
            <a:ext cx="3021944" cy="941185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/>
            <a:r>
              <a:rPr lang="en-US" sz="37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252634" y="606456"/>
            <a:ext cx="286168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</a:t>
            </a:r>
            <a:r>
              <a:rPr lang="en-US" sz="80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sả</a:t>
            </a:r>
            <a:endParaRPr lang="en-US" sz="8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29411" y="1776008"/>
            <a:ext cx="43492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lưa</a:t>
            </a:r>
            <a:r>
              <a:rPr lang="en-US" sz="80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thưa</a:t>
            </a:r>
            <a:endParaRPr lang="en-US" sz="8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19007" y="3021197"/>
            <a:ext cx="27510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rễ</a:t>
            </a:r>
            <a:r>
              <a:rPr lang="en-US" sz="80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tre</a:t>
            </a:r>
            <a:endParaRPr lang="en-US" sz="8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70210" y="4344636"/>
            <a:ext cx="32512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lá</a:t>
            </a:r>
            <a:r>
              <a:rPr lang="en-US" sz="80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mía</a:t>
            </a:r>
            <a:endParaRPr lang="en-US" sz="8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52809" y="606456"/>
            <a:ext cx="43620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mùa</a:t>
            </a:r>
            <a:r>
              <a:rPr lang="en-US" sz="80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thu</a:t>
            </a:r>
            <a:endParaRPr lang="en-US" sz="8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67711" y="1776008"/>
            <a:ext cx="35509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cửa</a:t>
            </a:r>
            <a:r>
              <a:rPr lang="en-US" sz="80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sổ</a:t>
            </a:r>
            <a:endParaRPr lang="en-US" sz="8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47719" y="3099447"/>
            <a:ext cx="490070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khế</a:t>
            </a:r>
            <a:r>
              <a:rPr lang="en-US" sz="80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chua</a:t>
            </a:r>
            <a:endParaRPr lang="en-US" sz="8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036521-2776-475B-81AA-BE6D4125D572}"/>
              </a:ext>
            </a:extLst>
          </p:cNvPr>
          <p:cNvSpPr txBox="1"/>
          <p:nvPr/>
        </p:nvSpPr>
        <p:spPr>
          <a:xfrm>
            <a:off x="7147719" y="4441029"/>
            <a:ext cx="28312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tổ</a:t>
            </a:r>
            <a:r>
              <a:rPr lang="en-US" sz="80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8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cò</a:t>
            </a:r>
            <a:endParaRPr lang="en-US" sz="8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A231A6-D330-4F7F-B7E1-56A2FAD2F2F5}"/>
              </a:ext>
            </a:extLst>
          </p:cNvPr>
          <p:cNvSpPr txBox="1"/>
          <p:nvPr/>
        </p:nvSpPr>
        <p:spPr>
          <a:xfrm>
            <a:off x="1465543" y="1800761"/>
            <a:ext cx="15119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ưa</a:t>
            </a:r>
            <a:endParaRPr lang="en-US" sz="80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898CD0-BD53-4A9E-9358-A671F3115E17}"/>
              </a:ext>
            </a:extLst>
          </p:cNvPr>
          <p:cNvSpPr txBox="1"/>
          <p:nvPr/>
        </p:nvSpPr>
        <p:spPr>
          <a:xfrm>
            <a:off x="4023519" y="1800761"/>
            <a:ext cx="15119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ưa</a:t>
            </a:r>
            <a:endParaRPr lang="en-US" sz="80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EB6920-2574-4625-BAC5-909E52A8612B}"/>
              </a:ext>
            </a:extLst>
          </p:cNvPr>
          <p:cNvSpPr txBox="1"/>
          <p:nvPr/>
        </p:nvSpPr>
        <p:spPr>
          <a:xfrm>
            <a:off x="7761197" y="1794151"/>
            <a:ext cx="15119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ưa</a:t>
            </a:r>
            <a:endParaRPr lang="en-US" sz="80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44B9A1-1380-4045-97D1-2CB2772ED2B6}"/>
              </a:ext>
            </a:extLst>
          </p:cNvPr>
          <p:cNvSpPr txBox="1"/>
          <p:nvPr/>
        </p:nvSpPr>
        <p:spPr>
          <a:xfrm>
            <a:off x="8024396" y="606456"/>
            <a:ext cx="17972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FFC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ua</a:t>
            </a:r>
            <a:r>
              <a:rPr lang="en-US" sz="80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EC5E07-F799-42A2-9993-4BE2BB5ADD56}"/>
              </a:ext>
            </a:extLst>
          </p:cNvPr>
          <p:cNvSpPr txBox="1"/>
          <p:nvPr/>
        </p:nvSpPr>
        <p:spPr>
          <a:xfrm>
            <a:off x="10516257" y="3081304"/>
            <a:ext cx="17972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FFC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ua</a:t>
            </a:r>
            <a:r>
              <a:rPr lang="en-US" sz="80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6B708D-4507-4A7C-97E2-E50A80D92497}"/>
              </a:ext>
            </a:extLst>
          </p:cNvPr>
          <p:cNvSpPr txBox="1"/>
          <p:nvPr/>
        </p:nvSpPr>
        <p:spPr>
          <a:xfrm>
            <a:off x="3406302" y="4344635"/>
            <a:ext cx="10935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ia</a:t>
            </a:r>
            <a:endParaRPr lang="en-US" sz="8000" b="1" dirty="0">
              <a:solidFill>
                <a:srgbClr val="00B05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3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10" b="15979"/>
          <a:stretch/>
        </p:blipFill>
        <p:spPr>
          <a:xfrm>
            <a:off x="2423319" y="304800"/>
            <a:ext cx="7391400" cy="4456561"/>
          </a:xfrm>
          <a:prstGeom prst="rect">
            <a:avLst/>
          </a:prstGeom>
        </p:spPr>
      </p:pic>
      <p:sp>
        <p:nvSpPr>
          <p:cNvPr id="56" name="Rectangle 55"/>
          <p:cNvSpPr/>
          <p:nvPr/>
        </p:nvSpPr>
        <p:spPr>
          <a:xfrm>
            <a:off x="823119" y="5104896"/>
            <a:ext cx="10820400" cy="152450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dừa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dưa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thị</a:t>
            </a:r>
            <a:r>
              <a:rPr lang="en-US" sz="48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-68943" y="0"/>
            <a:ext cx="12143128" cy="71664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dừa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dưa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 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thị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11ED201-2FE4-4E39-ADEA-F2373B745A3C}"/>
              </a:ext>
            </a:extLst>
          </p:cNvPr>
          <p:cNvCxnSpPr>
            <a:cxnSpLocks/>
          </p:cNvCxnSpPr>
          <p:nvPr/>
        </p:nvCxnSpPr>
        <p:spPr>
          <a:xfrm flipH="1">
            <a:off x="4314797" y="3254828"/>
            <a:ext cx="228600" cy="838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0C4025-6F74-4C08-9EB3-995FEF5A149C}"/>
              </a:ext>
            </a:extLst>
          </p:cNvPr>
          <p:cNvCxnSpPr>
            <a:cxnSpLocks/>
          </p:cNvCxnSpPr>
          <p:nvPr/>
        </p:nvCxnSpPr>
        <p:spPr>
          <a:xfrm flipH="1">
            <a:off x="5537428" y="4461327"/>
            <a:ext cx="228600" cy="838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C31C8F0-7C97-4B8D-97CE-85B6D328C499}"/>
              </a:ext>
            </a:extLst>
          </p:cNvPr>
          <p:cNvSpPr txBox="1"/>
          <p:nvPr/>
        </p:nvSpPr>
        <p:spPr>
          <a:xfrm>
            <a:off x="511119" y="1386451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495778-4EEE-4C33-8BA6-7E7222DCF745}"/>
              </a:ext>
            </a:extLst>
          </p:cNvPr>
          <p:cNvSpPr txBox="1"/>
          <p:nvPr/>
        </p:nvSpPr>
        <p:spPr>
          <a:xfrm>
            <a:off x="4652509" y="2656282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1973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0" y="174171"/>
            <a:ext cx="12492555" cy="439782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</a:t>
            </a:r>
            <a:r>
              <a:rPr lang="en-US" sz="9600" b="1" dirty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  <a:r>
              <a:rPr lang="en-US" sz="9600" b="1" dirty="0" err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giãn</a:t>
            </a:r>
            <a:r>
              <a:rPr lang="en-US" sz="9600" b="1" dirty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  <a:r>
              <a:rPr lang="en-US" sz="9600" b="1" dirty="0" err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nào</a:t>
            </a:r>
            <a:r>
              <a:rPr lang="en-US" sz="9600" b="1" dirty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C6C8E-07ED-4F30-8762-04C03DF22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ài hát con cò">
            <a:hlinkClick r:id="" action="ppaction://media"/>
            <a:extLst>
              <a:ext uri="{FF2B5EF4-FFF2-40B4-BE49-F238E27FC236}">
                <a16:creationId xmlns:a16="http://schemas.microsoft.com/office/drawing/2014/main" id="{73595B4C-D006-4C8F-B7F0-6B1622779D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" y="98425"/>
            <a:ext cx="12161838" cy="684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6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7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37"/>
          <a:stretch/>
        </p:blipFill>
        <p:spPr bwMode="auto">
          <a:xfrm>
            <a:off x="24590" y="1600200"/>
            <a:ext cx="12137248" cy="3685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-3185985" y="2838450"/>
            <a:ext cx="18135600" cy="201573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12200" dirty="0">
                <a:solidFill>
                  <a:srgbClr val="FF0000"/>
                </a:solidFill>
                <a:latin typeface="HP001 4 hàng" pitchFamily="34" charset="0"/>
              </a:rPr>
              <a:t> giữa jùa jưa lũ</a:t>
            </a:r>
            <a:r>
              <a:rPr lang="en-US" sz="12200" dirty="0">
                <a:solidFill>
                  <a:srgbClr val="FF0000"/>
                </a:solidFill>
                <a:latin typeface="HP001 4 hàng" pitchFamily="34" charset="0"/>
              </a:rPr>
              <a:t>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17" name="Rounded Rectangle 16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952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198CE-8D62-411C-A511-70269BABC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334B0B-9383-4D82-84BB-FFB03D8EEC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139" y="-46036"/>
            <a:ext cx="9205381" cy="6904036"/>
          </a:xfrm>
        </p:spPr>
      </p:pic>
    </p:spTree>
    <p:extLst>
      <p:ext uri="{BB962C8B-B14F-4D97-AF65-F5344CB8AC3E}">
        <p14:creationId xmlns:p14="http://schemas.microsoft.com/office/powerpoint/2010/main" val="107942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96D4D-58F1-4792-9820-55CF22EA6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E4F82-D955-4B1B-80E3-23DD888E1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3BE327-08F7-4E5B-9508-BD95991C0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91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42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ITTran\Downloads\tu the viet - chu Thao 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271" y="228600"/>
            <a:ext cx="6096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26217EB-9CE5-415F-9E3E-F05F883BC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20" y="228600"/>
            <a:ext cx="5550206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66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605E9-D94B-49DE-9799-FE36F992F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073798-57D9-4C1E-855E-5952C184B1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2719" y="274638"/>
            <a:ext cx="9906000" cy="6423818"/>
          </a:xfrm>
        </p:spPr>
      </p:pic>
    </p:spTree>
    <p:extLst>
      <p:ext uri="{BB962C8B-B14F-4D97-AF65-F5344CB8AC3E}">
        <p14:creationId xmlns:p14="http://schemas.microsoft.com/office/powerpoint/2010/main" val="312212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 descr="Happy Snowman Face Smiling 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049" y="5927752"/>
            <a:ext cx="654844" cy="81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cartoons-desi-glitters-101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17" y="5581695"/>
            <a:ext cx="1112103" cy="111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732669" y="525522"/>
            <a:ext cx="6938310" cy="1232266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Sto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Mình</a:t>
            </a:r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cùng</a:t>
            </a:r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chơi</a:t>
            </a:r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nhé</a:t>
            </a:r>
            <a:r>
              <a:rPr lang="vi-VN" sz="5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 </a:t>
            </a:r>
          </a:p>
        </p:txBody>
      </p:sp>
      <p:pic>
        <p:nvPicPr>
          <p:cNvPr id="3" name="dan vu con vit 28.9.2017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49671" y="5581694"/>
            <a:ext cx="311422" cy="311422"/>
          </a:xfrm>
          <a:prstGeom prst="rect">
            <a:avLst/>
          </a:prstGeom>
          <a:solidFill>
            <a:srgbClr val="990099"/>
          </a:solidFill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182" y="1822478"/>
            <a:ext cx="7305675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707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6645">
        <p14:ripple/>
      </p:transition>
    </mc:Choice>
    <mc:Fallback xmlns="">
      <p:transition advTm="66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489" objId="4"/>
        <p14:triggerEvt type="onClick" time="2489" objId="4"/>
        <p14:pauseEvt time="19732" objId="4"/>
        <p14:triggerEvt type="onClick" time="24965" objId="4"/>
        <p14:resumeEvt time="27230" objId="4"/>
        <p14:pauseEvt time="35395" objId="4"/>
        <p14:stopEvt time="72962" objId="4"/>
      </p14:showEvtLst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 bwMode="auto">
          <a:xfrm>
            <a:off x="1970113" y="201195"/>
            <a:ext cx="3425006" cy="606130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669075" y="232666"/>
            <a:ext cx="578931" cy="533997"/>
          </a:xfrm>
          <a:prstGeom prst="ellipse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 b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13253" y="9943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40748" y="181095"/>
            <a:ext cx="5544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FFFF"/>
                </a:solidFill>
                <a:latin typeface=".VnAvant" pitchFamily="34" charset="0"/>
              </a:rPr>
              <a:t>Kể</a:t>
            </a:r>
            <a:r>
              <a:rPr lang="en-US" sz="3600" b="1" dirty="0">
                <a:solidFill>
                  <a:srgbClr val="FFFFFF"/>
                </a:solidFill>
                <a:latin typeface=".VnAvant" pitchFamily="34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.VnAvant" pitchFamily="34" charset="0"/>
              </a:rPr>
              <a:t>chuyện</a:t>
            </a:r>
            <a:endParaRPr lang="en-US" sz="3600" b="1" dirty="0">
              <a:solidFill>
                <a:srgbClr val="FFFFFF"/>
              </a:solidFill>
              <a:latin typeface=".VnAvan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83406" y="980687"/>
            <a:ext cx="6795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Chó</a:t>
            </a:r>
            <a:r>
              <a:rPr lang="en-US" sz="36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sói</a:t>
            </a:r>
            <a:r>
              <a:rPr lang="en-US" sz="36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6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cừu</a:t>
            </a:r>
            <a:r>
              <a:rPr lang="en-US" sz="36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non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5D596B-146A-47E5-B5AC-27A311ED7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919" y="1548447"/>
            <a:ext cx="5229227" cy="24935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D51DA5-C149-44C3-99A7-14C864484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905" y="1679166"/>
            <a:ext cx="5654214" cy="23907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E3F21B-D285-4A76-85F8-F0BD921B01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519" y="4256505"/>
            <a:ext cx="5095188" cy="2400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05A17A-6219-4B60-964A-70929A9E45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3781" y="4256506"/>
            <a:ext cx="5654213" cy="2428875"/>
          </a:xfrm>
          <a:prstGeom prst="rect">
            <a:avLst/>
          </a:prstGeom>
        </p:spPr>
      </p:pic>
      <p:pic>
        <p:nvPicPr>
          <p:cNvPr id="6" name="409_20200508091418_cho-soi-va-cuu-n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43785" y="3710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3110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8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9" t="27090" r="49209" b="38625"/>
          <a:stretch/>
        </p:blipFill>
        <p:spPr>
          <a:xfrm>
            <a:off x="1051719" y="918474"/>
            <a:ext cx="10591800" cy="557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4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15" t="25840" r="6593" b="39875"/>
          <a:stretch/>
        </p:blipFill>
        <p:spPr>
          <a:xfrm>
            <a:off x="708819" y="10886"/>
            <a:ext cx="10744200" cy="66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4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7" t="61478" r="48401" b="4237"/>
          <a:stretch/>
        </p:blipFill>
        <p:spPr>
          <a:xfrm>
            <a:off x="213519" y="0"/>
            <a:ext cx="11948319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1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4" t="61477" r="6224" b="7241"/>
          <a:stretch/>
        </p:blipFill>
        <p:spPr>
          <a:xfrm>
            <a:off x="0" y="418609"/>
            <a:ext cx="11872119" cy="587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9238" y="191869"/>
            <a:ext cx="617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Chó</a:t>
            </a:r>
            <a:r>
              <a:rPr lang="en-US" sz="48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sói</a:t>
            </a:r>
            <a:r>
              <a:rPr lang="en-US" sz="48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8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cừu</a:t>
            </a:r>
            <a:r>
              <a:rPr lang="en-US" sz="48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non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4" t="25842" r="6594" b="6898"/>
          <a:stretch/>
        </p:blipFill>
        <p:spPr>
          <a:xfrm>
            <a:off x="289719" y="1106512"/>
            <a:ext cx="11201400" cy="559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5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919" y="2076450"/>
            <a:ext cx="11353800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u="sng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 học:</a:t>
            </a:r>
          </a:p>
          <a:p>
            <a:pPr algn="just"/>
            <a:r>
              <a:rPr lang="en-US" sz="54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Chúng ta nên bình tĩnh khi gặp tình huống nguy hiểm. Khi bình tĩnh, ta sẽ có những sáng kiến để giải nguy cho bản thân và cho mọi người.</a:t>
            </a:r>
            <a:endParaRPr lang="en-US" sz="440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14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442119" y="1"/>
            <a:ext cx="11887200" cy="4572000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519" y="1828800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745317" y="660737"/>
            <a:ext cx="23727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ĩa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sứ</a:t>
            </a:r>
            <a:endParaRPr lang="en-US" sz="6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6919" y="1676400"/>
            <a:ext cx="23695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ờ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ìa</a:t>
            </a:r>
            <a:endParaRPr lang="en-US" sz="6000" b="1" dirty="0">
              <a:solidFill>
                <a:schemeClr val="accent6">
                  <a:lumMod val="7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62342" y="660736"/>
            <a:ext cx="33217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</a:t>
            </a:r>
            <a:r>
              <a:rPr lang="en-US" sz="6000" b="1" dirty="0" err="1" smtClean="0">
                <a:solidFill>
                  <a:srgbClr val="92D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ựa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tía</a:t>
            </a:r>
            <a:endParaRPr lang="en-US" sz="6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62342" y="1711659"/>
            <a:ext cx="29145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</a:t>
            </a:r>
            <a:r>
              <a:rPr lang="en-US" sz="6000" b="1" dirty="0" err="1" smtClean="0">
                <a:solidFill>
                  <a:srgbClr val="92D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ưa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gỗ</a:t>
            </a:r>
            <a:endParaRPr lang="en-US" sz="6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16033" y="660735"/>
            <a:ext cx="28937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ô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</a:t>
            </a:r>
            <a:r>
              <a:rPr lang="en-US" sz="6000" b="1" dirty="0" err="1" smtClean="0">
                <a:solidFill>
                  <a:srgbClr val="DC40D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ùa</a:t>
            </a:r>
            <a:endParaRPr lang="en-US" sz="6000" b="1" dirty="0">
              <a:solidFill>
                <a:srgbClr val="DC40D1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714429" y="1676398"/>
            <a:ext cx="28039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hi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</a:t>
            </a:r>
            <a:r>
              <a:rPr lang="en-US" sz="6000" b="1" dirty="0" err="1" smtClean="0">
                <a:solidFill>
                  <a:srgbClr val="DC40D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ua</a:t>
            </a:r>
            <a:endParaRPr lang="en-US" sz="6000" b="1" dirty="0">
              <a:solidFill>
                <a:srgbClr val="DC40D1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3519" y="3429000"/>
            <a:ext cx="117916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Bố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Ngh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ĩa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</a:t>
            </a:r>
            <a:r>
              <a:rPr lang="en-US" sz="6000" b="1" dirty="0" err="1" smtClean="0">
                <a:solidFill>
                  <a:srgbClr val="92D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ữa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</a:t>
            </a:r>
            <a:r>
              <a:rPr lang="en-US" sz="6000" b="1" dirty="0" err="1" smtClean="0">
                <a:solidFill>
                  <a:srgbClr val="92D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ửa</a:t>
            </a:r>
            <a:r>
              <a:rPr lang="en-US" sz="6000" b="1" dirty="0" smtClean="0">
                <a:solidFill>
                  <a:srgbClr val="92D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sổ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</a:t>
            </a:r>
            <a:endParaRPr lang="en-US" sz="6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31698" y="4830655"/>
            <a:ext cx="90717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Mẹ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</a:t>
            </a:r>
            <a:r>
              <a:rPr lang="en-US" sz="6000" b="1" dirty="0" err="1" smtClean="0">
                <a:solidFill>
                  <a:srgbClr val="DC40D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ua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ba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bó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lá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ía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tô</a:t>
            </a:r>
            <a:r>
              <a:rPr lang="en-US" sz="6000" b="1" dirty="0" smtClean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  <a:endParaRPr lang="en-US" sz="60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60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E4186-D96A-45C3-B1C7-181DAF57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D03408-6E37-450A-BA8F-1507DDE12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354"/>
            <a:ext cx="12161838" cy="6928708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CEA1F7E-54BB-4BF8-B3D5-F577B806932C}"/>
              </a:ext>
            </a:extLst>
          </p:cNvPr>
          <p:cNvSpPr/>
          <p:nvPr/>
        </p:nvSpPr>
        <p:spPr>
          <a:xfrm>
            <a:off x="2844298" y="834668"/>
            <a:ext cx="647324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2114"/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22/10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A7B34-030E-4A72-AA9D-FDD90FD2A27B}"/>
              </a:ext>
            </a:extLst>
          </p:cNvPr>
          <p:cNvSpPr txBox="1"/>
          <p:nvPr/>
        </p:nvSpPr>
        <p:spPr>
          <a:xfrm>
            <a:off x="1966119" y="1922285"/>
            <a:ext cx="9601200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/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25 -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62, 63 –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</a:p>
          <a:p>
            <a:pPr defTabSz="912114"/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25 ở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</a:p>
          <a:p>
            <a:pPr defTabSz="912114"/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25 ở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197" indent="-457197" defTabSz="912114">
              <a:buFontTx/>
              <a:buChar char="-"/>
            </a:pPr>
            <a:endParaRPr lang="en-US" sz="35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912114"/>
            <a:endParaRPr lang="en-US" sz="35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8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08F33-6E17-4681-9804-984305C26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FE646B-018F-4210-9B82-F465DBC2A3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12024518" cy="58515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D0C46F-F178-4E5E-8FF1-2786BF3C145D}"/>
              </a:ext>
            </a:extLst>
          </p:cNvPr>
          <p:cNvSpPr txBox="1"/>
          <p:nvPr/>
        </p:nvSpPr>
        <p:spPr>
          <a:xfrm>
            <a:off x="4031059" y="594360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giò</a:t>
            </a:r>
            <a:r>
              <a:rPr lang="en-US" sz="48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lụa</a:t>
            </a:r>
            <a:endParaRPr lang="en-US" sz="4800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5605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618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4328319" y="3345542"/>
            <a:ext cx="43434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400" b="1" dirty="0" err="1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Chúc</a:t>
            </a:r>
            <a:r>
              <a:rPr lang="en-US" sz="4400" b="1" dirty="0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4400" b="1" dirty="0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con </a:t>
            </a:r>
            <a:r>
              <a:rPr lang="en-US" sz="4400" b="1" dirty="0" err="1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cùng</a:t>
            </a:r>
            <a:r>
              <a:rPr lang="en-US" sz="4400" b="1" dirty="0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gia</a:t>
            </a:r>
            <a:r>
              <a:rPr lang="en-US" sz="4400" b="1" dirty="0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đình</a:t>
            </a:r>
            <a:r>
              <a:rPr lang="en-US" sz="4400" b="1" dirty="0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vui</a:t>
            </a:r>
            <a:r>
              <a:rPr lang="en-US" sz="4400" b="1" dirty="0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vẻ</a:t>
            </a:r>
            <a:r>
              <a:rPr lang="en-US" sz="4400" b="1" dirty="0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4400" b="1" dirty="0" err="1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bình</a:t>
            </a:r>
            <a:r>
              <a:rPr lang="en-US" sz="4400" b="1" dirty="0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an </a:t>
            </a:r>
            <a:r>
              <a:rPr lang="en-US" sz="4400" b="1" dirty="0" err="1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4400" b="1" dirty="0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hạnh</a:t>
            </a:r>
            <a:r>
              <a:rPr lang="en-US" sz="4400" b="1" dirty="0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phúc</a:t>
            </a:r>
            <a:r>
              <a:rPr lang="en-US" sz="4400" b="1" dirty="0">
                <a:solidFill>
                  <a:srgbClr val="990033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074743619"/>
      </p:ext>
    </p:extLst>
  </p:cSld>
  <p:clrMapOvr>
    <a:masterClrMapping/>
  </p:clrMapOvr>
  <p:transition advTm="6645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C9AAC-74A2-495E-8469-7E727966F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C345ED-9151-41CC-923B-9F5BBC4CCB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319" y="609600"/>
            <a:ext cx="8305800" cy="51816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836E28-EE15-4293-A8BD-6C27A99AEC51}"/>
              </a:ext>
            </a:extLst>
          </p:cNvPr>
          <p:cNvSpPr txBox="1"/>
          <p:nvPr/>
        </p:nvSpPr>
        <p:spPr>
          <a:xfrm>
            <a:off x="5090319" y="5562600"/>
            <a:ext cx="373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quả</a:t>
            </a:r>
            <a:r>
              <a:rPr lang="en-US" sz="6000" dirty="0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dirty="0" err="1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dứa</a:t>
            </a:r>
            <a:endParaRPr lang="en-US" sz="6000" dirty="0">
              <a:solidFill>
                <a:srgbClr val="00B0F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942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961C4-52C5-42D3-9F9F-3E1CFE2BB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C3C06E-9A9C-4D17-9CFE-F93036311F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1" y="0"/>
            <a:ext cx="8694655" cy="541885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A37F1D-457B-4E7D-BA57-CBEDA94E4259}"/>
              </a:ext>
            </a:extLst>
          </p:cNvPr>
          <p:cNvSpPr txBox="1"/>
          <p:nvPr/>
        </p:nvSpPr>
        <p:spPr>
          <a:xfrm>
            <a:off x="4861719" y="5693490"/>
            <a:ext cx="426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</a:t>
            </a:r>
            <a:r>
              <a:rPr lang="en-US" sz="60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từ</a:t>
            </a:r>
            <a:endParaRPr lang="en-US" sz="6000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3438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38804-692F-4BAE-B4D3-7A36DAEFB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98B491-7ED6-4940-A8E1-652B10C49C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519" y="0"/>
            <a:ext cx="6966688" cy="52117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4F6A5E-E456-47D1-8624-48F589446618}"/>
              </a:ext>
            </a:extLst>
          </p:cNvPr>
          <p:cNvSpPr txBox="1"/>
          <p:nvPr/>
        </p:nvSpPr>
        <p:spPr>
          <a:xfrm>
            <a:off x="4306463" y="4703931"/>
            <a:ext cx="411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sữa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dirty="0" err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chua</a:t>
            </a:r>
            <a:endParaRPr lang="en-US" sz="6000" dirty="0">
              <a:solidFill>
                <a:schemeClr val="accent6">
                  <a:lumMod val="7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2078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A743-EEEF-4358-AC0F-ECFD60A1D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4DF611-9927-4A06-9133-9A879B5DD1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1" y="9041"/>
            <a:ext cx="12006287" cy="540195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67B0AC-87CC-49B4-9921-C05B914B251F}"/>
              </a:ext>
            </a:extLst>
          </p:cNvPr>
          <p:cNvSpPr txBox="1"/>
          <p:nvPr/>
        </p:nvSpPr>
        <p:spPr>
          <a:xfrm>
            <a:off x="4962752" y="5689322"/>
            <a:ext cx="373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thợ</a:t>
            </a:r>
            <a:r>
              <a:rPr lang="en-US" sz="60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mỏ</a:t>
            </a:r>
            <a:endParaRPr lang="en-US" sz="6000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5995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4457" y="-1673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114780"/>
                </a:lnTo>
                <a:lnTo>
                  <a:pt x="0" y="1219732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347344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0130" y="295634"/>
            <a:ext cx="1422278" cy="67691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72015" y="838200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dirty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25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00450" y="2395322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113088" y="202951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</a:t>
            </a:r>
          </a:p>
          <a:p>
            <a:pPr>
              <a:lnSpc>
                <a:spcPct val="120000"/>
              </a:lnSpc>
            </a:pPr>
            <a:r>
              <a:rPr lang="en-US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 KỂ CHUYỆN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047723"/>
              </p:ext>
            </p:extLst>
          </p:nvPr>
        </p:nvGraphicFramePr>
        <p:xfrm>
          <a:off x="4483801" y="2310203"/>
          <a:ext cx="6473920" cy="4269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8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8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8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15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5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5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5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5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5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7" name="Title 1"/>
          <p:cNvSpPr txBox="1">
            <a:spLocks/>
          </p:cNvSpPr>
          <p:nvPr/>
        </p:nvSpPr>
        <p:spPr>
          <a:xfrm>
            <a:off x="4700017" y="3042861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127" name="Title 1"/>
          <p:cNvSpPr txBox="1">
            <a:spLocks/>
          </p:cNvSpPr>
          <p:nvPr/>
        </p:nvSpPr>
        <p:spPr>
          <a:xfrm>
            <a:off x="6333298" y="2358071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7941675" y="2346222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9550052" y="2333538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4700017" y="3743822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4700017" y="4464480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4718286" y="5180754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</a:t>
            </a: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4694618" y="5863472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4700017" y="3042861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4700017" y="3042861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4700017" y="3042861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4700017" y="3743822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4700017" y="3743822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4700017" y="3743822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4700017" y="4464480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4700017" y="4464480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4700017" y="4464480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4718286" y="5180754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</a:t>
            </a: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4718286" y="5180754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</a:t>
            </a:r>
          </a:p>
        </p:txBody>
      </p:sp>
      <p:sp>
        <p:nvSpPr>
          <p:cNvPr id="60" name="Title 1"/>
          <p:cNvSpPr txBox="1">
            <a:spLocks/>
          </p:cNvSpPr>
          <p:nvPr/>
        </p:nvSpPr>
        <p:spPr>
          <a:xfrm>
            <a:off x="4718286" y="5180754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</a:t>
            </a:r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>
            <a:off x="4694618" y="5863472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</a:p>
        </p:txBody>
      </p:sp>
      <p:sp>
        <p:nvSpPr>
          <p:cNvPr id="62" name="Title 1"/>
          <p:cNvSpPr txBox="1">
            <a:spLocks/>
          </p:cNvSpPr>
          <p:nvPr/>
        </p:nvSpPr>
        <p:spPr>
          <a:xfrm>
            <a:off x="4694618" y="5863472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</a:p>
        </p:txBody>
      </p:sp>
      <p:sp>
        <p:nvSpPr>
          <p:cNvPr id="63" name="Title 1"/>
          <p:cNvSpPr txBox="1">
            <a:spLocks/>
          </p:cNvSpPr>
          <p:nvPr/>
        </p:nvSpPr>
        <p:spPr>
          <a:xfrm>
            <a:off x="4694618" y="5863472"/>
            <a:ext cx="1318506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</a:p>
        </p:txBody>
      </p:sp>
      <p:sp>
        <p:nvSpPr>
          <p:cNvPr id="64" name="Title 1"/>
          <p:cNvSpPr txBox="1">
            <a:spLocks/>
          </p:cNvSpPr>
          <p:nvPr/>
        </p:nvSpPr>
        <p:spPr>
          <a:xfrm>
            <a:off x="6333298" y="2358071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sp>
        <p:nvSpPr>
          <p:cNvPr id="65" name="Title 1"/>
          <p:cNvSpPr txBox="1">
            <a:spLocks/>
          </p:cNvSpPr>
          <p:nvPr/>
        </p:nvSpPr>
        <p:spPr>
          <a:xfrm>
            <a:off x="6333298" y="2358071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sp>
        <p:nvSpPr>
          <p:cNvPr id="66" name="Title 1"/>
          <p:cNvSpPr txBox="1">
            <a:spLocks/>
          </p:cNvSpPr>
          <p:nvPr/>
        </p:nvSpPr>
        <p:spPr>
          <a:xfrm>
            <a:off x="6333298" y="2358071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sp>
        <p:nvSpPr>
          <p:cNvPr id="67" name="Title 1"/>
          <p:cNvSpPr txBox="1">
            <a:spLocks/>
          </p:cNvSpPr>
          <p:nvPr/>
        </p:nvSpPr>
        <p:spPr>
          <a:xfrm>
            <a:off x="6333298" y="2358071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6332965" y="2358071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sp>
        <p:nvSpPr>
          <p:cNvPr id="69" name="Title 1"/>
          <p:cNvSpPr txBox="1">
            <a:spLocks/>
          </p:cNvSpPr>
          <p:nvPr/>
        </p:nvSpPr>
        <p:spPr>
          <a:xfrm>
            <a:off x="7941675" y="2346222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70" name="Title 1"/>
          <p:cNvSpPr txBox="1">
            <a:spLocks/>
          </p:cNvSpPr>
          <p:nvPr/>
        </p:nvSpPr>
        <p:spPr>
          <a:xfrm>
            <a:off x="9550052" y="2333538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71" name="Title 1"/>
          <p:cNvSpPr txBox="1">
            <a:spLocks/>
          </p:cNvSpPr>
          <p:nvPr/>
        </p:nvSpPr>
        <p:spPr>
          <a:xfrm>
            <a:off x="7941675" y="2346222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72" name="Title 1"/>
          <p:cNvSpPr txBox="1">
            <a:spLocks/>
          </p:cNvSpPr>
          <p:nvPr/>
        </p:nvSpPr>
        <p:spPr>
          <a:xfrm>
            <a:off x="9550052" y="2333538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73" name="Title 1"/>
          <p:cNvSpPr txBox="1">
            <a:spLocks/>
          </p:cNvSpPr>
          <p:nvPr/>
        </p:nvSpPr>
        <p:spPr>
          <a:xfrm>
            <a:off x="7941675" y="2346222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74" name="Title 1"/>
          <p:cNvSpPr txBox="1">
            <a:spLocks/>
          </p:cNvSpPr>
          <p:nvPr/>
        </p:nvSpPr>
        <p:spPr>
          <a:xfrm>
            <a:off x="9550052" y="2333538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75" name="Title 1"/>
          <p:cNvSpPr txBox="1">
            <a:spLocks/>
          </p:cNvSpPr>
          <p:nvPr/>
        </p:nvSpPr>
        <p:spPr>
          <a:xfrm>
            <a:off x="7941675" y="2346222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76" name="Title 1"/>
          <p:cNvSpPr txBox="1">
            <a:spLocks/>
          </p:cNvSpPr>
          <p:nvPr/>
        </p:nvSpPr>
        <p:spPr>
          <a:xfrm>
            <a:off x="9550052" y="2333538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77" name="Title 1"/>
          <p:cNvSpPr txBox="1">
            <a:spLocks/>
          </p:cNvSpPr>
          <p:nvPr/>
        </p:nvSpPr>
        <p:spPr>
          <a:xfrm>
            <a:off x="7941675" y="2346222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78" name="Title 1"/>
          <p:cNvSpPr txBox="1">
            <a:spLocks/>
          </p:cNvSpPr>
          <p:nvPr/>
        </p:nvSpPr>
        <p:spPr>
          <a:xfrm>
            <a:off x="9550052" y="2333538"/>
            <a:ext cx="1198642" cy="67252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</p:spTree>
    <p:extLst>
      <p:ext uri="{BB962C8B-B14F-4D97-AF65-F5344CB8AC3E}">
        <p14:creationId xmlns:p14="http://schemas.microsoft.com/office/powerpoint/2010/main" val="259831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7469E-6 -2.59259E-6 L 0.11572 -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80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5055E-6 4.07407E-6 L 0.00522 0.0942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" y="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7469E-6 -2.59259E-6 L 0.24097 -0.003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42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1559E-6 -1.85185E-6 L 0.01083 0.0995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" y="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7469E-6 -2.59259E-6 L 0.37248 -0.003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17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80626E-7 -1.85185E-6 L 0.01018 0.0995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7469E-6 -1.85185E-6 L 0.10946 0.004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6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5055E-6 -4.07407E-6 L 0.00522 0.2071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" y="10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7469E-6 2.59259E-6 L 0.24097 0.0050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42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1559E-6 -1.85185E-6 L 0.01083 0.2106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" y="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7469E-6 2.59259E-6 L 0.37248 0.0050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17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80626E-7 -1.85185E-6 L 0.01018 0.2106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7469E-6 0 L 0.11572 0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8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5055E-6 -4.07407E-6 L 0.00522 0.3071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" y="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7469E-6 0 L 0.25349 0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6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1559E-6 -4.07407E-6 L 0.01709 0.3071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8" y="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7469E-6 0 L 0.385 0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80626E-7 -1.85185E-6 L 0.01644 0.31065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2" y="1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3072E-6 1.85185E-6 L 0.10802 -0.0044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01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5055E-6 -4.07407E-6 L 0.00522 0.4071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" y="20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3072E-6 1.85185E-6 L 0.24579 -0.004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90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1559E-6 -1.85185E-6 L 0.01709 0.41065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8" y="2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3072E-6 1.85185E-6 L 0.3773 -0.0044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65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4796E-6 -1.85185E-6 L 0.01646 0.41065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3" y="2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2211E-6 4.81481E-6 L 0.10998 -0.00394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92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741E-6 -4.07407E-6 L 0.01161 0.50718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4" y="2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2211E-6 4.81481E-6 L 0.24775 0.00717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81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1559E-6 -4.07407E-6 L 0.02335 0.51829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" y="2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2211E-6 4.81481E-6 L 0.373 0.00717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43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80626E-7 -3.7037E-7 L 0.01644 0.52199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2" y="2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6" grpId="0"/>
      <p:bldP spid="51" grpId="0"/>
      <p:bldP spid="52" grpId="0"/>
      <p:bldP spid="53" grpId="0"/>
      <p:bldP spid="54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9|6.6|3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357</Words>
  <Application>Microsoft Office PowerPoint</Application>
  <PresentationFormat>Custom</PresentationFormat>
  <Paragraphs>132</Paragraphs>
  <Slides>40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55" baseType="lpstr">
      <vt:lpstr>.VnArialH</vt:lpstr>
      <vt:lpstr>.VnAvant</vt:lpstr>
      <vt:lpstr>.VnCooper</vt:lpstr>
      <vt:lpstr>Arial</vt:lpstr>
      <vt:lpstr>Arial Rounded MT Bold</vt:lpstr>
      <vt:lpstr>Arial-Rounded</vt:lpstr>
      <vt:lpstr>Arrus-Black</vt:lpstr>
      <vt:lpstr>AvantGarde</vt:lpstr>
      <vt:lpstr>Calibri</vt:lpstr>
      <vt:lpstr>DomCasual</vt:lpstr>
      <vt:lpstr>HP001 4 hàng</vt:lpstr>
      <vt:lpstr>VNI-Avo</vt:lpstr>
      <vt:lpstr>Office Theme</vt:lpstr>
      <vt:lpstr>1_Office Theme</vt:lpstr>
      <vt:lpstr>1_Default Design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161</cp:revision>
  <dcterms:created xsi:type="dcterms:W3CDTF">2021-05-08T14:00:55Z</dcterms:created>
  <dcterms:modified xsi:type="dcterms:W3CDTF">2022-10-12T07:52:23Z</dcterms:modified>
</cp:coreProperties>
</file>