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39" r:id="rId4"/>
    <p:sldMasterId id="2147483751" r:id="rId5"/>
    <p:sldMasterId id="2147483763" r:id="rId6"/>
    <p:sldMasterId id="2147483775" r:id="rId7"/>
  </p:sldMasterIdLst>
  <p:notesMasterIdLst>
    <p:notesMasterId r:id="rId38"/>
  </p:notesMasterIdLst>
  <p:sldIdLst>
    <p:sldId id="269" r:id="rId8"/>
    <p:sldId id="11088396" r:id="rId9"/>
    <p:sldId id="11088397" r:id="rId10"/>
    <p:sldId id="259" r:id="rId11"/>
    <p:sldId id="260" r:id="rId12"/>
    <p:sldId id="11088398" r:id="rId13"/>
    <p:sldId id="11088399" r:id="rId14"/>
    <p:sldId id="257" r:id="rId15"/>
    <p:sldId id="11088407" r:id="rId16"/>
    <p:sldId id="11088408" r:id="rId17"/>
    <p:sldId id="261" r:id="rId18"/>
    <p:sldId id="404" r:id="rId19"/>
    <p:sldId id="11088409" r:id="rId20"/>
    <p:sldId id="11088410" r:id="rId21"/>
    <p:sldId id="11088411" r:id="rId22"/>
    <p:sldId id="1431" r:id="rId23"/>
    <p:sldId id="1432" r:id="rId24"/>
    <p:sldId id="11088412" r:id="rId25"/>
    <p:sldId id="11088413" r:id="rId26"/>
    <p:sldId id="11088414" r:id="rId27"/>
    <p:sldId id="11088415" r:id="rId28"/>
    <p:sldId id="1433" r:id="rId29"/>
    <p:sldId id="11088416" r:id="rId30"/>
    <p:sldId id="1434" r:id="rId31"/>
    <p:sldId id="11088417" r:id="rId32"/>
    <p:sldId id="9441" r:id="rId33"/>
    <p:sldId id="11088418" r:id="rId34"/>
    <p:sldId id="11088419" r:id="rId35"/>
    <p:sldId id="11088420" r:id="rId36"/>
    <p:sldId id="944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695" autoAdjust="0"/>
  </p:normalViewPr>
  <p:slideViewPr>
    <p:cSldViewPr snapToGrid="0">
      <p:cViewPr varScale="1">
        <p:scale>
          <a:sx n="54" d="100"/>
          <a:sy n="54" d="100"/>
        </p:scale>
        <p:origin x="108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398FF6-1167-4D9B-8C3C-0F876A6B12AC}" type="datetimeFigureOut">
              <a:rPr lang="en-US" smtClean="0"/>
              <a:t>7/23/2022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D21C9C-B73F-4FE7-AAD6-5F5C70EB60EF}" type="slidenum">
              <a:rPr lang="en-US" smtClean="0"/>
              <a:t>‹#›</a:t>
            </a:fld>
            <a:endParaRPr lang="en-US"/>
          </a:p>
        </p:txBody>
      </p:sp>
    </p:spTree>
    <p:extLst>
      <p:ext uri="{BB962C8B-B14F-4D97-AF65-F5344CB8AC3E}">
        <p14:creationId xmlns:p14="http://schemas.microsoft.com/office/powerpoint/2010/main" val="1209780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21912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84042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74347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68070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2667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14951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3157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42414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200"/>
              <a:buFont typeface="Calibri"/>
              <a:buChar char="-"/>
            </a:pPr>
            <a:r>
              <a:rPr lang="en-US" dirty="0"/>
              <a:t>Slide</a:t>
            </a:r>
            <a:r>
              <a:rPr lang="en-US" baseline="0" dirty="0"/>
              <a:t> HS </a:t>
            </a:r>
            <a:r>
              <a:rPr lang="en-US" baseline="0" dirty="0" err="1"/>
              <a:t>trình</a:t>
            </a:r>
            <a:r>
              <a:rPr lang="en-US" baseline="0" dirty="0"/>
              <a:t> </a:t>
            </a:r>
            <a:r>
              <a:rPr lang="en-US" baseline="0" dirty="0" err="1"/>
              <a:t>bày</a:t>
            </a:r>
            <a:r>
              <a:rPr lang="en-US" baseline="0" dirty="0"/>
              <a:t> </a:t>
            </a:r>
            <a:endParaRPr dirty="0"/>
          </a:p>
        </p:txBody>
      </p:sp>
    </p:spTree>
    <p:extLst>
      <p:ext uri="{BB962C8B-B14F-4D97-AF65-F5344CB8AC3E}">
        <p14:creationId xmlns:p14="http://schemas.microsoft.com/office/powerpoint/2010/main" val="2781715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87797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84834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các</a:t>
            </a:r>
            <a:r>
              <a:rPr lang="en-US" dirty="0"/>
              <a:t> con </a:t>
            </a:r>
            <a:r>
              <a:rPr lang="en-US" dirty="0" err="1"/>
              <a:t>số</a:t>
            </a:r>
            <a:r>
              <a:rPr lang="en-US" dirty="0"/>
              <a:t> </a:t>
            </a:r>
            <a:r>
              <a:rPr lang="en-US" dirty="0" err="1"/>
              <a:t>để</a:t>
            </a:r>
            <a:r>
              <a:rPr lang="en-US" dirty="0"/>
              <a:t> ra </a:t>
            </a:r>
            <a:r>
              <a:rPr lang="en-US" dirty="0" err="1"/>
              <a:t>câu</a:t>
            </a:r>
            <a:r>
              <a:rPr lang="en-US" dirty="0"/>
              <a:t> </a:t>
            </a:r>
            <a:r>
              <a:rPr lang="en-US" dirty="0" err="1"/>
              <a:t>hỏi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a:t>
            </a:r>
            <a:r>
              <a:rPr lang="en-US" dirty="0" err="1"/>
              <a:t>vào</a:t>
            </a:r>
            <a:r>
              <a:rPr lang="en-US" dirty="0"/>
              <a:t> </a:t>
            </a:r>
            <a:r>
              <a:rPr lang="en-US" dirty="0" err="1"/>
              <a:t>rác</a:t>
            </a:r>
            <a:r>
              <a:rPr lang="en-US" dirty="0"/>
              <a:t> </a:t>
            </a:r>
            <a:r>
              <a:rPr lang="en-US" dirty="0" err="1"/>
              <a:t>tương</a:t>
            </a:r>
            <a:r>
              <a:rPr lang="en-US" dirty="0"/>
              <a:t> </a:t>
            </a:r>
            <a:r>
              <a:rPr lang="en-US" dirty="0" err="1"/>
              <a:t>tứng</a:t>
            </a:r>
            <a:r>
              <a:rPr lang="en-US" dirty="0"/>
              <a:t> </a:t>
            </a:r>
            <a:r>
              <a:rPr lang="en-US" dirty="0" err="1"/>
              <a:t>để</a:t>
            </a:r>
            <a:r>
              <a:rPr lang="en-US" dirty="0"/>
              <a:t> </a:t>
            </a:r>
            <a:r>
              <a:rPr lang="en-US" dirty="0" err="1"/>
              <a:t>cho</a:t>
            </a:r>
            <a:r>
              <a:rPr lang="en-US" dirty="0"/>
              <a:t> </a:t>
            </a:r>
            <a:r>
              <a:rPr lang="en-US" dirty="0" err="1"/>
              <a:t>vào</a:t>
            </a:r>
            <a:r>
              <a:rPr lang="en-US" dirty="0"/>
              <a:t> </a:t>
            </a:r>
            <a:r>
              <a:rPr lang="en-US" dirty="0" err="1"/>
              <a:t>thùng</a:t>
            </a:r>
            <a:r>
              <a:rPr lang="en-US" dirty="0"/>
              <a:t> </a:t>
            </a:r>
            <a:r>
              <a:rPr lang="en-US" dirty="0" err="1"/>
              <a:t>rác</a:t>
            </a:r>
            <a:br>
              <a:rPr lang="en-US" dirty="0"/>
            </a:br>
            <a:r>
              <a:rPr lang="en-US" dirty="0" err="1"/>
              <a:t>Xong</a:t>
            </a:r>
            <a:r>
              <a:rPr lang="en-US" dirty="0"/>
              <a:t> </a:t>
            </a:r>
            <a:r>
              <a:rPr lang="en-US" dirty="0" err="1"/>
              <a:t>hết</a:t>
            </a:r>
            <a:r>
              <a:rPr lang="en-US" dirty="0"/>
              <a:t> </a:t>
            </a:r>
            <a:r>
              <a:rPr lang="en-US" dirty="0" err="1"/>
              <a:t>bấm</a:t>
            </a:r>
            <a:r>
              <a:rPr lang="en-US" dirty="0"/>
              <a:t> </a:t>
            </a:r>
            <a:r>
              <a:rPr lang="en-US" dirty="0" err="1"/>
              <a:t>đến</a:t>
            </a:r>
            <a:r>
              <a:rPr lang="en-US" dirty="0"/>
              <a:t> </a:t>
            </a:r>
            <a:r>
              <a:rPr lang="en-US" dirty="0" err="1"/>
              <a:t>bài</a:t>
            </a:r>
            <a:r>
              <a:rPr lang="en-US" dirty="0"/>
              <a:t> </a:t>
            </a:r>
            <a:r>
              <a:rPr lang="en-US" dirty="0" err="1"/>
              <a:t>mới</a:t>
            </a:r>
            <a:endParaRPr lang="en-US" dirty="0"/>
          </a:p>
        </p:txBody>
      </p:sp>
      <p:sp>
        <p:nvSpPr>
          <p:cNvPr id="4" name="Slide Number Placeholder 3"/>
          <p:cNvSpPr>
            <a:spLocks noGrp="1"/>
          </p:cNvSpPr>
          <p:nvPr>
            <p:ph type="sldNum" sz="quarter" idx="5"/>
          </p:nvPr>
        </p:nvSpPr>
        <p:spPr/>
        <p:txBody>
          <a:bodyPr/>
          <a:lstStyle/>
          <a:p>
            <a:fld id="{55D21C9C-B73F-4FE7-AAD6-5F5C70EB60EF}" type="slidenum">
              <a:rPr lang="en-US" smtClean="0"/>
              <a:t>3</a:t>
            </a:fld>
            <a:endParaRPr lang="en-US"/>
          </a:p>
        </p:txBody>
      </p:sp>
    </p:spTree>
    <p:extLst>
      <p:ext uri="{BB962C8B-B14F-4D97-AF65-F5344CB8AC3E}">
        <p14:creationId xmlns:p14="http://schemas.microsoft.com/office/powerpoint/2010/main" val="2218669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25656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9893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52622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78643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21912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89209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87797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200"/>
              <a:buFont typeface="Calibri"/>
              <a:buChar char="-"/>
            </a:pPr>
            <a:r>
              <a:rPr lang="en-US" dirty="0"/>
              <a:t>Slide</a:t>
            </a:r>
            <a:r>
              <a:rPr lang="en-US" baseline="0" dirty="0"/>
              <a:t> HS </a:t>
            </a:r>
            <a:r>
              <a:rPr lang="en-US" baseline="0" dirty="0" err="1"/>
              <a:t>trình</a:t>
            </a:r>
            <a:r>
              <a:rPr lang="en-US" baseline="0" dirty="0"/>
              <a:t> </a:t>
            </a:r>
            <a:r>
              <a:rPr lang="en-US" baseline="0" dirty="0" err="1"/>
              <a:t>bày</a:t>
            </a:r>
            <a:r>
              <a:rPr lang="en-US" baseline="0" dirty="0"/>
              <a:t> </a:t>
            </a:r>
            <a:endParaRPr dirty="0"/>
          </a:p>
        </p:txBody>
      </p:sp>
    </p:spTree>
    <p:extLst>
      <p:ext uri="{BB962C8B-B14F-4D97-AF65-F5344CB8AC3E}">
        <p14:creationId xmlns:p14="http://schemas.microsoft.com/office/powerpoint/2010/main" val="1275970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79138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56854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68972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A31B2C-79EA-48F4-B78D-988BAABCBD5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56F5B78-1CFE-485A-A531-358CE57821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6A72520-B24E-4B0E-9365-BE50A093113E}"/>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23ECD5C6-04DD-4AF5-BCC3-3A3C10DDF57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1B25029-CB60-4C48-83BC-6A5473FBF79E}"/>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3850432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418389-6C99-48C0-9394-D3D2DF65E3A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8B60DD5-AE56-4488-A620-20809B0659E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5573D35-DEC4-4363-82E5-C7719EB8206D}"/>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CA43D746-185E-4671-88D9-98428AE27B4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3BE713F-2413-4EA1-A915-CD30E1F6A195}"/>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2961693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01D982A-B753-45B6-8B83-869103E4D17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AFADD39-332E-4B93-8218-0809495A8B4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833307-7C9C-49DE-9468-9683786E626A}"/>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69E5C09F-6927-4320-917D-905B69C4414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CE92AD4-C1B7-4040-A240-86B48D5D4509}"/>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466929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6EFF0AD-39B3-4D90-8037-AD92088F08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29568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6E4722B-71F0-4F41-89DB-CB5F294F02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B5A066B6-E035-44AB-8A3F-EC1F720722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6000" y="-188566"/>
            <a:ext cx="2543587" cy="2543587"/>
          </a:xfrm>
          <a:prstGeom prst="rect">
            <a:avLst/>
          </a:prstGeom>
        </p:spPr>
      </p:pic>
    </p:spTree>
    <p:extLst>
      <p:ext uri="{BB962C8B-B14F-4D97-AF65-F5344CB8AC3E}">
        <p14:creationId xmlns:p14="http://schemas.microsoft.com/office/powerpoint/2010/main" val="855795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1D91AE6-E41B-4866-BB5D-670C4BA410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4778"/>
          <a:stretch/>
        </p:blipFill>
        <p:spPr>
          <a:xfrm>
            <a:off x="0" y="0"/>
            <a:ext cx="12192000" cy="6858000"/>
          </a:xfrm>
          <a:prstGeom prst="rect">
            <a:avLst/>
          </a:prstGeom>
        </p:spPr>
      </p:pic>
      <p:sp>
        <p:nvSpPr>
          <p:cNvPr id="8" name="矩形 7">
            <a:extLst>
              <a:ext uri="{FF2B5EF4-FFF2-40B4-BE49-F238E27FC236}">
                <a16:creationId xmlns:a16="http://schemas.microsoft.com/office/drawing/2014/main" id="{A363E78C-65C0-48D0-8F84-162F25E85785}"/>
              </a:ext>
            </a:extLst>
          </p:cNvPr>
          <p:cNvSpPr/>
          <p:nvPr userDrawn="1"/>
        </p:nvSpPr>
        <p:spPr>
          <a:xfrm>
            <a:off x="215590" y="182137"/>
            <a:ext cx="11775688" cy="6508252"/>
          </a:xfrm>
          <a:prstGeom prst="rect">
            <a:avLst/>
          </a:prstGeom>
          <a:noFill/>
          <a:ln w="38100">
            <a:solidFill>
              <a:srgbClr val="7CB5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C36941DD-8589-48A0-A6A7-F632323F3041}"/>
              </a:ext>
            </a:extLst>
          </p:cNvPr>
          <p:cNvSpPr/>
          <p:nvPr userDrawn="1"/>
        </p:nvSpPr>
        <p:spPr>
          <a:xfrm>
            <a:off x="282498" y="247187"/>
            <a:ext cx="11649307" cy="6372381"/>
          </a:xfrm>
          <a:prstGeom prst="rect">
            <a:avLst/>
          </a:prstGeom>
          <a:noFill/>
          <a:ln w="12700">
            <a:solidFill>
              <a:srgbClr val="7CB5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31376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C8AB8E-66E0-4A02-ACBE-284DE9BE163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77C189-04E8-437D-A620-4E57E3E35817}"/>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7C219F3-AF87-43E8-A95B-653F0711FE12}"/>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231301A-3C78-4FC0-B459-5EB8314812FE}"/>
              </a:ext>
            </a:extLst>
          </p:cNvPr>
          <p:cNvSpPr>
            <a:spLocks noGrp="1"/>
          </p:cNvSpPr>
          <p:nvPr>
            <p:ph type="dt" sz="half" idx="10"/>
          </p:nvPr>
        </p:nvSpPr>
        <p:spPr/>
        <p:txBody>
          <a:bodyPr/>
          <a:lstStyle/>
          <a:p>
            <a:fld id="{A759D546-96EE-4D21-A47C-92A9066D43E1}"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498E87E1-54EF-4E52-9128-F94F87B8456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950F638-56B1-485D-B48D-5F09EBAD30EC}"/>
              </a:ext>
            </a:extLst>
          </p:cNvPr>
          <p:cNvSpPr>
            <a:spLocks noGrp="1"/>
          </p:cNvSpPr>
          <p:nvPr>
            <p:ph type="sldNum" sz="quarter" idx="12"/>
          </p:nvPr>
        </p:nvSpPr>
        <p:spPr/>
        <p:txBody>
          <a:bodyPr/>
          <a:lstStyle/>
          <a:p>
            <a:fld id="{FD666697-2AF5-48CC-B609-F74F4CB67217}" type="slidenum">
              <a:rPr lang="zh-CN" altLang="en-US" smtClean="0"/>
              <a:t>‹#›</a:t>
            </a:fld>
            <a:endParaRPr lang="zh-CN" altLang="en-US"/>
          </a:p>
        </p:txBody>
      </p:sp>
    </p:spTree>
    <p:extLst>
      <p:ext uri="{BB962C8B-B14F-4D97-AF65-F5344CB8AC3E}">
        <p14:creationId xmlns:p14="http://schemas.microsoft.com/office/powerpoint/2010/main" val="36130958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3C45D7-B403-4F7C-94DE-265E7414B2F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DEA9873-3ED3-47AB-8599-0EFC21B7CF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0AA068D-9145-4F40-BB1A-602A7F339DF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92C1D6F-86D7-4F65-99D6-3B2ADE1D41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76A7E08-FF4F-43D2-80A6-1A97EEA0735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87C2D4C-331B-427F-88A0-CF8AA77D5EF0}"/>
              </a:ext>
            </a:extLst>
          </p:cNvPr>
          <p:cNvSpPr>
            <a:spLocks noGrp="1"/>
          </p:cNvSpPr>
          <p:nvPr>
            <p:ph type="dt" sz="half" idx="10"/>
          </p:nvPr>
        </p:nvSpPr>
        <p:spPr/>
        <p:txBody>
          <a:bodyPr/>
          <a:lstStyle/>
          <a:p>
            <a:fld id="{A759D546-96EE-4D21-A47C-92A9066D43E1}" type="datetimeFigureOut">
              <a:rPr lang="zh-CN" altLang="en-US" smtClean="0"/>
              <a:t>2022/7/23</a:t>
            </a:fld>
            <a:endParaRPr lang="zh-CN" altLang="en-US"/>
          </a:p>
        </p:txBody>
      </p:sp>
      <p:sp>
        <p:nvSpPr>
          <p:cNvPr id="8" name="页脚占位符 7">
            <a:extLst>
              <a:ext uri="{FF2B5EF4-FFF2-40B4-BE49-F238E27FC236}">
                <a16:creationId xmlns:a16="http://schemas.microsoft.com/office/drawing/2014/main" id="{DB421D53-2C5A-4993-BFB3-5AAD0F8CB31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283CC75-78BE-4C05-9827-F46349A83191}"/>
              </a:ext>
            </a:extLst>
          </p:cNvPr>
          <p:cNvSpPr>
            <a:spLocks noGrp="1"/>
          </p:cNvSpPr>
          <p:nvPr>
            <p:ph type="sldNum" sz="quarter" idx="12"/>
          </p:nvPr>
        </p:nvSpPr>
        <p:spPr/>
        <p:txBody>
          <a:bodyPr/>
          <a:lstStyle/>
          <a:p>
            <a:fld id="{FD666697-2AF5-48CC-B609-F74F4CB67217}" type="slidenum">
              <a:rPr lang="zh-CN" altLang="en-US" smtClean="0"/>
              <a:t>‹#›</a:t>
            </a:fld>
            <a:endParaRPr lang="zh-CN" altLang="en-US"/>
          </a:p>
        </p:txBody>
      </p:sp>
    </p:spTree>
    <p:extLst>
      <p:ext uri="{BB962C8B-B14F-4D97-AF65-F5344CB8AC3E}">
        <p14:creationId xmlns:p14="http://schemas.microsoft.com/office/powerpoint/2010/main" val="383528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950C9E1-AAC3-420C-89A5-2101B8F4446D}"/>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1DCFED8-3DB9-4AFE-8486-29D3C107FDA5}"/>
              </a:ext>
            </a:extLst>
          </p:cNvPr>
          <p:cNvSpPr>
            <a:spLocks noGrp="1"/>
          </p:cNvSpPr>
          <p:nvPr>
            <p:ph type="dt" sz="half" idx="10"/>
          </p:nvPr>
        </p:nvSpPr>
        <p:spPr/>
        <p:txBody>
          <a:bodyPr/>
          <a:lstStyle/>
          <a:p>
            <a:fld id="{A759D546-96EE-4D21-A47C-92A9066D43E1}" type="datetimeFigureOut">
              <a:rPr lang="zh-CN" altLang="en-US" smtClean="0"/>
              <a:t>2022/7/23</a:t>
            </a:fld>
            <a:endParaRPr lang="zh-CN" altLang="en-US"/>
          </a:p>
        </p:txBody>
      </p:sp>
      <p:sp>
        <p:nvSpPr>
          <p:cNvPr id="4" name="页脚占位符 3">
            <a:extLst>
              <a:ext uri="{FF2B5EF4-FFF2-40B4-BE49-F238E27FC236}">
                <a16:creationId xmlns:a16="http://schemas.microsoft.com/office/drawing/2014/main" id="{4A8D7C33-F06C-4762-B68B-57C11EFD9E5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DC32CE4-70F5-47D6-B01E-AA8FCD45480F}"/>
              </a:ext>
            </a:extLst>
          </p:cNvPr>
          <p:cNvSpPr>
            <a:spLocks noGrp="1"/>
          </p:cNvSpPr>
          <p:nvPr>
            <p:ph type="sldNum" sz="quarter" idx="12"/>
          </p:nvPr>
        </p:nvSpPr>
        <p:spPr/>
        <p:txBody>
          <a:bodyPr/>
          <a:lstStyle/>
          <a:p>
            <a:fld id="{FD666697-2AF5-48CC-B609-F74F4CB67217}" type="slidenum">
              <a:rPr lang="zh-CN" altLang="en-US" smtClean="0"/>
              <a:t>‹#›</a:t>
            </a:fld>
            <a:endParaRPr lang="zh-CN" altLang="en-US"/>
          </a:p>
        </p:txBody>
      </p:sp>
    </p:spTree>
    <p:extLst>
      <p:ext uri="{BB962C8B-B14F-4D97-AF65-F5344CB8AC3E}">
        <p14:creationId xmlns:p14="http://schemas.microsoft.com/office/powerpoint/2010/main" val="1734278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E42B12F-76C9-4E73-BE64-CABC9B186BBE}"/>
              </a:ext>
            </a:extLst>
          </p:cNvPr>
          <p:cNvSpPr>
            <a:spLocks noGrp="1"/>
          </p:cNvSpPr>
          <p:nvPr>
            <p:ph type="dt" sz="half" idx="10"/>
          </p:nvPr>
        </p:nvSpPr>
        <p:spPr/>
        <p:txBody>
          <a:bodyPr/>
          <a:lstStyle/>
          <a:p>
            <a:fld id="{A759D546-96EE-4D21-A47C-92A9066D43E1}" type="datetimeFigureOut">
              <a:rPr lang="zh-CN" altLang="en-US" smtClean="0"/>
              <a:t>2022/7/23</a:t>
            </a:fld>
            <a:endParaRPr lang="zh-CN" altLang="en-US"/>
          </a:p>
        </p:txBody>
      </p:sp>
      <p:sp>
        <p:nvSpPr>
          <p:cNvPr id="3" name="页脚占位符 2">
            <a:extLst>
              <a:ext uri="{FF2B5EF4-FFF2-40B4-BE49-F238E27FC236}">
                <a16:creationId xmlns:a16="http://schemas.microsoft.com/office/drawing/2014/main" id="{905AF040-2D36-4AB3-9D10-AA6F8AEB312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C0A3679-9E35-4B7D-BEA1-627AF0DFB1E0}"/>
              </a:ext>
            </a:extLst>
          </p:cNvPr>
          <p:cNvSpPr>
            <a:spLocks noGrp="1"/>
          </p:cNvSpPr>
          <p:nvPr>
            <p:ph type="sldNum" sz="quarter" idx="12"/>
          </p:nvPr>
        </p:nvSpPr>
        <p:spPr/>
        <p:txBody>
          <a:bodyPr/>
          <a:lstStyle/>
          <a:p>
            <a:fld id="{FD666697-2AF5-48CC-B609-F74F4CB67217}" type="slidenum">
              <a:rPr lang="zh-CN" altLang="en-US" smtClean="0"/>
              <a:t>‹#›</a:t>
            </a:fld>
            <a:endParaRPr lang="zh-CN" altLang="en-US"/>
          </a:p>
        </p:txBody>
      </p:sp>
    </p:spTree>
    <p:extLst>
      <p:ext uri="{BB962C8B-B14F-4D97-AF65-F5344CB8AC3E}">
        <p14:creationId xmlns:p14="http://schemas.microsoft.com/office/powerpoint/2010/main" val="3291990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C771D-317B-4DA8-9A48-5A9917535BA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8B64B8E-4D91-4106-B4B8-39704EFE88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2218DA9-61D5-4419-B5DD-751E065273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C89585F-A509-4968-B140-0087E1A7B905}"/>
              </a:ext>
            </a:extLst>
          </p:cNvPr>
          <p:cNvSpPr>
            <a:spLocks noGrp="1"/>
          </p:cNvSpPr>
          <p:nvPr>
            <p:ph type="dt" sz="half" idx="10"/>
          </p:nvPr>
        </p:nvSpPr>
        <p:spPr/>
        <p:txBody>
          <a:bodyPr/>
          <a:lstStyle/>
          <a:p>
            <a:fld id="{A759D546-96EE-4D21-A47C-92A9066D43E1}"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D2141C99-D532-497D-8DB6-9BD3772E8DF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81312F5-1F9D-4E71-8A7E-1F1139F1C1CD}"/>
              </a:ext>
            </a:extLst>
          </p:cNvPr>
          <p:cNvSpPr>
            <a:spLocks noGrp="1"/>
          </p:cNvSpPr>
          <p:nvPr>
            <p:ph type="sldNum" sz="quarter" idx="12"/>
          </p:nvPr>
        </p:nvSpPr>
        <p:spPr/>
        <p:txBody>
          <a:bodyPr/>
          <a:lstStyle/>
          <a:p>
            <a:fld id="{FD666697-2AF5-48CC-B609-F74F4CB67217}" type="slidenum">
              <a:rPr lang="zh-CN" altLang="en-US" smtClean="0"/>
              <a:t>‹#›</a:t>
            </a:fld>
            <a:endParaRPr lang="zh-CN" altLang="en-US"/>
          </a:p>
        </p:txBody>
      </p:sp>
    </p:spTree>
    <p:extLst>
      <p:ext uri="{BB962C8B-B14F-4D97-AF65-F5344CB8AC3E}">
        <p14:creationId xmlns:p14="http://schemas.microsoft.com/office/powerpoint/2010/main" val="18197955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40E58E1-F5CB-4276-9429-90F958981E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653" r="3523"/>
          <a:stretch/>
        </p:blipFill>
        <p:spPr>
          <a:xfrm>
            <a:off x="0" y="0"/>
            <a:ext cx="12192000" cy="6858000"/>
          </a:xfrm>
          <a:prstGeom prst="rect">
            <a:avLst/>
          </a:prstGeom>
        </p:spPr>
      </p:pic>
      <p:pic>
        <p:nvPicPr>
          <p:cNvPr id="3" name="Picture 2">
            <a:extLst>
              <a:ext uri="{FF2B5EF4-FFF2-40B4-BE49-F238E27FC236}">
                <a16:creationId xmlns:a16="http://schemas.microsoft.com/office/drawing/2014/main" id="{6824EE04-F161-4881-AED1-0E8AD13F9DD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83549" y="592484"/>
            <a:ext cx="1569661" cy="1569661"/>
          </a:xfrm>
          <a:prstGeom prst="rect">
            <a:avLst/>
          </a:prstGeom>
        </p:spPr>
      </p:pic>
    </p:spTree>
    <p:extLst>
      <p:ext uri="{BB962C8B-B14F-4D97-AF65-F5344CB8AC3E}">
        <p14:creationId xmlns:p14="http://schemas.microsoft.com/office/powerpoint/2010/main" val="1387585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73EFFD-4415-4492-BC30-600367B97DB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429EB5-C63A-404A-B6A8-6B2301894D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5FEAFAF-97EE-4C95-AE78-51129ACED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F72089F-6437-4304-9750-21B682EB39C0}"/>
              </a:ext>
            </a:extLst>
          </p:cNvPr>
          <p:cNvSpPr>
            <a:spLocks noGrp="1"/>
          </p:cNvSpPr>
          <p:nvPr>
            <p:ph type="dt" sz="half" idx="10"/>
          </p:nvPr>
        </p:nvSpPr>
        <p:spPr/>
        <p:txBody>
          <a:bodyPr/>
          <a:lstStyle/>
          <a:p>
            <a:fld id="{A759D546-96EE-4D21-A47C-92A9066D43E1}"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BFDDBC80-9AC3-4BE5-AEEC-055B7EABE89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B27DAB3-FA79-40F2-9DB1-1244569FE3C1}"/>
              </a:ext>
            </a:extLst>
          </p:cNvPr>
          <p:cNvSpPr>
            <a:spLocks noGrp="1"/>
          </p:cNvSpPr>
          <p:nvPr>
            <p:ph type="sldNum" sz="quarter" idx="12"/>
          </p:nvPr>
        </p:nvSpPr>
        <p:spPr/>
        <p:txBody>
          <a:bodyPr/>
          <a:lstStyle/>
          <a:p>
            <a:fld id="{FD666697-2AF5-48CC-B609-F74F4CB67217}" type="slidenum">
              <a:rPr lang="zh-CN" altLang="en-US" smtClean="0"/>
              <a:t>‹#›</a:t>
            </a:fld>
            <a:endParaRPr lang="zh-CN" altLang="en-US"/>
          </a:p>
        </p:txBody>
      </p:sp>
    </p:spTree>
    <p:extLst>
      <p:ext uri="{BB962C8B-B14F-4D97-AF65-F5344CB8AC3E}">
        <p14:creationId xmlns:p14="http://schemas.microsoft.com/office/powerpoint/2010/main" val="2902627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836F25-147E-4FB9-B70F-6C625A243CD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736B732-1C54-49BA-B04E-E888A54716CA}"/>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5A0D398-C156-4CCE-9B8E-E569296E6916}"/>
              </a:ext>
            </a:extLst>
          </p:cNvPr>
          <p:cNvSpPr>
            <a:spLocks noGrp="1"/>
          </p:cNvSpPr>
          <p:nvPr>
            <p:ph type="dt" sz="half" idx="10"/>
          </p:nvPr>
        </p:nvSpPr>
        <p:spPr/>
        <p:txBody>
          <a:bodyPr/>
          <a:lstStyle/>
          <a:p>
            <a:fld id="{A759D546-96EE-4D21-A47C-92A9066D43E1}"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D2CACBCE-F858-44ED-93DF-A72A15D5DC7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D1F9F3F-BD5D-4BF5-A51E-7031C3202043}"/>
              </a:ext>
            </a:extLst>
          </p:cNvPr>
          <p:cNvSpPr>
            <a:spLocks noGrp="1"/>
          </p:cNvSpPr>
          <p:nvPr>
            <p:ph type="sldNum" sz="quarter" idx="12"/>
          </p:nvPr>
        </p:nvSpPr>
        <p:spPr/>
        <p:txBody>
          <a:bodyPr/>
          <a:lstStyle/>
          <a:p>
            <a:fld id="{FD666697-2AF5-48CC-B609-F74F4CB67217}" type="slidenum">
              <a:rPr lang="zh-CN" altLang="en-US" smtClean="0"/>
              <a:t>‹#›</a:t>
            </a:fld>
            <a:endParaRPr lang="zh-CN" altLang="en-US"/>
          </a:p>
        </p:txBody>
      </p:sp>
    </p:spTree>
    <p:extLst>
      <p:ext uri="{BB962C8B-B14F-4D97-AF65-F5344CB8AC3E}">
        <p14:creationId xmlns:p14="http://schemas.microsoft.com/office/powerpoint/2010/main" val="1959877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31A4523-E515-44F1-89A4-780856E011E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331FCBB-47C1-4403-98DC-019162FCF3F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E7EE-7EC3-4D4E-8DF3-332DB7568128}"/>
              </a:ext>
            </a:extLst>
          </p:cNvPr>
          <p:cNvSpPr>
            <a:spLocks noGrp="1"/>
          </p:cNvSpPr>
          <p:nvPr>
            <p:ph type="dt" sz="half" idx="10"/>
          </p:nvPr>
        </p:nvSpPr>
        <p:spPr/>
        <p:txBody>
          <a:bodyPr/>
          <a:lstStyle/>
          <a:p>
            <a:fld id="{A759D546-96EE-4D21-A47C-92A9066D43E1}"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30BE1293-2671-4773-A85D-F94C38ED137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8706597-F3FA-4350-8680-CA4D958DC836}"/>
              </a:ext>
            </a:extLst>
          </p:cNvPr>
          <p:cNvSpPr>
            <a:spLocks noGrp="1"/>
          </p:cNvSpPr>
          <p:nvPr>
            <p:ph type="sldNum" sz="quarter" idx="12"/>
          </p:nvPr>
        </p:nvSpPr>
        <p:spPr/>
        <p:txBody>
          <a:bodyPr/>
          <a:lstStyle/>
          <a:p>
            <a:fld id="{FD666697-2AF5-48CC-B609-F74F4CB67217}" type="slidenum">
              <a:rPr lang="zh-CN" altLang="en-US" smtClean="0"/>
              <a:t>‹#›</a:t>
            </a:fld>
            <a:endParaRPr lang="zh-CN" altLang="en-US"/>
          </a:p>
        </p:txBody>
      </p:sp>
    </p:spTree>
    <p:extLst>
      <p:ext uri="{BB962C8B-B14F-4D97-AF65-F5344CB8AC3E}">
        <p14:creationId xmlns:p14="http://schemas.microsoft.com/office/powerpoint/2010/main" val="26814010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A31B2C-79EA-48F4-B78D-988BAABCBD5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56F5B78-1CFE-485A-A531-358CE57821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6A72520-B24E-4B0E-9365-BE50A093113E}"/>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23ECD5C6-04DD-4AF5-BCC3-3A3C10DDF57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1B25029-CB60-4C48-83BC-6A5473FBF79E}"/>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2575863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40E58E1-F5CB-4276-9429-90F958981E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653" r="3523"/>
          <a:stretch/>
        </p:blipFill>
        <p:spPr>
          <a:xfrm>
            <a:off x="0" y="0"/>
            <a:ext cx="12192000" cy="6858000"/>
          </a:xfrm>
          <a:prstGeom prst="rect">
            <a:avLst/>
          </a:prstGeom>
        </p:spPr>
      </p:pic>
    </p:spTree>
    <p:extLst>
      <p:ext uri="{BB962C8B-B14F-4D97-AF65-F5344CB8AC3E}">
        <p14:creationId xmlns:p14="http://schemas.microsoft.com/office/powerpoint/2010/main" val="3021831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2FE64D6-785B-4BBA-BAE9-FDF4FE19AA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653" r="3523"/>
          <a:stretch/>
        </p:blipFill>
        <p:spPr>
          <a:xfrm>
            <a:off x="0" y="0"/>
            <a:ext cx="12192000" cy="6858000"/>
          </a:xfrm>
          <a:prstGeom prst="rect">
            <a:avLst/>
          </a:prstGeom>
        </p:spPr>
      </p:pic>
      <p:sp>
        <p:nvSpPr>
          <p:cNvPr id="7" name="矩形 6" descr="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
            <a:extLst>
              <a:ext uri="{FF2B5EF4-FFF2-40B4-BE49-F238E27FC236}">
                <a16:creationId xmlns:a16="http://schemas.microsoft.com/office/drawing/2014/main" id="{7C4FB164-9FAC-4FAE-8C6F-0DA8F26203AF}"/>
              </a:ext>
            </a:extLst>
          </p:cNvPr>
          <p:cNvSpPr/>
          <p:nvPr userDrawn="1"/>
        </p:nvSpPr>
        <p:spPr>
          <a:xfrm>
            <a:off x="209550" y="285751"/>
            <a:ext cx="11785073" cy="6427622"/>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2679894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EBDA94-4F8F-4449-B45E-C5C936CB01C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049243-3A2C-40A2-AE45-7FCED004A67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0EFB3B5-CD89-415D-AFC7-7CC0C355CF3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6434D44-F1CA-4D24-8C7A-F8229E9217C8}"/>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69FF2B0A-37A1-49DF-8BAF-B93FEAB142D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8560651-FF1F-4EEE-85F5-593C987FBE48}"/>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3142852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B1CED-AA1A-433B-85AE-2434F33585F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619395E-EBC6-4DA8-99EB-4AFCC660D1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989EAC0-80BF-41D9-A64A-94A7318F3C8A}"/>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D20FF1A-E266-41BA-8CD5-6E59EB5011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42B2E34-FE45-44C1-8067-273C14E8F9D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06AA4BB-B49D-4DEF-8ADE-316A10636FDC}"/>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8" name="页脚占位符 7">
            <a:extLst>
              <a:ext uri="{FF2B5EF4-FFF2-40B4-BE49-F238E27FC236}">
                <a16:creationId xmlns:a16="http://schemas.microsoft.com/office/drawing/2014/main" id="{E57BBABE-5557-4EC0-93CF-702B174D89C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3D5781B-E8F8-4D0E-B534-1151A84A9F9E}"/>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2479468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A482E4-E014-4C41-9216-A08F164AF6B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18581C2-E4F9-48C0-8A88-107CE802A30C}"/>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4" name="页脚占位符 3">
            <a:extLst>
              <a:ext uri="{FF2B5EF4-FFF2-40B4-BE49-F238E27FC236}">
                <a16:creationId xmlns:a16="http://schemas.microsoft.com/office/drawing/2014/main" id="{F7AEB8F6-D3F2-48E8-80F0-86E5A69CC54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D21FF83-897B-4405-B069-423DFAC64C98}"/>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2412664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C8D0C68-8446-4383-ACF9-026759654A1C}"/>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3" name="页脚占位符 2">
            <a:extLst>
              <a:ext uri="{FF2B5EF4-FFF2-40B4-BE49-F238E27FC236}">
                <a16:creationId xmlns:a16="http://schemas.microsoft.com/office/drawing/2014/main" id="{265B720F-0787-4D13-A00B-2CCB618D78B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CD7DBB9-D2BA-4193-8BC2-91191989662D}"/>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219392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2FE64D6-785B-4BBA-BAE9-FDF4FE19AA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653" r="3523"/>
          <a:stretch/>
        </p:blipFill>
        <p:spPr>
          <a:xfrm>
            <a:off x="0" y="0"/>
            <a:ext cx="12192000" cy="6858000"/>
          </a:xfrm>
          <a:prstGeom prst="rect">
            <a:avLst/>
          </a:prstGeom>
        </p:spPr>
      </p:pic>
    </p:spTree>
    <p:extLst>
      <p:ext uri="{BB962C8B-B14F-4D97-AF65-F5344CB8AC3E}">
        <p14:creationId xmlns:p14="http://schemas.microsoft.com/office/powerpoint/2010/main" val="2325994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0E35F6-BCD8-43A5-9AE3-23811867AB7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4108611-04E2-4E2D-AAA6-BD9F44C71F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CC2499A-A618-4AD8-B37A-1F4E28131D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88A480B-FE96-4965-A688-5C623986CFA1}"/>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F94FC19E-D76D-43FE-BFFD-15F81C7CABF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145DE3E-21B3-43B5-95A9-88FDD244EA4B}"/>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2471219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81C9B1-ABBB-4E3F-8515-18BB5121E6E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A4F0AFA-56F1-4F88-97AE-1C91CD35E9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DCB4879-4C53-4CFA-87AE-F26404307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98190E1-C95E-4D42-8574-424AAF542E10}"/>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C29915A4-5933-479D-87DE-152FD8881A6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6D889A4-B9A2-4B99-9A5B-2307B432FA0A}"/>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19592446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418389-6C99-48C0-9394-D3D2DF65E3A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8B60DD5-AE56-4488-A620-20809B0659E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5573D35-DEC4-4363-82E5-C7719EB8206D}"/>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CA43D746-185E-4671-88D9-98428AE27B4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3BE713F-2413-4EA1-A915-CD30E1F6A195}"/>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310007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01D982A-B753-45B6-8B83-869103E4D17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AFADD39-332E-4B93-8218-0809495A8B4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833307-7C9C-49DE-9468-9683786E626A}"/>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69E5C09F-6927-4320-917D-905B69C4414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CE92AD4-C1B7-4040-A240-86B48D5D4509}"/>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14126515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490650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5748506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048111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8805149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93112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270937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EBDA94-4F8F-4449-B45E-C5C936CB01C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049243-3A2C-40A2-AE45-7FCED004A67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0EFB3B5-CD89-415D-AFC7-7CC0C355CF3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6434D44-F1CA-4D24-8C7A-F8229E9217C8}"/>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69FF2B0A-37A1-49DF-8BAF-B93FEAB142D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8560651-FF1F-4EEE-85F5-593C987FBE48}"/>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539142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929456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298339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569185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41077930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4062462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64817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08165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62103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35396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5459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B1CED-AA1A-433B-85AE-2434F33585F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619395E-EBC6-4DA8-99EB-4AFCC660D1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989EAC0-80BF-41D9-A64A-94A7318F3C8A}"/>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D20FF1A-E266-41BA-8CD5-6E59EB5011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42B2E34-FE45-44C1-8067-273C14E8F9D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06AA4BB-B49D-4DEF-8ADE-316A10636FDC}"/>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8" name="页脚占位符 7">
            <a:extLst>
              <a:ext uri="{FF2B5EF4-FFF2-40B4-BE49-F238E27FC236}">
                <a16:creationId xmlns:a16="http://schemas.microsoft.com/office/drawing/2014/main" id="{E57BBABE-5557-4EC0-93CF-702B174D89C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3D5781B-E8F8-4D0E-B534-1151A84A9F9E}"/>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40220992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22230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08295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2165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36485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49425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39874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A31B2C-79EA-48F4-B78D-988BAABCBD5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56F5B78-1CFE-485A-A531-358CE57821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6A72520-B24E-4B0E-9365-BE50A093113E}"/>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23ECD5C6-04DD-4AF5-BCC3-3A3C10DDF57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1B25029-CB60-4C48-83BC-6A5473FBF79E}"/>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104821369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40E58E1-F5CB-4276-9429-90F958981E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653" r="3523"/>
          <a:stretch/>
        </p:blipFill>
        <p:spPr>
          <a:xfrm>
            <a:off x="0" y="0"/>
            <a:ext cx="12192000" cy="6858000"/>
          </a:xfrm>
          <a:prstGeom prst="rect">
            <a:avLst/>
          </a:prstGeom>
        </p:spPr>
      </p:pic>
    </p:spTree>
    <p:extLst>
      <p:ext uri="{BB962C8B-B14F-4D97-AF65-F5344CB8AC3E}">
        <p14:creationId xmlns:p14="http://schemas.microsoft.com/office/powerpoint/2010/main" val="421441341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2FE64D6-785B-4BBA-BAE9-FDF4FE19AA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653" r="3523"/>
          <a:stretch/>
        </p:blipFill>
        <p:spPr>
          <a:xfrm>
            <a:off x="0" y="0"/>
            <a:ext cx="12192000" cy="6858000"/>
          </a:xfrm>
          <a:prstGeom prst="rect">
            <a:avLst/>
          </a:prstGeom>
        </p:spPr>
      </p:pic>
      <p:pic>
        <p:nvPicPr>
          <p:cNvPr id="3" name="Picture 2">
            <a:extLst>
              <a:ext uri="{FF2B5EF4-FFF2-40B4-BE49-F238E27FC236}">
                <a16:creationId xmlns:a16="http://schemas.microsoft.com/office/drawing/2014/main" id="{D01D6594-CD83-4AFD-94C1-F777BBD339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38375" y="-114742"/>
            <a:ext cx="2238375" cy="2238375"/>
          </a:xfrm>
          <a:prstGeom prst="rect">
            <a:avLst/>
          </a:prstGeom>
        </p:spPr>
      </p:pic>
    </p:spTree>
    <p:extLst>
      <p:ext uri="{BB962C8B-B14F-4D97-AF65-F5344CB8AC3E}">
        <p14:creationId xmlns:p14="http://schemas.microsoft.com/office/powerpoint/2010/main" val="413300413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EBDA94-4F8F-4449-B45E-C5C936CB01C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049243-3A2C-40A2-AE45-7FCED004A67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0EFB3B5-CD89-415D-AFC7-7CC0C355CF3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6434D44-F1CA-4D24-8C7A-F8229E9217C8}"/>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69FF2B0A-37A1-49DF-8BAF-B93FEAB142D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8560651-FF1F-4EEE-85F5-593C987FBE48}"/>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22278469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A482E4-E014-4C41-9216-A08F164AF6B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18581C2-E4F9-48C0-8A88-107CE802A30C}"/>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4" name="页脚占位符 3">
            <a:extLst>
              <a:ext uri="{FF2B5EF4-FFF2-40B4-BE49-F238E27FC236}">
                <a16:creationId xmlns:a16="http://schemas.microsoft.com/office/drawing/2014/main" id="{F7AEB8F6-D3F2-48E8-80F0-86E5A69CC54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D21FF83-897B-4405-B069-423DFAC64C98}"/>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1564695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B1CED-AA1A-433B-85AE-2434F33585F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619395E-EBC6-4DA8-99EB-4AFCC660D1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989EAC0-80BF-41D9-A64A-94A7318F3C8A}"/>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D20FF1A-E266-41BA-8CD5-6E59EB5011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42B2E34-FE45-44C1-8067-273C14E8F9D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06AA4BB-B49D-4DEF-8ADE-316A10636FDC}"/>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8" name="页脚占位符 7">
            <a:extLst>
              <a:ext uri="{FF2B5EF4-FFF2-40B4-BE49-F238E27FC236}">
                <a16:creationId xmlns:a16="http://schemas.microsoft.com/office/drawing/2014/main" id="{E57BBABE-5557-4EC0-93CF-702B174D89C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3D5781B-E8F8-4D0E-B534-1151A84A9F9E}"/>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72111332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A482E4-E014-4C41-9216-A08F164AF6B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18581C2-E4F9-48C0-8A88-107CE802A30C}"/>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4" name="页脚占位符 3">
            <a:extLst>
              <a:ext uri="{FF2B5EF4-FFF2-40B4-BE49-F238E27FC236}">
                <a16:creationId xmlns:a16="http://schemas.microsoft.com/office/drawing/2014/main" id="{F7AEB8F6-D3F2-48E8-80F0-86E5A69CC54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D21FF83-897B-4405-B069-423DFAC64C98}"/>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345998568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C8D0C68-8446-4383-ACF9-026759654A1C}"/>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3" name="页脚占位符 2">
            <a:extLst>
              <a:ext uri="{FF2B5EF4-FFF2-40B4-BE49-F238E27FC236}">
                <a16:creationId xmlns:a16="http://schemas.microsoft.com/office/drawing/2014/main" id="{265B720F-0787-4D13-A00B-2CCB618D78B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CD7DBB9-D2BA-4193-8BC2-91191989662D}"/>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89754618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0E35F6-BCD8-43A5-9AE3-23811867AB7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4108611-04E2-4E2D-AAA6-BD9F44C71F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CC2499A-A618-4AD8-B37A-1F4E28131D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88A480B-FE96-4965-A688-5C623986CFA1}"/>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F94FC19E-D76D-43FE-BFFD-15F81C7CABF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145DE3E-21B3-43B5-95A9-88FDD244EA4B}"/>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213873374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81C9B1-ABBB-4E3F-8515-18BB5121E6E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A4F0AFA-56F1-4F88-97AE-1C91CD35E9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DCB4879-4C53-4CFA-87AE-F26404307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98190E1-C95E-4D42-8574-424AAF542E10}"/>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C29915A4-5933-479D-87DE-152FD8881A6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6D889A4-B9A2-4B99-9A5B-2307B432FA0A}"/>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105491653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418389-6C99-48C0-9394-D3D2DF65E3A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8B60DD5-AE56-4488-A620-20809B0659E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5573D35-DEC4-4363-82E5-C7719EB8206D}"/>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CA43D746-185E-4671-88D9-98428AE27B4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3BE713F-2413-4EA1-A915-CD30E1F6A195}"/>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369738962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01D982A-B753-45B6-8B83-869103E4D17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AFADD39-332E-4B93-8218-0809495A8B4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833307-7C9C-49DE-9468-9683786E626A}"/>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69E5C09F-6927-4320-917D-905B69C4414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CE92AD4-C1B7-4040-A240-86B48D5D4509}"/>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109188297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0"/>
        <p:cNvGrpSpPr/>
        <p:nvPr/>
      </p:nvGrpSpPr>
      <p:grpSpPr>
        <a:xfrm>
          <a:off x="0" y="0"/>
          <a:ext cx="0" cy="0"/>
          <a:chOff x="0" y="0"/>
          <a:chExt cx="0" cy="0"/>
        </a:xfrm>
      </p:grpSpPr>
      <p:sp>
        <p:nvSpPr>
          <p:cNvPr id="361" name="Google Shape;361;p43"/>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2" name="Google Shape;362;p43"/>
          <p:cNvSpPr txBox="1">
            <a:spLocks noGrp="1"/>
          </p:cNvSpPr>
          <p:nvPr>
            <p:ph type="body" idx="1"/>
          </p:nvPr>
        </p:nvSpPr>
        <p:spPr>
          <a:xfrm>
            <a:off x="415601" y="1536634"/>
            <a:ext cx="11360800" cy="4555200"/>
          </a:xfrm>
          <a:prstGeom prst="rect">
            <a:avLst/>
          </a:prstGeom>
          <a:noFill/>
          <a:ln>
            <a:noFill/>
          </a:ln>
        </p:spPr>
        <p:txBody>
          <a:bodyPr spcFirstLastPara="1" wrap="square" lIns="91425" tIns="91425" rIns="91425" bIns="91425" anchor="t" anchorCtr="0">
            <a:noAutofit/>
          </a:bodyPr>
          <a:lstStyle>
            <a:lvl1pPr marL="457063" lvl="0" indent="-342797" algn="l">
              <a:lnSpc>
                <a:spcPct val="115000"/>
              </a:lnSpc>
              <a:spcBef>
                <a:spcPts val="0"/>
              </a:spcBef>
              <a:spcAft>
                <a:spcPts val="0"/>
              </a:spcAft>
              <a:buSzPts val="1800"/>
              <a:buChar char="●"/>
              <a:defRPr/>
            </a:lvl1pPr>
            <a:lvl2pPr marL="914126" lvl="1" indent="-317405" algn="l">
              <a:lnSpc>
                <a:spcPct val="115000"/>
              </a:lnSpc>
              <a:spcBef>
                <a:spcPts val="2133"/>
              </a:spcBef>
              <a:spcAft>
                <a:spcPts val="0"/>
              </a:spcAft>
              <a:buSzPts val="1400"/>
              <a:buChar char="○"/>
              <a:defRPr/>
            </a:lvl2pPr>
            <a:lvl3pPr marL="1371189" lvl="2" indent="-317405" algn="l">
              <a:lnSpc>
                <a:spcPct val="115000"/>
              </a:lnSpc>
              <a:spcBef>
                <a:spcPts val="2133"/>
              </a:spcBef>
              <a:spcAft>
                <a:spcPts val="0"/>
              </a:spcAft>
              <a:buSzPts val="1400"/>
              <a:buChar char="■"/>
              <a:defRPr/>
            </a:lvl3pPr>
            <a:lvl4pPr marL="1828251" lvl="3" indent="-317405" algn="l">
              <a:lnSpc>
                <a:spcPct val="115000"/>
              </a:lnSpc>
              <a:spcBef>
                <a:spcPts val="2133"/>
              </a:spcBef>
              <a:spcAft>
                <a:spcPts val="0"/>
              </a:spcAft>
              <a:buSzPts val="1400"/>
              <a:buChar char="●"/>
              <a:defRPr/>
            </a:lvl4pPr>
            <a:lvl5pPr marL="2285314" lvl="4" indent="-317405" algn="l">
              <a:lnSpc>
                <a:spcPct val="115000"/>
              </a:lnSpc>
              <a:spcBef>
                <a:spcPts val="2133"/>
              </a:spcBef>
              <a:spcAft>
                <a:spcPts val="0"/>
              </a:spcAft>
              <a:buSzPts val="1400"/>
              <a:buChar char="○"/>
              <a:defRPr/>
            </a:lvl5pPr>
            <a:lvl6pPr marL="2742377" lvl="5" indent="-317405" algn="l">
              <a:lnSpc>
                <a:spcPct val="115000"/>
              </a:lnSpc>
              <a:spcBef>
                <a:spcPts val="2133"/>
              </a:spcBef>
              <a:spcAft>
                <a:spcPts val="0"/>
              </a:spcAft>
              <a:buSzPts val="1400"/>
              <a:buChar char="■"/>
              <a:defRPr/>
            </a:lvl6pPr>
            <a:lvl7pPr marL="3199440" lvl="6" indent="-317405" algn="l">
              <a:lnSpc>
                <a:spcPct val="115000"/>
              </a:lnSpc>
              <a:spcBef>
                <a:spcPts val="2133"/>
              </a:spcBef>
              <a:spcAft>
                <a:spcPts val="0"/>
              </a:spcAft>
              <a:buSzPts val="1400"/>
              <a:buChar char="●"/>
              <a:defRPr/>
            </a:lvl7pPr>
            <a:lvl8pPr marL="3656503" lvl="7" indent="-317405" algn="l">
              <a:lnSpc>
                <a:spcPct val="115000"/>
              </a:lnSpc>
              <a:spcBef>
                <a:spcPts val="2133"/>
              </a:spcBef>
              <a:spcAft>
                <a:spcPts val="0"/>
              </a:spcAft>
              <a:buSzPts val="1400"/>
              <a:buChar char="○"/>
              <a:defRPr/>
            </a:lvl8pPr>
            <a:lvl9pPr marL="4113566" lvl="8" indent="-317405" algn="l">
              <a:lnSpc>
                <a:spcPct val="115000"/>
              </a:lnSpc>
              <a:spcBef>
                <a:spcPts val="2133"/>
              </a:spcBef>
              <a:spcAft>
                <a:spcPts val="2133"/>
              </a:spcAft>
              <a:buSzPts val="1400"/>
              <a:buChar char="■"/>
              <a:defRPr/>
            </a:lvl9pPr>
          </a:lstStyle>
          <a:p>
            <a:endParaRPr/>
          </a:p>
        </p:txBody>
      </p:sp>
      <p:sp>
        <p:nvSpPr>
          <p:cNvPr id="363" name="Google Shape;363;p4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39986861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64"/>
        <p:cNvGrpSpPr/>
        <p:nvPr/>
      </p:nvGrpSpPr>
      <p:grpSpPr>
        <a:xfrm>
          <a:off x="0" y="0"/>
          <a:ext cx="0" cy="0"/>
          <a:chOff x="0" y="0"/>
          <a:chExt cx="0" cy="0"/>
        </a:xfrm>
      </p:grpSpPr>
      <p:sp>
        <p:nvSpPr>
          <p:cNvPr id="365" name="Google Shape;365;p124"/>
          <p:cNvSpPr txBox="1">
            <a:spLocks noGrp="1"/>
          </p:cNvSpPr>
          <p:nvPr>
            <p:ph type="ctrTitle"/>
          </p:nvPr>
        </p:nvSpPr>
        <p:spPr>
          <a:xfrm>
            <a:off x="415612"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1"/>
            </a:lvl1pPr>
            <a:lvl2pPr lvl="1" algn="ctr">
              <a:lnSpc>
                <a:spcPct val="100000"/>
              </a:lnSpc>
              <a:spcBef>
                <a:spcPts val="0"/>
              </a:spcBef>
              <a:spcAft>
                <a:spcPts val="0"/>
              </a:spcAft>
              <a:buSzPts val="5200"/>
              <a:buNone/>
              <a:defRPr sz="6931"/>
            </a:lvl2pPr>
            <a:lvl3pPr lvl="2" algn="ctr">
              <a:lnSpc>
                <a:spcPct val="100000"/>
              </a:lnSpc>
              <a:spcBef>
                <a:spcPts val="0"/>
              </a:spcBef>
              <a:spcAft>
                <a:spcPts val="0"/>
              </a:spcAft>
              <a:buSzPts val="5200"/>
              <a:buNone/>
              <a:defRPr sz="6931"/>
            </a:lvl3pPr>
            <a:lvl4pPr lvl="3" algn="ctr">
              <a:lnSpc>
                <a:spcPct val="100000"/>
              </a:lnSpc>
              <a:spcBef>
                <a:spcPts val="0"/>
              </a:spcBef>
              <a:spcAft>
                <a:spcPts val="0"/>
              </a:spcAft>
              <a:buSzPts val="5200"/>
              <a:buNone/>
              <a:defRPr sz="6931"/>
            </a:lvl4pPr>
            <a:lvl5pPr lvl="4" algn="ctr">
              <a:lnSpc>
                <a:spcPct val="100000"/>
              </a:lnSpc>
              <a:spcBef>
                <a:spcPts val="0"/>
              </a:spcBef>
              <a:spcAft>
                <a:spcPts val="0"/>
              </a:spcAft>
              <a:buSzPts val="5200"/>
              <a:buNone/>
              <a:defRPr sz="6931"/>
            </a:lvl5pPr>
            <a:lvl6pPr lvl="5" algn="ctr">
              <a:lnSpc>
                <a:spcPct val="100000"/>
              </a:lnSpc>
              <a:spcBef>
                <a:spcPts val="0"/>
              </a:spcBef>
              <a:spcAft>
                <a:spcPts val="0"/>
              </a:spcAft>
              <a:buSzPts val="5200"/>
              <a:buNone/>
              <a:defRPr sz="6931"/>
            </a:lvl6pPr>
            <a:lvl7pPr lvl="6" algn="ctr">
              <a:lnSpc>
                <a:spcPct val="100000"/>
              </a:lnSpc>
              <a:spcBef>
                <a:spcPts val="0"/>
              </a:spcBef>
              <a:spcAft>
                <a:spcPts val="0"/>
              </a:spcAft>
              <a:buSzPts val="5200"/>
              <a:buNone/>
              <a:defRPr sz="6931"/>
            </a:lvl7pPr>
            <a:lvl8pPr lvl="7" algn="ctr">
              <a:lnSpc>
                <a:spcPct val="100000"/>
              </a:lnSpc>
              <a:spcBef>
                <a:spcPts val="0"/>
              </a:spcBef>
              <a:spcAft>
                <a:spcPts val="0"/>
              </a:spcAft>
              <a:buSzPts val="5200"/>
              <a:buNone/>
              <a:defRPr sz="6931"/>
            </a:lvl8pPr>
            <a:lvl9pPr lvl="8" algn="ctr">
              <a:lnSpc>
                <a:spcPct val="100000"/>
              </a:lnSpc>
              <a:spcBef>
                <a:spcPts val="0"/>
              </a:spcBef>
              <a:spcAft>
                <a:spcPts val="0"/>
              </a:spcAft>
              <a:buSzPts val="5200"/>
              <a:buNone/>
              <a:defRPr sz="6931"/>
            </a:lvl9pPr>
          </a:lstStyle>
          <a:p>
            <a:endParaRPr/>
          </a:p>
        </p:txBody>
      </p:sp>
      <p:sp>
        <p:nvSpPr>
          <p:cNvPr id="366" name="Google Shape;366;p124"/>
          <p:cNvSpPr txBox="1">
            <a:spLocks noGrp="1"/>
          </p:cNvSpPr>
          <p:nvPr>
            <p:ph type="subTitle" idx="1"/>
          </p:nvPr>
        </p:nvSpPr>
        <p:spPr>
          <a:xfrm>
            <a:off x="415601" y="3778834"/>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2"/>
            </a:lvl1pPr>
            <a:lvl2pPr lvl="1" algn="ctr">
              <a:lnSpc>
                <a:spcPct val="100000"/>
              </a:lnSpc>
              <a:spcBef>
                <a:spcPts val="0"/>
              </a:spcBef>
              <a:spcAft>
                <a:spcPts val="0"/>
              </a:spcAft>
              <a:buSzPts val="2800"/>
              <a:buNone/>
              <a:defRPr sz="3732"/>
            </a:lvl2pPr>
            <a:lvl3pPr lvl="2" algn="ctr">
              <a:lnSpc>
                <a:spcPct val="100000"/>
              </a:lnSpc>
              <a:spcBef>
                <a:spcPts val="0"/>
              </a:spcBef>
              <a:spcAft>
                <a:spcPts val="0"/>
              </a:spcAft>
              <a:buSzPts val="2800"/>
              <a:buNone/>
              <a:defRPr sz="3732"/>
            </a:lvl3pPr>
            <a:lvl4pPr lvl="3" algn="ctr">
              <a:lnSpc>
                <a:spcPct val="100000"/>
              </a:lnSpc>
              <a:spcBef>
                <a:spcPts val="0"/>
              </a:spcBef>
              <a:spcAft>
                <a:spcPts val="0"/>
              </a:spcAft>
              <a:buSzPts val="2800"/>
              <a:buNone/>
              <a:defRPr sz="3732"/>
            </a:lvl4pPr>
            <a:lvl5pPr lvl="4" algn="ctr">
              <a:lnSpc>
                <a:spcPct val="100000"/>
              </a:lnSpc>
              <a:spcBef>
                <a:spcPts val="0"/>
              </a:spcBef>
              <a:spcAft>
                <a:spcPts val="0"/>
              </a:spcAft>
              <a:buSzPts val="2800"/>
              <a:buNone/>
              <a:defRPr sz="3732"/>
            </a:lvl5pPr>
            <a:lvl6pPr lvl="5" algn="ctr">
              <a:lnSpc>
                <a:spcPct val="100000"/>
              </a:lnSpc>
              <a:spcBef>
                <a:spcPts val="0"/>
              </a:spcBef>
              <a:spcAft>
                <a:spcPts val="0"/>
              </a:spcAft>
              <a:buSzPts val="2800"/>
              <a:buNone/>
              <a:defRPr sz="3732"/>
            </a:lvl6pPr>
            <a:lvl7pPr lvl="6" algn="ctr">
              <a:lnSpc>
                <a:spcPct val="100000"/>
              </a:lnSpc>
              <a:spcBef>
                <a:spcPts val="0"/>
              </a:spcBef>
              <a:spcAft>
                <a:spcPts val="0"/>
              </a:spcAft>
              <a:buSzPts val="2800"/>
              <a:buNone/>
              <a:defRPr sz="3732"/>
            </a:lvl7pPr>
            <a:lvl8pPr lvl="7" algn="ctr">
              <a:lnSpc>
                <a:spcPct val="100000"/>
              </a:lnSpc>
              <a:spcBef>
                <a:spcPts val="0"/>
              </a:spcBef>
              <a:spcAft>
                <a:spcPts val="0"/>
              </a:spcAft>
              <a:buSzPts val="2800"/>
              <a:buNone/>
              <a:defRPr sz="3732"/>
            </a:lvl8pPr>
            <a:lvl9pPr lvl="8" algn="ctr">
              <a:lnSpc>
                <a:spcPct val="100000"/>
              </a:lnSpc>
              <a:spcBef>
                <a:spcPts val="0"/>
              </a:spcBef>
              <a:spcAft>
                <a:spcPts val="0"/>
              </a:spcAft>
              <a:buSzPts val="2800"/>
              <a:buNone/>
              <a:defRPr sz="3732"/>
            </a:lvl9pPr>
          </a:lstStyle>
          <a:p>
            <a:endParaRPr/>
          </a:p>
        </p:txBody>
      </p:sp>
      <p:sp>
        <p:nvSpPr>
          <p:cNvPr id="367" name="Google Shape;367;p1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2892149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8"/>
        <p:cNvGrpSpPr/>
        <p:nvPr/>
      </p:nvGrpSpPr>
      <p:grpSpPr>
        <a:xfrm>
          <a:off x="0" y="0"/>
          <a:ext cx="0" cy="0"/>
          <a:chOff x="0" y="0"/>
          <a:chExt cx="0" cy="0"/>
        </a:xfrm>
      </p:grpSpPr>
      <p:sp>
        <p:nvSpPr>
          <p:cNvPr id="369" name="Google Shape;369;p125"/>
          <p:cNvSpPr txBox="1">
            <a:spLocks noGrp="1"/>
          </p:cNvSpPr>
          <p:nvPr>
            <p:ph type="title"/>
          </p:nvPr>
        </p:nvSpPr>
        <p:spPr>
          <a:xfrm>
            <a:off x="415601"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799"/>
            </a:lvl1pPr>
            <a:lvl2pPr lvl="1" algn="ctr">
              <a:lnSpc>
                <a:spcPct val="100000"/>
              </a:lnSpc>
              <a:spcBef>
                <a:spcPts val="0"/>
              </a:spcBef>
              <a:spcAft>
                <a:spcPts val="0"/>
              </a:spcAft>
              <a:buSzPts val="3600"/>
              <a:buNone/>
              <a:defRPr sz="4799"/>
            </a:lvl2pPr>
            <a:lvl3pPr lvl="2" algn="ctr">
              <a:lnSpc>
                <a:spcPct val="100000"/>
              </a:lnSpc>
              <a:spcBef>
                <a:spcPts val="0"/>
              </a:spcBef>
              <a:spcAft>
                <a:spcPts val="0"/>
              </a:spcAft>
              <a:buSzPts val="3600"/>
              <a:buNone/>
              <a:defRPr sz="4799"/>
            </a:lvl3pPr>
            <a:lvl4pPr lvl="3" algn="ctr">
              <a:lnSpc>
                <a:spcPct val="100000"/>
              </a:lnSpc>
              <a:spcBef>
                <a:spcPts val="0"/>
              </a:spcBef>
              <a:spcAft>
                <a:spcPts val="0"/>
              </a:spcAft>
              <a:buSzPts val="3600"/>
              <a:buNone/>
              <a:defRPr sz="4799"/>
            </a:lvl4pPr>
            <a:lvl5pPr lvl="4" algn="ctr">
              <a:lnSpc>
                <a:spcPct val="100000"/>
              </a:lnSpc>
              <a:spcBef>
                <a:spcPts val="0"/>
              </a:spcBef>
              <a:spcAft>
                <a:spcPts val="0"/>
              </a:spcAft>
              <a:buSzPts val="3600"/>
              <a:buNone/>
              <a:defRPr sz="4799"/>
            </a:lvl5pPr>
            <a:lvl6pPr lvl="5" algn="ctr">
              <a:lnSpc>
                <a:spcPct val="100000"/>
              </a:lnSpc>
              <a:spcBef>
                <a:spcPts val="0"/>
              </a:spcBef>
              <a:spcAft>
                <a:spcPts val="0"/>
              </a:spcAft>
              <a:buSzPts val="3600"/>
              <a:buNone/>
              <a:defRPr sz="4799"/>
            </a:lvl6pPr>
            <a:lvl7pPr lvl="6" algn="ctr">
              <a:lnSpc>
                <a:spcPct val="100000"/>
              </a:lnSpc>
              <a:spcBef>
                <a:spcPts val="0"/>
              </a:spcBef>
              <a:spcAft>
                <a:spcPts val="0"/>
              </a:spcAft>
              <a:buSzPts val="3600"/>
              <a:buNone/>
              <a:defRPr sz="4799"/>
            </a:lvl7pPr>
            <a:lvl8pPr lvl="7" algn="ctr">
              <a:lnSpc>
                <a:spcPct val="100000"/>
              </a:lnSpc>
              <a:spcBef>
                <a:spcPts val="0"/>
              </a:spcBef>
              <a:spcAft>
                <a:spcPts val="0"/>
              </a:spcAft>
              <a:buSzPts val="3600"/>
              <a:buNone/>
              <a:defRPr sz="4799"/>
            </a:lvl8pPr>
            <a:lvl9pPr lvl="8" algn="ctr">
              <a:lnSpc>
                <a:spcPct val="100000"/>
              </a:lnSpc>
              <a:spcBef>
                <a:spcPts val="0"/>
              </a:spcBef>
              <a:spcAft>
                <a:spcPts val="0"/>
              </a:spcAft>
              <a:buSzPts val="3600"/>
              <a:buNone/>
              <a:defRPr sz="4799"/>
            </a:lvl9pPr>
          </a:lstStyle>
          <a:p>
            <a:endParaRPr/>
          </a:p>
        </p:txBody>
      </p:sp>
      <p:sp>
        <p:nvSpPr>
          <p:cNvPr id="370" name="Google Shape;370;p12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35021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C8D0C68-8446-4383-ACF9-026759654A1C}"/>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3" name="页脚占位符 2">
            <a:extLst>
              <a:ext uri="{FF2B5EF4-FFF2-40B4-BE49-F238E27FC236}">
                <a16:creationId xmlns:a16="http://schemas.microsoft.com/office/drawing/2014/main" id="{265B720F-0787-4D13-A00B-2CCB618D78B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CD7DBB9-D2BA-4193-8BC2-91191989662D}"/>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3410187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body">
  <p:cSld name="1_Title and body">
    <p:spTree>
      <p:nvGrpSpPr>
        <p:cNvPr id="1" name="Shape 371"/>
        <p:cNvGrpSpPr/>
        <p:nvPr/>
      </p:nvGrpSpPr>
      <p:grpSpPr>
        <a:xfrm>
          <a:off x="0" y="0"/>
          <a:ext cx="0" cy="0"/>
          <a:chOff x="0" y="0"/>
          <a:chExt cx="0" cy="0"/>
        </a:xfrm>
      </p:grpSpPr>
      <p:sp>
        <p:nvSpPr>
          <p:cNvPr id="372" name="Google Shape;372;p126"/>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3" name="Google Shape;373;p126"/>
          <p:cNvSpPr txBox="1">
            <a:spLocks noGrp="1"/>
          </p:cNvSpPr>
          <p:nvPr>
            <p:ph type="body" idx="1"/>
          </p:nvPr>
        </p:nvSpPr>
        <p:spPr>
          <a:xfrm>
            <a:off x="415601" y="1536634"/>
            <a:ext cx="11360800" cy="4555200"/>
          </a:xfrm>
          <a:prstGeom prst="rect">
            <a:avLst/>
          </a:prstGeom>
          <a:noFill/>
          <a:ln>
            <a:noFill/>
          </a:ln>
        </p:spPr>
        <p:txBody>
          <a:bodyPr spcFirstLastPara="1" wrap="square" lIns="91425" tIns="91425" rIns="91425" bIns="91425" anchor="t" anchorCtr="0">
            <a:noAutofit/>
          </a:bodyPr>
          <a:lstStyle>
            <a:lvl1pPr marL="457063" lvl="0" indent="-342797" algn="l">
              <a:lnSpc>
                <a:spcPct val="115000"/>
              </a:lnSpc>
              <a:spcBef>
                <a:spcPts val="0"/>
              </a:spcBef>
              <a:spcAft>
                <a:spcPts val="0"/>
              </a:spcAft>
              <a:buSzPts val="1800"/>
              <a:buChar char="●"/>
              <a:defRPr/>
            </a:lvl1pPr>
            <a:lvl2pPr marL="914126" lvl="1" indent="-317405" algn="l">
              <a:lnSpc>
                <a:spcPct val="115000"/>
              </a:lnSpc>
              <a:spcBef>
                <a:spcPts val="2133"/>
              </a:spcBef>
              <a:spcAft>
                <a:spcPts val="0"/>
              </a:spcAft>
              <a:buSzPts val="1400"/>
              <a:buChar char="○"/>
              <a:defRPr/>
            </a:lvl2pPr>
            <a:lvl3pPr marL="1371189" lvl="2" indent="-317405" algn="l">
              <a:lnSpc>
                <a:spcPct val="115000"/>
              </a:lnSpc>
              <a:spcBef>
                <a:spcPts val="2133"/>
              </a:spcBef>
              <a:spcAft>
                <a:spcPts val="0"/>
              </a:spcAft>
              <a:buSzPts val="1400"/>
              <a:buChar char="■"/>
              <a:defRPr/>
            </a:lvl3pPr>
            <a:lvl4pPr marL="1828251" lvl="3" indent="-317405" algn="l">
              <a:lnSpc>
                <a:spcPct val="115000"/>
              </a:lnSpc>
              <a:spcBef>
                <a:spcPts val="2133"/>
              </a:spcBef>
              <a:spcAft>
                <a:spcPts val="0"/>
              </a:spcAft>
              <a:buSzPts val="1400"/>
              <a:buChar char="●"/>
              <a:defRPr/>
            </a:lvl4pPr>
            <a:lvl5pPr marL="2285314" lvl="4" indent="-317405" algn="l">
              <a:lnSpc>
                <a:spcPct val="115000"/>
              </a:lnSpc>
              <a:spcBef>
                <a:spcPts val="2133"/>
              </a:spcBef>
              <a:spcAft>
                <a:spcPts val="0"/>
              </a:spcAft>
              <a:buSzPts val="1400"/>
              <a:buChar char="○"/>
              <a:defRPr/>
            </a:lvl5pPr>
            <a:lvl6pPr marL="2742377" lvl="5" indent="-317405" algn="l">
              <a:lnSpc>
                <a:spcPct val="115000"/>
              </a:lnSpc>
              <a:spcBef>
                <a:spcPts val="2133"/>
              </a:spcBef>
              <a:spcAft>
                <a:spcPts val="0"/>
              </a:spcAft>
              <a:buSzPts val="1400"/>
              <a:buChar char="■"/>
              <a:defRPr/>
            </a:lvl6pPr>
            <a:lvl7pPr marL="3199440" lvl="6" indent="-317405" algn="l">
              <a:lnSpc>
                <a:spcPct val="115000"/>
              </a:lnSpc>
              <a:spcBef>
                <a:spcPts val="2133"/>
              </a:spcBef>
              <a:spcAft>
                <a:spcPts val="0"/>
              </a:spcAft>
              <a:buSzPts val="1400"/>
              <a:buChar char="●"/>
              <a:defRPr/>
            </a:lvl7pPr>
            <a:lvl8pPr marL="3656503" lvl="7" indent="-317405" algn="l">
              <a:lnSpc>
                <a:spcPct val="115000"/>
              </a:lnSpc>
              <a:spcBef>
                <a:spcPts val="2133"/>
              </a:spcBef>
              <a:spcAft>
                <a:spcPts val="0"/>
              </a:spcAft>
              <a:buSzPts val="1400"/>
              <a:buChar char="○"/>
              <a:defRPr/>
            </a:lvl8pPr>
            <a:lvl9pPr marL="4113566" lvl="8" indent="-317405" algn="l">
              <a:lnSpc>
                <a:spcPct val="115000"/>
              </a:lnSpc>
              <a:spcBef>
                <a:spcPts val="2133"/>
              </a:spcBef>
              <a:spcAft>
                <a:spcPts val="2133"/>
              </a:spcAft>
              <a:buSzPts val="1400"/>
              <a:buChar char="■"/>
              <a:defRPr/>
            </a:lvl9pPr>
          </a:lstStyle>
          <a:p>
            <a:endParaRPr/>
          </a:p>
        </p:txBody>
      </p:sp>
      <p:sp>
        <p:nvSpPr>
          <p:cNvPr id="374" name="Google Shape;374;p1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41425348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75"/>
        <p:cNvGrpSpPr/>
        <p:nvPr/>
      </p:nvGrpSpPr>
      <p:grpSpPr>
        <a:xfrm>
          <a:off x="0" y="0"/>
          <a:ext cx="0" cy="0"/>
          <a:chOff x="0" y="0"/>
          <a:chExt cx="0" cy="0"/>
        </a:xfrm>
      </p:grpSpPr>
      <p:sp>
        <p:nvSpPr>
          <p:cNvPr id="376" name="Google Shape;376;p127"/>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7" name="Google Shape;377;p127"/>
          <p:cNvSpPr txBox="1">
            <a:spLocks noGrp="1"/>
          </p:cNvSpPr>
          <p:nvPr>
            <p:ph type="body" idx="1"/>
          </p:nvPr>
        </p:nvSpPr>
        <p:spPr>
          <a:xfrm>
            <a:off x="415600" y="1536634"/>
            <a:ext cx="5333200" cy="4555200"/>
          </a:xfrm>
          <a:prstGeom prst="rect">
            <a:avLst/>
          </a:prstGeom>
          <a:noFill/>
          <a:ln>
            <a:noFill/>
          </a:ln>
        </p:spPr>
        <p:txBody>
          <a:bodyPr spcFirstLastPara="1" wrap="square" lIns="91425" tIns="91425" rIns="91425" bIns="91425" anchor="t" anchorCtr="0">
            <a:noAutofit/>
          </a:bodyPr>
          <a:lstStyle>
            <a:lvl1pPr marL="457063" lvl="0" indent="-317405" algn="l">
              <a:lnSpc>
                <a:spcPct val="115000"/>
              </a:lnSpc>
              <a:spcBef>
                <a:spcPts val="0"/>
              </a:spcBef>
              <a:spcAft>
                <a:spcPts val="0"/>
              </a:spcAft>
              <a:buSzPts val="1400"/>
              <a:buChar char="●"/>
              <a:defRPr sz="1867"/>
            </a:lvl1pPr>
            <a:lvl2pPr marL="914126" lvl="1" indent="-304709" algn="l">
              <a:lnSpc>
                <a:spcPct val="115000"/>
              </a:lnSpc>
              <a:spcBef>
                <a:spcPts val="2133"/>
              </a:spcBef>
              <a:spcAft>
                <a:spcPts val="0"/>
              </a:spcAft>
              <a:buSzPts val="1200"/>
              <a:buChar char="○"/>
              <a:defRPr sz="1600"/>
            </a:lvl2pPr>
            <a:lvl3pPr marL="1371189" lvl="2" indent="-304709" algn="l">
              <a:lnSpc>
                <a:spcPct val="115000"/>
              </a:lnSpc>
              <a:spcBef>
                <a:spcPts val="2133"/>
              </a:spcBef>
              <a:spcAft>
                <a:spcPts val="0"/>
              </a:spcAft>
              <a:buSzPts val="1200"/>
              <a:buChar char="■"/>
              <a:defRPr sz="1600"/>
            </a:lvl3pPr>
            <a:lvl4pPr marL="1828251" lvl="3" indent="-304709" algn="l">
              <a:lnSpc>
                <a:spcPct val="115000"/>
              </a:lnSpc>
              <a:spcBef>
                <a:spcPts val="2133"/>
              </a:spcBef>
              <a:spcAft>
                <a:spcPts val="0"/>
              </a:spcAft>
              <a:buSzPts val="1200"/>
              <a:buChar char="●"/>
              <a:defRPr sz="1600"/>
            </a:lvl4pPr>
            <a:lvl5pPr marL="2285314" lvl="4" indent="-304709" algn="l">
              <a:lnSpc>
                <a:spcPct val="115000"/>
              </a:lnSpc>
              <a:spcBef>
                <a:spcPts val="2133"/>
              </a:spcBef>
              <a:spcAft>
                <a:spcPts val="0"/>
              </a:spcAft>
              <a:buSzPts val="1200"/>
              <a:buChar char="○"/>
              <a:defRPr sz="1600"/>
            </a:lvl5pPr>
            <a:lvl6pPr marL="2742377" lvl="5" indent="-304709" algn="l">
              <a:lnSpc>
                <a:spcPct val="115000"/>
              </a:lnSpc>
              <a:spcBef>
                <a:spcPts val="2133"/>
              </a:spcBef>
              <a:spcAft>
                <a:spcPts val="0"/>
              </a:spcAft>
              <a:buSzPts val="1200"/>
              <a:buChar char="■"/>
              <a:defRPr sz="1600"/>
            </a:lvl6pPr>
            <a:lvl7pPr marL="3199440" lvl="6" indent="-304709" algn="l">
              <a:lnSpc>
                <a:spcPct val="115000"/>
              </a:lnSpc>
              <a:spcBef>
                <a:spcPts val="2133"/>
              </a:spcBef>
              <a:spcAft>
                <a:spcPts val="0"/>
              </a:spcAft>
              <a:buSzPts val="1200"/>
              <a:buChar char="●"/>
              <a:defRPr sz="1600"/>
            </a:lvl7pPr>
            <a:lvl8pPr marL="3656503" lvl="7" indent="-304709" algn="l">
              <a:lnSpc>
                <a:spcPct val="115000"/>
              </a:lnSpc>
              <a:spcBef>
                <a:spcPts val="2133"/>
              </a:spcBef>
              <a:spcAft>
                <a:spcPts val="0"/>
              </a:spcAft>
              <a:buSzPts val="1200"/>
              <a:buChar char="○"/>
              <a:defRPr sz="1600"/>
            </a:lvl8pPr>
            <a:lvl9pPr marL="4113566" lvl="8" indent="-304709" algn="l">
              <a:lnSpc>
                <a:spcPct val="115000"/>
              </a:lnSpc>
              <a:spcBef>
                <a:spcPts val="2133"/>
              </a:spcBef>
              <a:spcAft>
                <a:spcPts val="2133"/>
              </a:spcAft>
              <a:buSzPts val="1200"/>
              <a:buChar char="■"/>
              <a:defRPr sz="1600"/>
            </a:lvl9pPr>
          </a:lstStyle>
          <a:p>
            <a:endParaRPr/>
          </a:p>
        </p:txBody>
      </p:sp>
      <p:sp>
        <p:nvSpPr>
          <p:cNvPr id="378" name="Google Shape;378;p127"/>
          <p:cNvSpPr txBox="1">
            <a:spLocks noGrp="1"/>
          </p:cNvSpPr>
          <p:nvPr>
            <p:ph type="body" idx="2"/>
          </p:nvPr>
        </p:nvSpPr>
        <p:spPr>
          <a:xfrm>
            <a:off x="6443200" y="1536634"/>
            <a:ext cx="5333200" cy="4555200"/>
          </a:xfrm>
          <a:prstGeom prst="rect">
            <a:avLst/>
          </a:prstGeom>
          <a:noFill/>
          <a:ln>
            <a:noFill/>
          </a:ln>
        </p:spPr>
        <p:txBody>
          <a:bodyPr spcFirstLastPara="1" wrap="square" lIns="91425" tIns="91425" rIns="91425" bIns="91425" anchor="t" anchorCtr="0">
            <a:noAutofit/>
          </a:bodyPr>
          <a:lstStyle>
            <a:lvl1pPr marL="457063" lvl="0" indent="-317405" algn="l">
              <a:lnSpc>
                <a:spcPct val="115000"/>
              </a:lnSpc>
              <a:spcBef>
                <a:spcPts val="0"/>
              </a:spcBef>
              <a:spcAft>
                <a:spcPts val="0"/>
              </a:spcAft>
              <a:buSzPts val="1400"/>
              <a:buChar char="●"/>
              <a:defRPr sz="1867"/>
            </a:lvl1pPr>
            <a:lvl2pPr marL="914126" lvl="1" indent="-304709" algn="l">
              <a:lnSpc>
                <a:spcPct val="115000"/>
              </a:lnSpc>
              <a:spcBef>
                <a:spcPts val="2133"/>
              </a:spcBef>
              <a:spcAft>
                <a:spcPts val="0"/>
              </a:spcAft>
              <a:buSzPts val="1200"/>
              <a:buChar char="○"/>
              <a:defRPr sz="1600"/>
            </a:lvl2pPr>
            <a:lvl3pPr marL="1371189" lvl="2" indent="-304709" algn="l">
              <a:lnSpc>
                <a:spcPct val="115000"/>
              </a:lnSpc>
              <a:spcBef>
                <a:spcPts val="2133"/>
              </a:spcBef>
              <a:spcAft>
                <a:spcPts val="0"/>
              </a:spcAft>
              <a:buSzPts val="1200"/>
              <a:buChar char="■"/>
              <a:defRPr sz="1600"/>
            </a:lvl3pPr>
            <a:lvl4pPr marL="1828251" lvl="3" indent="-304709" algn="l">
              <a:lnSpc>
                <a:spcPct val="115000"/>
              </a:lnSpc>
              <a:spcBef>
                <a:spcPts val="2133"/>
              </a:spcBef>
              <a:spcAft>
                <a:spcPts val="0"/>
              </a:spcAft>
              <a:buSzPts val="1200"/>
              <a:buChar char="●"/>
              <a:defRPr sz="1600"/>
            </a:lvl4pPr>
            <a:lvl5pPr marL="2285314" lvl="4" indent="-304709" algn="l">
              <a:lnSpc>
                <a:spcPct val="115000"/>
              </a:lnSpc>
              <a:spcBef>
                <a:spcPts val="2133"/>
              </a:spcBef>
              <a:spcAft>
                <a:spcPts val="0"/>
              </a:spcAft>
              <a:buSzPts val="1200"/>
              <a:buChar char="○"/>
              <a:defRPr sz="1600"/>
            </a:lvl5pPr>
            <a:lvl6pPr marL="2742377" lvl="5" indent="-304709" algn="l">
              <a:lnSpc>
                <a:spcPct val="115000"/>
              </a:lnSpc>
              <a:spcBef>
                <a:spcPts val="2133"/>
              </a:spcBef>
              <a:spcAft>
                <a:spcPts val="0"/>
              </a:spcAft>
              <a:buSzPts val="1200"/>
              <a:buChar char="■"/>
              <a:defRPr sz="1600"/>
            </a:lvl6pPr>
            <a:lvl7pPr marL="3199440" lvl="6" indent="-304709" algn="l">
              <a:lnSpc>
                <a:spcPct val="115000"/>
              </a:lnSpc>
              <a:spcBef>
                <a:spcPts val="2133"/>
              </a:spcBef>
              <a:spcAft>
                <a:spcPts val="0"/>
              </a:spcAft>
              <a:buSzPts val="1200"/>
              <a:buChar char="●"/>
              <a:defRPr sz="1600"/>
            </a:lvl7pPr>
            <a:lvl8pPr marL="3656503" lvl="7" indent="-304709" algn="l">
              <a:lnSpc>
                <a:spcPct val="115000"/>
              </a:lnSpc>
              <a:spcBef>
                <a:spcPts val="2133"/>
              </a:spcBef>
              <a:spcAft>
                <a:spcPts val="0"/>
              </a:spcAft>
              <a:buSzPts val="1200"/>
              <a:buChar char="○"/>
              <a:defRPr sz="1600"/>
            </a:lvl8pPr>
            <a:lvl9pPr marL="4113566" lvl="8" indent="-304709" algn="l">
              <a:lnSpc>
                <a:spcPct val="115000"/>
              </a:lnSpc>
              <a:spcBef>
                <a:spcPts val="2133"/>
              </a:spcBef>
              <a:spcAft>
                <a:spcPts val="2133"/>
              </a:spcAft>
              <a:buSzPts val="1200"/>
              <a:buChar char="■"/>
              <a:defRPr sz="1600"/>
            </a:lvl9pPr>
          </a:lstStyle>
          <a:p>
            <a:endParaRPr/>
          </a:p>
        </p:txBody>
      </p:sp>
      <p:sp>
        <p:nvSpPr>
          <p:cNvPr id="379" name="Google Shape;379;p12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4659434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0"/>
        <p:cNvGrpSpPr/>
        <p:nvPr/>
      </p:nvGrpSpPr>
      <p:grpSpPr>
        <a:xfrm>
          <a:off x="0" y="0"/>
          <a:ext cx="0" cy="0"/>
          <a:chOff x="0" y="0"/>
          <a:chExt cx="0" cy="0"/>
        </a:xfrm>
      </p:grpSpPr>
      <p:sp>
        <p:nvSpPr>
          <p:cNvPr id="381" name="Google Shape;381;p128"/>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82" name="Google Shape;382;p12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3689998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3"/>
        <p:cNvGrpSpPr/>
        <p:nvPr/>
      </p:nvGrpSpPr>
      <p:grpSpPr>
        <a:xfrm>
          <a:off x="0" y="0"/>
          <a:ext cx="0" cy="0"/>
          <a:chOff x="0" y="0"/>
          <a:chExt cx="0" cy="0"/>
        </a:xfrm>
      </p:grpSpPr>
      <p:sp>
        <p:nvSpPr>
          <p:cNvPr id="384" name="Google Shape;384;p129"/>
          <p:cNvSpPr txBox="1">
            <a:spLocks noGrp="1"/>
          </p:cNvSpPr>
          <p:nvPr>
            <p:ph type="title"/>
          </p:nvPr>
        </p:nvSpPr>
        <p:spPr>
          <a:xfrm>
            <a:off x="415601" y="740801"/>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199"/>
            </a:lvl1pPr>
            <a:lvl2pPr lvl="1" algn="l">
              <a:lnSpc>
                <a:spcPct val="100000"/>
              </a:lnSpc>
              <a:spcBef>
                <a:spcPts val="0"/>
              </a:spcBef>
              <a:spcAft>
                <a:spcPts val="0"/>
              </a:spcAft>
              <a:buSzPts val="2400"/>
              <a:buNone/>
              <a:defRPr sz="3199"/>
            </a:lvl2pPr>
            <a:lvl3pPr lvl="2" algn="l">
              <a:lnSpc>
                <a:spcPct val="100000"/>
              </a:lnSpc>
              <a:spcBef>
                <a:spcPts val="0"/>
              </a:spcBef>
              <a:spcAft>
                <a:spcPts val="0"/>
              </a:spcAft>
              <a:buSzPts val="2400"/>
              <a:buNone/>
              <a:defRPr sz="3199"/>
            </a:lvl3pPr>
            <a:lvl4pPr lvl="3" algn="l">
              <a:lnSpc>
                <a:spcPct val="100000"/>
              </a:lnSpc>
              <a:spcBef>
                <a:spcPts val="0"/>
              </a:spcBef>
              <a:spcAft>
                <a:spcPts val="0"/>
              </a:spcAft>
              <a:buSzPts val="2400"/>
              <a:buNone/>
              <a:defRPr sz="3199"/>
            </a:lvl4pPr>
            <a:lvl5pPr lvl="4" algn="l">
              <a:lnSpc>
                <a:spcPct val="100000"/>
              </a:lnSpc>
              <a:spcBef>
                <a:spcPts val="0"/>
              </a:spcBef>
              <a:spcAft>
                <a:spcPts val="0"/>
              </a:spcAft>
              <a:buSzPts val="2400"/>
              <a:buNone/>
              <a:defRPr sz="3199"/>
            </a:lvl5pPr>
            <a:lvl6pPr lvl="5" algn="l">
              <a:lnSpc>
                <a:spcPct val="100000"/>
              </a:lnSpc>
              <a:spcBef>
                <a:spcPts val="0"/>
              </a:spcBef>
              <a:spcAft>
                <a:spcPts val="0"/>
              </a:spcAft>
              <a:buSzPts val="2400"/>
              <a:buNone/>
              <a:defRPr sz="3199"/>
            </a:lvl6pPr>
            <a:lvl7pPr lvl="6" algn="l">
              <a:lnSpc>
                <a:spcPct val="100000"/>
              </a:lnSpc>
              <a:spcBef>
                <a:spcPts val="0"/>
              </a:spcBef>
              <a:spcAft>
                <a:spcPts val="0"/>
              </a:spcAft>
              <a:buSzPts val="2400"/>
              <a:buNone/>
              <a:defRPr sz="3199"/>
            </a:lvl7pPr>
            <a:lvl8pPr lvl="7" algn="l">
              <a:lnSpc>
                <a:spcPct val="100000"/>
              </a:lnSpc>
              <a:spcBef>
                <a:spcPts val="0"/>
              </a:spcBef>
              <a:spcAft>
                <a:spcPts val="0"/>
              </a:spcAft>
              <a:buSzPts val="2400"/>
              <a:buNone/>
              <a:defRPr sz="3199"/>
            </a:lvl8pPr>
            <a:lvl9pPr lvl="8" algn="l">
              <a:lnSpc>
                <a:spcPct val="100000"/>
              </a:lnSpc>
              <a:spcBef>
                <a:spcPts val="0"/>
              </a:spcBef>
              <a:spcAft>
                <a:spcPts val="0"/>
              </a:spcAft>
              <a:buSzPts val="2400"/>
              <a:buNone/>
              <a:defRPr sz="3199"/>
            </a:lvl9pPr>
          </a:lstStyle>
          <a:p>
            <a:endParaRPr/>
          </a:p>
        </p:txBody>
      </p:sp>
      <p:sp>
        <p:nvSpPr>
          <p:cNvPr id="385" name="Google Shape;385;p129"/>
          <p:cNvSpPr txBox="1">
            <a:spLocks noGrp="1"/>
          </p:cNvSpPr>
          <p:nvPr>
            <p:ph type="body" idx="1"/>
          </p:nvPr>
        </p:nvSpPr>
        <p:spPr>
          <a:xfrm>
            <a:off x="415601" y="1852800"/>
            <a:ext cx="3744000" cy="4239200"/>
          </a:xfrm>
          <a:prstGeom prst="rect">
            <a:avLst/>
          </a:prstGeom>
          <a:noFill/>
          <a:ln>
            <a:noFill/>
          </a:ln>
        </p:spPr>
        <p:txBody>
          <a:bodyPr spcFirstLastPara="1" wrap="square" lIns="91425" tIns="91425" rIns="91425" bIns="91425" anchor="t" anchorCtr="0">
            <a:noAutofit/>
          </a:bodyPr>
          <a:lstStyle>
            <a:lvl1pPr marL="457063" lvl="0" indent="-304709" algn="l">
              <a:lnSpc>
                <a:spcPct val="115000"/>
              </a:lnSpc>
              <a:spcBef>
                <a:spcPts val="0"/>
              </a:spcBef>
              <a:spcAft>
                <a:spcPts val="0"/>
              </a:spcAft>
              <a:buSzPts val="1200"/>
              <a:buChar char="●"/>
              <a:defRPr sz="1600"/>
            </a:lvl1pPr>
            <a:lvl2pPr marL="914126" lvl="1" indent="-304709" algn="l">
              <a:lnSpc>
                <a:spcPct val="115000"/>
              </a:lnSpc>
              <a:spcBef>
                <a:spcPts val="2133"/>
              </a:spcBef>
              <a:spcAft>
                <a:spcPts val="0"/>
              </a:spcAft>
              <a:buSzPts val="1200"/>
              <a:buChar char="○"/>
              <a:defRPr sz="1600"/>
            </a:lvl2pPr>
            <a:lvl3pPr marL="1371189" lvl="2" indent="-304709" algn="l">
              <a:lnSpc>
                <a:spcPct val="115000"/>
              </a:lnSpc>
              <a:spcBef>
                <a:spcPts val="2133"/>
              </a:spcBef>
              <a:spcAft>
                <a:spcPts val="0"/>
              </a:spcAft>
              <a:buSzPts val="1200"/>
              <a:buChar char="■"/>
              <a:defRPr sz="1600"/>
            </a:lvl3pPr>
            <a:lvl4pPr marL="1828251" lvl="3" indent="-304709" algn="l">
              <a:lnSpc>
                <a:spcPct val="115000"/>
              </a:lnSpc>
              <a:spcBef>
                <a:spcPts val="2133"/>
              </a:spcBef>
              <a:spcAft>
                <a:spcPts val="0"/>
              </a:spcAft>
              <a:buSzPts val="1200"/>
              <a:buChar char="●"/>
              <a:defRPr sz="1600"/>
            </a:lvl4pPr>
            <a:lvl5pPr marL="2285314" lvl="4" indent="-304709" algn="l">
              <a:lnSpc>
                <a:spcPct val="115000"/>
              </a:lnSpc>
              <a:spcBef>
                <a:spcPts val="2133"/>
              </a:spcBef>
              <a:spcAft>
                <a:spcPts val="0"/>
              </a:spcAft>
              <a:buSzPts val="1200"/>
              <a:buChar char="○"/>
              <a:defRPr sz="1600"/>
            </a:lvl5pPr>
            <a:lvl6pPr marL="2742377" lvl="5" indent="-304709" algn="l">
              <a:lnSpc>
                <a:spcPct val="115000"/>
              </a:lnSpc>
              <a:spcBef>
                <a:spcPts val="2133"/>
              </a:spcBef>
              <a:spcAft>
                <a:spcPts val="0"/>
              </a:spcAft>
              <a:buSzPts val="1200"/>
              <a:buChar char="■"/>
              <a:defRPr sz="1600"/>
            </a:lvl6pPr>
            <a:lvl7pPr marL="3199440" lvl="6" indent="-304709" algn="l">
              <a:lnSpc>
                <a:spcPct val="115000"/>
              </a:lnSpc>
              <a:spcBef>
                <a:spcPts val="2133"/>
              </a:spcBef>
              <a:spcAft>
                <a:spcPts val="0"/>
              </a:spcAft>
              <a:buSzPts val="1200"/>
              <a:buChar char="●"/>
              <a:defRPr sz="1600"/>
            </a:lvl7pPr>
            <a:lvl8pPr marL="3656503" lvl="7" indent="-304709" algn="l">
              <a:lnSpc>
                <a:spcPct val="115000"/>
              </a:lnSpc>
              <a:spcBef>
                <a:spcPts val="2133"/>
              </a:spcBef>
              <a:spcAft>
                <a:spcPts val="0"/>
              </a:spcAft>
              <a:buSzPts val="1200"/>
              <a:buChar char="○"/>
              <a:defRPr sz="1600"/>
            </a:lvl8pPr>
            <a:lvl9pPr marL="4113566" lvl="8" indent="-304709" algn="l">
              <a:lnSpc>
                <a:spcPct val="115000"/>
              </a:lnSpc>
              <a:spcBef>
                <a:spcPts val="2133"/>
              </a:spcBef>
              <a:spcAft>
                <a:spcPts val="2133"/>
              </a:spcAft>
              <a:buSzPts val="1200"/>
              <a:buChar char="■"/>
              <a:defRPr sz="1600"/>
            </a:lvl9pPr>
          </a:lstStyle>
          <a:p>
            <a:endParaRPr/>
          </a:p>
        </p:txBody>
      </p:sp>
      <p:sp>
        <p:nvSpPr>
          <p:cNvPr id="386" name="Google Shape;386;p1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16513532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87"/>
        <p:cNvGrpSpPr/>
        <p:nvPr/>
      </p:nvGrpSpPr>
      <p:grpSpPr>
        <a:xfrm>
          <a:off x="0" y="0"/>
          <a:ext cx="0" cy="0"/>
          <a:chOff x="0" y="0"/>
          <a:chExt cx="0" cy="0"/>
        </a:xfrm>
      </p:grpSpPr>
      <p:sp>
        <p:nvSpPr>
          <p:cNvPr id="388" name="Google Shape;388;p130"/>
          <p:cNvSpPr txBox="1">
            <a:spLocks noGrp="1"/>
          </p:cNvSpPr>
          <p:nvPr>
            <p:ph type="title"/>
          </p:nvPr>
        </p:nvSpPr>
        <p:spPr>
          <a:xfrm>
            <a:off x="653668" y="600201"/>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398"/>
            </a:lvl1pPr>
            <a:lvl2pPr lvl="1" algn="l">
              <a:lnSpc>
                <a:spcPct val="100000"/>
              </a:lnSpc>
              <a:spcBef>
                <a:spcPts val="0"/>
              </a:spcBef>
              <a:spcAft>
                <a:spcPts val="0"/>
              </a:spcAft>
              <a:buSzPts val="4800"/>
              <a:buNone/>
              <a:defRPr sz="6398"/>
            </a:lvl2pPr>
            <a:lvl3pPr lvl="2" algn="l">
              <a:lnSpc>
                <a:spcPct val="100000"/>
              </a:lnSpc>
              <a:spcBef>
                <a:spcPts val="0"/>
              </a:spcBef>
              <a:spcAft>
                <a:spcPts val="0"/>
              </a:spcAft>
              <a:buSzPts val="4800"/>
              <a:buNone/>
              <a:defRPr sz="6398"/>
            </a:lvl3pPr>
            <a:lvl4pPr lvl="3" algn="l">
              <a:lnSpc>
                <a:spcPct val="100000"/>
              </a:lnSpc>
              <a:spcBef>
                <a:spcPts val="0"/>
              </a:spcBef>
              <a:spcAft>
                <a:spcPts val="0"/>
              </a:spcAft>
              <a:buSzPts val="4800"/>
              <a:buNone/>
              <a:defRPr sz="6398"/>
            </a:lvl4pPr>
            <a:lvl5pPr lvl="4" algn="l">
              <a:lnSpc>
                <a:spcPct val="100000"/>
              </a:lnSpc>
              <a:spcBef>
                <a:spcPts val="0"/>
              </a:spcBef>
              <a:spcAft>
                <a:spcPts val="0"/>
              </a:spcAft>
              <a:buSzPts val="4800"/>
              <a:buNone/>
              <a:defRPr sz="6398"/>
            </a:lvl5pPr>
            <a:lvl6pPr lvl="5" algn="l">
              <a:lnSpc>
                <a:spcPct val="100000"/>
              </a:lnSpc>
              <a:spcBef>
                <a:spcPts val="0"/>
              </a:spcBef>
              <a:spcAft>
                <a:spcPts val="0"/>
              </a:spcAft>
              <a:buSzPts val="4800"/>
              <a:buNone/>
              <a:defRPr sz="6398"/>
            </a:lvl6pPr>
            <a:lvl7pPr lvl="6" algn="l">
              <a:lnSpc>
                <a:spcPct val="100000"/>
              </a:lnSpc>
              <a:spcBef>
                <a:spcPts val="0"/>
              </a:spcBef>
              <a:spcAft>
                <a:spcPts val="0"/>
              </a:spcAft>
              <a:buSzPts val="4800"/>
              <a:buNone/>
              <a:defRPr sz="6398"/>
            </a:lvl7pPr>
            <a:lvl8pPr lvl="7" algn="l">
              <a:lnSpc>
                <a:spcPct val="100000"/>
              </a:lnSpc>
              <a:spcBef>
                <a:spcPts val="0"/>
              </a:spcBef>
              <a:spcAft>
                <a:spcPts val="0"/>
              </a:spcAft>
              <a:buSzPts val="4800"/>
              <a:buNone/>
              <a:defRPr sz="6398"/>
            </a:lvl8pPr>
            <a:lvl9pPr lvl="8" algn="l">
              <a:lnSpc>
                <a:spcPct val="100000"/>
              </a:lnSpc>
              <a:spcBef>
                <a:spcPts val="0"/>
              </a:spcBef>
              <a:spcAft>
                <a:spcPts val="0"/>
              </a:spcAft>
              <a:buSzPts val="4800"/>
              <a:buNone/>
              <a:defRPr sz="6398"/>
            </a:lvl9pPr>
          </a:lstStyle>
          <a:p>
            <a:endParaRPr/>
          </a:p>
        </p:txBody>
      </p:sp>
      <p:sp>
        <p:nvSpPr>
          <p:cNvPr id="389" name="Google Shape;389;p13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6903075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90"/>
        <p:cNvGrpSpPr/>
        <p:nvPr/>
      </p:nvGrpSpPr>
      <p:grpSpPr>
        <a:xfrm>
          <a:off x="0" y="0"/>
          <a:ext cx="0" cy="0"/>
          <a:chOff x="0" y="0"/>
          <a:chExt cx="0" cy="0"/>
        </a:xfrm>
      </p:grpSpPr>
      <p:sp>
        <p:nvSpPr>
          <p:cNvPr id="391" name="Google Shape;391;p131"/>
          <p:cNvSpPr/>
          <p:nvPr/>
        </p:nvSpPr>
        <p:spPr>
          <a:xfrm>
            <a:off x="6096000" y="-167"/>
            <a:ext cx="6096001" cy="6858000"/>
          </a:xfrm>
          <a:prstGeom prst="rect">
            <a:avLst/>
          </a:prstGeom>
          <a:solidFill>
            <a:schemeClr val="lt2"/>
          </a:solidFill>
          <a:ln>
            <a:noFill/>
          </a:ln>
        </p:spPr>
        <p:txBody>
          <a:bodyPr spcFirstLastPara="1" wrap="square" lIns="121856" tIns="121856" rIns="121856" bIns="121856" anchor="ctr" anchorCtr="0">
            <a:noAutofit/>
          </a:bodyPr>
          <a:lstStyle/>
          <a:p>
            <a:pPr marL="0" marR="0" lvl="0" indent="0" algn="l" defTabSz="914126" rtl="0" eaLnBrk="1" fontAlgn="auto" latinLnBrk="0" hangingPunct="1">
              <a:lnSpc>
                <a:spcPct val="100000"/>
              </a:lnSpc>
              <a:spcBef>
                <a:spcPts val="0"/>
              </a:spcBef>
              <a:spcAft>
                <a:spcPts val="0"/>
              </a:spcAft>
              <a:buClr>
                <a:srgbClr val="000000"/>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2" name="Google Shape;392;p131"/>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598"/>
            </a:lvl1pPr>
            <a:lvl2pPr lvl="1" algn="ctr">
              <a:lnSpc>
                <a:spcPct val="100000"/>
              </a:lnSpc>
              <a:spcBef>
                <a:spcPts val="0"/>
              </a:spcBef>
              <a:spcAft>
                <a:spcPts val="0"/>
              </a:spcAft>
              <a:buSzPts val="4200"/>
              <a:buNone/>
              <a:defRPr sz="5598"/>
            </a:lvl2pPr>
            <a:lvl3pPr lvl="2" algn="ctr">
              <a:lnSpc>
                <a:spcPct val="100000"/>
              </a:lnSpc>
              <a:spcBef>
                <a:spcPts val="0"/>
              </a:spcBef>
              <a:spcAft>
                <a:spcPts val="0"/>
              </a:spcAft>
              <a:buSzPts val="4200"/>
              <a:buNone/>
              <a:defRPr sz="5598"/>
            </a:lvl3pPr>
            <a:lvl4pPr lvl="3" algn="ctr">
              <a:lnSpc>
                <a:spcPct val="100000"/>
              </a:lnSpc>
              <a:spcBef>
                <a:spcPts val="0"/>
              </a:spcBef>
              <a:spcAft>
                <a:spcPts val="0"/>
              </a:spcAft>
              <a:buSzPts val="4200"/>
              <a:buNone/>
              <a:defRPr sz="5598"/>
            </a:lvl4pPr>
            <a:lvl5pPr lvl="4" algn="ctr">
              <a:lnSpc>
                <a:spcPct val="100000"/>
              </a:lnSpc>
              <a:spcBef>
                <a:spcPts val="0"/>
              </a:spcBef>
              <a:spcAft>
                <a:spcPts val="0"/>
              </a:spcAft>
              <a:buSzPts val="4200"/>
              <a:buNone/>
              <a:defRPr sz="5598"/>
            </a:lvl5pPr>
            <a:lvl6pPr lvl="5" algn="ctr">
              <a:lnSpc>
                <a:spcPct val="100000"/>
              </a:lnSpc>
              <a:spcBef>
                <a:spcPts val="0"/>
              </a:spcBef>
              <a:spcAft>
                <a:spcPts val="0"/>
              </a:spcAft>
              <a:buSzPts val="4200"/>
              <a:buNone/>
              <a:defRPr sz="5598"/>
            </a:lvl6pPr>
            <a:lvl7pPr lvl="6" algn="ctr">
              <a:lnSpc>
                <a:spcPct val="100000"/>
              </a:lnSpc>
              <a:spcBef>
                <a:spcPts val="0"/>
              </a:spcBef>
              <a:spcAft>
                <a:spcPts val="0"/>
              </a:spcAft>
              <a:buSzPts val="4200"/>
              <a:buNone/>
              <a:defRPr sz="5598"/>
            </a:lvl7pPr>
            <a:lvl8pPr lvl="7" algn="ctr">
              <a:lnSpc>
                <a:spcPct val="100000"/>
              </a:lnSpc>
              <a:spcBef>
                <a:spcPts val="0"/>
              </a:spcBef>
              <a:spcAft>
                <a:spcPts val="0"/>
              </a:spcAft>
              <a:buSzPts val="4200"/>
              <a:buNone/>
              <a:defRPr sz="5598"/>
            </a:lvl8pPr>
            <a:lvl9pPr lvl="8" algn="ctr">
              <a:lnSpc>
                <a:spcPct val="100000"/>
              </a:lnSpc>
              <a:spcBef>
                <a:spcPts val="0"/>
              </a:spcBef>
              <a:spcAft>
                <a:spcPts val="0"/>
              </a:spcAft>
              <a:buSzPts val="4200"/>
              <a:buNone/>
              <a:defRPr sz="5598"/>
            </a:lvl9pPr>
          </a:lstStyle>
          <a:p>
            <a:endParaRPr/>
          </a:p>
        </p:txBody>
      </p:sp>
      <p:sp>
        <p:nvSpPr>
          <p:cNvPr id="393" name="Google Shape;393;p131"/>
          <p:cNvSpPr txBox="1">
            <a:spLocks noGrp="1"/>
          </p:cNvSpPr>
          <p:nvPr>
            <p:ph type="subTitle" idx="1"/>
          </p:nvPr>
        </p:nvSpPr>
        <p:spPr>
          <a:xfrm>
            <a:off x="354000" y="3737434"/>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799"/>
            </a:lvl1pPr>
            <a:lvl2pPr lvl="1" algn="ctr">
              <a:lnSpc>
                <a:spcPct val="100000"/>
              </a:lnSpc>
              <a:spcBef>
                <a:spcPts val="0"/>
              </a:spcBef>
              <a:spcAft>
                <a:spcPts val="0"/>
              </a:spcAft>
              <a:buSzPts val="2100"/>
              <a:buNone/>
              <a:defRPr sz="2799"/>
            </a:lvl2pPr>
            <a:lvl3pPr lvl="2" algn="ctr">
              <a:lnSpc>
                <a:spcPct val="100000"/>
              </a:lnSpc>
              <a:spcBef>
                <a:spcPts val="0"/>
              </a:spcBef>
              <a:spcAft>
                <a:spcPts val="0"/>
              </a:spcAft>
              <a:buSzPts val="2100"/>
              <a:buNone/>
              <a:defRPr sz="2799"/>
            </a:lvl3pPr>
            <a:lvl4pPr lvl="3" algn="ctr">
              <a:lnSpc>
                <a:spcPct val="100000"/>
              </a:lnSpc>
              <a:spcBef>
                <a:spcPts val="0"/>
              </a:spcBef>
              <a:spcAft>
                <a:spcPts val="0"/>
              </a:spcAft>
              <a:buSzPts val="2100"/>
              <a:buNone/>
              <a:defRPr sz="2799"/>
            </a:lvl4pPr>
            <a:lvl5pPr lvl="4" algn="ctr">
              <a:lnSpc>
                <a:spcPct val="100000"/>
              </a:lnSpc>
              <a:spcBef>
                <a:spcPts val="0"/>
              </a:spcBef>
              <a:spcAft>
                <a:spcPts val="0"/>
              </a:spcAft>
              <a:buSzPts val="2100"/>
              <a:buNone/>
              <a:defRPr sz="2799"/>
            </a:lvl5pPr>
            <a:lvl6pPr lvl="5" algn="ctr">
              <a:lnSpc>
                <a:spcPct val="100000"/>
              </a:lnSpc>
              <a:spcBef>
                <a:spcPts val="0"/>
              </a:spcBef>
              <a:spcAft>
                <a:spcPts val="0"/>
              </a:spcAft>
              <a:buSzPts val="2100"/>
              <a:buNone/>
              <a:defRPr sz="2799"/>
            </a:lvl6pPr>
            <a:lvl7pPr lvl="6" algn="ctr">
              <a:lnSpc>
                <a:spcPct val="100000"/>
              </a:lnSpc>
              <a:spcBef>
                <a:spcPts val="0"/>
              </a:spcBef>
              <a:spcAft>
                <a:spcPts val="0"/>
              </a:spcAft>
              <a:buSzPts val="2100"/>
              <a:buNone/>
              <a:defRPr sz="2799"/>
            </a:lvl7pPr>
            <a:lvl8pPr lvl="7" algn="ctr">
              <a:lnSpc>
                <a:spcPct val="100000"/>
              </a:lnSpc>
              <a:spcBef>
                <a:spcPts val="0"/>
              </a:spcBef>
              <a:spcAft>
                <a:spcPts val="0"/>
              </a:spcAft>
              <a:buSzPts val="2100"/>
              <a:buNone/>
              <a:defRPr sz="2799"/>
            </a:lvl8pPr>
            <a:lvl9pPr lvl="8" algn="ctr">
              <a:lnSpc>
                <a:spcPct val="100000"/>
              </a:lnSpc>
              <a:spcBef>
                <a:spcPts val="0"/>
              </a:spcBef>
              <a:spcAft>
                <a:spcPts val="0"/>
              </a:spcAft>
              <a:buSzPts val="2100"/>
              <a:buNone/>
              <a:defRPr sz="2799"/>
            </a:lvl9pPr>
          </a:lstStyle>
          <a:p>
            <a:endParaRPr/>
          </a:p>
        </p:txBody>
      </p:sp>
      <p:sp>
        <p:nvSpPr>
          <p:cNvPr id="394" name="Google Shape;394;p131"/>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457063" lvl="0" indent="-342797" algn="l">
              <a:lnSpc>
                <a:spcPct val="115000"/>
              </a:lnSpc>
              <a:spcBef>
                <a:spcPts val="0"/>
              </a:spcBef>
              <a:spcAft>
                <a:spcPts val="0"/>
              </a:spcAft>
              <a:buSzPts val="1800"/>
              <a:buChar char="●"/>
              <a:defRPr/>
            </a:lvl1pPr>
            <a:lvl2pPr marL="914126" lvl="1" indent="-317405" algn="l">
              <a:lnSpc>
                <a:spcPct val="115000"/>
              </a:lnSpc>
              <a:spcBef>
                <a:spcPts val="2133"/>
              </a:spcBef>
              <a:spcAft>
                <a:spcPts val="0"/>
              </a:spcAft>
              <a:buSzPts val="1400"/>
              <a:buChar char="○"/>
              <a:defRPr/>
            </a:lvl2pPr>
            <a:lvl3pPr marL="1371189" lvl="2" indent="-317405" algn="l">
              <a:lnSpc>
                <a:spcPct val="115000"/>
              </a:lnSpc>
              <a:spcBef>
                <a:spcPts val="2133"/>
              </a:spcBef>
              <a:spcAft>
                <a:spcPts val="0"/>
              </a:spcAft>
              <a:buSzPts val="1400"/>
              <a:buChar char="■"/>
              <a:defRPr/>
            </a:lvl3pPr>
            <a:lvl4pPr marL="1828251" lvl="3" indent="-317405" algn="l">
              <a:lnSpc>
                <a:spcPct val="115000"/>
              </a:lnSpc>
              <a:spcBef>
                <a:spcPts val="2133"/>
              </a:spcBef>
              <a:spcAft>
                <a:spcPts val="0"/>
              </a:spcAft>
              <a:buSzPts val="1400"/>
              <a:buChar char="●"/>
              <a:defRPr/>
            </a:lvl4pPr>
            <a:lvl5pPr marL="2285314" lvl="4" indent="-317405" algn="l">
              <a:lnSpc>
                <a:spcPct val="115000"/>
              </a:lnSpc>
              <a:spcBef>
                <a:spcPts val="2133"/>
              </a:spcBef>
              <a:spcAft>
                <a:spcPts val="0"/>
              </a:spcAft>
              <a:buSzPts val="1400"/>
              <a:buChar char="○"/>
              <a:defRPr/>
            </a:lvl5pPr>
            <a:lvl6pPr marL="2742377" lvl="5" indent="-317405" algn="l">
              <a:lnSpc>
                <a:spcPct val="115000"/>
              </a:lnSpc>
              <a:spcBef>
                <a:spcPts val="2133"/>
              </a:spcBef>
              <a:spcAft>
                <a:spcPts val="0"/>
              </a:spcAft>
              <a:buSzPts val="1400"/>
              <a:buChar char="■"/>
              <a:defRPr/>
            </a:lvl6pPr>
            <a:lvl7pPr marL="3199440" lvl="6" indent="-317405" algn="l">
              <a:lnSpc>
                <a:spcPct val="115000"/>
              </a:lnSpc>
              <a:spcBef>
                <a:spcPts val="2133"/>
              </a:spcBef>
              <a:spcAft>
                <a:spcPts val="0"/>
              </a:spcAft>
              <a:buSzPts val="1400"/>
              <a:buChar char="●"/>
              <a:defRPr/>
            </a:lvl7pPr>
            <a:lvl8pPr marL="3656503" lvl="7" indent="-317405" algn="l">
              <a:lnSpc>
                <a:spcPct val="115000"/>
              </a:lnSpc>
              <a:spcBef>
                <a:spcPts val="2133"/>
              </a:spcBef>
              <a:spcAft>
                <a:spcPts val="0"/>
              </a:spcAft>
              <a:buSzPts val="1400"/>
              <a:buChar char="○"/>
              <a:defRPr/>
            </a:lvl8pPr>
            <a:lvl9pPr marL="4113566" lvl="8" indent="-317405" algn="l">
              <a:lnSpc>
                <a:spcPct val="115000"/>
              </a:lnSpc>
              <a:spcBef>
                <a:spcPts val="2133"/>
              </a:spcBef>
              <a:spcAft>
                <a:spcPts val="2133"/>
              </a:spcAft>
              <a:buSzPts val="1400"/>
              <a:buChar char="■"/>
              <a:defRPr/>
            </a:lvl9pPr>
          </a:lstStyle>
          <a:p>
            <a:endParaRPr/>
          </a:p>
        </p:txBody>
      </p:sp>
      <p:sp>
        <p:nvSpPr>
          <p:cNvPr id="395" name="Google Shape;395;p13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492992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6"/>
        <p:cNvGrpSpPr/>
        <p:nvPr/>
      </p:nvGrpSpPr>
      <p:grpSpPr>
        <a:xfrm>
          <a:off x="0" y="0"/>
          <a:ext cx="0" cy="0"/>
          <a:chOff x="0" y="0"/>
          <a:chExt cx="0" cy="0"/>
        </a:xfrm>
      </p:grpSpPr>
      <p:sp>
        <p:nvSpPr>
          <p:cNvPr id="397" name="Google Shape;397;p132"/>
          <p:cNvSpPr txBox="1">
            <a:spLocks noGrp="1"/>
          </p:cNvSpPr>
          <p:nvPr>
            <p:ph type="body" idx="1"/>
          </p:nvPr>
        </p:nvSpPr>
        <p:spPr>
          <a:xfrm>
            <a:off x="415601" y="5640767"/>
            <a:ext cx="7998400" cy="806800"/>
          </a:xfrm>
          <a:prstGeom prst="rect">
            <a:avLst/>
          </a:prstGeom>
          <a:noFill/>
          <a:ln>
            <a:noFill/>
          </a:ln>
        </p:spPr>
        <p:txBody>
          <a:bodyPr spcFirstLastPara="1" wrap="square" lIns="91425" tIns="91425" rIns="91425" bIns="91425" anchor="ctr" anchorCtr="0">
            <a:noAutofit/>
          </a:bodyPr>
          <a:lstStyle>
            <a:lvl1pPr marL="457063" lvl="0" indent="-228531" algn="l">
              <a:lnSpc>
                <a:spcPct val="100000"/>
              </a:lnSpc>
              <a:spcBef>
                <a:spcPts val="0"/>
              </a:spcBef>
              <a:spcAft>
                <a:spcPts val="0"/>
              </a:spcAft>
              <a:buSzPts val="1800"/>
              <a:buNone/>
              <a:defRPr/>
            </a:lvl1pPr>
            <a:lvl2pPr marL="914126" lvl="1" indent="-317405" algn="l">
              <a:lnSpc>
                <a:spcPct val="115000"/>
              </a:lnSpc>
              <a:spcBef>
                <a:spcPts val="1600"/>
              </a:spcBef>
              <a:spcAft>
                <a:spcPts val="0"/>
              </a:spcAft>
              <a:buSzPts val="1400"/>
              <a:buChar char="○"/>
              <a:defRPr/>
            </a:lvl2pPr>
            <a:lvl3pPr marL="1371189" lvl="2" indent="-317405" algn="l">
              <a:lnSpc>
                <a:spcPct val="115000"/>
              </a:lnSpc>
              <a:spcBef>
                <a:spcPts val="1600"/>
              </a:spcBef>
              <a:spcAft>
                <a:spcPts val="0"/>
              </a:spcAft>
              <a:buSzPts val="1400"/>
              <a:buChar char="■"/>
              <a:defRPr/>
            </a:lvl3pPr>
            <a:lvl4pPr marL="1828251" lvl="3" indent="-317405" algn="l">
              <a:lnSpc>
                <a:spcPct val="115000"/>
              </a:lnSpc>
              <a:spcBef>
                <a:spcPts val="1600"/>
              </a:spcBef>
              <a:spcAft>
                <a:spcPts val="0"/>
              </a:spcAft>
              <a:buSzPts val="1400"/>
              <a:buChar char="●"/>
              <a:defRPr/>
            </a:lvl4pPr>
            <a:lvl5pPr marL="2285314" lvl="4" indent="-317405" algn="l">
              <a:lnSpc>
                <a:spcPct val="115000"/>
              </a:lnSpc>
              <a:spcBef>
                <a:spcPts val="1600"/>
              </a:spcBef>
              <a:spcAft>
                <a:spcPts val="0"/>
              </a:spcAft>
              <a:buSzPts val="1400"/>
              <a:buChar char="○"/>
              <a:defRPr/>
            </a:lvl5pPr>
            <a:lvl6pPr marL="2742377" lvl="5" indent="-317405" algn="l">
              <a:lnSpc>
                <a:spcPct val="115000"/>
              </a:lnSpc>
              <a:spcBef>
                <a:spcPts val="1600"/>
              </a:spcBef>
              <a:spcAft>
                <a:spcPts val="0"/>
              </a:spcAft>
              <a:buSzPts val="1400"/>
              <a:buChar char="■"/>
              <a:defRPr/>
            </a:lvl6pPr>
            <a:lvl7pPr marL="3199440" lvl="6" indent="-317405" algn="l">
              <a:lnSpc>
                <a:spcPct val="115000"/>
              </a:lnSpc>
              <a:spcBef>
                <a:spcPts val="1600"/>
              </a:spcBef>
              <a:spcAft>
                <a:spcPts val="0"/>
              </a:spcAft>
              <a:buSzPts val="1400"/>
              <a:buChar char="●"/>
              <a:defRPr/>
            </a:lvl7pPr>
            <a:lvl8pPr marL="3656503" lvl="7" indent="-317405" algn="l">
              <a:lnSpc>
                <a:spcPct val="115000"/>
              </a:lnSpc>
              <a:spcBef>
                <a:spcPts val="1600"/>
              </a:spcBef>
              <a:spcAft>
                <a:spcPts val="0"/>
              </a:spcAft>
              <a:buSzPts val="1400"/>
              <a:buChar char="○"/>
              <a:defRPr/>
            </a:lvl8pPr>
            <a:lvl9pPr marL="4113566" lvl="8" indent="-317405" algn="l">
              <a:lnSpc>
                <a:spcPct val="115000"/>
              </a:lnSpc>
              <a:spcBef>
                <a:spcPts val="1600"/>
              </a:spcBef>
              <a:spcAft>
                <a:spcPts val="1600"/>
              </a:spcAft>
              <a:buSzPts val="1400"/>
              <a:buChar char="■"/>
              <a:defRPr/>
            </a:lvl9pPr>
          </a:lstStyle>
          <a:p>
            <a:endParaRPr/>
          </a:p>
        </p:txBody>
      </p:sp>
      <p:sp>
        <p:nvSpPr>
          <p:cNvPr id="398" name="Google Shape;398;p1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40827867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9"/>
        <p:cNvGrpSpPr/>
        <p:nvPr/>
      </p:nvGrpSpPr>
      <p:grpSpPr>
        <a:xfrm>
          <a:off x="0" y="0"/>
          <a:ext cx="0" cy="0"/>
          <a:chOff x="0" y="0"/>
          <a:chExt cx="0" cy="0"/>
        </a:xfrm>
      </p:grpSpPr>
      <p:sp>
        <p:nvSpPr>
          <p:cNvPr id="400" name="Google Shape;400;p133"/>
          <p:cNvSpPr txBox="1">
            <a:spLocks noGrp="1"/>
          </p:cNvSpPr>
          <p:nvPr>
            <p:ph type="title"/>
          </p:nvPr>
        </p:nvSpPr>
        <p:spPr>
          <a:xfrm>
            <a:off x="415601"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5995"/>
            </a:lvl1pPr>
            <a:lvl2pPr lvl="1" algn="ctr">
              <a:lnSpc>
                <a:spcPct val="100000"/>
              </a:lnSpc>
              <a:spcBef>
                <a:spcPts val="0"/>
              </a:spcBef>
              <a:spcAft>
                <a:spcPts val="0"/>
              </a:spcAft>
              <a:buSzPts val="12000"/>
              <a:buNone/>
              <a:defRPr sz="15995"/>
            </a:lvl2pPr>
            <a:lvl3pPr lvl="2" algn="ctr">
              <a:lnSpc>
                <a:spcPct val="100000"/>
              </a:lnSpc>
              <a:spcBef>
                <a:spcPts val="0"/>
              </a:spcBef>
              <a:spcAft>
                <a:spcPts val="0"/>
              </a:spcAft>
              <a:buSzPts val="12000"/>
              <a:buNone/>
              <a:defRPr sz="15995"/>
            </a:lvl3pPr>
            <a:lvl4pPr lvl="3" algn="ctr">
              <a:lnSpc>
                <a:spcPct val="100000"/>
              </a:lnSpc>
              <a:spcBef>
                <a:spcPts val="0"/>
              </a:spcBef>
              <a:spcAft>
                <a:spcPts val="0"/>
              </a:spcAft>
              <a:buSzPts val="12000"/>
              <a:buNone/>
              <a:defRPr sz="15995"/>
            </a:lvl4pPr>
            <a:lvl5pPr lvl="4" algn="ctr">
              <a:lnSpc>
                <a:spcPct val="100000"/>
              </a:lnSpc>
              <a:spcBef>
                <a:spcPts val="0"/>
              </a:spcBef>
              <a:spcAft>
                <a:spcPts val="0"/>
              </a:spcAft>
              <a:buSzPts val="12000"/>
              <a:buNone/>
              <a:defRPr sz="15995"/>
            </a:lvl5pPr>
            <a:lvl6pPr lvl="5" algn="ctr">
              <a:lnSpc>
                <a:spcPct val="100000"/>
              </a:lnSpc>
              <a:spcBef>
                <a:spcPts val="0"/>
              </a:spcBef>
              <a:spcAft>
                <a:spcPts val="0"/>
              </a:spcAft>
              <a:buSzPts val="12000"/>
              <a:buNone/>
              <a:defRPr sz="15995"/>
            </a:lvl6pPr>
            <a:lvl7pPr lvl="6" algn="ctr">
              <a:lnSpc>
                <a:spcPct val="100000"/>
              </a:lnSpc>
              <a:spcBef>
                <a:spcPts val="0"/>
              </a:spcBef>
              <a:spcAft>
                <a:spcPts val="0"/>
              </a:spcAft>
              <a:buSzPts val="12000"/>
              <a:buNone/>
              <a:defRPr sz="15995"/>
            </a:lvl7pPr>
            <a:lvl8pPr lvl="7" algn="ctr">
              <a:lnSpc>
                <a:spcPct val="100000"/>
              </a:lnSpc>
              <a:spcBef>
                <a:spcPts val="0"/>
              </a:spcBef>
              <a:spcAft>
                <a:spcPts val="0"/>
              </a:spcAft>
              <a:buSzPts val="12000"/>
              <a:buNone/>
              <a:defRPr sz="15995"/>
            </a:lvl8pPr>
            <a:lvl9pPr lvl="8" algn="ctr">
              <a:lnSpc>
                <a:spcPct val="100000"/>
              </a:lnSpc>
              <a:spcBef>
                <a:spcPts val="0"/>
              </a:spcBef>
              <a:spcAft>
                <a:spcPts val="0"/>
              </a:spcAft>
              <a:buSzPts val="12000"/>
              <a:buNone/>
              <a:defRPr sz="15995"/>
            </a:lvl9pPr>
          </a:lstStyle>
          <a:p>
            <a:endParaRPr/>
          </a:p>
        </p:txBody>
      </p:sp>
      <p:sp>
        <p:nvSpPr>
          <p:cNvPr id="401" name="Google Shape;401;p133"/>
          <p:cNvSpPr txBox="1">
            <a:spLocks noGrp="1"/>
          </p:cNvSpPr>
          <p:nvPr>
            <p:ph type="body" idx="1"/>
          </p:nvPr>
        </p:nvSpPr>
        <p:spPr>
          <a:xfrm>
            <a:off x="415601" y="4202967"/>
            <a:ext cx="11360800" cy="1734400"/>
          </a:xfrm>
          <a:prstGeom prst="rect">
            <a:avLst/>
          </a:prstGeom>
          <a:noFill/>
          <a:ln>
            <a:noFill/>
          </a:ln>
        </p:spPr>
        <p:txBody>
          <a:bodyPr spcFirstLastPara="1" wrap="square" lIns="91425" tIns="91425" rIns="91425" bIns="91425" anchor="t" anchorCtr="0">
            <a:noAutofit/>
          </a:bodyPr>
          <a:lstStyle>
            <a:lvl1pPr marL="457063" lvl="0" indent="-342797" algn="ctr">
              <a:lnSpc>
                <a:spcPct val="115000"/>
              </a:lnSpc>
              <a:spcBef>
                <a:spcPts val="0"/>
              </a:spcBef>
              <a:spcAft>
                <a:spcPts val="0"/>
              </a:spcAft>
              <a:buSzPts val="1800"/>
              <a:buChar char="●"/>
              <a:defRPr/>
            </a:lvl1pPr>
            <a:lvl2pPr marL="914126" lvl="1" indent="-317405" algn="ctr">
              <a:lnSpc>
                <a:spcPct val="115000"/>
              </a:lnSpc>
              <a:spcBef>
                <a:spcPts val="2133"/>
              </a:spcBef>
              <a:spcAft>
                <a:spcPts val="0"/>
              </a:spcAft>
              <a:buSzPts val="1400"/>
              <a:buChar char="○"/>
              <a:defRPr/>
            </a:lvl2pPr>
            <a:lvl3pPr marL="1371189" lvl="2" indent="-317405" algn="ctr">
              <a:lnSpc>
                <a:spcPct val="115000"/>
              </a:lnSpc>
              <a:spcBef>
                <a:spcPts val="2133"/>
              </a:spcBef>
              <a:spcAft>
                <a:spcPts val="0"/>
              </a:spcAft>
              <a:buSzPts val="1400"/>
              <a:buChar char="■"/>
              <a:defRPr/>
            </a:lvl3pPr>
            <a:lvl4pPr marL="1828251" lvl="3" indent="-317405" algn="ctr">
              <a:lnSpc>
                <a:spcPct val="115000"/>
              </a:lnSpc>
              <a:spcBef>
                <a:spcPts val="2133"/>
              </a:spcBef>
              <a:spcAft>
                <a:spcPts val="0"/>
              </a:spcAft>
              <a:buSzPts val="1400"/>
              <a:buChar char="●"/>
              <a:defRPr/>
            </a:lvl4pPr>
            <a:lvl5pPr marL="2285314" lvl="4" indent="-317405" algn="ctr">
              <a:lnSpc>
                <a:spcPct val="115000"/>
              </a:lnSpc>
              <a:spcBef>
                <a:spcPts val="2133"/>
              </a:spcBef>
              <a:spcAft>
                <a:spcPts val="0"/>
              </a:spcAft>
              <a:buSzPts val="1400"/>
              <a:buChar char="○"/>
              <a:defRPr/>
            </a:lvl5pPr>
            <a:lvl6pPr marL="2742377" lvl="5" indent="-317405" algn="ctr">
              <a:lnSpc>
                <a:spcPct val="115000"/>
              </a:lnSpc>
              <a:spcBef>
                <a:spcPts val="2133"/>
              </a:spcBef>
              <a:spcAft>
                <a:spcPts val="0"/>
              </a:spcAft>
              <a:buSzPts val="1400"/>
              <a:buChar char="■"/>
              <a:defRPr/>
            </a:lvl6pPr>
            <a:lvl7pPr marL="3199440" lvl="6" indent="-317405" algn="ctr">
              <a:lnSpc>
                <a:spcPct val="115000"/>
              </a:lnSpc>
              <a:spcBef>
                <a:spcPts val="2133"/>
              </a:spcBef>
              <a:spcAft>
                <a:spcPts val="0"/>
              </a:spcAft>
              <a:buSzPts val="1400"/>
              <a:buChar char="●"/>
              <a:defRPr/>
            </a:lvl7pPr>
            <a:lvl8pPr marL="3656503" lvl="7" indent="-317405" algn="ctr">
              <a:lnSpc>
                <a:spcPct val="115000"/>
              </a:lnSpc>
              <a:spcBef>
                <a:spcPts val="2133"/>
              </a:spcBef>
              <a:spcAft>
                <a:spcPts val="0"/>
              </a:spcAft>
              <a:buSzPts val="1400"/>
              <a:buChar char="○"/>
              <a:defRPr/>
            </a:lvl8pPr>
            <a:lvl9pPr marL="4113566" lvl="8" indent="-317405" algn="ctr">
              <a:lnSpc>
                <a:spcPct val="115000"/>
              </a:lnSpc>
              <a:spcBef>
                <a:spcPts val="2133"/>
              </a:spcBef>
              <a:spcAft>
                <a:spcPts val="2133"/>
              </a:spcAft>
              <a:buSzPts val="1400"/>
              <a:buChar char="■"/>
              <a:defRPr/>
            </a:lvl9pPr>
          </a:lstStyle>
          <a:p>
            <a:endParaRPr/>
          </a:p>
        </p:txBody>
      </p:sp>
      <p:sp>
        <p:nvSpPr>
          <p:cNvPr id="402" name="Google Shape;402;p1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26479596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3"/>
        <p:cNvGrpSpPr/>
        <p:nvPr/>
      </p:nvGrpSpPr>
      <p:grpSpPr>
        <a:xfrm>
          <a:off x="0" y="0"/>
          <a:ext cx="0" cy="0"/>
          <a:chOff x="0" y="0"/>
          <a:chExt cx="0" cy="0"/>
        </a:xfrm>
      </p:grpSpPr>
      <p:sp>
        <p:nvSpPr>
          <p:cNvPr id="404" name="Google Shape;404;p13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1010376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0E35F6-BCD8-43A5-9AE3-23811867AB7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4108611-04E2-4E2D-AAA6-BD9F44C71F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CC2499A-A618-4AD8-B37A-1F4E28131D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88A480B-FE96-4965-A688-5C623986CFA1}"/>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F94FC19E-D76D-43FE-BFFD-15F81C7CABF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145DE3E-21B3-43B5-95A9-88FDD244EA4B}"/>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3185911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81C9B1-ABBB-4E3F-8515-18BB5121E6E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A4F0AFA-56F1-4F88-97AE-1C91CD35E9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DCB4879-4C53-4CFA-87AE-F26404307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98190E1-C95E-4D42-8574-424AAF542E10}"/>
              </a:ext>
            </a:extLst>
          </p:cNvPr>
          <p:cNvSpPr>
            <a:spLocks noGrp="1"/>
          </p:cNvSpPr>
          <p:nvPr>
            <p:ph type="dt" sz="half" idx="10"/>
          </p:nvPr>
        </p:nvSpPr>
        <p:spPr/>
        <p:txBody>
          <a:bodyPr/>
          <a:lstStyle/>
          <a:p>
            <a:fld id="{842F4CBD-FCA8-4606-B545-782C727023E8}" type="datetimeFigureOut">
              <a:rPr lang="zh-CN" altLang="en-US" smtClean="0"/>
              <a:t>2022/7/23</a:t>
            </a:fld>
            <a:endParaRPr lang="zh-CN" altLang="en-US"/>
          </a:p>
        </p:txBody>
      </p:sp>
      <p:sp>
        <p:nvSpPr>
          <p:cNvPr id="6" name="页脚占位符 5">
            <a:extLst>
              <a:ext uri="{FF2B5EF4-FFF2-40B4-BE49-F238E27FC236}">
                <a16:creationId xmlns:a16="http://schemas.microsoft.com/office/drawing/2014/main" id="{C29915A4-5933-479D-87DE-152FD8881A6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6D889A4-B9A2-4B99-9A5B-2307B432FA0A}"/>
              </a:ext>
            </a:extLst>
          </p:cNvPr>
          <p:cNvSpPr>
            <a:spLocks noGrp="1"/>
          </p:cNvSpPr>
          <p:nvPr>
            <p:ph type="sldNum" sz="quarter" idx="12"/>
          </p:nvPr>
        </p:nvSpPr>
        <p:spPr/>
        <p:txBody>
          <a:body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19915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5.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7.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EB9CE55-CAFE-4115-B626-9348E5A792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AE59336A-F649-4905-81A0-94BF4BC28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6F45D64-8185-4F3C-8A5C-FB847EC05C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5312528A-C613-4D95-B813-BD34654382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5C85B59-A6CB-41D1-A7D9-FD70E9936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99C6B9-7DFB-4444-9E29-E3486278616F}"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3F0B6EEB-7BBA-4C8A-B9BB-28A3688A8EE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80930" y="115957"/>
            <a:ext cx="1181630" cy="1181630"/>
          </a:xfrm>
          <a:prstGeom prst="rect">
            <a:avLst/>
          </a:prstGeom>
        </p:spPr>
      </p:pic>
    </p:spTree>
    <p:extLst>
      <p:ext uri="{BB962C8B-B14F-4D97-AF65-F5344CB8AC3E}">
        <p14:creationId xmlns:p14="http://schemas.microsoft.com/office/powerpoint/2010/main" val="19247595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81C2FFE-BE8F-43E6-B43D-D4DC7A9C74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1992F99-7F8C-43D1-A2C0-FF2F5C19A7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E85CA9-C290-4BA2-A207-038678855C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59D546-96EE-4D21-A47C-92A9066D43E1}"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BDBAF416-8063-44F2-ADD2-6DB740CF8F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05892A6-A0D0-4111-A70F-F3F722BAC8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66697-2AF5-48CC-B609-F74F4CB67217}" type="slidenum">
              <a:rPr lang="zh-CN" altLang="en-US" smtClean="0"/>
              <a:t>‹#›</a:t>
            </a:fld>
            <a:endParaRPr lang="zh-CN" altLang="en-US"/>
          </a:p>
        </p:txBody>
      </p:sp>
      <p:pic>
        <p:nvPicPr>
          <p:cNvPr id="7" name="Picture 6" descr="Shape&#10;&#10;Description automatically generated with medium confidence">
            <a:extLst>
              <a:ext uri="{FF2B5EF4-FFF2-40B4-BE49-F238E27FC236}">
                <a16:creationId xmlns:a16="http://schemas.microsoft.com/office/drawing/2014/main" id="{9208B9C0-F957-4E7A-ADE9-FA3FA2A767B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80930" y="115957"/>
            <a:ext cx="1181630" cy="1181630"/>
          </a:xfrm>
          <a:prstGeom prst="rect">
            <a:avLst/>
          </a:prstGeom>
        </p:spPr>
      </p:pic>
    </p:spTree>
    <p:extLst>
      <p:ext uri="{BB962C8B-B14F-4D97-AF65-F5344CB8AC3E}">
        <p14:creationId xmlns:p14="http://schemas.microsoft.com/office/powerpoint/2010/main" val="6226040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EB9CE55-CAFE-4115-B626-9348E5A792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AE59336A-F649-4905-81A0-94BF4BC28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6F45D64-8185-4F3C-8A5C-FB847EC05C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5312528A-C613-4D95-B813-BD34654382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5C85B59-A6CB-41D1-A7D9-FD70E9936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99C6B9-7DFB-4444-9E29-E3486278616F}" type="slidenum">
              <a:rPr lang="zh-CN" altLang="en-US" smtClean="0"/>
              <a:t>‹#›</a:t>
            </a:fld>
            <a:endParaRPr lang="zh-CN" altLang="en-US"/>
          </a:p>
        </p:txBody>
      </p:sp>
      <p:pic>
        <p:nvPicPr>
          <p:cNvPr id="7" name="Picture 6" descr="Shape&#10;&#10;Description automatically generated with medium confidence">
            <a:extLst>
              <a:ext uri="{FF2B5EF4-FFF2-40B4-BE49-F238E27FC236}">
                <a16:creationId xmlns:a16="http://schemas.microsoft.com/office/drawing/2014/main" id="{A81A846A-4700-4B86-90E6-90119E925F3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80930" y="115957"/>
            <a:ext cx="1181630" cy="1181630"/>
          </a:xfrm>
          <a:prstGeom prst="rect">
            <a:avLst/>
          </a:prstGeom>
        </p:spPr>
      </p:pic>
    </p:spTree>
    <p:extLst>
      <p:ext uri="{BB962C8B-B14F-4D97-AF65-F5344CB8AC3E}">
        <p14:creationId xmlns:p14="http://schemas.microsoft.com/office/powerpoint/2010/main" val="10641062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BB48B6-9552-4C80-A013-F237408909B2}" type="datetimeFigureOut">
              <a:rPr lang="zh-CN" altLang="en-US" smtClean="0"/>
              <a:t>2022/7/23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D6DDD-9ED7-4898-A94F-2D1104140EA3}" type="slidenum">
              <a:rPr lang="zh-CN" altLang="en-US" smtClean="0"/>
              <a:t>‹#›</a:t>
            </a:fld>
            <a:endParaRPr lang="zh-CN" altLang="en-US"/>
          </a:p>
        </p:txBody>
      </p:sp>
      <p:pic>
        <p:nvPicPr>
          <p:cNvPr id="7" name="Picture 6" descr="Shape&#10;&#10;Description automatically generated with medium confidence">
            <a:extLst>
              <a:ext uri="{FF2B5EF4-FFF2-40B4-BE49-F238E27FC236}">
                <a16:creationId xmlns:a16="http://schemas.microsoft.com/office/drawing/2014/main" id="{56C3FE82-BE8B-4021-89EA-7084E7BD20D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80930" y="115957"/>
            <a:ext cx="1181630" cy="1181630"/>
          </a:xfrm>
          <a:prstGeom prst="rect">
            <a:avLst/>
          </a:prstGeom>
        </p:spPr>
      </p:pic>
    </p:spTree>
    <p:extLst>
      <p:ext uri="{BB962C8B-B14F-4D97-AF65-F5344CB8AC3E}">
        <p14:creationId xmlns:p14="http://schemas.microsoft.com/office/powerpoint/2010/main" val="358536255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9828775"/>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EB9CE55-CAFE-4115-B626-9348E5A792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AE59336A-F649-4905-81A0-94BF4BC28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6F45D64-8185-4F3C-8A5C-FB847EC05C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2F4CBD-FCA8-4606-B545-782C727023E8}" type="datetimeFigureOut">
              <a:rPr lang="zh-CN" altLang="en-US" smtClean="0"/>
              <a:t>2022/7/23</a:t>
            </a:fld>
            <a:endParaRPr lang="zh-CN" altLang="en-US"/>
          </a:p>
        </p:txBody>
      </p:sp>
      <p:sp>
        <p:nvSpPr>
          <p:cNvPr id="5" name="页脚占位符 4">
            <a:extLst>
              <a:ext uri="{FF2B5EF4-FFF2-40B4-BE49-F238E27FC236}">
                <a16:creationId xmlns:a16="http://schemas.microsoft.com/office/drawing/2014/main" id="{5312528A-C613-4D95-B813-BD34654382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5C85B59-A6CB-41D1-A7D9-FD70E9936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99C6B9-7DFB-4444-9E29-E3486278616F}" type="slidenum">
              <a:rPr lang="zh-CN" altLang="en-US" smtClean="0"/>
              <a:t>‹#›</a:t>
            </a:fld>
            <a:endParaRPr lang="zh-CN" altLang="en-US"/>
          </a:p>
        </p:txBody>
      </p:sp>
    </p:spTree>
    <p:extLst>
      <p:ext uri="{BB962C8B-B14F-4D97-AF65-F5344CB8AC3E}">
        <p14:creationId xmlns:p14="http://schemas.microsoft.com/office/powerpoint/2010/main" val="942493707"/>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6"/>
        <p:cNvGrpSpPr/>
        <p:nvPr/>
      </p:nvGrpSpPr>
      <p:grpSpPr>
        <a:xfrm>
          <a:off x="0" y="0"/>
          <a:ext cx="0" cy="0"/>
          <a:chOff x="0" y="0"/>
          <a:chExt cx="0" cy="0"/>
        </a:xfrm>
      </p:grpSpPr>
      <p:sp>
        <p:nvSpPr>
          <p:cNvPr id="357" name="Google Shape;357;p42"/>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358" name="Google Shape;358;p42"/>
          <p:cNvSpPr txBox="1">
            <a:spLocks noGrp="1"/>
          </p:cNvSpPr>
          <p:nvPr>
            <p:ph type="body" idx="1"/>
          </p:nvPr>
        </p:nvSpPr>
        <p:spPr>
          <a:xfrm>
            <a:off x="415601" y="1536634"/>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867" b="0" i="0" u="none" strike="noStrike" cap="none">
                <a:solidFill>
                  <a:schemeClr val="dk2"/>
                </a:solidFill>
                <a:latin typeface="Arial"/>
                <a:ea typeface="Arial"/>
                <a:cs typeface="Arial"/>
                <a:sym typeface="Arial"/>
              </a:defRPr>
            </a:lvl9pPr>
          </a:lstStyle>
          <a:p>
            <a:endParaRPr/>
          </a:p>
        </p:txBody>
      </p:sp>
      <p:sp>
        <p:nvSpPr>
          <p:cNvPr id="359" name="Google Shape;359;p4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pic>
        <p:nvPicPr>
          <p:cNvPr id="5" name="Picture 4" descr="Shape&#10;&#10;Description automatically generated with medium confidence">
            <a:extLst>
              <a:ext uri="{FF2B5EF4-FFF2-40B4-BE49-F238E27FC236}">
                <a16:creationId xmlns:a16="http://schemas.microsoft.com/office/drawing/2014/main" id="{0BF5EC8F-8082-4C8C-BCBB-5B73D8B1ABB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46516" y="265044"/>
            <a:ext cx="1271082" cy="1271082"/>
          </a:xfrm>
          <a:prstGeom prst="rect">
            <a:avLst/>
          </a:prstGeom>
        </p:spPr>
      </p:pic>
    </p:spTree>
    <p:extLst>
      <p:ext uri="{BB962C8B-B14F-4D97-AF65-F5344CB8AC3E}">
        <p14:creationId xmlns:p14="http://schemas.microsoft.com/office/powerpoint/2010/main" val="1075773826"/>
      </p:ext>
    </p:extLst>
  </p:cSld>
  <p:clrMap bg1="lt1" tx1="dk1" bg2="dk2" tx2="lt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42.png"/><Relationship Id="rId5" Type="http://schemas.microsoft.com/office/2007/relationships/hdphoto" Target="../media/hdphoto21.wdp"/><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67.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jpg"/><Relationship Id="rId1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5.png"/><Relationship Id="rId5" Type="http://schemas.openxmlformats.org/officeDocument/2006/relationships/notesSlide" Target="../notesSlides/notesSlide7.xml"/><Relationship Id="rId4"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5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8.xml"/><Relationship Id="rId5" Type="http://schemas.openxmlformats.org/officeDocument/2006/relationships/slideLayout" Target="../slideLayouts/slideLayout25.xml"/><Relationship Id="rId4" Type="http://schemas.openxmlformats.org/officeDocument/2006/relationships/tags" Target="../tags/tag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40.jpeg"/><Relationship Id="rId7"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slide" Target="slide3.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5.xml"/><Relationship Id="rId5" Type="http://schemas.openxmlformats.org/officeDocument/2006/relationships/image" Target="../media/image64.png"/><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image" Target="../media/image63.png"/><Relationship Id="rId5" Type="http://schemas.openxmlformats.org/officeDocument/2006/relationships/image" Target="../media/image60.pn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67.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jpg"/><Relationship Id="rId1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20.xml"/><Relationship Id="rId1" Type="http://schemas.openxmlformats.org/officeDocument/2006/relationships/slideLayout" Target="../slideLayouts/slideLayout40.xml"/><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5.xml"/><Relationship Id="rId18" Type="http://schemas.microsoft.com/office/2007/relationships/hdphoto" Target="../media/hdphoto5.wdp"/><Relationship Id="rId26" Type="http://schemas.microsoft.com/office/2007/relationships/hdphoto" Target="../media/hdphoto9.wdp"/><Relationship Id="rId39" Type="http://schemas.openxmlformats.org/officeDocument/2006/relationships/image" Target="../media/image26.png"/><Relationship Id="rId3" Type="http://schemas.openxmlformats.org/officeDocument/2006/relationships/image" Target="../media/image10.png"/><Relationship Id="rId21" Type="http://schemas.openxmlformats.org/officeDocument/2006/relationships/image" Target="../media/image17.png"/><Relationship Id="rId34" Type="http://schemas.microsoft.com/office/2007/relationships/hdphoto" Target="../media/hdphoto13.wdp"/><Relationship Id="rId42" Type="http://schemas.microsoft.com/office/2007/relationships/hdphoto" Target="../media/hdphoto17.wdp"/><Relationship Id="rId47" Type="http://schemas.openxmlformats.org/officeDocument/2006/relationships/slide" Target="slide8.xml"/><Relationship Id="rId7" Type="http://schemas.openxmlformats.org/officeDocument/2006/relationships/image" Target="../media/image12.png"/><Relationship Id="rId12" Type="http://schemas.openxmlformats.org/officeDocument/2006/relationships/slide" Target="slide7.xml"/><Relationship Id="rId17" Type="http://schemas.openxmlformats.org/officeDocument/2006/relationships/image" Target="../media/image15.png"/><Relationship Id="rId25" Type="http://schemas.openxmlformats.org/officeDocument/2006/relationships/image" Target="../media/image19.png"/><Relationship Id="rId33" Type="http://schemas.openxmlformats.org/officeDocument/2006/relationships/image" Target="../media/image23.png"/><Relationship Id="rId38" Type="http://schemas.microsoft.com/office/2007/relationships/hdphoto" Target="../media/hdphoto15.wdp"/><Relationship Id="rId46" Type="http://schemas.microsoft.com/office/2007/relationships/hdphoto" Target="../media/hdphoto19.wdp"/><Relationship Id="rId2" Type="http://schemas.openxmlformats.org/officeDocument/2006/relationships/notesSlide" Target="../notesSlides/notesSlide2.xml"/><Relationship Id="rId16" Type="http://schemas.microsoft.com/office/2007/relationships/hdphoto" Target="../media/hdphoto4.wdp"/><Relationship Id="rId20" Type="http://schemas.microsoft.com/office/2007/relationships/hdphoto" Target="../media/hdphoto6.wdp"/><Relationship Id="rId29" Type="http://schemas.openxmlformats.org/officeDocument/2006/relationships/image" Target="../media/image21.png"/><Relationship Id="rId41" Type="http://schemas.openxmlformats.org/officeDocument/2006/relationships/image" Target="../media/image27.png"/><Relationship Id="rId1" Type="http://schemas.openxmlformats.org/officeDocument/2006/relationships/slideLayout" Target="../slideLayouts/slideLayout45.xml"/><Relationship Id="rId6" Type="http://schemas.microsoft.com/office/2007/relationships/hdphoto" Target="../media/hdphoto2.wdp"/><Relationship Id="rId11" Type="http://schemas.openxmlformats.org/officeDocument/2006/relationships/slide" Target="slide9.xml"/><Relationship Id="rId24" Type="http://schemas.microsoft.com/office/2007/relationships/hdphoto" Target="../media/hdphoto8.wdp"/><Relationship Id="rId32" Type="http://schemas.microsoft.com/office/2007/relationships/hdphoto" Target="../media/hdphoto12.wdp"/><Relationship Id="rId37" Type="http://schemas.openxmlformats.org/officeDocument/2006/relationships/image" Target="../media/image25.png"/><Relationship Id="rId40" Type="http://schemas.microsoft.com/office/2007/relationships/hdphoto" Target="../media/hdphoto16.wdp"/><Relationship Id="rId45" Type="http://schemas.openxmlformats.org/officeDocument/2006/relationships/image" Target="../media/image29.png"/><Relationship Id="rId5" Type="http://schemas.openxmlformats.org/officeDocument/2006/relationships/image" Target="../media/image11.png"/><Relationship Id="rId15" Type="http://schemas.openxmlformats.org/officeDocument/2006/relationships/image" Target="../media/image14.png"/><Relationship Id="rId23" Type="http://schemas.openxmlformats.org/officeDocument/2006/relationships/image" Target="../media/image18.png"/><Relationship Id="rId28" Type="http://schemas.microsoft.com/office/2007/relationships/hdphoto" Target="../media/hdphoto10.wdp"/><Relationship Id="rId36" Type="http://schemas.microsoft.com/office/2007/relationships/hdphoto" Target="../media/hdphoto14.wdp"/><Relationship Id="rId10" Type="http://schemas.openxmlformats.org/officeDocument/2006/relationships/slide" Target="slide6.xml"/><Relationship Id="rId19" Type="http://schemas.openxmlformats.org/officeDocument/2006/relationships/image" Target="../media/image16.png"/><Relationship Id="rId31" Type="http://schemas.openxmlformats.org/officeDocument/2006/relationships/image" Target="../media/image22.png"/><Relationship Id="rId44" Type="http://schemas.microsoft.com/office/2007/relationships/hdphoto" Target="../media/hdphoto18.wdp"/><Relationship Id="rId4" Type="http://schemas.microsoft.com/office/2007/relationships/hdphoto" Target="../media/hdphoto1.wdp"/><Relationship Id="rId9" Type="http://schemas.openxmlformats.org/officeDocument/2006/relationships/slide" Target="slide4.xml"/><Relationship Id="rId14" Type="http://schemas.openxmlformats.org/officeDocument/2006/relationships/image" Target="../media/image13.gif"/><Relationship Id="rId22" Type="http://schemas.microsoft.com/office/2007/relationships/hdphoto" Target="../media/hdphoto7.wdp"/><Relationship Id="rId27" Type="http://schemas.openxmlformats.org/officeDocument/2006/relationships/image" Target="../media/image20.png"/><Relationship Id="rId30" Type="http://schemas.microsoft.com/office/2007/relationships/hdphoto" Target="../media/hdphoto11.wdp"/><Relationship Id="rId35" Type="http://schemas.openxmlformats.org/officeDocument/2006/relationships/image" Target="../media/image24.png"/><Relationship Id="rId43" Type="http://schemas.openxmlformats.org/officeDocument/2006/relationships/image" Target="../media/image28.png"/></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2.wav"/><Relationship Id="rId7" Type="http://schemas.microsoft.com/office/2007/relationships/hdphoto" Target="../media/hdphoto20.wdp"/><Relationship Id="rId12"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46.xml"/><Relationship Id="rId6" Type="http://schemas.openxmlformats.org/officeDocument/2006/relationships/image" Target="../media/image31.png"/><Relationship Id="rId11" Type="http://schemas.openxmlformats.org/officeDocument/2006/relationships/image" Target="../media/image33.png"/><Relationship Id="rId5" Type="http://schemas.openxmlformats.org/officeDocument/2006/relationships/image" Target="../media/image30.png"/><Relationship Id="rId10" Type="http://schemas.openxmlformats.org/officeDocument/2006/relationships/image" Target="../media/image32.png"/><Relationship Id="rId4" Type="http://schemas.openxmlformats.org/officeDocument/2006/relationships/audio" Target="../media/audio3.wav"/><Relationship Id="rId9"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slide" Target="slide3.xml"/><Relationship Id="rId12" Type="http://schemas.microsoft.com/office/2007/relationships/hdphoto" Target="../media/hdphoto5.wdp"/><Relationship Id="rId2" Type="http://schemas.openxmlformats.org/officeDocument/2006/relationships/audio" Target="../media/audio1.wav"/><Relationship Id="rId1" Type="http://schemas.openxmlformats.org/officeDocument/2006/relationships/slideLayout" Target="../slideLayouts/slideLayout46.xml"/><Relationship Id="rId6" Type="http://schemas.openxmlformats.org/officeDocument/2006/relationships/image" Target="../media/image33.png"/><Relationship Id="rId11" Type="http://schemas.openxmlformats.org/officeDocument/2006/relationships/image" Target="../media/image15.png"/><Relationship Id="rId5" Type="http://schemas.openxmlformats.org/officeDocument/2006/relationships/image" Target="../media/image32.png"/><Relationship Id="rId10" Type="http://schemas.microsoft.com/office/2007/relationships/hdphoto" Target="../media/hdphoto20.wdp"/><Relationship Id="rId4" Type="http://schemas.openxmlformats.org/officeDocument/2006/relationships/audio" Target="../media/audio3.wav"/><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3.wav"/><Relationship Id="rId7" Type="http://schemas.openxmlformats.org/officeDocument/2006/relationships/slide" Target="slide3.xml"/><Relationship Id="rId12" Type="http://schemas.microsoft.com/office/2007/relationships/hdphoto" Target="../media/hdphoto5.wdp"/><Relationship Id="rId2" Type="http://schemas.openxmlformats.org/officeDocument/2006/relationships/audio" Target="../media/audio1.wav"/><Relationship Id="rId1" Type="http://schemas.openxmlformats.org/officeDocument/2006/relationships/slideLayout" Target="../slideLayouts/slideLayout46.xml"/><Relationship Id="rId6" Type="http://schemas.openxmlformats.org/officeDocument/2006/relationships/image" Target="../media/image33.png"/><Relationship Id="rId11" Type="http://schemas.openxmlformats.org/officeDocument/2006/relationships/image" Target="../media/image15.png"/><Relationship Id="rId5" Type="http://schemas.openxmlformats.org/officeDocument/2006/relationships/image" Target="../media/image32.png"/><Relationship Id="rId10" Type="http://schemas.microsoft.com/office/2007/relationships/hdphoto" Target="../media/hdphoto20.wdp"/><Relationship Id="rId4" Type="http://schemas.openxmlformats.org/officeDocument/2006/relationships/audio" Target="../media/audio2.wav"/><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slide" Target="slide3.xml"/><Relationship Id="rId12" Type="http://schemas.microsoft.com/office/2007/relationships/hdphoto" Target="../media/hdphoto5.wdp"/><Relationship Id="rId2" Type="http://schemas.openxmlformats.org/officeDocument/2006/relationships/audio" Target="../media/audio1.wav"/><Relationship Id="rId1" Type="http://schemas.openxmlformats.org/officeDocument/2006/relationships/slideLayout" Target="../slideLayouts/slideLayout46.xml"/><Relationship Id="rId6" Type="http://schemas.openxmlformats.org/officeDocument/2006/relationships/image" Target="../media/image33.png"/><Relationship Id="rId11" Type="http://schemas.openxmlformats.org/officeDocument/2006/relationships/image" Target="../media/image15.png"/><Relationship Id="rId5" Type="http://schemas.openxmlformats.org/officeDocument/2006/relationships/image" Target="../media/image32.png"/><Relationship Id="rId10" Type="http://schemas.microsoft.com/office/2007/relationships/hdphoto" Target="../media/hdphoto20.wdp"/><Relationship Id="rId4" Type="http://schemas.openxmlformats.org/officeDocument/2006/relationships/audio" Target="../media/audio3.wav"/><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073AE05-7BBD-4B70-A03E-2D8B1FC49336}"/>
              </a:ext>
            </a:extLst>
          </p:cNvPr>
          <p:cNvSpPr/>
          <p:nvPr/>
        </p:nvSpPr>
        <p:spPr>
          <a:xfrm>
            <a:off x="3205908" y="2434728"/>
            <a:ext cx="5541485" cy="14101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44" name="Picture 43">
            <a:extLst>
              <a:ext uri="{FF2B5EF4-FFF2-40B4-BE49-F238E27FC236}">
                <a16:creationId xmlns:a16="http://schemas.microsoft.com/office/drawing/2014/main" id="{9F59BEA3-2B02-4187-95C0-653D1A9A44B1}"/>
              </a:ext>
            </a:extLst>
          </p:cNvPr>
          <p:cNvPicPr>
            <a:picLocks noChangeAspect="1"/>
          </p:cNvPicPr>
          <p:nvPr/>
        </p:nvPicPr>
        <p:blipFill>
          <a:blip r:embed="rId3"/>
          <a:stretch>
            <a:fillRect/>
          </a:stretch>
        </p:blipFill>
        <p:spPr>
          <a:xfrm>
            <a:off x="2711959" y="2269475"/>
            <a:ext cx="6529382" cy="2139881"/>
          </a:xfrm>
          <a:prstGeom prst="rect">
            <a:avLst/>
          </a:prstGeom>
        </p:spPr>
      </p:pic>
    </p:spTree>
    <p:extLst>
      <p:ext uri="{BB962C8B-B14F-4D97-AF65-F5344CB8AC3E}">
        <p14:creationId xmlns:p14="http://schemas.microsoft.com/office/powerpoint/2010/main" val="42566066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1">
            <a:extLst>
              <a:ext uri="{FF2B5EF4-FFF2-40B4-BE49-F238E27FC236}">
                <a16:creationId xmlns:a16="http://schemas.microsoft.com/office/drawing/2014/main" id="{9BA1932E-48E6-4911-9EFA-D7C382C1B939}"/>
              </a:ext>
            </a:extLst>
          </p:cNvPr>
          <p:cNvSpPr/>
          <p:nvPr/>
        </p:nvSpPr>
        <p:spPr>
          <a:xfrm>
            <a:off x="2123441" y="1361440"/>
            <a:ext cx="8625840" cy="2067560"/>
          </a:xfrm>
          <a:prstGeom prst="roundRect">
            <a:avLst>
              <a:gd name="adj" fmla="val 50000"/>
            </a:avLst>
          </a:prstGeom>
          <a:solidFill>
            <a:srgbClr val="FFECB0"/>
          </a:solid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defRPr/>
            </a:pPr>
            <a:r>
              <a:rPr lang="vi-VN" altLang="zh-CN" sz="4000" b="1" dirty="0">
                <a:solidFill>
                  <a:srgbClr val="FF0000"/>
                </a:solidFill>
                <a:latin typeface="Calibri" panose="020F0502020204030204" charset="0"/>
                <a:ea typeface="FZHei-B01S" panose="03000509000000000000" pitchFamily="65" charset="-122"/>
                <a:cs typeface="Calibri" panose="020F0502020204030204" charset="0"/>
                <a:sym typeface="+mn-lt"/>
              </a:rPr>
              <a:t>1. Hoàn thành sơ đồ những việc nên làm hoặc không nên làm để giữ gìn vệ sinh xung quanh nhà. </a:t>
            </a:r>
            <a:endParaRPr kumimoji="0" lang="en-US" altLang="zh-CN" sz="4000" b="1" i="0" u="none" strike="noStrike" kern="1200" cap="none" spc="0" normalizeH="0" baseline="0" noProof="0" dirty="0">
              <a:ln>
                <a:noFill/>
              </a:ln>
              <a:solidFill>
                <a:srgbClr val="FF0000"/>
              </a:solidFill>
              <a:effectLst/>
              <a:uLnTx/>
              <a:uFillTx/>
              <a:latin typeface="Calibri" panose="020F0502020204030204" charset="0"/>
              <a:ea typeface="FZHei-B01S" panose="03000509000000000000" pitchFamily="65" charset="-122"/>
              <a:cs typeface="Calibri" panose="020F0502020204030204" charset="0"/>
              <a:sym typeface="+mn-lt"/>
            </a:endParaRPr>
          </a:p>
        </p:txBody>
      </p:sp>
    </p:spTree>
    <p:extLst>
      <p:ext uri="{BB962C8B-B14F-4D97-AF65-F5344CB8AC3E}">
        <p14:creationId xmlns:p14="http://schemas.microsoft.com/office/powerpoint/2010/main" val="3999027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Vector Illustration. Light Bulb With Rays Of Light. Cartoon Funny.. Royalty  Free Cliparts, Vectors, And Stock Illustration. Image 66658013.">
            <a:extLst>
              <a:ext uri="{FF2B5EF4-FFF2-40B4-BE49-F238E27FC236}">
                <a16:creationId xmlns:a16="http://schemas.microsoft.com/office/drawing/2014/main" id="{F8059E06-1550-4C02-A770-05D061B752D5}"/>
              </a:ext>
            </a:extLst>
          </p:cNvPr>
          <p:cNvPicPr>
            <a:picLocks noChangeAspect="1" noChangeArrowheads="1"/>
          </p:cNvPicPr>
          <p:nvPr/>
        </p:nvPicPr>
        <p:blipFill>
          <a:blip r:embed="rId3" cstate="print">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3044" y="179906"/>
            <a:ext cx="1006799" cy="1006799"/>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0">
            <a:extLst>
              <a:ext uri="{FF2B5EF4-FFF2-40B4-BE49-F238E27FC236}">
                <a16:creationId xmlns:a16="http://schemas.microsoft.com/office/drawing/2014/main" id="{536B4EBC-FD62-4748-9919-F947263B77DE}"/>
              </a:ext>
            </a:extLst>
          </p:cNvPr>
          <p:cNvSpPr/>
          <p:nvPr/>
        </p:nvSpPr>
        <p:spPr>
          <a:xfrm>
            <a:off x="1470657" y="281643"/>
            <a:ext cx="10083168" cy="919401"/>
          </a:xfrm>
          <a:prstGeom prst="round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15A24"/>
                </a:solidFill>
                <a:effectLst/>
                <a:uLnTx/>
                <a:uFillTx/>
                <a:latin typeface="Arial" panose="020B0604020202020204" pitchFamily="34" charset="0"/>
                <a:ea typeface="+mn-ea"/>
                <a:cs typeface="+mn-cs"/>
              </a:rPr>
              <a:t>1. </a:t>
            </a:r>
            <a:r>
              <a:rPr kumimoji="0" lang="vi-VN" sz="2400" b="1" i="0" u="none" strike="noStrike" kern="1200" cap="none" spc="0" normalizeH="0" baseline="0" noProof="0" dirty="0">
                <a:ln>
                  <a:noFill/>
                </a:ln>
                <a:solidFill>
                  <a:srgbClr val="F15A24"/>
                </a:solidFill>
                <a:effectLst/>
                <a:uLnTx/>
                <a:uFillTx/>
                <a:latin typeface="Arial" panose="020B0604020202020204" pitchFamily="34" charset="0"/>
                <a:ea typeface="+mn-ea"/>
                <a:cs typeface="+mn-cs"/>
              </a:rPr>
              <a:t>Hoàn thành sơ đồ theo gợi ý và chia sẻ với bạn những việc nên làm hoặc không nên làm để giữ vệ sinh xung quanh nhà.</a:t>
            </a:r>
            <a:endParaRPr kumimoji="0" lang="en-US" sz="2400" b="1" i="0" u="none" strike="noStrike" kern="1200" cap="none" spc="0" normalizeH="0" baseline="0" noProof="0" dirty="0">
              <a:ln>
                <a:noFill/>
              </a:ln>
              <a:solidFill>
                <a:srgbClr val="F15A24"/>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30F288DD-4DF9-4489-923D-4221701EFB3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tretch>
            <a:fillRect/>
          </a:stretch>
        </p:blipFill>
        <p:spPr>
          <a:xfrm>
            <a:off x="1470657" y="1623287"/>
            <a:ext cx="6890202" cy="3916226"/>
          </a:xfrm>
          <a:prstGeom prst="rect">
            <a:avLst/>
          </a:prstGeom>
        </p:spPr>
      </p:pic>
      <p:pic>
        <p:nvPicPr>
          <p:cNvPr id="15" name="Picture 14">
            <a:extLst>
              <a:ext uri="{FF2B5EF4-FFF2-40B4-BE49-F238E27FC236}">
                <a16:creationId xmlns:a16="http://schemas.microsoft.com/office/drawing/2014/main" id="{0845289F-F5F2-4D7D-A0BC-72189552F7E8}"/>
              </a:ext>
            </a:extLst>
          </p:cNvPr>
          <p:cNvPicPr>
            <a:picLocks noChangeAspect="1"/>
          </p:cNvPicPr>
          <p:nvPr/>
        </p:nvPicPr>
        <p:blipFill>
          <a:blip r:embed="rId6"/>
          <a:stretch>
            <a:fillRect/>
          </a:stretch>
        </p:blipFill>
        <p:spPr>
          <a:xfrm>
            <a:off x="8656320" y="2371619"/>
            <a:ext cx="3376800" cy="2741906"/>
          </a:xfrm>
          <a:prstGeom prst="rect">
            <a:avLst/>
          </a:prstGeom>
        </p:spPr>
      </p:pic>
    </p:spTree>
    <p:extLst>
      <p:ext uri="{BB962C8B-B14F-4D97-AF65-F5344CB8AC3E}">
        <p14:creationId xmlns:p14="http://schemas.microsoft.com/office/powerpoint/2010/main" val="2740550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4080" y="2642482"/>
            <a:ext cx="893944" cy="1191916"/>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2205" y="-72023"/>
            <a:ext cx="12187592" cy="685552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3526" y="1055944"/>
            <a:ext cx="2116202" cy="2315255"/>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87963" y="1242"/>
            <a:ext cx="2761769" cy="1035658"/>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1756" y="1242"/>
            <a:ext cx="2761769" cy="1035658"/>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309" y="1242"/>
            <a:ext cx="2761769" cy="1035658"/>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8028" y="1242"/>
            <a:ext cx="2761769" cy="1035658"/>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4159" y="-98805"/>
            <a:ext cx="1333516" cy="1333516"/>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2738" y="3705867"/>
            <a:ext cx="2329891" cy="2329891"/>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3058624" y="1114984"/>
            <a:ext cx="6369404" cy="3789858"/>
          </a:xfrm>
          <a:prstGeom prst="rect">
            <a:avLst/>
          </a:prstGeom>
          <a:noFill/>
          <a:ln>
            <a:noFill/>
          </a:ln>
        </p:spPr>
      </p:pic>
      <p:sp>
        <p:nvSpPr>
          <p:cNvPr id="1012" name="Google Shape;1012;p13"/>
          <p:cNvSpPr txBox="1"/>
          <p:nvPr/>
        </p:nvSpPr>
        <p:spPr>
          <a:xfrm>
            <a:off x="3332565" y="1348689"/>
            <a:ext cx="5854016" cy="3235224"/>
          </a:xfrm>
          <a:prstGeom prst="rect">
            <a:avLst/>
          </a:prstGeom>
          <a:solidFill>
            <a:srgbClr val="FFFFFF"/>
          </a:solidFill>
          <a:ln>
            <a:noFill/>
          </a:ln>
        </p:spPr>
        <p:txBody>
          <a:bodyPr spcFirstLastPara="1" wrap="square" lIns="121856" tIns="121856" rIns="121856" bIns="121856" anchor="t" anchorCtr="0">
            <a:noAutofit/>
          </a:bodyPr>
          <a:lstStyle/>
          <a:p>
            <a:pPr marL="0" marR="0" lvl="0" indent="0" algn="ctr" defTabSz="914126" rtl="0" eaLnBrk="1" fontAlgn="auto" latinLnBrk="0" hangingPunct="1">
              <a:lnSpc>
                <a:spcPct val="100000"/>
              </a:lnSpc>
              <a:spcBef>
                <a:spcPts val="0"/>
              </a:spcBef>
              <a:spcAft>
                <a:spcPts val="0"/>
              </a:spcAft>
              <a:buClr>
                <a:srgbClr val="000000"/>
              </a:buClr>
              <a:buSzPts val="4667"/>
              <a:buFontTx/>
              <a:buNone/>
              <a:tabLst/>
              <a:defRPr/>
            </a:pPr>
            <a:endParaRPr kumimoji="0" sz="4666"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8" name="Google Shape;1018;p13"/>
          <p:cNvPicPr preferRelativeResize="0"/>
          <p:nvPr/>
        </p:nvPicPr>
        <p:blipFill rotWithShape="1">
          <a:blip r:embed="rId10">
            <a:alphaModFix/>
          </a:blip>
          <a:srcRect/>
          <a:stretch/>
        </p:blipFill>
        <p:spPr>
          <a:xfrm>
            <a:off x="9682363" y="2754404"/>
            <a:ext cx="2224348" cy="2397568"/>
          </a:xfrm>
          <a:prstGeom prst="rect">
            <a:avLst/>
          </a:prstGeom>
          <a:noFill/>
          <a:ln>
            <a:noFill/>
          </a:ln>
        </p:spPr>
      </p:pic>
      <p:pic>
        <p:nvPicPr>
          <p:cNvPr id="1019" name="Google Shape;1019;p13"/>
          <p:cNvPicPr preferRelativeResize="0"/>
          <p:nvPr/>
        </p:nvPicPr>
        <p:blipFill rotWithShape="1">
          <a:blip r:embed="rId11">
            <a:alphaModFix/>
          </a:blip>
          <a:srcRect/>
          <a:stretch/>
        </p:blipFill>
        <p:spPr>
          <a:xfrm rot="420713">
            <a:off x="8209774" y="2763837"/>
            <a:ext cx="1325665" cy="2971318"/>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2">
            <a:alphaModFix/>
          </a:blip>
          <a:srcRect/>
          <a:stretch/>
        </p:blipFill>
        <p:spPr>
          <a:xfrm>
            <a:off x="7957665" y="3691449"/>
            <a:ext cx="1857601" cy="2748550"/>
          </a:xfrm>
          <a:prstGeom prst="rect">
            <a:avLst/>
          </a:prstGeom>
          <a:noFill/>
          <a:ln>
            <a:noFill/>
          </a:ln>
        </p:spPr>
      </p:pic>
      <p:pic>
        <p:nvPicPr>
          <p:cNvPr id="21" name="Picture 20">
            <a:extLst>
              <a:ext uri="{FF2B5EF4-FFF2-40B4-BE49-F238E27FC236}">
                <a16:creationId xmlns:a16="http://schemas.microsoft.com/office/drawing/2014/main" id="{1383B872-B9A7-4240-AE74-6719200D2234}"/>
              </a:ext>
            </a:extLst>
          </p:cNvPr>
          <p:cNvPicPr>
            <a:picLocks noChangeAspect="1"/>
          </p:cNvPicPr>
          <p:nvPr/>
        </p:nvPicPr>
        <p:blipFill>
          <a:blip r:embed="rId13"/>
          <a:stretch>
            <a:fillRect/>
          </a:stretch>
        </p:blipFill>
        <p:spPr>
          <a:xfrm>
            <a:off x="3074870" y="2156291"/>
            <a:ext cx="6369404" cy="1449297"/>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B4905FA-6E7C-484E-9DCB-CA077387B3F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538852" y="-48413"/>
            <a:ext cx="1650945" cy="1650945"/>
          </a:xfrm>
          <a:prstGeom prst="rect">
            <a:avLst/>
          </a:prstGeom>
        </p:spPr>
      </p:pic>
    </p:spTree>
    <p:extLst>
      <p:ext uri="{BB962C8B-B14F-4D97-AF65-F5344CB8AC3E}">
        <p14:creationId xmlns:p14="http://schemas.microsoft.com/office/powerpoint/2010/main" val="18663320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900" decel="100000" fill="hold"/>
                                        <p:tgtEl>
                                          <p:spTgt spid="2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4180F612-5E63-4DCE-8F34-24BA13A1B925}"/>
              </a:ext>
            </a:extLst>
          </p:cNvPr>
          <p:cNvSpPr txBox="1"/>
          <p:nvPr/>
        </p:nvSpPr>
        <p:spPr>
          <a:xfrm>
            <a:off x="1056640" y="578794"/>
            <a:ext cx="10471512" cy="584775"/>
          </a:xfrm>
          <a:prstGeom prst="rect">
            <a:avLst/>
          </a:prstGeom>
          <a:noFill/>
        </p:spPr>
        <p:txBody>
          <a:bodyPr wrap="square" rtlCol="0">
            <a:spAutoFit/>
          </a:bodyPr>
          <a:lstStyle/>
          <a:p>
            <a:pPr algn="ctr">
              <a:defRPr/>
            </a:pP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Những</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việc</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em</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nên</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làm</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để</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giữ</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vệ</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sinh</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xung</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quanh</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a:t>
            </a:r>
            <a:r>
              <a:rPr lang="en-US" sz="3200" b="1" dirty="0" err="1">
                <a:ln>
                  <a:solidFill>
                    <a:srgbClr val="108539"/>
                  </a:solidFill>
                </a:ln>
                <a:solidFill>
                  <a:srgbClr val="FF0000"/>
                </a:solidFill>
                <a:latin typeface="Baloo 2" panose="03080502040302020200" pitchFamily="66" charset="0"/>
                <a:cs typeface="Baloo 2" panose="03080502040302020200" pitchFamily="66" charset="0"/>
              </a:rPr>
              <a:t>nhà</a:t>
            </a:r>
            <a:r>
              <a:rPr lang="en-US" sz="3200" b="1" dirty="0">
                <a:ln>
                  <a:solidFill>
                    <a:srgbClr val="108539"/>
                  </a:solidFill>
                </a:ln>
                <a:solidFill>
                  <a:srgbClr val="FF0000"/>
                </a:solidFill>
                <a:latin typeface="Baloo 2" panose="03080502040302020200" pitchFamily="66" charset="0"/>
                <a:cs typeface="Baloo 2" panose="03080502040302020200" pitchFamily="66" charset="0"/>
              </a:rPr>
              <a:t> ở: </a:t>
            </a:r>
          </a:p>
        </p:txBody>
      </p:sp>
      <p:grpSp>
        <p:nvGrpSpPr>
          <p:cNvPr id="16" name="Group 15">
            <a:extLst>
              <a:ext uri="{FF2B5EF4-FFF2-40B4-BE49-F238E27FC236}">
                <a16:creationId xmlns:a16="http://schemas.microsoft.com/office/drawing/2014/main" id="{DCAE415D-385E-450B-ADC6-3B4DAA8ED22D}"/>
              </a:ext>
            </a:extLst>
          </p:cNvPr>
          <p:cNvGrpSpPr/>
          <p:nvPr/>
        </p:nvGrpSpPr>
        <p:grpSpPr>
          <a:xfrm>
            <a:off x="674462" y="1335180"/>
            <a:ext cx="9255760" cy="1247817"/>
            <a:chOff x="674462" y="1335180"/>
            <a:chExt cx="6531010" cy="1247817"/>
          </a:xfrm>
        </p:grpSpPr>
        <p:grpSp>
          <p:nvGrpSpPr>
            <p:cNvPr id="17" name="组合 18">
              <a:extLst>
                <a:ext uri="{FF2B5EF4-FFF2-40B4-BE49-F238E27FC236}">
                  <a16:creationId xmlns:a16="http://schemas.microsoft.com/office/drawing/2014/main" id="{DA172D59-7DF9-41F7-B2EB-C9BFFC0DEDBD}"/>
                </a:ext>
              </a:extLst>
            </p:cNvPr>
            <p:cNvGrpSpPr/>
            <p:nvPr/>
          </p:nvGrpSpPr>
          <p:grpSpPr>
            <a:xfrm>
              <a:off x="1241740" y="1588903"/>
              <a:ext cx="5963732" cy="849453"/>
              <a:chOff x="1317" y="3053"/>
              <a:chExt cx="16681" cy="3965"/>
            </a:xfrm>
          </p:grpSpPr>
          <p:grpSp>
            <p:nvGrpSpPr>
              <p:cNvPr id="19" name="组合 15">
                <a:extLst>
                  <a:ext uri="{FF2B5EF4-FFF2-40B4-BE49-F238E27FC236}">
                    <a16:creationId xmlns:a16="http://schemas.microsoft.com/office/drawing/2014/main" id="{CEFF2B9F-B337-4694-BA68-3FBA647BA385}"/>
                  </a:ext>
                </a:extLst>
              </p:cNvPr>
              <p:cNvGrpSpPr/>
              <p:nvPr/>
            </p:nvGrpSpPr>
            <p:grpSpPr>
              <a:xfrm>
                <a:off x="1317" y="3053"/>
                <a:ext cx="16681" cy="3965"/>
                <a:chOff x="1020" y="2328"/>
                <a:chExt cx="11012" cy="8169"/>
              </a:xfrm>
            </p:grpSpPr>
            <p:sp>
              <p:nvSpPr>
                <p:cNvPr id="21" name="圆角矩形 14">
                  <a:extLst>
                    <a:ext uri="{FF2B5EF4-FFF2-40B4-BE49-F238E27FC236}">
                      <a16:creationId xmlns:a16="http://schemas.microsoft.com/office/drawing/2014/main" id="{D15F5B71-CE43-4814-B330-54E0B58B5062}"/>
                    </a:ext>
                  </a:extLst>
                </p:cNvPr>
                <p:cNvSpPr/>
                <p:nvPr/>
              </p:nvSpPr>
              <p:spPr>
                <a:xfrm>
                  <a:off x="1220" y="2481"/>
                  <a:ext cx="10812" cy="8016"/>
                </a:xfrm>
                <a:prstGeom prst="roundRect">
                  <a:avLst/>
                </a:prstGeom>
                <a:solidFill>
                  <a:srgbClr val="03C400"/>
                </a:solidFill>
                <a:ln w="25400" cap="flat" cmpd="sng" algn="ctr">
                  <a:noFill/>
                  <a:prstDash val="dash"/>
                  <a:miter lim="800000"/>
                </a:ln>
                <a:effectLst/>
              </p:spPr>
              <p:txBody>
                <a:bodyPr rtlCol="0" anchor="ctr"/>
                <a:lstStyle/>
                <a:p>
                  <a:pPr algn="ctr">
                    <a:defRPr/>
                  </a:pPr>
                  <a:endParaRPr lang="zh-CN" altLang="en-US" sz="3200" kern="0" dirty="0">
                    <a:solidFill>
                      <a:srgbClr val="5F7700"/>
                    </a:solidFill>
                    <a:latin typeface="Arial" panose="020B0604020202020204" pitchFamily="34" charset="0"/>
                    <a:ea typeface="微软雅黑" panose="020B0503020204020204" pitchFamily="34" charset="-122"/>
                    <a:cs typeface="Arial" panose="020B0604020202020204" pitchFamily="34" charset="0"/>
                  </a:endParaRPr>
                </a:p>
              </p:txBody>
            </p:sp>
            <p:sp>
              <p:nvSpPr>
                <p:cNvPr id="22" name="圆角矩形 13">
                  <a:extLst>
                    <a:ext uri="{FF2B5EF4-FFF2-40B4-BE49-F238E27FC236}">
                      <a16:creationId xmlns:a16="http://schemas.microsoft.com/office/drawing/2014/main" id="{808E184E-308A-4112-AD63-C03E96B0D278}"/>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algn="ctr">
                    <a:defRPr/>
                  </a:pPr>
                  <a:endParaRPr lang="zh-CN" altLang="en-US" sz="3200" kern="0">
                    <a:solidFill>
                      <a:srgbClr val="5F7700"/>
                    </a:solidFill>
                    <a:latin typeface="Arial" panose="020B0604020202020204" pitchFamily="34" charset="0"/>
                    <a:ea typeface="微软雅黑" panose="020B0503020204020204" pitchFamily="34" charset="-122"/>
                    <a:cs typeface="Arial" panose="020B0604020202020204" pitchFamily="34" charset="0"/>
                  </a:endParaRPr>
                </a:p>
              </p:txBody>
            </p:sp>
          </p:grpSp>
          <p:sp>
            <p:nvSpPr>
              <p:cNvPr id="20" name="文本框 17">
                <a:extLst>
                  <a:ext uri="{FF2B5EF4-FFF2-40B4-BE49-F238E27FC236}">
                    <a16:creationId xmlns:a16="http://schemas.microsoft.com/office/drawing/2014/main" id="{2962FF5A-740A-4418-A035-C0EF3F291257}"/>
                  </a:ext>
                </a:extLst>
              </p:cNvPr>
              <p:cNvSpPr txBox="1"/>
              <p:nvPr/>
            </p:nvSpPr>
            <p:spPr>
              <a:xfrm>
                <a:off x="2864" y="3416"/>
                <a:ext cx="14554" cy="2730"/>
              </a:xfrm>
              <a:prstGeom prst="rect">
                <a:avLst/>
              </a:prstGeom>
              <a:noFill/>
            </p:spPr>
            <p:txBody>
              <a:bodyPr wrap="square" rtlCol="0">
                <a:spAutoFit/>
              </a:bodyPr>
              <a:lstStyle/>
              <a:p>
                <a:pPr algn="just">
                  <a:defRPr/>
                </a:pPr>
                <a:r>
                  <a:rPr lang="en-US" sz="3200" dirty="0">
                    <a:solidFill>
                      <a:prstClr val="black"/>
                    </a:solidFill>
                    <a:latin typeface="Arial" panose="020B0604020202020204" pitchFamily="34" charset="0"/>
                    <a:ea typeface="Times New Roman" panose="02020603050405020304" pitchFamily="18" charset="0"/>
                    <a:cs typeface="Arial" panose="020B0604020202020204" pitchFamily="34" charset="0"/>
                  </a:rPr>
                  <a:t>T</a:t>
                </a:r>
                <a:r>
                  <a:rPr lang="vi-VN" sz="3200" dirty="0">
                    <a:solidFill>
                      <a:prstClr val="black"/>
                    </a:solidFill>
                    <a:latin typeface="Arial" panose="020B0604020202020204" pitchFamily="34" charset="0"/>
                    <a:ea typeface="Times New Roman" panose="02020603050405020304" pitchFamily="18" charset="0"/>
                    <a:cs typeface="Arial" panose="020B0604020202020204" pitchFamily="34" charset="0"/>
                  </a:rPr>
                  <a:t>hường xuyên quét dọn nhà cửa</a:t>
                </a:r>
                <a:endParaRPr lang="en-US" sz="3200" b="1" kern="0" dirty="0">
                  <a:solidFill>
                    <a:srgbClr val="FF0000"/>
                  </a:solidFill>
                  <a:latin typeface="Arial" panose="020B0604020202020204" pitchFamily="34" charset="0"/>
                  <a:ea typeface="Palatino Linotype" panose="02040502050505030304" pitchFamily="18" charset="0"/>
                  <a:cs typeface="Arial" panose="020B0604020202020204" pitchFamily="34" charset="0"/>
                </a:endParaRPr>
              </a:p>
            </p:txBody>
          </p:sp>
        </p:grpSp>
        <p:pic>
          <p:nvPicPr>
            <p:cNvPr id="18" name="图片 25" descr="卡通人物&#10;&#10;中度可信度描述已自动生成">
              <a:extLst>
                <a:ext uri="{FF2B5EF4-FFF2-40B4-BE49-F238E27FC236}">
                  <a16:creationId xmlns:a16="http://schemas.microsoft.com/office/drawing/2014/main" id="{A68B8707-EF8F-4789-8E30-D2A11DE73C82}"/>
                </a:ext>
              </a:extLst>
            </p:cNvPr>
            <p:cNvPicPr>
              <a:picLocks noChangeAspect="1"/>
            </p:cNvPicPr>
            <p:nvPr>
              <p:custDataLst>
                <p:tags r:id="rId3"/>
              </p:custDataLst>
            </p:nvPr>
          </p:nvPicPr>
          <p:blipFill>
            <a:blip r:embed="rId6" cstate="email"/>
            <a:stretch>
              <a:fillRect/>
            </a:stretch>
          </p:blipFill>
          <p:spPr>
            <a:xfrm rot="19945025">
              <a:off x="674462" y="1335180"/>
              <a:ext cx="1247817" cy="1247817"/>
            </a:xfrm>
            <a:prstGeom prst="rect">
              <a:avLst/>
            </a:prstGeom>
          </p:spPr>
        </p:pic>
      </p:grpSp>
      <p:grpSp>
        <p:nvGrpSpPr>
          <p:cNvPr id="23" name="Group 22">
            <a:extLst>
              <a:ext uri="{FF2B5EF4-FFF2-40B4-BE49-F238E27FC236}">
                <a16:creationId xmlns:a16="http://schemas.microsoft.com/office/drawing/2014/main" id="{0C91AA22-13E5-46B0-A24D-9F88DC27E652}"/>
              </a:ext>
            </a:extLst>
          </p:cNvPr>
          <p:cNvGrpSpPr/>
          <p:nvPr/>
        </p:nvGrpSpPr>
        <p:grpSpPr>
          <a:xfrm>
            <a:off x="674462" y="2606063"/>
            <a:ext cx="9343298" cy="2663034"/>
            <a:chOff x="674462" y="1335180"/>
            <a:chExt cx="6531010" cy="1551362"/>
          </a:xfrm>
        </p:grpSpPr>
        <p:grpSp>
          <p:nvGrpSpPr>
            <p:cNvPr id="24" name="组合 18">
              <a:extLst>
                <a:ext uri="{FF2B5EF4-FFF2-40B4-BE49-F238E27FC236}">
                  <a16:creationId xmlns:a16="http://schemas.microsoft.com/office/drawing/2014/main" id="{7604333A-93B5-49B7-ADBE-BB3AB17F1101}"/>
                </a:ext>
              </a:extLst>
            </p:cNvPr>
            <p:cNvGrpSpPr/>
            <p:nvPr/>
          </p:nvGrpSpPr>
          <p:grpSpPr>
            <a:xfrm>
              <a:off x="1241740" y="1588903"/>
              <a:ext cx="5963732" cy="1297639"/>
              <a:chOff x="1317" y="3053"/>
              <a:chExt cx="16681" cy="6057"/>
            </a:xfrm>
          </p:grpSpPr>
          <p:grpSp>
            <p:nvGrpSpPr>
              <p:cNvPr id="26" name="组合 15">
                <a:extLst>
                  <a:ext uri="{FF2B5EF4-FFF2-40B4-BE49-F238E27FC236}">
                    <a16:creationId xmlns:a16="http://schemas.microsoft.com/office/drawing/2014/main" id="{549E78F8-D9C0-43EA-981A-823E801C87A2}"/>
                  </a:ext>
                </a:extLst>
              </p:cNvPr>
              <p:cNvGrpSpPr/>
              <p:nvPr/>
            </p:nvGrpSpPr>
            <p:grpSpPr>
              <a:xfrm>
                <a:off x="1317" y="3053"/>
                <a:ext cx="16681" cy="3965"/>
                <a:chOff x="1020" y="2328"/>
                <a:chExt cx="11012" cy="8169"/>
              </a:xfrm>
            </p:grpSpPr>
            <p:sp>
              <p:nvSpPr>
                <p:cNvPr id="28" name="圆角矩形 14">
                  <a:extLst>
                    <a:ext uri="{FF2B5EF4-FFF2-40B4-BE49-F238E27FC236}">
                      <a16:creationId xmlns:a16="http://schemas.microsoft.com/office/drawing/2014/main" id="{1E3ECE28-8952-4151-A2B9-B61F39AC81D2}"/>
                    </a:ext>
                  </a:extLst>
                </p:cNvPr>
                <p:cNvSpPr/>
                <p:nvPr/>
              </p:nvSpPr>
              <p:spPr>
                <a:xfrm>
                  <a:off x="1220" y="2481"/>
                  <a:ext cx="10812" cy="8016"/>
                </a:xfrm>
                <a:prstGeom prst="roundRect">
                  <a:avLst/>
                </a:prstGeom>
                <a:solidFill>
                  <a:srgbClr val="03C400"/>
                </a:solidFill>
                <a:ln w="25400" cap="flat" cmpd="sng" algn="ctr">
                  <a:noFill/>
                  <a:prstDash val="dash"/>
                  <a:miter lim="800000"/>
                </a:ln>
                <a:effectLst/>
              </p:spPr>
              <p:txBody>
                <a:bodyPr rtlCol="0" anchor="ctr"/>
                <a:lstStyle/>
                <a:p>
                  <a:pPr algn="ctr">
                    <a:defRPr/>
                  </a:pPr>
                  <a:endParaRPr lang="zh-CN" altLang="en-US" sz="3200" kern="0" dirty="0">
                    <a:solidFill>
                      <a:srgbClr val="5F7700"/>
                    </a:solidFill>
                    <a:latin typeface="Arial" panose="020B0604020202020204" pitchFamily="34" charset="0"/>
                    <a:ea typeface="微软雅黑" panose="020B0503020204020204" pitchFamily="34" charset="-122"/>
                    <a:cs typeface="Arial" panose="020B0604020202020204" pitchFamily="34" charset="0"/>
                  </a:endParaRPr>
                </a:p>
              </p:txBody>
            </p:sp>
            <p:sp>
              <p:nvSpPr>
                <p:cNvPr id="29" name="圆角矩形 13">
                  <a:extLst>
                    <a:ext uri="{FF2B5EF4-FFF2-40B4-BE49-F238E27FC236}">
                      <a16:creationId xmlns:a16="http://schemas.microsoft.com/office/drawing/2014/main" id="{A4230EA7-C207-48AB-9413-F2BABEAA360C}"/>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algn="ctr">
                    <a:defRPr/>
                  </a:pPr>
                  <a:endParaRPr lang="zh-CN" altLang="en-US" sz="3200" kern="0">
                    <a:solidFill>
                      <a:srgbClr val="5F7700"/>
                    </a:solidFill>
                    <a:latin typeface="Arial" panose="020B0604020202020204" pitchFamily="34" charset="0"/>
                    <a:ea typeface="微软雅黑" panose="020B0503020204020204" pitchFamily="34" charset="-122"/>
                    <a:cs typeface="Arial" panose="020B0604020202020204" pitchFamily="34" charset="0"/>
                  </a:endParaRPr>
                </a:p>
              </p:txBody>
            </p:sp>
          </p:grpSp>
          <p:sp>
            <p:nvSpPr>
              <p:cNvPr id="27" name="文本框 17">
                <a:extLst>
                  <a:ext uri="{FF2B5EF4-FFF2-40B4-BE49-F238E27FC236}">
                    <a16:creationId xmlns:a16="http://schemas.microsoft.com/office/drawing/2014/main" id="{CF550D1B-D2DB-4133-8570-AC6B9CA64FBC}"/>
                  </a:ext>
                </a:extLst>
              </p:cNvPr>
              <p:cNvSpPr txBox="1"/>
              <p:nvPr/>
            </p:nvSpPr>
            <p:spPr>
              <a:xfrm>
                <a:off x="2864" y="3416"/>
                <a:ext cx="14554" cy="5694"/>
              </a:xfrm>
              <a:prstGeom prst="rect">
                <a:avLst/>
              </a:prstGeom>
              <a:noFill/>
            </p:spPr>
            <p:txBody>
              <a:bodyPr wrap="square" rtlCol="0">
                <a:spAutoFit/>
              </a:bodyPr>
              <a:lstStyle/>
              <a:p>
                <a:pPr algn="just">
                  <a:lnSpc>
                    <a:spcPct val="120000"/>
                  </a:lnSpc>
                </a:pPr>
                <a:r>
                  <a:rPr lang="nl-NL" sz="3200" dirty="0">
                    <a:solidFill>
                      <a:prstClr val="black"/>
                    </a:solidFill>
                    <a:latin typeface="Arial" panose="020B0604020202020204" pitchFamily="34" charset="0"/>
                    <a:ea typeface="Times New Roman" panose="02020603050405020304" pitchFamily="18" charset="0"/>
                    <a:cs typeface="Arial" panose="020B0604020202020204" pitchFamily="34" charset="0"/>
                  </a:rPr>
                  <a:t>Trồng cây xanh, nhổ sạch cỏ, xung quanh nhà ở</a:t>
                </a:r>
                <a:endParaRPr lang="en-US" sz="3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25" name="图片 25" descr="卡通人物&#10;&#10;中度可信度描述已自动生成">
              <a:extLst>
                <a:ext uri="{FF2B5EF4-FFF2-40B4-BE49-F238E27FC236}">
                  <a16:creationId xmlns:a16="http://schemas.microsoft.com/office/drawing/2014/main" id="{141914B4-93FC-4953-84D3-084FA98C51B0}"/>
                </a:ext>
              </a:extLst>
            </p:cNvPr>
            <p:cNvPicPr>
              <a:picLocks noChangeAspect="1"/>
            </p:cNvPicPr>
            <p:nvPr>
              <p:custDataLst>
                <p:tags r:id="rId2"/>
              </p:custDataLst>
            </p:nvPr>
          </p:nvPicPr>
          <p:blipFill>
            <a:blip r:embed="rId6" cstate="email"/>
            <a:stretch>
              <a:fillRect/>
            </a:stretch>
          </p:blipFill>
          <p:spPr>
            <a:xfrm rot="19945025">
              <a:off x="674462" y="1335180"/>
              <a:ext cx="1247817" cy="1247817"/>
            </a:xfrm>
            <a:prstGeom prst="rect">
              <a:avLst/>
            </a:prstGeom>
          </p:spPr>
        </p:pic>
      </p:grpSp>
      <p:grpSp>
        <p:nvGrpSpPr>
          <p:cNvPr id="30" name="Group 29">
            <a:extLst>
              <a:ext uri="{FF2B5EF4-FFF2-40B4-BE49-F238E27FC236}">
                <a16:creationId xmlns:a16="http://schemas.microsoft.com/office/drawing/2014/main" id="{74A39AAB-EDF4-4296-8E5B-D47F8265FCCD}"/>
              </a:ext>
            </a:extLst>
          </p:cNvPr>
          <p:cNvGrpSpPr/>
          <p:nvPr/>
        </p:nvGrpSpPr>
        <p:grpSpPr>
          <a:xfrm>
            <a:off x="778940" y="4605937"/>
            <a:ext cx="9083866" cy="1736582"/>
            <a:chOff x="883789" y="3738737"/>
            <a:chExt cx="7329463" cy="1121274"/>
          </a:xfrm>
        </p:grpSpPr>
        <p:grpSp>
          <p:nvGrpSpPr>
            <p:cNvPr id="31" name="组合 18">
              <a:extLst>
                <a:ext uri="{FF2B5EF4-FFF2-40B4-BE49-F238E27FC236}">
                  <a16:creationId xmlns:a16="http://schemas.microsoft.com/office/drawing/2014/main" id="{8AA5FBDF-7FE3-473B-8CAA-720A486E22FD}"/>
                </a:ext>
              </a:extLst>
            </p:cNvPr>
            <p:cNvGrpSpPr/>
            <p:nvPr/>
          </p:nvGrpSpPr>
          <p:grpSpPr>
            <a:xfrm>
              <a:off x="1241740" y="3951172"/>
              <a:ext cx="6971512" cy="849453"/>
              <a:chOff x="1317" y="3053"/>
              <a:chExt cx="16631" cy="3965"/>
            </a:xfrm>
          </p:grpSpPr>
          <p:grpSp>
            <p:nvGrpSpPr>
              <p:cNvPr id="33" name="组合 15">
                <a:extLst>
                  <a:ext uri="{FF2B5EF4-FFF2-40B4-BE49-F238E27FC236}">
                    <a16:creationId xmlns:a16="http://schemas.microsoft.com/office/drawing/2014/main" id="{C5292B85-80D3-491C-81C9-135D5DE435FC}"/>
                  </a:ext>
                </a:extLst>
              </p:cNvPr>
              <p:cNvGrpSpPr/>
              <p:nvPr/>
            </p:nvGrpSpPr>
            <p:grpSpPr>
              <a:xfrm>
                <a:off x="1317" y="3053"/>
                <a:ext cx="16631" cy="3965"/>
                <a:chOff x="1020" y="2328"/>
                <a:chExt cx="10979" cy="8169"/>
              </a:xfrm>
            </p:grpSpPr>
            <p:sp>
              <p:nvSpPr>
                <p:cNvPr id="35" name="圆角矩形 14">
                  <a:extLst>
                    <a:ext uri="{FF2B5EF4-FFF2-40B4-BE49-F238E27FC236}">
                      <a16:creationId xmlns:a16="http://schemas.microsoft.com/office/drawing/2014/main" id="{FFBFC156-B809-4F38-9C70-350BDB185FD4}"/>
                    </a:ext>
                  </a:extLst>
                </p:cNvPr>
                <p:cNvSpPr/>
                <p:nvPr/>
              </p:nvSpPr>
              <p:spPr>
                <a:xfrm>
                  <a:off x="1220" y="2481"/>
                  <a:ext cx="10779" cy="8016"/>
                </a:xfrm>
                <a:prstGeom prst="roundRect">
                  <a:avLst/>
                </a:prstGeom>
                <a:solidFill>
                  <a:srgbClr val="03C400"/>
                </a:solidFill>
                <a:ln w="25400" cap="flat" cmpd="sng" algn="ctr">
                  <a:noFill/>
                  <a:prstDash val="dash"/>
                  <a:miter lim="800000"/>
                </a:ln>
                <a:effectLst/>
              </p:spPr>
              <p:txBody>
                <a:bodyPr rtlCol="0" anchor="ctr"/>
                <a:lstStyle/>
                <a:p>
                  <a:pPr algn="ctr">
                    <a:defRPr/>
                  </a:pPr>
                  <a:endParaRPr lang="zh-CN" altLang="en-US" sz="3200" kern="0" dirty="0">
                    <a:solidFill>
                      <a:srgbClr val="5F7700"/>
                    </a:solidFill>
                    <a:latin typeface="Arial" panose="020B0604020202020204" pitchFamily="34" charset="0"/>
                    <a:ea typeface="微软雅黑" panose="020B0503020204020204" pitchFamily="34" charset="-122"/>
                    <a:cs typeface="Arial" panose="020B0604020202020204" pitchFamily="34" charset="0"/>
                  </a:endParaRPr>
                </a:p>
              </p:txBody>
            </p:sp>
            <p:sp>
              <p:nvSpPr>
                <p:cNvPr id="36" name="圆角矩形 13">
                  <a:extLst>
                    <a:ext uri="{FF2B5EF4-FFF2-40B4-BE49-F238E27FC236}">
                      <a16:creationId xmlns:a16="http://schemas.microsoft.com/office/drawing/2014/main" id="{CA7A9428-60E4-4BB1-BCC2-1D50E06FB947}"/>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algn="ctr">
                    <a:defRPr/>
                  </a:pPr>
                  <a:endParaRPr lang="zh-CN" altLang="en-US" sz="3200" kern="0">
                    <a:solidFill>
                      <a:srgbClr val="5F7700"/>
                    </a:solidFill>
                    <a:latin typeface="Arial" panose="020B0604020202020204" pitchFamily="34" charset="0"/>
                    <a:ea typeface="微软雅黑" panose="020B0503020204020204" pitchFamily="34" charset="-122"/>
                    <a:cs typeface="Arial" panose="020B0604020202020204" pitchFamily="34" charset="0"/>
                  </a:endParaRPr>
                </a:p>
              </p:txBody>
            </p:sp>
          </p:grpSp>
          <p:sp>
            <p:nvSpPr>
              <p:cNvPr id="34" name="文本框 17">
                <a:extLst>
                  <a:ext uri="{FF2B5EF4-FFF2-40B4-BE49-F238E27FC236}">
                    <a16:creationId xmlns:a16="http://schemas.microsoft.com/office/drawing/2014/main" id="{43B64DFE-E864-458B-9F91-255E4AB4938C}"/>
                  </a:ext>
                </a:extLst>
              </p:cNvPr>
              <p:cNvSpPr txBox="1"/>
              <p:nvPr/>
            </p:nvSpPr>
            <p:spPr>
              <a:xfrm>
                <a:off x="2699" y="3524"/>
                <a:ext cx="14996" cy="3247"/>
              </a:xfrm>
              <a:prstGeom prst="rect">
                <a:avLst/>
              </a:prstGeom>
              <a:noFill/>
            </p:spPr>
            <p:txBody>
              <a:bodyPr wrap="square" rtlCol="0">
                <a:spAutoFit/>
              </a:bodyPr>
              <a:lstStyle/>
              <a:p>
                <a:pPr algn="just">
                  <a:defRPr/>
                </a:pPr>
                <a:r>
                  <a:rPr lang="en-US" sz="3200" dirty="0">
                    <a:solidFill>
                      <a:prstClr val="black"/>
                    </a:solidFill>
                    <a:latin typeface="Arial" panose="020B0604020202020204" pitchFamily="34" charset="0"/>
                    <a:ea typeface="Times New Roman" panose="02020603050405020304" pitchFamily="18" charset="0"/>
                    <a:cs typeface="Arial" panose="020B0604020202020204" pitchFamily="34" charset="0"/>
                  </a:rPr>
                  <a:t>P</a:t>
                </a:r>
                <a:r>
                  <a:rPr lang="vi-VN" sz="3200" dirty="0">
                    <a:solidFill>
                      <a:prstClr val="black"/>
                    </a:solidFill>
                    <a:latin typeface="Arial" panose="020B0604020202020204" pitchFamily="34" charset="0"/>
                    <a:ea typeface="Times New Roman" panose="02020603050405020304" pitchFamily="18" charset="0"/>
                    <a:cs typeface="Arial" panose="020B0604020202020204" pitchFamily="34" charset="0"/>
                  </a:rPr>
                  <a:t>hát quang bụi rậm, vứt rác đúng nơi quy định</a:t>
                </a:r>
                <a:endParaRPr lang="en-US" sz="3200" b="1" kern="0" dirty="0">
                  <a:solidFill>
                    <a:srgbClr val="FF0000"/>
                  </a:solidFill>
                  <a:latin typeface="Arial" panose="020B0604020202020204" pitchFamily="34" charset="0"/>
                  <a:ea typeface="Palatino Linotype" panose="02040502050505030304" pitchFamily="18" charset="0"/>
                  <a:cs typeface="Arial" panose="020B0604020202020204" pitchFamily="34" charset="0"/>
                </a:endParaRPr>
              </a:p>
            </p:txBody>
          </p:sp>
        </p:grpSp>
        <p:pic>
          <p:nvPicPr>
            <p:cNvPr id="32" name="图片 25" descr="卡通人物&#10;&#10;中度可信度描述已自动生成">
              <a:extLst>
                <a:ext uri="{FF2B5EF4-FFF2-40B4-BE49-F238E27FC236}">
                  <a16:creationId xmlns:a16="http://schemas.microsoft.com/office/drawing/2014/main" id="{8DB9528D-6051-4FD8-A624-C3AD193D5517}"/>
                </a:ext>
              </a:extLst>
            </p:cNvPr>
            <p:cNvPicPr>
              <a:picLocks noChangeAspect="1"/>
            </p:cNvPicPr>
            <p:nvPr>
              <p:custDataLst>
                <p:tags r:id="rId1"/>
              </p:custDataLst>
            </p:nvPr>
          </p:nvPicPr>
          <p:blipFill>
            <a:blip r:embed="rId6" cstate="email"/>
            <a:stretch>
              <a:fillRect/>
            </a:stretch>
          </p:blipFill>
          <p:spPr>
            <a:xfrm rot="19945025">
              <a:off x="883789" y="3738737"/>
              <a:ext cx="1121274" cy="1121274"/>
            </a:xfrm>
            <a:prstGeom prst="rect">
              <a:avLst/>
            </a:prstGeom>
          </p:spPr>
        </p:pic>
      </p:grpSp>
    </p:spTree>
    <p:extLst>
      <p:ext uri="{BB962C8B-B14F-4D97-AF65-F5344CB8AC3E}">
        <p14:creationId xmlns:p14="http://schemas.microsoft.com/office/powerpoint/2010/main" val="27570195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750" fill="hold"/>
                                        <p:tgtEl>
                                          <p:spTgt spid="16"/>
                                        </p:tgtEl>
                                        <p:attrNameLst>
                                          <p:attrName>ppt_w</p:attrName>
                                        </p:attrNameLst>
                                      </p:cBhvr>
                                      <p:tavLst>
                                        <p:tav tm="0">
                                          <p:val>
                                            <p:fltVal val="0"/>
                                          </p:val>
                                        </p:tav>
                                        <p:tav tm="100000">
                                          <p:val>
                                            <p:strVal val="#ppt_w"/>
                                          </p:val>
                                        </p:tav>
                                      </p:tavLst>
                                    </p:anim>
                                    <p:anim calcmode="lin" valueType="num">
                                      <p:cBhvr>
                                        <p:cTn id="8" dur="750" fill="hold"/>
                                        <p:tgtEl>
                                          <p:spTgt spid="16"/>
                                        </p:tgtEl>
                                        <p:attrNameLst>
                                          <p:attrName>ppt_h</p:attrName>
                                        </p:attrNameLst>
                                      </p:cBhvr>
                                      <p:tavLst>
                                        <p:tav tm="0">
                                          <p:val>
                                            <p:fltVal val="0"/>
                                          </p:val>
                                        </p:tav>
                                        <p:tav tm="100000">
                                          <p:val>
                                            <p:strVal val="#ppt_h"/>
                                          </p:val>
                                        </p:tav>
                                      </p:tavLst>
                                    </p:anim>
                                    <p:anim calcmode="lin" valueType="num">
                                      <p:cBhvr>
                                        <p:cTn id="9" dur="750" fill="hold"/>
                                        <p:tgtEl>
                                          <p:spTgt spid="16"/>
                                        </p:tgtEl>
                                        <p:attrNameLst>
                                          <p:attrName>ppt_x</p:attrName>
                                        </p:attrNameLst>
                                      </p:cBhvr>
                                      <p:tavLst>
                                        <p:tav tm="0" fmla="#ppt_x+(cos(-2*pi*(1-$))*-#ppt_x-sin(-2*pi*(1-$))*(1-#ppt_y))*(1-$)">
                                          <p:val>
                                            <p:fltVal val="0"/>
                                          </p:val>
                                        </p:tav>
                                        <p:tav tm="100000">
                                          <p:val>
                                            <p:fltVal val="1"/>
                                          </p:val>
                                        </p:tav>
                                      </p:tavLst>
                                    </p:anim>
                                    <p:anim calcmode="lin" valueType="num">
                                      <p:cBhvr>
                                        <p:cTn id="10" dur="75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p:cTn id="15" dur="750" fill="hold"/>
                                        <p:tgtEl>
                                          <p:spTgt spid="23"/>
                                        </p:tgtEl>
                                        <p:attrNameLst>
                                          <p:attrName>ppt_w</p:attrName>
                                        </p:attrNameLst>
                                      </p:cBhvr>
                                      <p:tavLst>
                                        <p:tav tm="0">
                                          <p:val>
                                            <p:fltVal val="0"/>
                                          </p:val>
                                        </p:tav>
                                        <p:tav tm="100000">
                                          <p:val>
                                            <p:strVal val="#ppt_w"/>
                                          </p:val>
                                        </p:tav>
                                      </p:tavLst>
                                    </p:anim>
                                    <p:anim calcmode="lin" valueType="num">
                                      <p:cBhvr>
                                        <p:cTn id="16" dur="750" fill="hold"/>
                                        <p:tgtEl>
                                          <p:spTgt spid="23"/>
                                        </p:tgtEl>
                                        <p:attrNameLst>
                                          <p:attrName>ppt_h</p:attrName>
                                        </p:attrNameLst>
                                      </p:cBhvr>
                                      <p:tavLst>
                                        <p:tav tm="0">
                                          <p:val>
                                            <p:fltVal val="0"/>
                                          </p:val>
                                        </p:tav>
                                        <p:tav tm="100000">
                                          <p:val>
                                            <p:strVal val="#ppt_h"/>
                                          </p:val>
                                        </p:tav>
                                      </p:tavLst>
                                    </p:anim>
                                    <p:anim calcmode="lin" valueType="num">
                                      <p:cBhvr>
                                        <p:cTn id="17" dur="750" fill="hold"/>
                                        <p:tgtEl>
                                          <p:spTgt spid="23"/>
                                        </p:tgtEl>
                                        <p:attrNameLst>
                                          <p:attrName>ppt_x</p:attrName>
                                        </p:attrNameLst>
                                      </p:cBhvr>
                                      <p:tavLst>
                                        <p:tav tm="0" fmla="#ppt_x+(cos(-2*pi*(1-$))*-#ppt_x-sin(-2*pi*(1-$))*(1-#ppt_y))*(1-$)">
                                          <p:val>
                                            <p:fltVal val="0"/>
                                          </p:val>
                                        </p:tav>
                                        <p:tav tm="100000">
                                          <p:val>
                                            <p:fltVal val="1"/>
                                          </p:val>
                                        </p:tav>
                                      </p:tavLst>
                                    </p:anim>
                                    <p:anim calcmode="lin" valueType="num">
                                      <p:cBhvr>
                                        <p:cTn id="18" dur="750" fill="hold"/>
                                        <p:tgtEl>
                                          <p:spTgt spid="2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p:cTn id="23" dur="750" fill="hold"/>
                                        <p:tgtEl>
                                          <p:spTgt spid="30"/>
                                        </p:tgtEl>
                                        <p:attrNameLst>
                                          <p:attrName>ppt_w</p:attrName>
                                        </p:attrNameLst>
                                      </p:cBhvr>
                                      <p:tavLst>
                                        <p:tav tm="0">
                                          <p:val>
                                            <p:fltVal val="0"/>
                                          </p:val>
                                        </p:tav>
                                        <p:tav tm="100000">
                                          <p:val>
                                            <p:strVal val="#ppt_w"/>
                                          </p:val>
                                        </p:tav>
                                      </p:tavLst>
                                    </p:anim>
                                    <p:anim calcmode="lin" valueType="num">
                                      <p:cBhvr>
                                        <p:cTn id="24" dur="750" fill="hold"/>
                                        <p:tgtEl>
                                          <p:spTgt spid="30"/>
                                        </p:tgtEl>
                                        <p:attrNameLst>
                                          <p:attrName>ppt_h</p:attrName>
                                        </p:attrNameLst>
                                      </p:cBhvr>
                                      <p:tavLst>
                                        <p:tav tm="0">
                                          <p:val>
                                            <p:fltVal val="0"/>
                                          </p:val>
                                        </p:tav>
                                        <p:tav tm="100000">
                                          <p:val>
                                            <p:strVal val="#ppt_h"/>
                                          </p:val>
                                        </p:tav>
                                      </p:tavLst>
                                    </p:anim>
                                    <p:anim calcmode="lin" valueType="num">
                                      <p:cBhvr>
                                        <p:cTn id="25" dur="750" fill="hold"/>
                                        <p:tgtEl>
                                          <p:spTgt spid="30"/>
                                        </p:tgtEl>
                                        <p:attrNameLst>
                                          <p:attrName>ppt_x</p:attrName>
                                        </p:attrNameLst>
                                      </p:cBhvr>
                                      <p:tavLst>
                                        <p:tav tm="0" fmla="#ppt_x+(cos(-2*pi*(1-$))*-#ppt_x-sin(-2*pi*(1-$))*(1-#ppt_y))*(1-$)">
                                          <p:val>
                                            <p:fltVal val="0"/>
                                          </p:val>
                                        </p:tav>
                                        <p:tav tm="100000">
                                          <p:val>
                                            <p:fltVal val="1"/>
                                          </p:val>
                                        </p:tav>
                                      </p:tavLst>
                                    </p:anim>
                                    <p:anim calcmode="lin" valueType="num">
                                      <p:cBhvr>
                                        <p:cTn id="26" dur="750" fill="hold"/>
                                        <p:tgtEl>
                                          <p:spTgt spid="3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4180F612-5E63-4DCE-8F34-24BA13A1B925}"/>
              </a:ext>
            </a:extLst>
          </p:cNvPr>
          <p:cNvSpPr txBox="1"/>
          <p:nvPr/>
        </p:nvSpPr>
        <p:spPr>
          <a:xfrm>
            <a:off x="860244" y="447221"/>
            <a:ext cx="1047151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Những</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việc</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em</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không</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nên</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làm</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để</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giữ</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vệ</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sinh</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xung</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quanh</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a:t>
            </a:r>
            <a:r>
              <a:rPr kumimoji="0" lang="en-US" sz="3200" b="1" i="0" u="none" strike="noStrike" kern="1200" cap="none" spc="0" normalizeH="0" baseline="0" noProof="0" dirty="0" err="1">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nhà</a:t>
            </a:r>
            <a:r>
              <a:rPr kumimoji="0" lang="en-US" sz="3200" b="1" i="0" u="none" strike="noStrike" kern="1200" cap="none" spc="0" normalizeH="0" baseline="0" noProof="0" dirty="0">
                <a:ln>
                  <a:solidFill>
                    <a:srgbClr val="108539"/>
                  </a:solidFill>
                </a:ln>
                <a:solidFill>
                  <a:srgbClr val="FF0000"/>
                </a:solidFill>
                <a:effectLst/>
                <a:uLnTx/>
                <a:uFillTx/>
                <a:latin typeface="Baloo 2" panose="03080502040302020200" pitchFamily="66" charset="0"/>
                <a:ea typeface="+mn-ea"/>
                <a:cs typeface="Baloo 2" panose="03080502040302020200" pitchFamily="66" charset="0"/>
              </a:rPr>
              <a:t> ở: </a:t>
            </a:r>
          </a:p>
        </p:txBody>
      </p:sp>
      <p:grpSp>
        <p:nvGrpSpPr>
          <p:cNvPr id="16" name="Group 15">
            <a:extLst>
              <a:ext uri="{FF2B5EF4-FFF2-40B4-BE49-F238E27FC236}">
                <a16:creationId xmlns:a16="http://schemas.microsoft.com/office/drawing/2014/main" id="{DCAE415D-385E-450B-ADC6-3B4DAA8ED22D}"/>
              </a:ext>
            </a:extLst>
          </p:cNvPr>
          <p:cNvGrpSpPr/>
          <p:nvPr/>
        </p:nvGrpSpPr>
        <p:grpSpPr>
          <a:xfrm>
            <a:off x="674462" y="1335180"/>
            <a:ext cx="11237530" cy="1346765"/>
            <a:chOff x="674462" y="1335180"/>
            <a:chExt cx="6531010" cy="1346765"/>
          </a:xfrm>
        </p:grpSpPr>
        <p:grpSp>
          <p:nvGrpSpPr>
            <p:cNvPr id="17" name="组合 18">
              <a:extLst>
                <a:ext uri="{FF2B5EF4-FFF2-40B4-BE49-F238E27FC236}">
                  <a16:creationId xmlns:a16="http://schemas.microsoft.com/office/drawing/2014/main" id="{DA172D59-7DF9-41F7-B2EB-C9BFFC0DEDBD}"/>
                </a:ext>
              </a:extLst>
            </p:cNvPr>
            <p:cNvGrpSpPr/>
            <p:nvPr/>
          </p:nvGrpSpPr>
          <p:grpSpPr>
            <a:xfrm>
              <a:off x="1241740" y="1588903"/>
              <a:ext cx="5963732" cy="1093042"/>
              <a:chOff x="1317" y="3053"/>
              <a:chExt cx="16681" cy="5102"/>
            </a:xfrm>
          </p:grpSpPr>
          <p:grpSp>
            <p:nvGrpSpPr>
              <p:cNvPr id="19" name="组合 15">
                <a:extLst>
                  <a:ext uri="{FF2B5EF4-FFF2-40B4-BE49-F238E27FC236}">
                    <a16:creationId xmlns:a16="http://schemas.microsoft.com/office/drawing/2014/main" id="{CEFF2B9F-B337-4694-BA68-3FBA647BA385}"/>
                  </a:ext>
                </a:extLst>
              </p:cNvPr>
              <p:cNvGrpSpPr/>
              <p:nvPr/>
            </p:nvGrpSpPr>
            <p:grpSpPr>
              <a:xfrm>
                <a:off x="1317" y="3053"/>
                <a:ext cx="16681" cy="3965"/>
                <a:chOff x="1020" y="2328"/>
                <a:chExt cx="11012" cy="8169"/>
              </a:xfrm>
            </p:grpSpPr>
            <p:sp>
              <p:nvSpPr>
                <p:cNvPr id="21" name="圆角矩形 14">
                  <a:extLst>
                    <a:ext uri="{FF2B5EF4-FFF2-40B4-BE49-F238E27FC236}">
                      <a16:creationId xmlns:a16="http://schemas.microsoft.com/office/drawing/2014/main" id="{D15F5B71-CE43-4814-B330-54E0B58B5062}"/>
                    </a:ext>
                  </a:extLst>
                </p:cNvPr>
                <p:cNvSpPr/>
                <p:nvPr/>
              </p:nvSpPr>
              <p:spPr>
                <a:xfrm>
                  <a:off x="1220" y="2481"/>
                  <a:ext cx="10812" cy="8016"/>
                </a:xfrm>
                <a:prstGeom prst="roundRect">
                  <a:avLst/>
                </a:prstGeom>
                <a:solidFill>
                  <a:srgbClr val="03C400"/>
                </a:solidFill>
                <a:ln w="25400" cap="flat" cmpd="sng" algn="ctr">
                  <a:no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2" name="圆角矩形 13">
                  <a:extLst>
                    <a:ext uri="{FF2B5EF4-FFF2-40B4-BE49-F238E27FC236}">
                      <a16:creationId xmlns:a16="http://schemas.microsoft.com/office/drawing/2014/main" id="{808E184E-308A-4112-AD63-C03E96B0D278}"/>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0" name="文本框 17">
                <a:extLst>
                  <a:ext uri="{FF2B5EF4-FFF2-40B4-BE49-F238E27FC236}">
                    <a16:creationId xmlns:a16="http://schemas.microsoft.com/office/drawing/2014/main" id="{2962FF5A-740A-4418-A035-C0EF3F291257}"/>
                  </a:ext>
                </a:extLst>
              </p:cNvPr>
              <p:cNvSpPr txBox="1"/>
              <p:nvPr/>
            </p:nvSpPr>
            <p:spPr>
              <a:xfrm>
                <a:off x="2305" y="3414"/>
                <a:ext cx="14554" cy="47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Để</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đồ</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dùng</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không</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ngăn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nắp</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vứt</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rác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không</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bừa</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bãi</a:t>
                </a:r>
                <a:endParaRPr kumimoji="0" lang="en-US" sz="3000" b="1" i="0" u="none" strike="noStrike" kern="0" cap="none" spc="0" normalizeH="0" baseline="0" noProof="0" dirty="0">
                  <a:ln>
                    <a:noFill/>
                  </a:ln>
                  <a:solidFill>
                    <a:srgbClr val="FF0000"/>
                  </a:solidFill>
                  <a:effectLst/>
                  <a:uLnTx/>
                  <a:uFillTx/>
                  <a:latin typeface="Arial" panose="020B0604020202020204" pitchFamily="34" charset="0"/>
                  <a:ea typeface="Palatino Linotype" panose="02040502050505030304" pitchFamily="18" charset="0"/>
                  <a:cs typeface="Arial" panose="020B0604020202020204" pitchFamily="34" charset="0"/>
                </a:endParaRPr>
              </a:p>
            </p:txBody>
          </p:sp>
        </p:grpSp>
        <p:pic>
          <p:nvPicPr>
            <p:cNvPr id="18" name="图片 25" descr="卡通人物&#10;&#10;中度可信度描述已自动生成">
              <a:extLst>
                <a:ext uri="{FF2B5EF4-FFF2-40B4-BE49-F238E27FC236}">
                  <a16:creationId xmlns:a16="http://schemas.microsoft.com/office/drawing/2014/main" id="{A68B8707-EF8F-4789-8E30-D2A11DE73C82}"/>
                </a:ext>
              </a:extLst>
            </p:cNvPr>
            <p:cNvPicPr>
              <a:picLocks noChangeAspect="1"/>
            </p:cNvPicPr>
            <p:nvPr>
              <p:custDataLst>
                <p:tags r:id="rId4"/>
              </p:custDataLst>
            </p:nvPr>
          </p:nvPicPr>
          <p:blipFill>
            <a:blip r:embed="rId7" cstate="email"/>
            <a:stretch>
              <a:fillRect/>
            </a:stretch>
          </p:blipFill>
          <p:spPr>
            <a:xfrm rot="19945025">
              <a:off x="674462" y="1335180"/>
              <a:ext cx="1247817" cy="1247817"/>
            </a:xfrm>
            <a:prstGeom prst="rect">
              <a:avLst/>
            </a:prstGeom>
          </p:spPr>
        </p:pic>
      </p:grpSp>
      <p:grpSp>
        <p:nvGrpSpPr>
          <p:cNvPr id="23" name="Group 22">
            <a:extLst>
              <a:ext uri="{FF2B5EF4-FFF2-40B4-BE49-F238E27FC236}">
                <a16:creationId xmlns:a16="http://schemas.microsoft.com/office/drawing/2014/main" id="{0C91AA22-13E5-46B0-A24D-9F88DC27E652}"/>
              </a:ext>
            </a:extLst>
          </p:cNvPr>
          <p:cNvGrpSpPr/>
          <p:nvPr/>
        </p:nvGrpSpPr>
        <p:grpSpPr>
          <a:xfrm>
            <a:off x="674462" y="2606064"/>
            <a:ext cx="9343298" cy="1171378"/>
            <a:chOff x="674462" y="1335180"/>
            <a:chExt cx="6531010" cy="1247817"/>
          </a:xfrm>
        </p:grpSpPr>
        <p:grpSp>
          <p:nvGrpSpPr>
            <p:cNvPr id="24" name="组合 18">
              <a:extLst>
                <a:ext uri="{FF2B5EF4-FFF2-40B4-BE49-F238E27FC236}">
                  <a16:creationId xmlns:a16="http://schemas.microsoft.com/office/drawing/2014/main" id="{7604333A-93B5-49B7-ADBE-BB3AB17F1101}"/>
                </a:ext>
              </a:extLst>
            </p:cNvPr>
            <p:cNvGrpSpPr/>
            <p:nvPr/>
          </p:nvGrpSpPr>
          <p:grpSpPr>
            <a:xfrm>
              <a:off x="1241740" y="1588903"/>
              <a:ext cx="5963732" cy="849453"/>
              <a:chOff x="1317" y="3053"/>
              <a:chExt cx="16681" cy="3965"/>
            </a:xfrm>
          </p:grpSpPr>
          <p:grpSp>
            <p:nvGrpSpPr>
              <p:cNvPr id="26" name="组合 15">
                <a:extLst>
                  <a:ext uri="{FF2B5EF4-FFF2-40B4-BE49-F238E27FC236}">
                    <a16:creationId xmlns:a16="http://schemas.microsoft.com/office/drawing/2014/main" id="{549E78F8-D9C0-43EA-981A-823E801C87A2}"/>
                  </a:ext>
                </a:extLst>
              </p:cNvPr>
              <p:cNvGrpSpPr/>
              <p:nvPr/>
            </p:nvGrpSpPr>
            <p:grpSpPr>
              <a:xfrm>
                <a:off x="1317" y="3053"/>
                <a:ext cx="16681" cy="3965"/>
                <a:chOff x="1020" y="2328"/>
                <a:chExt cx="11012" cy="8169"/>
              </a:xfrm>
            </p:grpSpPr>
            <p:sp>
              <p:nvSpPr>
                <p:cNvPr id="28" name="圆角矩形 14">
                  <a:extLst>
                    <a:ext uri="{FF2B5EF4-FFF2-40B4-BE49-F238E27FC236}">
                      <a16:creationId xmlns:a16="http://schemas.microsoft.com/office/drawing/2014/main" id="{1E3ECE28-8952-4151-A2B9-B61F39AC81D2}"/>
                    </a:ext>
                  </a:extLst>
                </p:cNvPr>
                <p:cNvSpPr/>
                <p:nvPr/>
              </p:nvSpPr>
              <p:spPr>
                <a:xfrm>
                  <a:off x="1220" y="2481"/>
                  <a:ext cx="10812" cy="8016"/>
                </a:xfrm>
                <a:prstGeom prst="roundRect">
                  <a:avLst/>
                </a:prstGeom>
                <a:solidFill>
                  <a:srgbClr val="03C400"/>
                </a:solidFill>
                <a:ln w="25400" cap="flat" cmpd="sng" algn="ctr">
                  <a:no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9" name="圆角矩形 13">
                  <a:extLst>
                    <a:ext uri="{FF2B5EF4-FFF2-40B4-BE49-F238E27FC236}">
                      <a16:creationId xmlns:a16="http://schemas.microsoft.com/office/drawing/2014/main" id="{A4230EA7-C207-48AB-9413-F2BABEAA360C}"/>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7" name="文本框 17">
                <a:extLst>
                  <a:ext uri="{FF2B5EF4-FFF2-40B4-BE49-F238E27FC236}">
                    <a16:creationId xmlns:a16="http://schemas.microsoft.com/office/drawing/2014/main" id="{CF550D1B-D2DB-4133-8570-AC6B9CA64FBC}"/>
                  </a:ext>
                </a:extLst>
              </p:cNvPr>
              <p:cNvSpPr txBox="1"/>
              <p:nvPr/>
            </p:nvSpPr>
            <p:spPr>
              <a:xfrm>
                <a:off x="2864" y="3416"/>
                <a:ext cx="14554" cy="1710"/>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lang="nl-NL" sz="3200" dirty="0">
                    <a:solidFill>
                      <a:prstClr val="black"/>
                    </a:solidFill>
                    <a:latin typeface="Arial" panose="020B0604020202020204" pitchFamily="34" charset="0"/>
                    <a:ea typeface="Times New Roman" panose="02020603050405020304" pitchFamily="18" charset="0"/>
                    <a:cs typeface="Arial" panose="020B0604020202020204" pitchFamily="34" charset="0"/>
                  </a:rPr>
                  <a:t>Đổ nước thải ra đường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5" name="图片 25" descr="卡通人物&#10;&#10;中度可信度描述已自动生成">
              <a:extLst>
                <a:ext uri="{FF2B5EF4-FFF2-40B4-BE49-F238E27FC236}">
                  <a16:creationId xmlns:a16="http://schemas.microsoft.com/office/drawing/2014/main" id="{141914B4-93FC-4953-84D3-084FA98C51B0}"/>
                </a:ext>
              </a:extLst>
            </p:cNvPr>
            <p:cNvPicPr>
              <a:picLocks noChangeAspect="1"/>
            </p:cNvPicPr>
            <p:nvPr>
              <p:custDataLst>
                <p:tags r:id="rId3"/>
              </p:custDataLst>
            </p:nvPr>
          </p:nvPicPr>
          <p:blipFill>
            <a:blip r:embed="rId7" cstate="email"/>
            <a:stretch>
              <a:fillRect/>
            </a:stretch>
          </p:blipFill>
          <p:spPr>
            <a:xfrm rot="19945025">
              <a:off x="674462" y="1335180"/>
              <a:ext cx="1247817" cy="1247817"/>
            </a:xfrm>
            <a:prstGeom prst="rect">
              <a:avLst/>
            </a:prstGeom>
          </p:spPr>
        </p:pic>
      </p:grpSp>
      <p:grpSp>
        <p:nvGrpSpPr>
          <p:cNvPr id="37" name="Group 36">
            <a:extLst>
              <a:ext uri="{FF2B5EF4-FFF2-40B4-BE49-F238E27FC236}">
                <a16:creationId xmlns:a16="http://schemas.microsoft.com/office/drawing/2014/main" id="{EE353161-F73E-4631-BB0D-5B9BB07004E1}"/>
              </a:ext>
            </a:extLst>
          </p:cNvPr>
          <p:cNvGrpSpPr/>
          <p:nvPr/>
        </p:nvGrpSpPr>
        <p:grpSpPr>
          <a:xfrm>
            <a:off x="860244" y="3959594"/>
            <a:ext cx="9343298" cy="1171378"/>
            <a:chOff x="674462" y="1335180"/>
            <a:chExt cx="6531010" cy="1247817"/>
          </a:xfrm>
        </p:grpSpPr>
        <p:grpSp>
          <p:nvGrpSpPr>
            <p:cNvPr id="38" name="组合 18">
              <a:extLst>
                <a:ext uri="{FF2B5EF4-FFF2-40B4-BE49-F238E27FC236}">
                  <a16:creationId xmlns:a16="http://schemas.microsoft.com/office/drawing/2014/main" id="{766C2D3D-6E03-4D12-AA30-183A1A7C477E}"/>
                </a:ext>
              </a:extLst>
            </p:cNvPr>
            <p:cNvGrpSpPr/>
            <p:nvPr/>
          </p:nvGrpSpPr>
          <p:grpSpPr>
            <a:xfrm>
              <a:off x="1241740" y="1588903"/>
              <a:ext cx="5963732" cy="849453"/>
              <a:chOff x="1317" y="3053"/>
              <a:chExt cx="16681" cy="3965"/>
            </a:xfrm>
          </p:grpSpPr>
          <p:grpSp>
            <p:nvGrpSpPr>
              <p:cNvPr id="40" name="组合 15">
                <a:extLst>
                  <a:ext uri="{FF2B5EF4-FFF2-40B4-BE49-F238E27FC236}">
                    <a16:creationId xmlns:a16="http://schemas.microsoft.com/office/drawing/2014/main" id="{6125BE67-58C4-493B-B27C-7FBBB1962764}"/>
                  </a:ext>
                </a:extLst>
              </p:cNvPr>
              <p:cNvGrpSpPr/>
              <p:nvPr/>
            </p:nvGrpSpPr>
            <p:grpSpPr>
              <a:xfrm>
                <a:off x="1317" y="3053"/>
                <a:ext cx="16681" cy="3965"/>
                <a:chOff x="1020" y="2328"/>
                <a:chExt cx="11012" cy="8169"/>
              </a:xfrm>
            </p:grpSpPr>
            <p:sp>
              <p:nvSpPr>
                <p:cNvPr id="42" name="圆角矩形 14">
                  <a:extLst>
                    <a:ext uri="{FF2B5EF4-FFF2-40B4-BE49-F238E27FC236}">
                      <a16:creationId xmlns:a16="http://schemas.microsoft.com/office/drawing/2014/main" id="{BC86BCBA-1A2F-45BC-A7AE-D12382FEE832}"/>
                    </a:ext>
                  </a:extLst>
                </p:cNvPr>
                <p:cNvSpPr/>
                <p:nvPr/>
              </p:nvSpPr>
              <p:spPr>
                <a:xfrm>
                  <a:off x="1220" y="2481"/>
                  <a:ext cx="10812" cy="8016"/>
                </a:xfrm>
                <a:prstGeom prst="roundRect">
                  <a:avLst/>
                </a:prstGeom>
                <a:solidFill>
                  <a:srgbClr val="03C400"/>
                </a:solidFill>
                <a:ln w="25400" cap="flat" cmpd="sng" algn="ctr">
                  <a:no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3" name="圆角矩形 13">
                  <a:extLst>
                    <a:ext uri="{FF2B5EF4-FFF2-40B4-BE49-F238E27FC236}">
                      <a16:creationId xmlns:a16="http://schemas.microsoft.com/office/drawing/2014/main" id="{3E8012DA-5BB6-43FB-A992-07F171105DBE}"/>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41" name="文本框 17">
                <a:extLst>
                  <a:ext uri="{FF2B5EF4-FFF2-40B4-BE49-F238E27FC236}">
                    <a16:creationId xmlns:a16="http://schemas.microsoft.com/office/drawing/2014/main" id="{AC47026F-DD78-46FC-BFE8-35A03717946F}"/>
                  </a:ext>
                </a:extLst>
              </p:cNvPr>
              <p:cNvSpPr txBox="1"/>
              <p:nvPr/>
            </p:nvSpPr>
            <p:spPr>
              <a:xfrm>
                <a:off x="2864" y="3416"/>
                <a:ext cx="14554" cy="312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lang="nl-NL" sz="3200" dirty="0">
                    <a:solidFill>
                      <a:prstClr val="black"/>
                    </a:solidFill>
                    <a:latin typeface="Arial" panose="020B0604020202020204" pitchFamily="34" charset="0"/>
                    <a:ea typeface="Times New Roman" panose="02020603050405020304" pitchFamily="18" charset="0"/>
                    <a:cs typeface="Arial" panose="020B0604020202020204" pitchFamily="34" charset="0"/>
                  </a:rPr>
                  <a:t>Vẽ bậy ra tường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39" name="图片 25" descr="卡通人物&#10;&#10;中度可信度描述已自动生成">
              <a:extLst>
                <a:ext uri="{FF2B5EF4-FFF2-40B4-BE49-F238E27FC236}">
                  <a16:creationId xmlns:a16="http://schemas.microsoft.com/office/drawing/2014/main" id="{687EE30C-9E00-4037-8F78-E7215BC406E9}"/>
                </a:ext>
              </a:extLst>
            </p:cNvPr>
            <p:cNvPicPr>
              <a:picLocks noChangeAspect="1"/>
            </p:cNvPicPr>
            <p:nvPr>
              <p:custDataLst>
                <p:tags r:id="rId2"/>
              </p:custDataLst>
            </p:nvPr>
          </p:nvPicPr>
          <p:blipFill>
            <a:blip r:embed="rId7" cstate="email"/>
            <a:stretch>
              <a:fillRect/>
            </a:stretch>
          </p:blipFill>
          <p:spPr>
            <a:xfrm rot="19945025">
              <a:off x="674462" y="1335180"/>
              <a:ext cx="1247817" cy="1247817"/>
            </a:xfrm>
            <a:prstGeom prst="rect">
              <a:avLst/>
            </a:prstGeom>
          </p:spPr>
        </p:pic>
      </p:grpSp>
      <p:grpSp>
        <p:nvGrpSpPr>
          <p:cNvPr id="44" name="Group 43">
            <a:extLst>
              <a:ext uri="{FF2B5EF4-FFF2-40B4-BE49-F238E27FC236}">
                <a16:creationId xmlns:a16="http://schemas.microsoft.com/office/drawing/2014/main" id="{BDB6A89A-6B98-464F-B250-CAB804432C80}"/>
              </a:ext>
            </a:extLst>
          </p:cNvPr>
          <p:cNvGrpSpPr/>
          <p:nvPr/>
        </p:nvGrpSpPr>
        <p:grpSpPr>
          <a:xfrm>
            <a:off x="870869" y="5221177"/>
            <a:ext cx="9343298" cy="1171378"/>
            <a:chOff x="674462" y="1335180"/>
            <a:chExt cx="6531010" cy="1247817"/>
          </a:xfrm>
        </p:grpSpPr>
        <p:grpSp>
          <p:nvGrpSpPr>
            <p:cNvPr id="45" name="组合 18">
              <a:extLst>
                <a:ext uri="{FF2B5EF4-FFF2-40B4-BE49-F238E27FC236}">
                  <a16:creationId xmlns:a16="http://schemas.microsoft.com/office/drawing/2014/main" id="{EB455664-69B2-4AF2-8828-533D0EA63905}"/>
                </a:ext>
              </a:extLst>
            </p:cNvPr>
            <p:cNvGrpSpPr/>
            <p:nvPr/>
          </p:nvGrpSpPr>
          <p:grpSpPr>
            <a:xfrm>
              <a:off x="1241740" y="1588903"/>
              <a:ext cx="5963732" cy="849453"/>
              <a:chOff x="1317" y="3053"/>
              <a:chExt cx="16681" cy="3965"/>
            </a:xfrm>
          </p:grpSpPr>
          <p:grpSp>
            <p:nvGrpSpPr>
              <p:cNvPr id="47" name="组合 15">
                <a:extLst>
                  <a:ext uri="{FF2B5EF4-FFF2-40B4-BE49-F238E27FC236}">
                    <a16:creationId xmlns:a16="http://schemas.microsoft.com/office/drawing/2014/main" id="{D290A7FE-9C17-49F7-8C18-8BD00CC6A766}"/>
                  </a:ext>
                </a:extLst>
              </p:cNvPr>
              <p:cNvGrpSpPr/>
              <p:nvPr/>
            </p:nvGrpSpPr>
            <p:grpSpPr>
              <a:xfrm>
                <a:off x="1317" y="3053"/>
                <a:ext cx="16681" cy="3965"/>
                <a:chOff x="1020" y="2328"/>
                <a:chExt cx="11012" cy="8169"/>
              </a:xfrm>
            </p:grpSpPr>
            <p:sp>
              <p:nvSpPr>
                <p:cNvPr id="49" name="圆角矩形 14">
                  <a:extLst>
                    <a:ext uri="{FF2B5EF4-FFF2-40B4-BE49-F238E27FC236}">
                      <a16:creationId xmlns:a16="http://schemas.microsoft.com/office/drawing/2014/main" id="{5DF4DBD6-B0CA-4AD4-AD2A-7A56AE89F0ED}"/>
                    </a:ext>
                  </a:extLst>
                </p:cNvPr>
                <p:cNvSpPr/>
                <p:nvPr/>
              </p:nvSpPr>
              <p:spPr>
                <a:xfrm>
                  <a:off x="1220" y="2481"/>
                  <a:ext cx="10812" cy="8016"/>
                </a:xfrm>
                <a:prstGeom prst="roundRect">
                  <a:avLst/>
                </a:prstGeom>
                <a:solidFill>
                  <a:srgbClr val="03C400"/>
                </a:solidFill>
                <a:ln w="25400" cap="flat" cmpd="sng" algn="ctr">
                  <a:no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0" name="圆角矩形 13">
                  <a:extLst>
                    <a:ext uri="{FF2B5EF4-FFF2-40B4-BE49-F238E27FC236}">
                      <a16:creationId xmlns:a16="http://schemas.microsoft.com/office/drawing/2014/main" id="{B6A9FFF8-ACCC-4AE6-ACB7-FB6D49AB56D8}"/>
                    </a:ext>
                  </a:extLst>
                </p:cNvPr>
                <p:cNvSpPr/>
                <p:nvPr/>
              </p:nvSpPr>
              <p:spPr>
                <a:xfrm>
                  <a:off x="1020" y="2328"/>
                  <a:ext cx="10812" cy="7120"/>
                </a:xfrm>
                <a:prstGeom prst="roundRect">
                  <a:avLst/>
                </a:prstGeom>
                <a:solidFill>
                  <a:sysClr val="window" lastClr="FFFFFF"/>
                </a:solidFill>
                <a:ln w="25400" cap="flat" cmpd="sng" algn="ctr">
                  <a:solidFill>
                    <a:srgbClr val="5F77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48" name="文本框 17">
                <a:extLst>
                  <a:ext uri="{FF2B5EF4-FFF2-40B4-BE49-F238E27FC236}">
                    <a16:creationId xmlns:a16="http://schemas.microsoft.com/office/drawing/2014/main" id="{5A3865E7-40BD-42AE-B018-FB8E010EFBE5}"/>
                  </a:ext>
                </a:extLst>
              </p:cNvPr>
              <p:cNvSpPr txBox="1"/>
              <p:nvPr/>
            </p:nvSpPr>
            <p:spPr>
              <a:xfrm>
                <a:off x="2864" y="3416"/>
                <a:ext cx="14554" cy="312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lang="nl-NL" sz="3200" dirty="0">
                    <a:solidFill>
                      <a:prstClr val="black"/>
                    </a:solidFill>
                    <a:latin typeface="Arial" panose="020B0604020202020204" pitchFamily="34" charset="0"/>
                    <a:ea typeface="Times New Roman" panose="02020603050405020304" pitchFamily="18" charset="0"/>
                    <a:cs typeface="Arial" panose="020B0604020202020204" pitchFamily="34" charset="0"/>
                  </a:rPr>
                  <a:t>Dán, phát tờ rơi lung tung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46" name="图片 25" descr="卡通人物&#10;&#10;中度可信度描述已自动生成">
              <a:extLst>
                <a:ext uri="{FF2B5EF4-FFF2-40B4-BE49-F238E27FC236}">
                  <a16:creationId xmlns:a16="http://schemas.microsoft.com/office/drawing/2014/main" id="{277D0DCC-2133-4DCD-BEAA-16A489AD392C}"/>
                </a:ext>
              </a:extLst>
            </p:cNvPr>
            <p:cNvPicPr>
              <a:picLocks noChangeAspect="1"/>
            </p:cNvPicPr>
            <p:nvPr>
              <p:custDataLst>
                <p:tags r:id="rId1"/>
              </p:custDataLst>
            </p:nvPr>
          </p:nvPicPr>
          <p:blipFill>
            <a:blip r:embed="rId7" cstate="email"/>
            <a:stretch>
              <a:fillRect/>
            </a:stretch>
          </p:blipFill>
          <p:spPr>
            <a:xfrm rot="19945025">
              <a:off x="674462" y="1335180"/>
              <a:ext cx="1247817" cy="1247817"/>
            </a:xfrm>
            <a:prstGeom prst="rect">
              <a:avLst/>
            </a:prstGeom>
          </p:spPr>
        </p:pic>
      </p:grpSp>
    </p:spTree>
    <p:extLst>
      <p:ext uri="{BB962C8B-B14F-4D97-AF65-F5344CB8AC3E}">
        <p14:creationId xmlns:p14="http://schemas.microsoft.com/office/powerpoint/2010/main" val="2653820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750" fill="hold"/>
                                        <p:tgtEl>
                                          <p:spTgt spid="16"/>
                                        </p:tgtEl>
                                        <p:attrNameLst>
                                          <p:attrName>ppt_w</p:attrName>
                                        </p:attrNameLst>
                                      </p:cBhvr>
                                      <p:tavLst>
                                        <p:tav tm="0">
                                          <p:val>
                                            <p:fltVal val="0"/>
                                          </p:val>
                                        </p:tav>
                                        <p:tav tm="100000">
                                          <p:val>
                                            <p:strVal val="#ppt_w"/>
                                          </p:val>
                                        </p:tav>
                                      </p:tavLst>
                                    </p:anim>
                                    <p:anim calcmode="lin" valueType="num">
                                      <p:cBhvr>
                                        <p:cTn id="8" dur="750" fill="hold"/>
                                        <p:tgtEl>
                                          <p:spTgt spid="16"/>
                                        </p:tgtEl>
                                        <p:attrNameLst>
                                          <p:attrName>ppt_h</p:attrName>
                                        </p:attrNameLst>
                                      </p:cBhvr>
                                      <p:tavLst>
                                        <p:tav tm="0">
                                          <p:val>
                                            <p:fltVal val="0"/>
                                          </p:val>
                                        </p:tav>
                                        <p:tav tm="100000">
                                          <p:val>
                                            <p:strVal val="#ppt_h"/>
                                          </p:val>
                                        </p:tav>
                                      </p:tavLst>
                                    </p:anim>
                                    <p:anim calcmode="lin" valueType="num">
                                      <p:cBhvr>
                                        <p:cTn id="9" dur="750" fill="hold"/>
                                        <p:tgtEl>
                                          <p:spTgt spid="16"/>
                                        </p:tgtEl>
                                        <p:attrNameLst>
                                          <p:attrName>ppt_x</p:attrName>
                                        </p:attrNameLst>
                                      </p:cBhvr>
                                      <p:tavLst>
                                        <p:tav tm="0" fmla="#ppt_x+(cos(-2*pi*(1-$))*-#ppt_x-sin(-2*pi*(1-$))*(1-#ppt_y))*(1-$)">
                                          <p:val>
                                            <p:fltVal val="0"/>
                                          </p:val>
                                        </p:tav>
                                        <p:tav tm="100000">
                                          <p:val>
                                            <p:fltVal val="1"/>
                                          </p:val>
                                        </p:tav>
                                      </p:tavLst>
                                    </p:anim>
                                    <p:anim calcmode="lin" valueType="num">
                                      <p:cBhvr>
                                        <p:cTn id="10" dur="75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p:cTn id="15" dur="750" fill="hold"/>
                                        <p:tgtEl>
                                          <p:spTgt spid="23"/>
                                        </p:tgtEl>
                                        <p:attrNameLst>
                                          <p:attrName>ppt_w</p:attrName>
                                        </p:attrNameLst>
                                      </p:cBhvr>
                                      <p:tavLst>
                                        <p:tav tm="0">
                                          <p:val>
                                            <p:fltVal val="0"/>
                                          </p:val>
                                        </p:tav>
                                        <p:tav tm="100000">
                                          <p:val>
                                            <p:strVal val="#ppt_w"/>
                                          </p:val>
                                        </p:tav>
                                      </p:tavLst>
                                    </p:anim>
                                    <p:anim calcmode="lin" valueType="num">
                                      <p:cBhvr>
                                        <p:cTn id="16" dur="750" fill="hold"/>
                                        <p:tgtEl>
                                          <p:spTgt spid="23"/>
                                        </p:tgtEl>
                                        <p:attrNameLst>
                                          <p:attrName>ppt_h</p:attrName>
                                        </p:attrNameLst>
                                      </p:cBhvr>
                                      <p:tavLst>
                                        <p:tav tm="0">
                                          <p:val>
                                            <p:fltVal val="0"/>
                                          </p:val>
                                        </p:tav>
                                        <p:tav tm="100000">
                                          <p:val>
                                            <p:strVal val="#ppt_h"/>
                                          </p:val>
                                        </p:tav>
                                      </p:tavLst>
                                    </p:anim>
                                    <p:anim calcmode="lin" valueType="num">
                                      <p:cBhvr>
                                        <p:cTn id="17" dur="750" fill="hold"/>
                                        <p:tgtEl>
                                          <p:spTgt spid="23"/>
                                        </p:tgtEl>
                                        <p:attrNameLst>
                                          <p:attrName>ppt_x</p:attrName>
                                        </p:attrNameLst>
                                      </p:cBhvr>
                                      <p:tavLst>
                                        <p:tav tm="0" fmla="#ppt_x+(cos(-2*pi*(1-$))*-#ppt_x-sin(-2*pi*(1-$))*(1-#ppt_y))*(1-$)">
                                          <p:val>
                                            <p:fltVal val="0"/>
                                          </p:val>
                                        </p:tav>
                                        <p:tav tm="100000">
                                          <p:val>
                                            <p:fltVal val="1"/>
                                          </p:val>
                                        </p:tav>
                                      </p:tavLst>
                                    </p:anim>
                                    <p:anim calcmode="lin" valueType="num">
                                      <p:cBhvr>
                                        <p:cTn id="18" dur="750" fill="hold"/>
                                        <p:tgtEl>
                                          <p:spTgt spid="2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p:cTn id="23" dur="750" fill="hold"/>
                                        <p:tgtEl>
                                          <p:spTgt spid="37"/>
                                        </p:tgtEl>
                                        <p:attrNameLst>
                                          <p:attrName>ppt_w</p:attrName>
                                        </p:attrNameLst>
                                      </p:cBhvr>
                                      <p:tavLst>
                                        <p:tav tm="0">
                                          <p:val>
                                            <p:fltVal val="0"/>
                                          </p:val>
                                        </p:tav>
                                        <p:tav tm="100000">
                                          <p:val>
                                            <p:strVal val="#ppt_w"/>
                                          </p:val>
                                        </p:tav>
                                      </p:tavLst>
                                    </p:anim>
                                    <p:anim calcmode="lin" valueType="num">
                                      <p:cBhvr>
                                        <p:cTn id="24" dur="750" fill="hold"/>
                                        <p:tgtEl>
                                          <p:spTgt spid="37"/>
                                        </p:tgtEl>
                                        <p:attrNameLst>
                                          <p:attrName>ppt_h</p:attrName>
                                        </p:attrNameLst>
                                      </p:cBhvr>
                                      <p:tavLst>
                                        <p:tav tm="0">
                                          <p:val>
                                            <p:fltVal val="0"/>
                                          </p:val>
                                        </p:tav>
                                        <p:tav tm="100000">
                                          <p:val>
                                            <p:strVal val="#ppt_h"/>
                                          </p:val>
                                        </p:tav>
                                      </p:tavLst>
                                    </p:anim>
                                    <p:anim calcmode="lin" valueType="num">
                                      <p:cBhvr>
                                        <p:cTn id="25" dur="750" fill="hold"/>
                                        <p:tgtEl>
                                          <p:spTgt spid="37"/>
                                        </p:tgtEl>
                                        <p:attrNameLst>
                                          <p:attrName>ppt_x</p:attrName>
                                        </p:attrNameLst>
                                      </p:cBhvr>
                                      <p:tavLst>
                                        <p:tav tm="0" fmla="#ppt_x+(cos(-2*pi*(1-$))*-#ppt_x-sin(-2*pi*(1-$))*(1-#ppt_y))*(1-$)">
                                          <p:val>
                                            <p:fltVal val="0"/>
                                          </p:val>
                                        </p:tav>
                                        <p:tav tm="100000">
                                          <p:val>
                                            <p:fltVal val="1"/>
                                          </p:val>
                                        </p:tav>
                                      </p:tavLst>
                                    </p:anim>
                                    <p:anim calcmode="lin" valueType="num">
                                      <p:cBhvr>
                                        <p:cTn id="26" dur="750" fill="hold"/>
                                        <p:tgtEl>
                                          <p:spTgt spid="3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anim calcmode="lin" valueType="num">
                                      <p:cBhvr>
                                        <p:cTn id="31" dur="750" fill="hold"/>
                                        <p:tgtEl>
                                          <p:spTgt spid="44"/>
                                        </p:tgtEl>
                                        <p:attrNameLst>
                                          <p:attrName>ppt_w</p:attrName>
                                        </p:attrNameLst>
                                      </p:cBhvr>
                                      <p:tavLst>
                                        <p:tav tm="0">
                                          <p:val>
                                            <p:fltVal val="0"/>
                                          </p:val>
                                        </p:tav>
                                        <p:tav tm="100000">
                                          <p:val>
                                            <p:strVal val="#ppt_w"/>
                                          </p:val>
                                        </p:tav>
                                      </p:tavLst>
                                    </p:anim>
                                    <p:anim calcmode="lin" valueType="num">
                                      <p:cBhvr>
                                        <p:cTn id="32" dur="750" fill="hold"/>
                                        <p:tgtEl>
                                          <p:spTgt spid="44"/>
                                        </p:tgtEl>
                                        <p:attrNameLst>
                                          <p:attrName>ppt_h</p:attrName>
                                        </p:attrNameLst>
                                      </p:cBhvr>
                                      <p:tavLst>
                                        <p:tav tm="0">
                                          <p:val>
                                            <p:fltVal val="0"/>
                                          </p:val>
                                        </p:tav>
                                        <p:tav tm="100000">
                                          <p:val>
                                            <p:strVal val="#ppt_h"/>
                                          </p:val>
                                        </p:tav>
                                      </p:tavLst>
                                    </p:anim>
                                    <p:anim calcmode="lin" valueType="num">
                                      <p:cBhvr>
                                        <p:cTn id="33" dur="750" fill="hold"/>
                                        <p:tgtEl>
                                          <p:spTgt spid="44"/>
                                        </p:tgtEl>
                                        <p:attrNameLst>
                                          <p:attrName>ppt_x</p:attrName>
                                        </p:attrNameLst>
                                      </p:cBhvr>
                                      <p:tavLst>
                                        <p:tav tm="0" fmla="#ppt_x+(cos(-2*pi*(1-$))*-#ppt_x-sin(-2*pi*(1-$))*(1-#ppt_y))*(1-$)">
                                          <p:val>
                                            <p:fltVal val="0"/>
                                          </p:val>
                                        </p:tav>
                                        <p:tav tm="100000">
                                          <p:val>
                                            <p:fltVal val="1"/>
                                          </p:val>
                                        </p:tav>
                                      </p:tavLst>
                                    </p:anim>
                                    <p:anim calcmode="lin" valueType="num">
                                      <p:cBhvr>
                                        <p:cTn id="34" dur="750" fill="hold"/>
                                        <p:tgtEl>
                                          <p:spTgt spid="4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1">
            <a:extLst>
              <a:ext uri="{FF2B5EF4-FFF2-40B4-BE49-F238E27FC236}">
                <a16:creationId xmlns:a16="http://schemas.microsoft.com/office/drawing/2014/main" id="{9BA1932E-48E6-4911-9EFA-D7C382C1B939}"/>
              </a:ext>
            </a:extLst>
          </p:cNvPr>
          <p:cNvSpPr/>
          <p:nvPr/>
        </p:nvSpPr>
        <p:spPr>
          <a:xfrm>
            <a:off x="2123441" y="1361440"/>
            <a:ext cx="8625840" cy="2067560"/>
          </a:xfrm>
          <a:prstGeom prst="roundRect">
            <a:avLst>
              <a:gd name="adj" fmla="val 50000"/>
            </a:avLst>
          </a:prstGeom>
          <a:solidFill>
            <a:srgbClr val="FFECB0"/>
          </a:solid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defRPr/>
            </a:pPr>
            <a:r>
              <a:rPr lang="en-US" altLang="zh-CN" sz="4000" b="1" dirty="0">
                <a:solidFill>
                  <a:srgbClr val="FF0000"/>
                </a:solidFill>
                <a:latin typeface="Calibri" panose="020F0502020204030204" charset="0"/>
                <a:ea typeface="FZHei-B01S" panose="03000509000000000000" pitchFamily="65" charset="-122"/>
                <a:cs typeface="Calibri" panose="020F0502020204030204" charset="0"/>
                <a:sym typeface="+mn-lt"/>
              </a:rPr>
              <a:t>2. </a:t>
            </a:r>
            <a:r>
              <a:rPr lang="vi-VN" altLang="zh-CN" sz="4000" b="1" dirty="0">
                <a:solidFill>
                  <a:srgbClr val="FF0000"/>
                </a:solidFill>
                <a:latin typeface="Calibri" panose="020F0502020204030204" charset="0"/>
                <a:ea typeface="FZHei-B01S" panose="03000509000000000000" pitchFamily="65" charset="-122"/>
                <a:cs typeface="Calibri" panose="020F0502020204030204" charset="0"/>
                <a:sym typeface="+mn-lt"/>
              </a:rPr>
              <a:t>Chia sẻ ý kiến về những việc nên làm hoặc không nên làm để giữ gìn vệ sinh xung quanh nhà. </a:t>
            </a:r>
            <a:endParaRPr kumimoji="0" lang="en-US" altLang="zh-CN" sz="4000" b="1" i="0" u="none" strike="noStrike" kern="1200" cap="none" spc="0" normalizeH="0" baseline="0" noProof="0" dirty="0">
              <a:ln>
                <a:noFill/>
              </a:ln>
              <a:solidFill>
                <a:srgbClr val="FF0000"/>
              </a:solidFill>
              <a:effectLst/>
              <a:uLnTx/>
              <a:uFillTx/>
              <a:latin typeface="Calibri" panose="020F0502020204030204" charset="0"/>
              <a:ea typeface="FZHei-B01S" panose="03000509000000000000" pitchFamily="65" charset="-122"/>
              <a:cs typeface="Calibri" panose="020F0502020204030204" charset="0"/>
              <a:sym typeface="+mn-lt"/>
            </a:endParaRPr>
          </a:p>
        </p:txBody>
      </p:sp>
      <p:pic>
        <p:nvPicPr>
          <p:cNvPr id="3" name="Picture 2" descr="Shape&#10;&#10;Description automatically generated with medium confidence">
            <a:extLst>
              <a:ext uri="{FF2B5EF4-FFF2-40B4-BE49-F238E27FC236}">
                <a16:creationId xmlns:a16="http://schemas.microsoft.com/office/drawing/2014/main" id="{693BEAD3-4FD9-4EBE-92F3-ABD4DCB91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18800" y="0"/>
            <a:ext cx="1473200" cy="1473200"/>
          </a:xfrm>
          <a:prstGeom prst="rect">
            <a:avLst/>
          </a:prstGeom>
        </p:spPr>
      </p:pic>
    </p:spTree>
    <p:extLst>
      <p:ext uri="{BB962C8B-B14F-4D97-AF65-F5344CB8AC3E}">
        <p14:creationId xmlns:p14="http://schemas.microsoft.com/office/powerpoint/2010/main" val="16721592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3">
            <a:extLst>
              <a:ext uri="{FF2B5EF4-FFF2-40B4-BE49-F238E27FC236}">
                <a16:creationId xmlns:a16="http://schemas.microsoft.com/office/drawing/2014/main" id="{3D6B3E8B-69F9-4AA0-BD8C-F962EB7F618D}"/>
              </a:ext>
            </a:extLst>
          </p:cNvPr>
          <p:cNvGrpSpPr>
            <a:grpSpLocks/>
          </p:cNvGrpSpPr>
          <p:nvPr/>
        </p:nvGrpSpPr>
        <p:grpSpPr bwMode="auto">
          <a:xfrm>
            <a:off x="6047987" y="1371600"/>
            <a:ext cx="4098138" cy="419453"/>
            <a:chOff x="3897982" y="380673"/>
            <a:chExt cx="5425126" cy="514873"/>
          </a:xfrm>
        </p:grpSpPr>
        <p:sp>
          <p:nvSpPr>
            <p:cNvPr id="8" name="Rectangle 7">
              <a:extLst>
                <a:ext uri="{FF2B5EF4-FFF2-40B4-BE49-F238E27FC236}">
                  <a16:creationId xmlns:a16="http://schemas.microsoft.com/office/drawing/2014/main" id="{9789A476-1809-4949-9431-61676CBF8FFA}"/>
                </a:ext>
              </a:extLst>
            </p:cNvPr>
            <p:cNvSpPr/>
            <p:nvPr/>
          </p:nvSpPr>
          <p:spPr>
            <a:xfrm>
              <a:off x="4959772" y="380673"/>
              <a:ext cx="4362790" cy="3351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9" name="Rectangle 8">
              <a:extLst>
                <a:ext uri="{FF2B5EF4-FFF2-40B4-BE49-F238E27FC236}">
                  <a16:creationId xmlns:a16="http://schemas.microsoft.com/office/drawing/2014/main" id="{DDB0A7E4-4866-4310-AAC3-FB0939F5E2EB}"/>
                </a:ext>
              </a:extLst>
            </p:cNvPr>
            <p:cNvSpPr/>
            <p:nvPr/>
          </p:nvSpPr>
          <p:spPr>
            <a:xfrm>
              <a:off x="3898496" y="380673"/>
              <a:ext cx="1061277" cy="5144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grpSp>
      <p:pic>
        <p:nvPicPr>
          <p:cNvPr id="10" name="Picture 2" descr="Vector Illustration. Light Bulb With Rays Of Light. Cartoon Funny.. Royalty  Free Cliparts, Vectors, And Stock Illustration. Image 66658013.">
            <a:extLst>
              <a:ext uri="{FF2B5EF4-FFF2-40B4-BE49-F238E27FC236}">
                <a16:creationId xmlns:a16="http://schemas.microsoft.com/office/drawing/2014/main" id="{975337D3-B88F-4D9B-BA4D-2A69B645650D}"/>
              </a:ext>
            </a:extLst>
          </p:cNvPr>
          <p:cNvPicPr>
            <a:picLocks noChangeAspect="1" noChangeArrowheads="1"/>
          </p:cNvPicPr>
          <p:nvPr/>
        </p:nvPicPr>
        <p:blipFill>
          <a:blip r:embed="rId3">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201613" y="0"/>
            <a:ext cx="10064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le 7">
            <a:extLst>
              <a:ext uri="{FF2B5EF4-FFF2-40B4-BE49-F238E27FC236}">
                <a16:creationId xmlns:a16="http://schemas.microsoft.com/office/drawing/2014/main" id="{0EAF0A48-3907-4164-A18C-9C17A85903B0}"/>
              </a:ext>
            </a:extLst>
          </p:cNvPr>
          <p:cNvSpPr>
            <a:spLocks noChangeArrowheads="1"/>
          </p:cNvSpPr>
          <p:nvPr/>
        </p:nvSpPr>
        <p:spPr bwMode="auto">
          <a:xfrm>
            <a:off x="1208088" y="260350"/>
            <a:ext cx="10425112" cy="1191816"/>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lvl="0" algn="just"/>
            <a:r>
              <a:rPr lang="en-US" altLang="en-US" sz="3200" b="1" dirty="0">
                <a:solidFill>
                  <a:srgbClr val="E53238"/>
                </a:solidFill>
                <a:latin typeface="Calibri" panose="020F0502020204030204" pitchFamily="34" charset="0"/>
                <a:ea typeface="Microsoft YaHei" panose="020B0503020204020204" pitchFamily="34" charset="-122"/>
              </a:rPr>
              <a:t>2. </a:t>
            </a:r>
            <a:r>
              <a:rPr lang="vi-VN" altLang="en-US" sz="3200" b="1" dirty="0">
                <a:solidFill>
                  <a:srgbClr val="E53238"/>
                </a:solidFill>
                <a:latin typeface="Calibri" panose="020F0502020204030204" pitchFamily="34" charset="0"/>
                <a:ea typeface="Microsoft YaHei" panose="020B0503020204020204" pitchFamily="34" charset="-122"/>
              </a:rPr>
              <a:t>Em đồng tình hay không đồng tình với những việc làm nào dưới đây? Vì sao?</a:t>
            </a:r>
            <a:endPar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endParaRPr>
          </a:p>
        </p:txBody>
      </p:sp>
      <p:pic>
        <p:nvPicPr>
          <p:cNvPr id="3" name="Picture 2">
            <a:extLst>
              <a:ext uri="{FF2B5EF4-FFF2-40B4-BE49-F238E27FC236}">
                <a16:creationId xmlns:a16="http://schemas.microsoft.com/office/drawing/2014/main" id="{3625CEF1-8170-4574-8661-AB2787D983ED}"/>
              </a:ext>
            </a:extLst>
          </p:cNvPr>
          <p:cNvPicPr>
            <a:picLocks noChangeAspect="1"/>
          </p:cNvPicPr>
          <p:nvPr/>
        </p:nvPicPr>
        <p:blipFill>
          <a:blip r:embed="rId4"/>
          <a:stretch>
            <a:fillRect/>
          </a:stretch>
        </p:blipFill>
        <p:spPr>
          <a:xfrm>
            <a:off x="1029652" y="1669653"/>
            <a:ext cx="3914775" cy="4429125"/>
          </a:xfrm>
          <a:prstGeom prst="rect">
            <a:avLst/>
          </a:prstGeom>
          <a:ln>
            <a:noFill/>
          </a:ln>
          <a:effectLst>
            <a:softEdge rad="112500"/>
          </a:effectLst>
        </p:spPr>
      </p:pic>
      <p:pic>
        <p:nvPicPr>
          <p:cNvPr id="6" name="Picture 5">
            <a:extLst>
              <a:ext uri="{FF2B5EF4-FFF2-40B4-BE49-F238E27FC236}">
                <a16:creationId xmlns:a16="http://schemas.microsoft.com/office/drawing/2014/main" id="{9BEE3146-4D6F-4133-97FC-0E9BE73311F2}"/>
              </a:ext>
            </a:extLst>
          </p:cNvPr>
          <p:cNvPicPr>
            <a:picLocks noChangeAspect="1"/>
          </p:cNvPicPr>
          <p:nvPr/>
        </p:nvPicPr>
        <p:blipFill>
          <a:blip r:embed="rId5"/>
          <a:stretch>
            <a:fillRect/>
          </a:stretch>
        </p:blipFill>
        <p:spPr>
          <a:xfrm>
            <a:off x="5042219" y="1755378"/>
            <a:ext cx="3790950" cy="4343400"/>
          </a:xfrm>
          <a:prstGeom prst="rect">
            <a:avLst/>
          </a:prstGeom>
          <a:ln>
            <a:noFill/>
          </a:ln>
          <a:effectLst>
            <a:softEdge rad="112500"/>
          </a:effectLst>
        </p:spPr>
      </p:pic>
      <p:grpSp>
        <p:nvGrpSpPr>
          <p:cNvPr id="17" name="Google Shape;1023;p13">
            <a:extLst>
              <a:ext uri="{FF2B5EF4-FFF2-40B4-BE49-F238E27FC236}">
                <a16:creationId xmlns:a16="http://schemas.microsoft.com/office/drawing/2014/main" id="{24721E0E-D51A-4DAB-97CA-E8847D8C4212}"/>
              </a:ext>
            </a:extLst>
          </p:cNvPr>
          <p:cNvGrpSpPr/>
          <p:nvPr/>
        </p:nvGrpSpPr>
        <p:grpSpPr>
          <a:xfrm>
            <a:off x="8497889" y="2348551"/>
            <a:ext cx="3694112" cy="2160897"/>
            <a:chOff x="5876916" y="975793"/>
            <a:chExt cx="4684259" cy="2641495"/>
          </a:xfrm>
        </p:grpSpPr>
        <p:grpSp>
          <p:nvGrpSpPr>
            <p:cNvPr id="18" name="Google Shape;1024;p13">
              <a:extLst>
                <a:ext uri="{FF2B5EF4-FFF2-40B4-BE49-F238E27FC236}">
                  <a16:creationId xmlns:a16="http://schemas.microsoft.com/office/drawing/2014/main" id="{7461D846-8D86-47D2-951C-294700B2553F}"/>
                </a:ext>
              </a:extLst>
            </p:cNvPr>
            <p:cNvGrpSpPr/>
            <p:nvPr/>
          </p:nvGrpSpPr>
          <p:grpSpPr>
            <a:xfrm>
              <a:off x="5876916" y="975793"/>
              <a:ext cx="4684259" cy="2113916"/>
              <a:chOff x="2387762" y="551055"/>
              <a:chExt cx="7051289" cy="3182111"/>
            </a:xfrm>
          </p:grpSpPr>
          <p:pic>
            <p:nvPicPr>
              <p:cNvPr id="20" name="Google Shape;1025;p13" descr="2">
                <a:extLst>
                  <a:ext uri="{FF2B5EF4-FFF2-40B4-BE49-F238E27FC236}">
                    <a16:creationId xmlns:a16="http://schemas.microsoft.com/office/drawing/2014/main" id="{4EBFAF83-B74A-4053-9954-78205D85A203}"/>
                  </a:ext>
                </a:extLst>
              </p:cNvPr>
              <p:cNvPicPr preferRelativeResize="0"/>
              <p:nvPr/>
            </p:nvPicPr>
            <p:blipFill rotWithShape="1">
              <a:blip r:embed="rId6">
                <a:alphaModFix/>
              </a:blip>
              <a:srcRect/>
              <a:stretch/>
            </p:blipFill>
            <p:spPr>
              <a:xfrm>
                <a:off x="4238307" y="551055"/>
                <a:ext cx="3689350" cy="3127375"/>
              </a:xfrm>
              <a:prstGeom prst="rect">
                <a:avLst/>
              </a:prstGeom>
              <a:noFill/>
              <a:ln>
                <a:noFill/>
              </a:ln>
            </p:spPr>
          </p:pic>
          <p:pic>
            <p:nvPicPr>
              <p:cNvPr id="21" name="Google Shape;1026;p13" descr="1">
                <a:extLst>
                  <a:ext uri="{FF2B5EF4-FFF2-40B4-BE49-F238E27FC236}">
                    <a16:creationId xmlns:a16="http://schemas.microsoft.com/office/drawing/2014/main" id="{CD64F400-7564-45D4-B8AE-29D8DED0BC2F}"/>
                  </a:ext>
                </a:extLst>
              </p:cNvPr>
              <p:cNvPicPr preferRelativeResize="0"/>
              <p:nvPr/>
            </p:nvPicPr>
            <p:blipFill rotWithShape="1">
              <a:blip r:embed="rId7">
                <a:alphaModFix/>
              </a:blip>
              <a:srcRect/>
              <a:stretch/>
            </p:blipFill>
            <p:spPr>
              <a:xfrm>
                <a:off x="5999058" y="790165"/>
                <a:ext cx="3439993" cy="2915633"/>
              </a:xfrm>
              <a:prstGeom prst="rect">
                <a:avLst/>
              </a:prstGeom>
              <a:noFill/>
              <a:ln>
                <a:noFill/>
              </a:ln>
            </p:spPr>
          </p:pic>
          <p:pic>
            <p:nvPicPr>
              <p:cNvPr id="22" name="Google Shape;1027;p13" descr="3">
                <a:extLst>
                  <a:ext uri="{FF2B5EF4-FFF2-40B4-BE49-F238E27FC236}">
                    <a16:creationId xmlns:a16="http://schemas.microsoft.com/office/drawing/2014/main" id="{2B0D65A2-5B2B-4B16-9BD0-53EB7C883367}"/>
                  </a:ext>
                </a:extLst>
              </p:cNvPr>
              <p:cNvPicPr preferRelativeResize="0"/>
              <p:nvPr/>
            </p:nvPicPr>
            <p:blipFill rotWithShape="1">
              <a:blip r:embed="rId8">
                <a:alphaModFix/>
              </a:blip>
              <a:srcRect/>
              <a:stretch/>
            </p:blipFill>
            <p:spPr>
              <a:xfrm flipH="1">
                <a:off x="2387762" y="872971"/>
                <a:ext cx="3374585" cy="2860195"/>
              </a:xfrm>
              <a:prstGeom prst="rect">
                <a:avLst/>
              </a:prstGeom>
              <a:noFill/>
              <a:ln>
                <a:noFill/>
              </a:ln>
            </p:spPr>
          </p:pic>
        </p:grpSp>
        <p:sp>
          <p:nvSpPr>
            <p:cNvPr id="19" name="Google Shape;1028;p13">
              <a:extLst>
                <a:ext uri="{FF2B5EF4-FFF2-40B4-BE49-F238E27FC236}">
                  <a16:creationId xmlns:a16="http://schemas.microsoft.com/office/drawing/2014/main" id="{7957D1AE-3FDD-40A1-9E8C-5D145BCF8D31}"/>
                </a:ext>
              </a:extLst>
            </p:cNvPr>
            <p:cNvSpPr/>
            <p:nvPr/>
          </p:nvSpPr>
          <p:spPr>
            <a:xfrm>
              <a:off x="6714251" y="2510908"/>
              <a:ext cx="3495263" cy="1106380"/>
            </a:xfrm>
            <a:prstGeom prst="roundRect">
              <a:avLst>
                <a:gd name="adj" fmla="val 16667"/>
              </a:avLst>
            </a:prstGeom>
            <a:solidFill>
              <a:schemeClr val="lt1"/>
            </a:solid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Thảo</a:t>
              </a:r>
              <a:r>
                <a:rPr lang="en-US" sz="3200" b="1" dirty="0">
                  <a:solidFill>
                    <a:srgbClr val="C00000"/>
                  </a:solidFill>
                  <a:latin typeface="Arial"/>
                  <a:ea typeface="Arial"/>
                  <a:cs typeface="Arial"/>
                  <a:sym typeface="Arial"/>
                </a:rPr>
                <a:t> </a:t>
              </a:r>
              <a:r>
                <a:rPr lang="en-US" sz="3200" b="1" dirty="0" err="1">
                  <a:solidFill>
                    <a:srgbClr val="C00000"/>
                  </a:solidFill>
                  <a:latin typeface="Arial"/>
                  <a:ea typeface="Arial"/>
                  <a:cs typeface="Arial"/>
                  <a:sym typeface="Arial"/>
                </a:rPr>
                <a:t>luận</a:t>
              </a:r>
              <a:endParaRPr lang="en-US" sz="3200" b="1" dirty="0">
                <a:solidFill>
                  <a:srgbClr val="C00000"/>
                </a:solidFill>
                <a:latin typeface="Arial"/>
                <a:ea typeface="Arial"/>
                <a:cs typeface="Arial"/>
                <a:sym typeface="Arial"/>
              </a:endParaRPr>
            </a:p>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nhóm</a:t>
              </a:r>
              <a:r>
                <a:rPr lang="en-US" sz="3200" b="1" dirty="0">
                  <a:solidFill>
                    <a:srgbClr val="C00000"/>
                  </a:solidFill>
                  <a:latin typeface="Arial"/>
                  <a:ea typeface="Arial"/>
                  <a:cs typeface="Arial"/>
                  <a:sym typeface="Arial"/>
                </a:rPr>
                <a:t> 4</a:t>
              </a:r>
              <a:endParaRPr dirty="0"/>
            </a:p>
          </p:txBody>
        </p:sp>
      </p:grpSp>
    </p:spTree>
    <p:extLst>
      <p:ext uri="{BB962C8B-B14F-4D97-AF65-F5344CB8AC3E}">
        <p14:creationId xmlns:p14="http://schemas.microsoft.com/office/powerpoint/2010/main" val="17310819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F6D77B-384D-47AB-BE7F-5483A8EEDBAE}"/>
              </a:ext>
            </a:extLst>
          </p:cNvPr>
          <p:cNvPicPr>
            <a:picLocks noChangeAspect="1"/>
          </p:cNvPicPr>
          <p:nvPr/>
        </p:nvPicPr>
        <p:blipFill>
          <a:blip r:embed="rId3"/>
          <a:stretch>
            <a:fillRect/>
          </a:stretch>
        </p:blipFill>
        <p:spPr>
          <a:xfrm>
            <a:off x="3139440" y="548640"/>
            <a:ext cx="7010400" cy="943704"/>
          </a:xfrm>
          <a:prstGeom prst="rect">
            <a:avLst/>
          </a:prstGeom>
        </p:spPr>
      </p:pic>
      <p:sp>
        <p:nvSpPr>
          <p:cNvPr id="5" name="Speech Bubble: Rectangle with Corners Rounded 4">
            <a:extLst>
              <a:ext uri="{FF2B5EF4-FFF2-40B4-BE49-F238E27FC236}">
                <a16:creationId xmlns:a16="http://schemas.microsoft.com/office/drawing/2014/main" id="{634DE748-C8CD-4334-85FC-540ADCCD9880}"/>
              </a:ext>
            </a:extLst>
          </p:cNvPr>
          <p:cNvSpPr/>
          <p:nvPr/>
        </p:nvSpPr>
        <p:spPr>
          <a:xfrm flipH="1">
            <a:off x="4435982" y="1923652"/>
            <a:ext cx="7376606" cy="3186827"/>
          </a:xfrm>
          <a:prstGeom prst="wedgeRoundRectCallout">
            <a:avLst>
              <a:gd name="adj1" fmla="val 42483"/>
              <a:gd name="adj2" fmla="val 58854"/>
              <a:gd name="adj3" fmla="val 16667"/>
            </a:avLst>
          </a:prstGeom>
          <a:solidFill>
            <a:sysClr val="window" lastClr="FFFFFF"/>
          </a:solidFill>
          <a:ln w="57150" cap="flat" cmpd="sng" algn="ctr">
            <a:solidFill>
              <a:srgbClr val="FF0000"/>
            </a:solidFill>
            <a:prstDash val="solid"/>
            <a:miter lim="800000"/>
          </a:ln>
          <a:effectLst/>
        </p:spPr>
        <p:txBody>
          <a:bodyPr rtlCol="0" anchor="ctr"/>
          <a:lstStyle/>
          <a:p>
            <a:pPr marL="457200" lvl="0" indent="-457200" algn="just">
              <a:buFont typeface="Arial" panose="020B0604020202020204" pitchFamily="34" charset="0"/>
              <a:buChar char="•"/>
            </a:pPr>
            <a:r>
              <a:rPr lang="vi-VN" sz="3200" b="1" kern="0" dirty="0">
                <a:solidFill>
                  <a:srgbClr val="FF0000"/>
                </a:solidFill>
                <a:latin typeface="Calibri" panose="020F0502020204030204" pitchFamily="34" charset="0"/>
                <a:cs typeface="Calibri" panose="020F0502020204030204" pitchFamily="34" charset="0"/>
              </a:rPr>
              <a:t>Đồng tình</a:t>
            </a:r>
            <a:endParaRPr lang="en-US" sz="3200" b="1" kern="0" dirty="0">
              <a:solidFill>
                <a:srgbClr val="FF0000"/>
              </a:solidFill>
              <a:latin typeface="Calibri" panose="020F0502020204030204" pitchFamily="34" charset="0"/>
              <a:cs typeface="Calibri" panose="020F0502020204030204" pitchFamily="34" charset="0"/>
            </a:endParaRPr>
          </a:p>
          <a:p>
            <a:pPr lvl="0" algn="just"/>
            <a:r>
              <a:rPr lang="en-US" sz="3200" kern="0" dirty="0">
                <a:solidFill>
                  <a:srgbClr val="002060"/>
                </a:solidFill>
                <a:latin typeface="Calibri" panose="020F0502020204030204" pitchFamily="34" charset="0"/>
                <a:cs typeface="Calibri" panose="020F0502020204030204" pitchFamily="34" charset="0"/>
              </a:rPr>
              <a:t>=&gt; </a:t>
            </a:r>
            <a:r>
              <a:rPr lang="en-US" sz="3200" kern="0" dirty="0" err="1">
                <a:solidFill>
                  <a:srgbClr val="002060"/>
                </a:solidFill>
                <a:latin typeface="Calibri" panose="020F0502020204030204" pitchFamily="34" charset="0"/>
                <a:cs typeface="Calibri" panose="020F0502020204030204" pitchFamily="34" charset="0"/>
              </a:rPr>
              <a:t>Vì</a:t>
            </a:r>
            <a:r>
              <a:rPr lang="en-US" sz="3200" kern="0" dirty="0">
                <a:solidFill>
                  <a:srgbClr val="002060"/>
                </a:solidFill>
                <a:latin typeface="Calibri" panose="020F0502020204030204" pitchFamily="34" charset="0"/>
                <a:cs typeface="Calibri" panose="020F0502020204030204" pitchFamily="34" charset="0"/>
              </a:rPr>
              <a:t> </a:t>
            </a:r>
            <a:r>
              <a:rPr lang="vi-VN" sz="3200" kern="0" dirty="0">
                <a:solidFill>
                  <a:srgbClr val="002060"/>
                </a:solidFill>
                <a:latin typeface="Calibri" panose="020F0502020204030204" pitchFamily="34" charset="0"/>
                <a:cs typeface="Calibri" panose="020F0502020204030204" pitchFamily="34" charset="0"/>
              </a:rPr>
              <a:t>mọi người đang vệ sinh khu vực chung trong khu dân cư như quét dọn, lau chùi các lan can, cầu thang,… để giữ chung cư luôn sạch sẽ, thoáng đãng. </a:t>
            </a:r>
            <a:endParaRPr kumimoji="0" lang="en-US" sz="32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EAAEB14-A0FE-4FB2-927E-8DC9B9C12268}"/>
              </a:ext>
            </a:extLst>
          </p:cNvPr>
          <p:cNvPicPr>
            <a:picLocks noChangeAspect="1"/>
          </p:cNvPicPr>
          <p:nvPr/>
        </p:nvPicPr>
        <p:blipFill>
          <a:blip r:embed="rId4"/>
          <a:stretch>
            <a:fillRect/>
          </a:stretch>
        </p:blipFill>
        <p:spPr>
          <a:xfrm>
            <a:off x="379412" y="1629013"/>
            <a:ext cx="3914775" cy="4429125"/>
          </a:xfrm>
          <a:prstGeom prst="rect">
            <a:avLst/>
          </a:prstGeom>
          <a:ln>
            <a:noFill/>
          </a:ln>
          <a:effectLst>
            <a:softEdge rad="112500"/>
          </a:effectLst>
        </p:spPr>
      </p:pic>
    </p:spTree>
    <p:extLst>
      <p:ext uri="{BB962C8B-B14F-4D97-AF65-F5344CB8AC3E}">
        <p14:creationId xmlns:p14="http://schemas.microsoft.com/office/powerpoint/2010/main" val="2943588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F6D77B-384D-47AB-BE7F-5483A8EEDBAE}"/>
              </a:ext>
            </a:extLst>
          </p:cNvPr>
          <p:cNvPicPr>
            <a:picLocks noChangeAspect="1"/>
          </p:cNvPicPr>
          <p:nvPr/>
        </p:nvPicPr>
        <p:blipFill>
          <a:blip r:embed="rId3"/>
          <a:stretch>
            <a:fillRect/>
          </a:stretch>
        </p:blipFill>
        <p:spPr>
          <a:xfrm>
            <a:off x="3007360" y="422737"/>
            <a:ext cx="7010400" cy="943704"/>
          </a:xfrm>
          <a:prstGeom prst="rect">
            <a:avLst/>
          </a:prstGeom>
        </p:spPr>
      </p:pic>
      <p:sp>
        <p:nvSpPr>
          <p:cNvPr id="5" name="Speech Bubble: Rectangle with Corners Rounded 4">
            <a:extLst>
              <a:ext uri="{FF2B5EF4-FFF2-40B4-BE49-F238E27FC236}">
                <a16:creationId xmlns:a16="http://schemas.microsoft.com/office/drawing/2014/main" id="{634DE748-C8CD-4334-85FC-540ADCCD9880}"/>
              </a:ext>
            </a:extLst>
          </p:cNvPr>
          <p:cNvSpPr/>
          <p:nvPr/>
        </p:nvSpPr>
        <p:spPr>
          <a:xfrm flipH="1">
            <a:off x="4435982" y="1923652"/>
            <a:ext cx="7376606" cy="3186827"/>
          </a:xfrm>
          <a:prstGeom prst="wedgeRoundRectCallout">
            <a:avLst>
              <a:gd name="adj1" fmla="val 42483"/>
              <a:gd name="adj2" fmla="val 58854"/>
              <a:gd name="adj3" fmla="val 16667"/>
            </a:avLst>
          </a:prstGeom>
          <a:solidFill>
            <a:sysClr val="window" lastClr="FFFFFF"/>
          </a:solidFill>
          <a:ln w="57150" cap="flat" cmpd="sng" algn="ctr">
            <a:solidFill>
              <a:srgbClr val="FF0000"/>
            </a:solidFill>
            <a:prstDash val="solid"/>
            <a:miter lim="800000"/>
          </a:ln>
          <a:effectLst/>
        </p:spPr>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b="1" kern="0" dirty="0" err="1">
                <a:solidFill>
                  <a:srgbClr val="FF0000"/>
                </a:solidFill>
                <a:latin typeface="Arial" panose="020B0604020202020204" pitchFamily="34" charset="0"/>
                <a:cs typeface="Arial" panose="020B0604020202020204" pitchFamily="34" charset="0"/>
              </a:rPr>
              <a:t>Không</a:t>
            </a:r>
            <a:r>
              <a:rPr lang="en-US" sz="3200" b="1" kern="0" dirty="0">
                <a:solidFill>
                  <a:srgbClr val="FF0000"/>
                </a:solidFill>
                <a:latin typeface="Arial" panose="020B0604020202020204" pitchFamily="34" charset="0"/>
                <a:cs typeface="Arial" panose="020B0604020202020204" pitchFamily="34" charset="0"/>
              </a:rPr>
              <a:t> đ</a:t>
            </a:r>
            <a:r>
              <a:rPr kumimoji="0" lang="vi-VN"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ồng tình</a:t>
            </a:r>
            <a:endParaRPr kumimoji="0" lang="en-US" sz="3200" b="1" i="0"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algn="just"/>
            <a:r>
              <a:rPr kumimoji="0" lang="en-US" sz="3200" b="0" i="0" u="none" strike="noStrike" kern="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=&gt; </a:t>
            </a:r>
            <a:r>
              <a:rPr lang="en-US" sz="3200" dirty="0" err="1">
                <a:latin typeface="Arial" panose="020B0604020202020204" pitchFamily="34" charset="0"/>
                <a:cs typeface="Arial" panose="020B0604020202020204" pitchFamily="34" charset="0"/>
              </a:rPr>
              <a:t>vì</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một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đang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rửa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xe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máy</a:t>
            </a:r>
            <a:r>
              <a:rPr lang="en-US" sz="3200" dirty="0">
                <a:latin typeface="Arial" panose="020B0604020202020204" pitchFamily="34" charset="0"/>
                <a:cs typeface="Arial" panose="020B0604020202020204" pitchFamily="34" charset="0"/>
              </a:rPr>
              <a:t> ở </a:t>
            </a:r>
            <a:r>
              <a:rPr lang="en-US" sz="3200" dirty="0" err="1">
                <a:latin typeface="Arial" panose="020B0604020202020204" pitchFamily="34" charset="0"/>
                <a:cs typeface="Arial" panose="020B0604020202020204" pitchFamily="34" charset="0"/>
              </a:rPr>
              <a:t>hè</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nhà</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xả</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nước</a:t>
            </a:r>
            <a:r>
              <a:rPr lang="en-US" sz="3200" dirty="0">
                <a:latin typeface="Arial" panose="020B0604020202020204" pitchFamily="34" charset="0"/>
                <a:cs typeface="Arial" panose="020B0604020202020204" pitchFamily="34" charset="0"/>
              </a:rPr>
              <a:t> ra </a:t>
            </a:r>
            <a:r>
              <a:rPr lang="en-US" sz="3200" dirty="0" err="1">
                <a:latin typeface="Arial" panose="020B0604020202020204" pitchFamily="34" charset="0"/>
                <a:cs typeface="Arial" panose="020B0604020202020204" pitchFamily="34" charset="0"/>
              </a:rPr>
              <a:t>đường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gây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mất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mĩ</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đường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phố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ảnh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hưởng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người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đường</a:t>
            </a:r>
            <a:r>
              <a:rPr lang="en-US" sz="3200" dirty="0">
                <a:latin typeface="Arial" panose="020B0604020202020204" pitchFamily="34" charset="0"/>
                <a:cs typeface="Arial" panose="020B0604020202020204" pitchFamily="34" charset="0"/>
              </a:rPr>
              <a:t>.</a:t>
            </a:r>
          </a:p>
        </p:txBody>
      </p:sp>
      <p:pic>
        <p:nvPicPr>
          <p:cNvPr id="6" name="Picture 5">
            <a:extLst>
              <a:ext uri="{FF2B5EF4-FFF2-40B4-BE49-F238E27FC236}">
                <a16:creationId xmlns:a16="http://schemas.microsoft.com/office/drawing/2014/main" id="{872041B8-72BB-4D4C-8AF7-80A3FD95BF00}"/>
              </a:ext>
            </a:extLst>
          </p:cNvPr>
          <p:cNvPicPr>
            <a:picLocks noChangeAspect="1"/>
          </p:cNvPicPr>
          <p:nvPr/>
        </p:nvPicPr>
        <p:blipFill>
          <a:blip r:embed="rId4"/>
          <a:stretch>
            <a:fillRect/>
          </a:stretch>
        </p:blipFill>
        <p:spPr>
          <a:xfrm>
            <a:off x="695325" y="1552178"/>
            <a:ext cx="3790950" cy="4343400"/>
          </a:xfrm>
          <a:prstGeom prst="rect">
            <a:avLst/>
          </a:prstGeom>
          <a:ln>
            <a:noFill/>
          </a:ln>
          <a:effectLst>
            <a:softEdge rad="112500"/>
          </a:effectLst>
        </p:spPr>
      </p:pic>
    </p:spTree>
    <p:extLst>
      <p:ext uri="{BB962C8B-B14F-4D97-AF65-F5344CB8AC3E}">
        <p14:creationId xmlns:p14="http://schemas.microsoft.com/office/powerpoint/2010/main" val="1313315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073AE05-7BBD-4B70-A03E-2D8B1FC49336}"/>
              </a:ext>
            </a:extLst>
          </p:cNvPr>
          <p:cNvSpPr/>
          <p:nvPr/>
        </p:nvSpPr>
        <p:spPr>
          <a:xfrm>
            <a:off x="3205908" y="2434728"/>
            <a:ext cx="5541485" cy="14101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5" name="Picture 4">
            <a:extLst>
              <a:ext uri="{FF2B5EF4-FFF2-40B4-BE49-F238E27FC236}">
                <a16:creationId xmlns:a16="http://schemas.microsoft.com/office/drawing/2014/main" id="{5078DA27-5B71-47BB-A9B3-6B210041D0FD}"/>
              </a:ext>
            </a:extLst>
          </p:cNvPr>
          <p:cNvPicPr>
            <a:picLocks noChangeAspect="1"/>
          </p:cNvPicPr>
          <p:nvPr/>
        </p:nvPicPr>
        <p:blipFill>
          <a:blip r:embed="rId3"/>
          <a:stretch>
            <a:fillRect/>
          </a:stretch>
        </p:blipFill>
        <p:spPr>
          <a:xfrm>
            <a:off x="3596422" y="2434728"/>
            <a:ext cx="4999153" cy="1780186"/>
          </a:xfrm>
          <a:prstGeom prst="rect">
            <a:avLst/>
          </a:prstGeom>
        </p:spPr>
      </p:pic>
    </p:spTree>
    <p:extLst>
      <p:ext uri="{BB962C8B-B14F-4D97-AF65-F5344CB8AC3E}">
        <p14:creationId xmlns:p14="http://schemas.microsoft.com/office/powerpoint/2010/main" val="350085258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pic>
        <p:nvPicPr>
          <p:cNvPr id="4" name="Picture 3" descr="C:\Users\ADMIN\Desktop\Tai nguyen thiet ke tro choi\Angry birds epic birds\1505573783630 (2).png">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3" name="Anpan-Man-s-March-Various-Artist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71800" y="304800"/>
            <a:ext cx="609600" cy="609600"/>
          </a:xfrm>
          <a:prstGeom prst="rect">
            <a:avLst/>
          </a:prstGeom>
        </p:spPr>
      </p:pic>
      <p:sp>
        <p:nvSpPr>
          <p:cNvPr id="8" name="TextBox 7"/>
          <p:cNvSpPr txBox="1"/>
          <p:nvPr/>
        </p:nvSpPr>
        <p:spPr>
          <a:xfrm>
            <a:off x="4038600" y="2590801"/>
            <a:ext cx="4773168" cy="1086209"/>
          </a:xfrm>
          <a:prstGeom prst="rect">
            <a:avLst/>
          </a:prstGeom>
          <a:noFill/>
        </p:spPr>
        <p:txBody>
          <a:bodyPr>
            <a:prstTxWarp prst="textStop">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srgbClr val="4BACC6">
                      <a:lumMod val="60000"/>
                      <a:lumOff val="40000"/>
                    </a:srgbClr>
                  </a:outerShdw>
                </a:effectLst>
                <a:uLnTx/>
                <a:uFillTx/>
                <a:latin typeface="Times New Roman" panose="02020603050405020304" pitchFamily="18" charset="0"/>
                <a:ea typeface="+mn-ea"/>
                <a:cs typeface="Times New Roman" panose="02020603050405020304" pitchFamily="18" charset="0"/>
              </a:rPr>
              <a:t> Ôn và khởi động</a:t>
            </a:r>
          </a:p>
        </p:txBody>
      </p:sp>
    </p:spTree>
    <p:extLst>
      <p:ext uri="{BB962C8B-B14F-4D97-AF65-F5344CB8AC3E}">
        <p14:creationId xmlns:p14="http://schemas.microsoft.com/office/powerpoint/2010/main" val="1845692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6">
                <p:cTn id="12" repeatCount="indefinite" fill="hold" display="0">
                  <p:stCondLst>
                    <p:cond delay="indefinite"/>
                  </p:stCondLst>
                  <p:endCondLst>
                    <p:cond evt="onStopAudio" delay="0">
                      <p:tgtEl>
                        <p:sldTgt/>
                      </p:tgtEl>
                    </p:cond>
                  </p:endCondLst>
                </p:cTn>
                <p:tgtEl>
                  <p:spTgt spid="3"/>
                </p:tgtEl>
              </p:cMediaNode>
            </p:audio>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1">
            <a:extLst>
              <a:ext uri="{FF2B5EF4-FFF2-40B4-BE49-F238E27FC236}">
                <a16:creationId xmlns:a16="http://schemas.microsoft.com/office/drawing/2014/main" id="{9BA1932E-48E6-4911-9EFA-D7C382C1B939}"/>
              </a:ext>
            </a:extLst>
          </p:cNvPr>
          <p:cNvSpPr/>
          <p:nvPr/>
        </p:nvSpPr>
        <p:spPr>
          <a:xfrm>
            <a:off x="2722881" y="1798320"/>
            <a:ext cx="7477759" cy="1280160"/>
          </a:xfrm>
          <a:prstGeom prst="roundRect">
            <a:avLst>
              <a:gd name="adj" fmla="val 50000"/>
            </a:avLst>
          </a:prstGeom>
          <a:solidFill>
            <a:srgbClr val="FFECB0"/>
          </a:solid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defRPr/>
            </a:pPr>
            <a:r>
              <a:rPr lang="en-US" altLang="zh-CN" sz="6000" b="1" dirty="0">
                <a:solidFill>
                  <a:srgbClr val="FF0000"/>
                </a:solidFill>
                <a:latin typeface="Calibri" panose="020F0502020204030204" charset="0"/>
                <a:ea typeface="FZHei-B01S" panose="03000509000000000000" pitchFamily="65" charset="-122"/>
                <a:cs typeface="Calibri" panose="020F0502020204030204" charset="0"/>
                <a:sym typeface="+mn-lt"/>
              </a:rPr>
              <a:t>3. </a:t>
            </a:r>
            <a:r>
              <a:rPr lang="en-US" altLang="zh-CN" sz="6000" b="1" dirty="0" err="1">
                <a:solidFill>
                  <a:srgbClr val="FF0000"/>
                </a:solidFill>
                <a:latin typeface="Calibri" panose="020F0502020204030204" charset="0"/>
                <a:ea typeface="FZHei-B01S" panose="03000509000000000000" pitchFamily="65" charset="-122"/>
                <a:cs typeface="Calibri" panose="020F0502020204030204" charset="0"/>
                <a:sym typeface="+mn-lt"/>
              </a:rPr>
              <a:t>Xử</a:t>
            </a:r>
            <a:r>
              <a:rPr lang="en-US" altLang="zh-CN" sz="6000" b="1" dirty="0">
                <a:solidFill>
                  <a:srgbClr val="FF0000"/>
                </a:solidFill>
                <a:latin typeface="Calibri" panose="020F0502020204030204" charset="0"/>
                <a:ea typeface="FZHei-B01S" panose="03000509000000000000" pitchFamily="65" charset="-122"/>
                <a:cs typeface="Calibri" panose="020F0502020204030204" charset="0"/>
                <a:sym typeface="+mn-lt"/>
              </a:rPr>
              <a:t> </a:t>
            </a:r>
            <a:r>
              <a:rPr lang="en-US" altLang="zh-CN" sz="6000" b="1" dirty="0" err="1">
                <a:solidFill>
                  <a:srgbClr val="FF0000"/>
                </a:solidFill>
                <a:latin typeface="Calibri" panose="020F0502020204030204" charset="0"/>
                <a:ea typeface="FZHei-B01S" panose="03000509000000000000" pitchFamily="65" charset="-122"/>
                <a:cs typeface="Calibri" panose="020F0502020204030204" charset="0"/>
                <a:sym typeface="+mn-lt"/>
              </a:rPr>
              <a:t>lí</a:t>
            </a:r>
            <a:r>
              <a:rPr lang="en-US" altLang="zh-CN" sz="6000" b="1" dirty="0">
                <a:solidFill>
                  <a:srgbClr val="FF0000"/>
                </a:solidFill>
                <a:latin typeface="Calibri" panose="020F0502020204030204" charset="0"/>
                <a:ea typeface="FZHei-B01S" panose="03000509000000000000" pitchFamily="65" charset="-122"/>
                <a:cs typeface="Calibri" panose="020F0502020204030204" charset="0"/>
                <a:sym typeface="+mn-lt"/>
              </a:rPr>
              <a:t> </a:t>
            </a:r>
            <a:r>
              <a:rPr lang="en-US" altLang="zh-CN" sz="6000" b="1" dirty="0" err="1">
                <a:solidFill>
                  <a:srgbClr val="FF0000"/>
                </a:solidFill>
                <a:latin typeface="Calibri" panose="020F0502020204030204" charset="0"/>
                <a:ea typeface="FZHei-B01S" panose="03000509000000000000" pitchFamily="65" charset="-122"/>
                <a:cs typeface="Calibri" panose="020F0502020204030204" charset="0"/>
                <a:sym typeface="+mn-lt"/>
              </a:rPr>
              <a:t>tình</a:t>
            </a:r>
            <a:r>
              <a:rPr lang="en-US" altLang="zh-CN" sz="6000" b="1" dirty="0">
                <a:solidFill>
                  <a:srgbClr val="FF0000"/>
                </a:solidFill>
                <a:latin typeface="Calibri" panose="020F0502020204030204" charset="0"/>
                <a:ea typeface="FZHei-B01S" panose="03000509000000000000" pitchFamily="65" charset="-122"/>
                <a:cs typeface="Calibri" panose="020F0502020204030204" charset="0"/>
                <a:sym typeface="+mn-lt"/>
              </a:rPr>
              <a:t> </a:t>
            </a:r>
            <a:r>
              <a:rPr lang="en-US" altLang="zh-CN" sz="6000" b="1" dirty="0" err="1">
                <a:solidFill>
                  <a:srgbClr val="FF0000"/>
                </a:solidFill>
                <a:latin typeface="Calibri" panose="020F0502020204030204" charset="0"/>
                <a:ea typeface="FZHei-B01S" panose="03000509000000000000" pitchFamily="65" charset="-122"/>
                <a:cs typeface="Calibri" panose="020F0502020204030204" charset="0"/>
                <a:sym typeface="+mn-lt"/>
              </a:rPr>
              <a:t>huống</a:t>
            </a:r>
            <a:endParaRPr kumimoji="0" lang="en-US" altLang="zh-CN" sz="6000" b="1" i="0" u="none" strike="noStrike" kern="1200" cap="none" spc="0" normalizeH="0" baseline="0" noProof="0" dirty="0">
              <a:ln>
                <a:noFill/>
              </a:ln>
              <a:solidFill>
                <a:srgbClr val="FF0000"/>
              </a:solidFill>
              <a:effectLst/>
              <a:uLnTx/>
              <a:uFillTx/>
              <a:latin typeface="Calibri" panose="020F0502020204030204" charset="0"/>
              <a:ea typeface="FZHei-B01S" panose="03000509000000000000" pitchFamily="65" charset="-122"/>
              <a:cs typeface="Calibri" panose="020F0502020204030204" charset="0"/>
              <a:sym typeface="+mn-lt"/>
            </a:endParaRPr>
          </a:p>
        </p:txBody>
      </p:sp>
    </p:spTree>
    <p:extLst>
      <p:ext uri="{BB962C8B-B14F-4D97-AF65-F5344CB8AC3E}">
        <p14:creationId xmlns:p14="http://schemas.microsoft.com/office/powerpoint/2010/main" val="6285198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3">
            <a:extLst>
              <a:ext uri="{FF2B5EF4-FFF2-40B4-BE49-F238E27FC236}">
                <a16:creationId xmlns:a16="http://schemas.microsoft.com/office/drawing/2014/main" id="{3D6B3E8B-69F9-4AA0-BD8C-F962EB7F618D}"/>
              </a:ext>
            </a:extLst>
          </p:cNvPr>
          <p:cNvGrpSpPr>
            <a:grpSpLocks/>
          </p:cNvGrpSpPr>
          <p:nvPr/>
        </p:nvGrpSpPr>
        <p:grpSpPr bwMode="auto">
          <a:xfrm>
            <a:off x="6047987" y="1371600"/>
            <a:ext cx="4098138" cy="419453"/>
            <a:chOff x="3897982" y="380673"/>
            <a:chExt cx="5425126" cy="514873"/>
          </a:xfrm>
        </p:grpSpPr>
        <p:sp>
          <p:nvSpPr>
            <p:cNvPr id="8" name="Rectangle 7">
              <a:extLst>
                <a:ext uri="{FF2B5EF4-FFF2-40B4-BE49-F238E27FC236}">
                  <a16:creationId xmlns:a16="http://schemas.microsoft.com/office/drawing/2014/main" id="{9789A476-1809-4949-9431-61676CBF8FFA}"/>
                </a:ext>
              </a:extLst>
            </p:cNvPr>
            <p:cNvSpPr/>
            <p:nvPr/>
          </p:nvSpPr>
          <p:spPr>
            <a:xfrm>
              <a:off x="4959772" y="380673"/>
              <a:ext cx="4362790" cy="3351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9" name="Rectangle 8">
              <a:extLst>
                <a:ext uri="{FF2B5EF4-FFF2-40B4-BE49-F238E27FC236}">
                  <a16:creationId xmlns:a16="http://schemas.microsoft.com/office/drawing/2014/main" id="{DDB0A7E4-4866-4310-AAC3-FB0939F5E2EB}"/>
                </a:ext>
              </a:extLst>
            </p:cNvPr>
            <p:cNvSpPr/>
            <p:nvPr/>
          </p:nvSpPr>
          <p:spPr>
            <a:xfrm>
              <a:off x="3898496" y="380673"/>
              <a:ext cx="1061277" cy="5144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grpSp>
      <p:pic>
        <p:nvPicPr>
          <p:cNvPr id="10" name="Picture 2" descr="Vector Illustration. Light Bulb With Rays Of Light. Cartoon Funny.. Royalty  Free Cliparts, Vectors, And Stock Illustration. Image 66658013.">
            <a:extLst>
              <a:ext uri="{FF2B5EF4-FFF2-40B4-BE49-F238E27FC236}">
                <a16:creationId xmlns:a16="http://schemas.microsoft.com/office/drawing/2014/main" id="{975337D3-B88F-4D9B-BA4D-2A69B645650D}"/>
              </a:ext>
            </a:extLst>
          </p:cNvPr>
          <p:cNvPicPr>
            <a:picLocks noChangeAspect="1" noChangeArrowheads="1"/>
          </p:cNvPicPr>
          <p:nvPr/>
        </p:nvPicPr>
        <p:blipFill>
          <a:blip r:embed="rId3">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201613" y="0"/>
            <a:ext cx="10064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le 7">
            <a:extLst>
              <a:ext uri="{FF2B5EF4-FFF2-40B4-BE49-F238E27FC236}">
                <a16:creationId xmlns:a16="http://schemas.microsoft.com/office/drawing/2014/main" id="{0EAF0A48-3907-4164-A18C-9C17A85903B0}"/>
              </a:ext>
            </a:extLst>
          </p:cNvPr>
          <p:cNvSpPr>
            <a:spLocks noChangeArrowheads="1"/>
          </p:cNvSpPr>
          <p:nvPr/>
        </p:nvSpPr>
        <p:spPr bwMode="auto">
          <a:xfrm>
            <a:off x="1208088" y="260350"/>
            <a:ext cx="10425112" cy="646986"/>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a:solidFill>
                  <a:schemeClr val="tx1"/>
                </a:solidFill>
                <a:latin typeface="Arial" panose="020B0604020202020204" pitchFamily="34" charset="0"/>
                <a:ea typeface="黑体" panose="02010609060101010101" pitchFamily="49" charset="-122"/>
              </a:defRPr>
            </a:lvl1pPr>
            <a:lvl2pPr marL="742950" indent="-285750">
              <a:defRPr>
                <a:solidFill>
                  <a:schemeClr val="tx1"/>
                </a:solidFill>
                <a:latin typeface="Arial" panose="020B0604020202020204" pitchFamily="34" charset="0"/>
                <a:ea typeface="黑体" panose="02010609060101010101" pitchFamily="49" charset="-122"/>
              </a:defRPr>
            </a:lvl2pPr>
            <a:lvl3pPr marL="1143000" indent="-228600">
              <a:defRPr>
                <a:solidFill>
                  <a:schemeClr val="tx1"/>
                </a:solidFill>
                <a:latin typeface="Arial" panose="020B0604020202020204" pitchFamily="34" charset="0"/>
                <a:ea typeface="黑体" panose="02010609060101010101" pitchFamily="49" charset="-122"/>
              </a:defRPr>
            </a:lvl3pPr>
            <a:lvl4pPr marL="1600200" indent="-228600">
              <a:defRPr>
                <a:solidFill>
                  <a:schemeClr val="tx1"/>
                </a:solidFill>
                <a:latin typeface="Arial" panose="020B0604020202020204" pitchFamily="34" charset="0"/>
                <a:ea typeface="黑体" panose="02010609060101010101" pitchFamily="49" charset="-122"/>
              </a:defRPr>
            </a:lvl4pPr>
            <a:lvl5pPr marL="2057400" indent="-228600">
              <a:defRPr>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黑体" panose="02010609060101010101" pitchFamily="49" charset="-122"/>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3.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Nếu</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gặp</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tình</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huống</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sau</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em</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sẽ</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nói</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và</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làm</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 </a:t>
            </a:r>
            <a:r>
              <a:rPr kumimoji="0" lang="en-US" altLang="en-US" sz="3200" b="1" i="0" u="none" strike="noStrike" kern="1200" cap="none" spc="0" normalizeH="0" baseline="0" noProof="0" dirty="0" err="1">
                <a:ln>
                  <a:noFill/>
                </a:ln>
                <a:solidFill>
                  <a:srgbClr val="E53238"/>
                </a:solidFill>
                <a:effectLst/>
                <a:uLnTx/>
                <a:uFillTx/>
                <a:latin typeface="Calibri" panose="020F0502020204030204" pitchFamily="34" charset="0"/>
                <a:ea typeface="Microsoft YaHei" panose="020B0503020204020204" pitchFamily="34" charset="-122"/>
                <a:cs typeface="+mn-cs"/>
              </a:rPr>
              <a:t>gì</a:t>
            </a:r>
            <a:r>
              <a:rPr kumimoji="0" lang="en-US" altLang="en-US" sz="3200" b="1" i="0" u="none" strike="noStrike" kern="1200" cap="none" spc="0" normalizeH="0" baseline="0" noProof="0" dirty="0">
                <a:ln>
                  <a:noFill/>
                </a:ln>
                <a:solidFill>
                  <a:srgbClr val="E53238"/>
                </a:solidFill>
                <a:effectLst/>
                <a:uLnTx/>
                <a:uFillTx/>
                <a:latin typeface="Calibri" panose="020F0502020204030204" pitchFamily="34" charset="0"/>
                <a:ea typeface="Microsoft YaHei" panose="020B0503020204020204" pitchFamily="34" charset="-122"/>
                <a:cs typeface="+mn-cs"/>
              </a:rPr>
              <a:t>?</a:t>
            </a:r>
          </a:p>
        </p:txBody>
      </p:sp>
      <p:pic>
        <p:nvPicPr>
          <p:cNvPr id="4" name="Picture 3">
            <a:extLst>
              <a:ext uri="{FF2B5EF4-FFF2-40B4-BE49-F238E27FC236}">
                <a16:creationId xmlns:a16="http://schemas.microsoft.com/office/drawing/2014/main" id="{6A0D5554-6657-4554-A359-1939FE955AC7}"/>
              </a:ext>
            </a:extLst>
          </p:cNvPr>
          <p:cNvPicPr>
            <a:picLocks noChangeAspect="1"/>
          </p:cNvPicPr>
          <p:nvPr/>
        </p:nvPicPr>
        <p:blipFill>
          <a:blip r:embed="rId4"/>
          <a:stretch>
            <a:fillRect/>
          </a:stretch>
        </p:blipFill>
        <p:spPr>
          <a:xfrm>
            <a:off x="513557" y="1167686"/>
            <a:ext cx="5133975" cy="3286125"/>
          </a:xfrm>
          <a:prstGeom prst="rect">
            <a:avLst/>
          </a:prstGeom>
          <a:ln>
            <a:noFill/>
          </a:ln>
          <a:effectLst>
            <a:softEdge rad="112500"/>
          </a:effectLst>
        </p:spPr>
      </p:pic>
      <p:pic>
        <p:nvPicPr>
          <p:cNvPr id="11" name="Picture 10">
            <a:extLst>
              <a:ext uri="{FF2B5EF4-FFF2-40B4-BE49-F238E27FC236}">
                <a16:creationId xmlns:a16="http://schemas.microsoft.com/office/drawing/2014/main" id="{859479C7-123F-44D4-BD58-15AF81C259D0}"/>
              </a:ext>
            </a:extLst>
          </p:cNvPr>
          <p:cNvPicPr>
            <a:picLocks noChangeAspect="1"/>
          </p:cNvPicPr>
          <p:nvPr/>
        </p:nvPicPr>
        <p:blipFill>
          <a:blip r:embed="rId5"/>
          <a:stretch>
            <a:fillRect/>
          </a:stretch>
        </p:blipFill>
        <p:spPr>
          <a:xfrm>
            <a:off x="5830888" y="1177210"/>
            <a:ext cx="5334000" cy="3267075"/>
          </a:xfrm>
          <a:prstGeom prst="rect">
            <a:avLst/>
          </a:prstGeom>
          <a:ln>
            <a:noFill/>
          </a:ln>
          <a:effectLst>
            <a:softEdge rad="112500"/>
          </a:effectLst>
        </p:spPr>
      </p:pic>
      <p:sp>
        <p:nvSpPr>
          <p:cNvPr id="29" name="圆角矩形 1">
            <a:extLst>
              <a:ext uri="{FF2B5EF4-FFF2-40B4-BE49-F238E27FC236}">
                <a16:creationId xmlns:a16="http://schemas.microsoft.com/office/drawing/2014/main" id="{0FB32E4B-4956-4054-A017-7995A64E9B45}"/>
              </a:ext>
            </a:extLst>
          </p:cNvPr>
          <p:cNvSpPr/>
          <p:nvPr/>
        </p:nvSpPr>
        <p:spPr>
          <a:xfrm>
            <a:off x="193040" y="4615022"/>
            <a:ext cx="5637848" cy="1982628"/>
          </a:xfrm>
          <a:prstGeom prst="roundRect">
            <a:avLst>
              <a:gd name="adj" fmla="val 50000"/>
            </a:avLst>
          </a:prstGeom>
          <a:solidFill>
            <a:srgbClr val="FFECB0"/>
          </a:solid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defRPr/>
            </a:pPr>
            <a:r>
              <a:rPr lang="vi-VN" altLang="zh-CN" sz="2400" b="1" dirty="0">
                <a:solidFill>
                  <a:srgbClr val="00B050"/>
                </a:solidFill>
                <a:latin typeface="Calibri" panose="020F0502020204030204" charset="0"/>
                <a:ea typeface="FZHei-B01S" panose="03000509000000000000" pitchFamily="65" charset="-122"/>
                <a:cs typeface="Calibri" panose="020F0502020204030204" charset="0"/>
                <a:sym typeface="+mn-lt"/>
              </a:rPr>
              <a:t>Tình huống 1: </a:t>
            </a:r>
            <a:r>
              <a:rPr lang="vi-VN" altLang="zh-CN" sz="2400" b="1" dirty="0">
                <a:solidFill>
                  <a:srgbClr val="FF0000"/>
                </a:solidFill>
                <a:latin typeface="Calibri" panose="020F0502020204030204" charset="0"/>
                <a:ea typeface="FZHei-B01S" panose="03000509000000000000" pitchFamily="65" charset="-122"/>
                <a:cs typeface="Calibri" panose="020F0502020204030204" charset="0"/>
                <a:sym typeface="+mn-lt"/>
              </a:rPr>
              <a:t>Khi đến giờ đổ rác các bác lao công sẽ gõ kẻng cho mọi người xuống đổ rác. Bạn nam đang vội đi đá bóng nên bạn vứt luôn rác xuống sân.</a:t>
            </a:r>
            <a:endParaRPr kumimoji="0" lang="en-US" altLang="zh-CN" sz="2400" b="1" i="0" u="none" strike="noStrike" kern="1200" cap="none" spc="0" normalizeH="0" baseline="0" noProof="0" dirty="0">
              <a:ln>
                <a:noFill/>
              </a:ln>
              <a:solidFill>
                <a:srgbClr val="FF0000"/>
              </a:solidFill>
              <a:effectLst/>
              <a:uLnTx/>
              <a:uFillTx/>
              <a:latin typeface="Calibri" panose="020F0502020204030204" charset="0"/>
              <a:ea typeface="FZHei-B01S" panose="03000509000000000000" pitchFamily="65" charset="-122"/>
              <a:cs typeface="Calibri" panose="020F0502020204030204" charset="0"/>
              <a:sym typeface="+mn-lt"/>
            </a:endParaRPr>
          </a:p>
        </p:txBody>
      </p:sp>
      <p:sp>
        <p:nvSpPr>
          <p:cNvPr id="30" name="圆角矩形 1">
            <a:extLst>
              <a:ext uri="{FF2B5EF4-FFF2-40B4-BE49-F238E27FC236}">
                <a16:creationId xmlns:a16="http://schemas.microsoft.com/office/drawing/2014/main" id="{F30FE475-D1FB-46A3-A71A-8A674F87B74D}"/>
              </a:ext>
            </a:extLst>
          </p:cNvPr>
          <p:cNvSpPr/>
          <p:nvPr/>
        </p:nvSpPr>
        <p:spPr>
          <a:xfrm>
            <a:off x="6048375" y="4615022"/>
            <a:ext cx="5637848" cy="1982628"/>
          </a:xfrm>
          <a:prstGeom prst="roundRect">
            <a:avLst>
              <a:gd name="adj" fmla="val 50000"/>
            </a:avLst>
          </a:prstGeom>
          <a:solidFill>
            <a:srgbClr val="FFECB0"/>
          </a:solid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defRPr/>
            </a:pPr>
            <a:r>
              <a:rPr lang="vi-VN" altLang="zh-CN" sz="3600" b="1" dirty="0">
                <a:solidFill>
                  <a:srgbClr val="00B050"/>
                </a:solidFill>
                <a:latin typeface="Calibri" panose="020F0502020204030204" charset="0"/>
                <a:ea typeface="FZHei-B01S" panose="03000509000000000000" pitchFamily="65" charset="-122"/>
                <a:cs typeface="Calibri" panose="020F0502020204030204" charset="0"/>
                <a:sym typeface="+mn-lt"/>
              </a:rPr>
              <a:t>Tình huống 2</a:t>
            </a:r>
            <a:r>
              <a:rPr lang="vi-VN" altLang="zh-CN" sz="3600" b="1" dirty="0">
                <a:solidFill>
                  <a:srgbClr val="FF0000"/>
                </a:solidFill>
                <a:latin typeface="Calibri" panose="020F0502020204030204" charset="0"/>
                <a:ea typeface="FZHei-B01S" panose="03000509000000000000" pitchFamily="65" charset="-122"/>
                <a:cs typeface="Calibri" panose="020F0502020204030204" charset="0"/>
                <a:sym typeface="+mn-lt"/>
              </a:rPr>
              <a:t>: Một bác đang cho chú chó đi vệ sinh ngoài đường. </a:t>
            </a:r>
            <a:endParaRPr kumimoji="0" lang="en-US" altLang="zh-CN" sz="3600" b="1" i="0" u="none" strike="noStrike" kern="1200" cap="none" spc="0" normalizeH="0" baseline="0" noProof="0" dirty="0">
              <a:ln>
                <a:noFill/>
              </a:ln>
              <a:solidFill>
                <a:srgbClr val="FF0000"/>
              </a:solidFill>
              <a:effectLst/>
              <a:uLnTx/>
              <a:uFillTx/>
              <a:latin typeface="Calibri" panose="020F0502020204030204" charset="0"/>
              <a:ea typeface="FZHei-B01S" panose="03000509000000000000" pitchFamily="65" charset="-122"/>
              <a:cs typeface="Calibri" panose="020F0502020204030204" charset="0"/>
              <a:sym typeface="+mn-lt"/>
            </a:endParaRPr>
          </a:p>
        </p:txBody>
      </p:sp>
    </p:spTree>
    <p:extLst>
      <p:ext uri="{BB962C8B-B14F-4D97-AF65-F5344CB8AC3E}">
        <p14:creationId xmlns:p14="http://schemas.microsoft.com/office/powerpoint/2010/main" val="3772372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p:cTn id="26" dur="500" fill="hold"/>
                                        <p:tgtEl>
                                          <p:spTgt spid="30"/>
                                        </p:tgtEl>
                                        <p:attrNameLst>
                                          <p:attrName>ppt_w</p:attrName>
                                        </p:attrNameLst>
                                      </p:cBhvr>
                                      <p:tavLst>
                                        <p:tav tm="0">
                                          <p:val>
                                            <p:fltVal val="0"/>
                                          </p:val>
                                        </p:tav>
                                        <p:tav tm="100000">
                                          <p:val>
                                            <p:strVal val="#ppt_w"/>
                                          </p:val>
                                        </p:tav>
                                      </p:tavLst>
                                    </p:anim>
                                    <p:anim calcmode="lin" valueType="num">
                                      <p:cBhvr>
                                        <p:cTn id="27" dur="500" fill="hold"/>
                                        <p:tgtEl>
                                          <p:spTgt spid="30"/>
                                        </p:tgtEl>
                                        <p:attrNameLst>
                                          <p:attrName>ppt_h</p:attrName>
                                        </p:attrNameLst>
                                      </p:cBhvr>
                                      <p:tavLst>
                                        <p:tav tm="0">
                                          <p:val>
                                            <p:fltVal val="0"/>
                                          </p:val>
                                        </p:tav>
                                        <p:tav tm="100000">
                                          <p:val>
                                            <p:strVal val="#ppt_h"/>
                                          </p:val>
                                        </p:tav>
                                      </p:tavLst>
                                    </p:anim>
                                    <p:animEffect transition="in" filter="fade">
                                      <p:cBhvr>
                                        <p:cTn id="2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1023;p13">
            <a:extLst>
              <a:ext uri="{FF2B5EF4-FFF2-40B4-BE49-F238E27FC236}">
                <a16:creationId xmlns:a16="http://schemas.microsoft.com/office/drawing/2014/main" id="{C4777619-8ED2-4248-A76D-352014BA73CF}"/>
              </a:ext>
            </a:extLst>
          </p:cNvPr>
          <p:cNvGrpSpPr/>
          <p:nvPr/>
        </p:nvGrpSpPr>
        <p:grpSpPr>
          <a:xfrm>
            <a:off x="142240" y="2297751"/>
            <a:ext cx="4876801" cy="2650169"/>
            <a:chOff x="5876916" y="975793"/>
            <a:chExt cx="4684259" cy="2641495"/>
          </a:xfrm>
        </p:grpSpPr>
        <p:grpSp>
          <p:nvGrpSpPr>
            <p:cNvPr id="7" name="Google Shape;1024;p13">
              <a:extLst>
                <a:ext uri="{FF2B5EF4-FFF2-40B4-BE49-F238E27FC236}">
                  <a16:creationId xmlns:a16="http://schemas.microsoft.com/office/drawing/2014/main" id="{DFA8A23A-460B-46AC-B34B-9B2C73355CA9}"/>
                </a:ext>
              </a:extLst>
            </p:cNvPr>
            <p:cNvGrpSpPr/>
            <p:nvPr/>
          </p:nvGrpSpPr>
          <p:grpSpPr>
            <a:xfrm>
              <a:off x="5876916" y="975793"/>
              <a:ext cx="4684259" cy="2113916"/>
              <a:chOff x="2387762" y="551055"/>
              <a:chExt cx="7051289" cy="3182111"/>
            </a:xfrm>
          </p:grpSpPr>
          <p:pic>
            <p:nvPicPr>
              <p:cNvPr id="9" name="Google Shape;1025;p13" descr="2">
                <a:extLst>
                  <a:ext uri="{FF2B5EF4-FFF2-40B4-BE49-F238E27FC236}">
                    <a16:creationId xmlns:a16="http://schemas.microsoft.com/office/drawing/2014/main" id="{6FB47BCE-9F53-4816-BDB8-DA47831C772A}"/>
                  </a:ext>
                </a:extLst>
              </p:cNvPr>
              <p:cNvPicPr preferRelativeResize="0"/>
              <p:nvPr/>
            </p:nvPicPr>
            <p:blipFill rotWithShape="1">
              <a:blip r:embed="rId3">
                <a:alphaModFix/>
              </a:blip>
              <a:srcRect/>
              <a:stretch/>
            </p:blipFill>
            <p:spPr>
              <a:xfrm>
                <a:off x="4238307" y="551055"/>
                <a:ext cx="3689350" cy="3127375"/>
              </a:xfrm>
              <a:prstGeom prst="rect">
                <a:avLst/>
              </a:prstGeom>
              <a:noFill/>
              <a:ln>
                <a:noFill/>
              </a:ln>
            </p:spPr>
          </p:pic>
          <p:pic>
            <p:nvPicPr>
              <p:cNvPr id="10" name="Google Shape;1026;p13" descr="1">
                <a:extLst>
                  <a:ext uri="{FF2B5EF4-FFF2-40B4-BE49-F238E27FC236}">
                    <a16:creationId xmlns:a16="http://schemas.microsoft.com/office/drawing/2014/main" id="{9F015607-6085-44A8-A24A-E403CB5F7446}"/>
                  </a:ext>
                </a:extLst>
              </p:cNvPr>
              <p:cNvPicPr preferRelativeResize="0"/>
              <p:nvPr/>
            </p:nvPicPr>
            <p:blipFill rotWithShape="1">
              <a:blip r:embed="rId4">
                <a:alphaModFix/>
              </a:blip>
              <a:srcRect/>
              <a:stretch/>
            </p:blipFill>
            <p:spPr>
              <a:xfrm>
                <a:off x="5999058" y="790165"/>
                <a:ext cx="3439993" cy="2915633"/>
              </a:xfrm>
              <a:prstGeom prst="rect">
                <a:avLst/>
              </a:prstGeom>
              <a:noFill/>
              <a:ln>
                <a:noFill/>
              </a:ln>
            </p:spPr>
          </p:pic>
          <p:pic>
            <p:nvPicPr>
              <p:cNvPr id="11" name="Google Shape;1027;p13" descr="3">
                <a:extLst>
                  <a:ext uri="{FF2B5EF4-FFF2-40B4-BE49-F238E27FC236}">
                    <a16:creationId xmlns:a16="http://schemas.microsoft.com/office/drawing/2014/main" id="{4ED2D8A5-58C2-4FA8-BDD2-874109B108BD}"/>
                  </a:ext>
                </a:extLst>
              </p:cNvPr>
              <p:cNvPicPr preferRelativeResize="0"/>
              <p:nvPr/>
            </p:nvPicPr>
            <p:blipFill rotWithShape="1">
              <a:blip r:embed="rId5">
                <a:alphaModFix/>
              </a:blip>
              <a:srcRect/>
              <a:stretch/>
            </p:blipFill>
            <p:spPr>
              <a:xfrm flipH="1">
                <a:off x="2387762" y="872971"/>
                <a:ext cx="3374585" cy="2860195"/>
              </a:xfrm>
              <a:prstGeom prst="rect">
                <a:avLst/>
              </a:prstGeom>
              <a:noFill/>
              <a:ln>
                <a:noFill/>
              </a:ln>
            </p:spPr>
          </p:pic>
        </p:grpSp>
        <p:sp>
          <p:nvSpPr>
            <p:cNvPr id="8" name="Google Shape;1028;p13">
              <a:extLst>
                <a:ext uri="{FF2B5EF4-FFF2-40B4-BE49-F238E27FC236}">
                  <a16:creationId xmlns:a16="http://schemas.microsoft.com/office/drawing/2014/main" id="{3DA6352F-E0A6-45D9-ACA8-3571C2A65501}"/>
                </a:ext>
              </a:extLst>
            </p:cNvPr>
            <p:cNvSpPr/>
            <p:nvPr/>
          </p:nvSpPr>
          <p:spPr>
            <a:xfrm>
              <a:off x="6714251" y="2510908"/>
              <a:ext cx="3495263" cy="1106380"/>
            </a:xfrm>
            <a:prstGeom prst="roundRect">
              <a:avLst>
                <a:gd name="adj" fmla="val 16667"/>
              </a:avLst>
            </a:prstGeom>
            <a:solidFill>
              <a:schemeClr val="lt1"/>
            </a:solid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Thảo</a:t>
              </a:r>
              <a:r>
                <a:rPr lang="en-US" sz="3200" b="1" dirty="0">
                  <a:solidFill>
                    <a:srgbClr val="C00000"/>
                  </a:solidFill>
                  <a:latin typeface="Arial"/>
                  <a:ea typeface="Arial"/>
                  <a:cs typeface="Arial"/>
                  <a:sym typeface="Arial"/>
                </a:rPr>
                <a:t> </a:t>
              </a:r>
              <a:r>
                <a:rPr lang="en-US" sz="3200" b="1" dirty="0" err="1">
                  <a:solidFill>
                    <a:srgbClr val="C00000"/>
                  </a:solidFill>
                  <a:latin typeface="Arial"/>
                  <a:ea typeface="Arial"/>
                  <a:cs typeface="Arial"/>
                  <a:sym typeface="Arial"/>
                </a:rPr>
                <a:t>luận</a:t>
              </a:r>
              <a:endParaRPr lang="en-US" sz="3200" b="1" dirty="0">
                <a:solidFill>
                  <a:srgbClr val="C00000"/>
                </a:solidFill>
                <a:latin typeface="Arial"/>
                <a:ea typeface="Arial"/>
                <a:cs typeface="Arial"/>
                <a:sym typeface="Arial"/>
              </a:endParaRPr>
            </a:p>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nhóm</a:t>
              </a:r>
              <a:r>
                <a:rPr lang="en-US" sz="3200" b="1" dirty="0">
                  <a:solidFill>
                    <a:srgbClr val="C00000"/>
                  </a:solidFill>
                  <a:latin typeface="Arial"/>
                  <a:ea typeface="Arial"/>
                  <a:cs typeface="Arial"/>
                  <a:sym typeface="Arial"/>
                </a:rPr>
                <a:t> 4</a:t>
              </a:r>
              <a:endParaRPr dirty="0"/>
            </a:p>
          </p:txBody>
        </p:sp>
      </p:grpSp>
      <p:grpSp>
        <p:nvGrpSpPr>
          <p:cNvPr id="3" name="Group 2">
            <a:extLst>
              <a:ext uri="{FF2B5EF4-FFF2-40B4-BE49-F238E27FC236}">
                <a16:creationId xmlns:a16="http://schemas.microsoft.com/office/drawing/2014/main" id="{B1FF2262-576B-4016-B1DF-F7CF492B9B32}"/>
              </a:ext>
            </a:extLst>
          </p:cNvPr>
          <p:cNvGrpSpPr/>
          <p:nvPr/>
        </p:nvGrpSpPr>
        <p:grpSpPr>
          <a:xfrm>
            <a:off x="4500881" y="447040"/>
            <a:ext cx="5803028" cy="2892899"/>
            <a:chOff x="5019041" y="737979"/>
            <a:chExt cx="5803028" cy="3278909"/>
          </a:xfrm>
        </p:grpSpPr>
        <p:grpSp>
          <p:nvGrpSpPr>
            <p:cNvPr id="12" name="Group 11">
              <a:extLst>
                <a:ext uri="{FF2B5EF4-FFF2-40B4-BE49-F238E27FC236}">
                  <a16:creationId xmlns:a16="http://schemas.microsoft.com/office/drawing/2014/main" id="{7049BD6D-4862-4FC5-81A5-D36047E6E361}"/>
                </a:ext>
              </a:extLst>
            </p:cNvPr>
            <p:cNvGrpSpPr/>
            <p:nvPr/>
          </p:nvGrpSpPr>
          <p:grpSpPr>
            <a:xfrm>
              <a:off x="5019041" y="737979"/>
              <a:ext cx="5803028" cy="3278909"/>
              <a:chOff x="4457" y="2084"/>
              <a:chExt cx="9858" cy="5771"/>
            </a:xfrm>
            <a:solidFill>
              <a:schemeClr val="accent4">
                <a:lumMod val="60000"/>
                <a:lumOff val="40000"/>
              </a:schemeClr>
            </a:solidFill>
          </p:grpSpPr>
          <p:sp>
            <p:nvSpPr>
              <p:cNvPr id="13" name="椭圆 42">
                <a:extLst>
                  <a:ext uri="{FF2B5EF4-FFF2-40B4-BE49-F238E27FC236}">
                    <a16:creationId xmlns:a16="http://schemas.microsoft.com/office/drawing/2014/main" id="{1A4BFE66-1BD9-4DDA-A83C-19DD5A915432}"/>
                  </a:ext>
                </a:extLst>
              </p:cNvPr>
              <p:cNvSpPr/>
              <p:nvPr/>
            </p:nvSpPr>
            <p:spPr>
              <a:xfrm>
                <a:off x="4457" y="379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4" name="椭圆 42">
                <a:extLst>
                  <a:ext uri="{FF2B5EF4-FFF2-40B4-BE49-F238E27FC236}">
                    <a16:creationId xmlns:a16="http://schemas.microsoft.com/office/drawing/2014/main" id="{3F537DB6-6DD4-4B4E-9C9B-BD2B416F2829}"/>
                  </a:ext>
                </a:extLst>
              </p:cNvPr>
              <p:cNvSpPr/>
              <p:nvPr/>
            </p:nvSpPr>
            <p:spPr>
              <a:xfrm>
                <a:off x="6632" y="2084"/>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5" name="椭圆 42">
                <a:extLst>
                  <a:ext uri="{FF2B5EF4-FFF2-40B4-BE49-F238E27FC236}">
                    <a16:creationId xmlns:a16="http://schemas.microsoft.com/office/drawing/2014/main" id="{9E588477-8878-4F5F-B2AC-C67A2C676399}"/>
                  </a:ext>
                </a:extLst>
              </p:cNvPr>
              <p:cNvSpPr/>
              <p:nvPr/>
            </p:nvSpPr>
            <p:spPr>
              <a:xfrm>
                <a:off x="7938" y="379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6" name="椭圆 42">
                <a:extLst>
                  <a:ext uri="{FF2B5EF4-FFF2-40B4-BE49-F238E27FC236}">
                    <a16:creationId xmlns:a16="http://schemas.microsoft.com/office/drawing/2014/main" id="{1C0741C0-9CA1-4503-9453-5E4B72126739}"/>
                  </a:ext>
                </a:extLst>
              </p:cNvPr>
              <p:cNvSpPr/>
              <p:nvPr/>
            </p:nvSpPr>
            <p:spPr>
              <a:xfrm>
                <a:off x="10259" y="365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7" name="椭圆 42">
                <a:extLst>
                  <a:ext uri="{FF2B5EF4-FFF2-40B4-BE49-F238E27FC236}">
                    <a16:creationId xmlns:a16="http://schemas.microsoft.com/office/drawing/2014/main" id="{D3CA7CE4-4154-4CE2-AF1F-26B2A250328E}"/>
                  </a:ext>
                </a:extLst>
              </p:cNvPr>
              <p:cNvSpPr/>
              <p:nvPr/>
            </p:nvSpPr>
            <p:spPr>
              <a:xfrm>
                <a:off x="8912" y="2246"/>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grpSp>
        <p:sp>
          <p:nvSpPr>
            <p:cNvPr id="2" name="TextBox 1">
              <a:extLst>
                <a:ext uri="{FF2B5EF4-FFF2-40B4-BE49-F238E27FC236}">
                  <a16:creationId xmlns:a16="http://schemas.microsoft.com/office/drawing/2014/main" id="{6F2BF3F0-84E9-4040-ABE3-128B14EA1B5C}"/>
                </a:ext>
              </a:extLst>
            </p:cNvPr>
            <p:cNvSpPr txBox="1"/>
            <p:nvPr/>
          </p:nvSpPr>
          <p:spPr>
            <a:xfrm>
              <a:off x="5575098" y="1827441"/>
              <a:ext cx="4925790" cy="1569660"/>
            </a:xfrm>
            <a:prstGeom prst="rect">
              <a:avLst/>
            </a:prstGeom>
            <a:noFill/>
          </p:spPr>
          <p:txBody>
            <a:bodyPr wrap="square" rtlCol="0">
              <a:spAutoFit/>
            </a:bodyPr>
            <a:lstStyle/>
            <a:p>
              <a:pPr algn="ctr"/>
              <a:r>
                <a:rPr lang="en-US" sz="3200" dirty="0" err="1">
                  <a:latin typeface="Arial" panose="020B0604020202020204" pitchFamily="34" charset="0"/>
                  <a:cs typeface="Arial" panose="020B0604020202020204" pitchFamily="34" charset="0"/>
                </a:rPr>
                <a:t>Thảo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luận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nhóm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và</a:t>
              </a:r>
              <a:r>
                <a:rPr lang="en-US" sz="3200" dirty="0">
                  <a:latin typeface="Arial" panose="020B0604020202020204" pitchFamily="34" charset="0"/>
                  <a:cs typeface="Arial" panose="020B0604020202020204" pitchFamily="34" charset="0"/>
                </a:rPr>
                <a:t> </a:t>
              </a:r>
              <a:r>
                <a:rPr lang="vi-VN" sz="3200" dirty="0">
                  <a:latin typeface="Arial" panose="020B0604020202020204" pitchFamily="34" charset="0"/>
                  <a:cs typeface="Arial" panose="020B0604020202020204" pitchFamily="34" charset="0"/>
                </a:rPr>
                <a:t>đưa ra cách xử lí phù hợp trong hai tình huống trên. </a:t>
              </a:r>
              <a:endParaRPr lang="en-US" sz="3200" dirty="0">
                <a:latin typeface="Arial" panose="020B0604020202020204" pitchFamily="34" charset="0"/>
                <a:cs typeface="Arial" panose="020B0604020202020204" pitchFamily="34" charset="0"/>
              </a:endParaRPr>
            </a:p>
          </p:txBody>
        </p:sp>
      </p:grpSp>
      <p:grpSp>
        <p:nvGrpSpPr>
          <p:cNvPr id="20" name="Group 19">
            <a:extLst>
              <a:ext uri="{FF2B5EF4-FFF2-40B4-BE49-F238E27FC236}">
                <a16:creationId xmlns:a16="http://schemas.microsoft.com/office/drawing/2014/main" id="{24BA34FF-61A9-4643-8864-941FB950B21E}"/>
              </a:ext>
            </a:extLst>
          </p:cNvPr>
          <p:cNvGrpSpPr/>
          <p:nvPr/>
        </p:nvGrpSpPr>
        <p:grpSpPr>
          <a:xfrm>
            <a:off x="5329398" y="3587741"/>
            <a:ext cx="6288042" cy="2349875"/>
            <a:chOff x="513557" y="1167686"/>
            <a:chExt cx="10651331" cy="3286125"/>
          </a:xfrm>
        </p:grpSpPr>
        <p:pic>
          <p:nvPicPr>
            <p:cNvPr id="18" name="Picture 17">
              <a:extLst>
                <a:ext uri="{FF2B5EF4-FFF2-40B4-BE49-F238E27FC236}">
                  <a16:creationId xmlns:a16="http://schemas.microsoft.com/office/drawing/2014/main" id="{561B0E84-ACA3-4759-B31B-09CC4E569F98}"/>
                </a:ext>
              </a:extLst>
            </p:cNvPr>
            <p:cNvPicPr>
              <a:picLocks noChangeAspect="1"/>
            </p:cNvPicPr>
            <p:nvPr/>
          </p:nvPicPr>
          <p:blipFill>
            <a:blip r:embed="rId6"/>
            <a:stretch>
              <a:fillRect/>
            </a:stretch>
          </p:blipFill>
          <p:spPr>
            <a:xfrm>
              <a:off x="513557" y="1167686"/>
              <a:ext cx="5133975" cy="3286125"/>
            </a:xfrm>
            <a:prstGeom prst="rect">
              <a:avLst/>
            </a:prstGeom>
            <a:ln>
              <a:noFill/>
            </a:ln>
            <a:effectLst>
              <a:softEdge rad="112500"/>
            </a:effectLst>
          </p:spPr>
        </p:pic>
        <p:pic>
          <p:nvPicPr>
            <p:cNvPr id="19" name="Picture 18">
              <a:extLst>
                <a:ext uri="{FF2B5EF4-FFF2-40B4-BE49-F238E27FC236}">
                  <a16:creationId xmlns:a16="http://schemas.microsoft.com/office/drawing/2014/main" id="{D12A32C4-7C42-4EE9-9869-0891BA36FDFE}"/>
                </a:ext>
              </a:extLst>
            </p:cNvPr>
            <p:cNvPicPr>
              <a:picLocks noChangeAspect="1"/>
            </p:cNvPicPr>
            <p:nvPr/>
          </p:nvPicPr>
          <p:blipFill>
            <a:blip r:embed="rId7"/>
            <a:stretch>
              <a:fillRect/>
            </a:stretch>
          </p:blipFill>
          <p:spPr>
            <a:xfrm>
              <a:off x="5830888" y="1177210"/>
              <a:ext cx="5334000" cy="3267075"/>
            </a:xfrm>
            <a:prstGeom prst="rect">
              <a:avLst/>
            </a:prstGeom>
            <a:ln>
              <a:noFill/>
            </a:ln>
            <a:effectLst>
              <a:softEdge rad="112500"/>
            </a:effectLst>
          </p:spPr>
        </p:pic>
      </p:grpSp>
    </p:spTree>
    <p:extLst>
      <p:ext uri="{BB962C8B-B14F-4D97-AF65-F5344CB8AC3E}">
        <p14:creationId xmlns:p14="http://schemas.microsoft.com/office/powerpoint/2010/main" val="42283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4080" y="2642482"/>
            <a:ext cx="893944" cy="1191916"/>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2205" y="-72023"/>
            <a:ext cx="12187592" cy="685552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3526" y="1055944"/>
            <a:ext cx="2116202" cy="2315255"/>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87963" y="1242"/>
            <a:ext cx="2761769" cy="1035658"/>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1756" y="1242"/>
            <a:ext cx="2761769" cy="1035658"/>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309" y="1242"/>
            <a:ext cx="2761769" cy="1035658"/>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8028" y="1242"/>
            <a:ext cx="2761769" cy="1035658"/>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4159" y="-98805"/>
            <a:ext cx="1333516" cy="1333516"/>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2738" y="3705867"/>
            <a:ext cx="2329891" cy="2329891"/>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3058624" y="1114984"/>
            <a:ext cx="6369404" cy="3789858"/>
          </a:xfrm>
          <a:prstGeom prst="rect">
            <a:avLst/>
          </a:prstGeom>
          <a:noFill/>
          <a:ln>
            <a:noFill/>
          </a:ln>
        </p:spPr>
      </p:pic>
      <p:sp>
        <p:nvSpPr>
          <p:cNvPr id="1012" name="Google Shape;1012;p13"/>
          <p:cNvSpPr txBox="1"/>
          <p:nvPr/>
        </p:nvSpPr>
        <p:spPr>
          <a:xfrm>
            <a:off x="3332565" y="1348689"/>
            <a:ext cx="5854016" cy="3235224"/>
          </a:xfrm>
          <a:prstGeom prst="rect">
            <a:avLst/>
          </a:prstGeom>
          <a:solidFill>
            <a:srgbClr val="FFFFFF"/>
          </a:solidFill>
          <a:ln>
            <a:noFill/>
          </a:ln>
        </p:spPr>
        <p:txBody>
          <a:bodyPr spcFirstLastPara="1" wrap="square" lIns="121856" tIns="121856" rIns="121856" bIns="121856" anchor="t" anchorCtr="0">
            <a:noAutofit/>
          </a:bodyPr>
          <a:lstStyle/>
          <a:p>
            <a:pPr marL="0" marR="0" lvl="0" indent="0" algn="ctr" defTabSz="914126" rtl="0" eaLnBrk="1" fontAlgn="auto" latinLnBrk="0" hangingPunct="1">
              <a:lnSpc>
                <a:spcPct val="100000"/>
              </a:lnSpc>
              <a:spcBef>
                <a:spcPts val="0"/>
              </a:spcBef>
              <a:spcAft>
                <a:spcPts val="0"/>
              </a:spcAft>
              <a:buClr>
                <a:srgbClr val="000000"/>
              </a:buClr>
              <a:buSzPts val="4667"/>
              <a:buFontTx/>
              <a:buNone/>
              <a:tabLst/>
              <a:defRPr/>
            </a:pPr>
            <a:endParaRPr kumimoji="0" sz="4666"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8" name="Google Shape;1018;p13"/>
          <p:cNvPicPr preferRelativeResize="0"/>
          <p:nvPr/>
        </p:nvPicPr>
        <p:blipFill rotWithShape="1">
          <a:blip r:embed="rId10">
            <a:alphaModFix/>
          </a:blip>
          <a:srcRect/>
          <a:stretch/>
        </p:blipFill>
        <p:spPr>
          <a:xfrm>
            <a:off x="9682363" y="2754404"/>
            <a:ext cx="2224348" cy="2397568"/>
          </a:xfrm>
          <a:prstGeom prst="rect">
            <a:avLst/>
          </a:prstGeom>
          <a:noFill/>
          <a:ln>
            <a:noFill/>
          </a:ln>
        </p:spPr>
      </p:pic>
      <p:pic>
        <p:nvPicPr>
          <p:cNvPr id="1019" name="Google Shape;1019;p13"/>
          <p:cNvPicPr preferRelativeResize="0"/>
          <p:nvPr/>
        </p:nvPicPr>
        <p:blipFill rotWithShape="1">
          <a:blip r:embed="rId11">
            <a:alphaModFix/>
          </a:blip>
          <a:srcRect/>
          <a:stretch/>
        </p:blipFill>
        <p:spPr>
          <a:xfrm rot="420713">
            <a:off x="8209774" y="2763837"/>
            <a:ext cx="1325665" cy="2971318"/>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2">
            <a:alphaModFix/>
          </a:blip>
          <a:srcRect/>
          <a:stretch/>
        </p:blipFill>
        <p:spPr>
          <a:xfrm>
            <a:off x="7957665" y="3691449"/>
            <a:ext cx="1857601" cy="2748550"/>
          </a:xfrm>
          <a:prstGeom prst="rect">
            <a:avLst/>
          </a:prstGeom>
          <a:noFill/>
          <a:ln>
            <a:noFill/>
          </a:ln>
        </p:spPr>
      </p:pic>
      <p:pic>
        <p:nvPicPr>
          <p:cNvPr id="21" name="Picture 20">
            <a:extLst>
              <a:ext uri="{FF2B5EF4-FFF2-40B4-BE49-F238E27FC236}">
                <a16:creationId xmlns:a16="http://schemas.microsoft.com/office/drawing/2014/main" id="{1383B872-B9A7-4240-AE74-6719200D2234}"/>
              </a:ext>
            </a:extLst>
          </p:cNvPr>
          <p:cNvPicPr>
            <a:picLocks noChangeAspect="1"/>
          </p:cNvPicPr>
          <p:nvPr/>
        </p:nvPicPr>
        <p:blipFill>
          <a:blip r:embed="rId13"/>
          <a:stretch>
            <a:fillRect/>
          </a:stretch>
        </p:blipFill>
        <p:spPr>
          <a:xfrm>
            <a:off x="3074870" y="2156291"/>
            <a:ext cx="6369404" cy="1449297"/>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B4905FA-6E7C-484E-9DCB-CA077387B3F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538852" y="-48413"/>
            <a:ext cx="1650945" cy="1650945"/>
          </a:xfrm>
          <a:prstGeom prst="rect">
            <a:avLst/>
          </a:prstGeom>
        </p:spPr>
      </p:pic>
    </p:spTree>
    <p:extLst>
      <p:ext uri="{BB962C8B-B14F-4D97-AF65-F5344CB8AC3E}">
        <p14:creationId xmlns:p14="http://schemas.microsoft.com/office/powerpoint/2010/main" val="24999803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900" decel="100000" fill="hold"/>
                                        <p:tgtEl>
                                          <p:spTgt spid="2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9E69027-9097-4792-9ADB-EE8F59A8EFDC}"/>
              </a:ext>
            </a:extLst>
          </p:cNvPr>
          <p:cNvPicPr>
            <a:picLocks noChangeAspect="1"/>
          </p:cNvPicPr>
          <p:nvPr/>
        </p:nvPicPr>
        <p:blipFill>
          <a:blip r:embed="rId3"/>
          <a:stretch>
            <a:fillRect/>
          </a:stretch>
        </p:blipFill>
        <p:spPr>
          <a:xfrm>
            <a:off x="3007360" y="422737"/>
            <a:ext cx="7010400" cy="943704"/>
          </a:xfrm>
          <a:prstGeom prst="rect">
            <a:avLst/>
          </a:prstGeom>
        </p:spPr>
      </p:pic>
      <p:sp>
        <p:nvSpPr>
          <p:cNvPr id="12" name="Speech Bubble: Rectangle with Corners Rounded 11">
            <a:extLst>
              <a:ext uri="{FF2B5EF4-FFF2-40B4-BE49-F238E27FC236}">
                <a16:creationId xmlns:a16="http://schemas.microsoft.com/office/drawing/2014/main" id="{8022E974-9732-4330-B19A-61DF8E641800}"/>
              </a:ext>
            </a:extLst>
          </p:cNvPr>
          <p:cNvSpPr/>
          <p:nvPr/>
        </p:nvSpPr>
        <p:spPr>
          <a:xfrm flipH="1">
            <a:off x="5537200" y="2367280"/>
            <a:ext cx="6255068" cy="2316479"/>
          </a:xfrm>
          <a:prstGeom prst="wedgeRoundRectCallout">
            <a:avLst>
              <a:gd name="adj1" fmla="val 42483"/>
              <a:gd name="adj2" fmla="val 58854"/>
              <a:gd name="adj3" fmla="val 16667"/>
            </a:avLst>
          </a:prstGeom>
          <a:solidFill>
            <a:sysClr val="window" lastClr="FFFFFF"/>
          </a:solidFill>
          <a:ln w="57150" cap="flat" cmpd="sng" algn="ctr">
            <a:solidFill>
              <a:srgbClr val="FF0000"/>
            </a:solidFill>
            <a:prstDash val="solid"/>
            <a:miter lim="800000"/>
          </a:ln>
          <a:effectLst/>
        </p:spPr>
        <p:txBody>
          <a:bodyPr rtlCol="0" anchor="ctr"/>
          <a:lstStyle/>
          <a:p>
            <a:pPr marL="457200" lvl="0" indent="-457200" algn="just">
              <a:buFont typeface="Arial" panose="020B0604020202020204" pitchFamily="34" charset="0"/>
              <a:buChar char="•"/>
            </a:pPr>
            <a:r>
              <a:rPr lang="vi-VN" sz="3200" b="1" kern="0" dirty="0">
                <a:solidFill>
                  <a:srgbClr val="FF0000"/>
                </a:solidFill>
                <a:cs typeface="Arial" panose="020B0604020202020204" pitchFamily="34" charset="0"/>
              </a:rPr>
              <a:t>Em sẽ nhắc nhở bạn nam nên trực tiếp bỏ rác vào xe chở rác chứ không nên vứt ra đường như thế.</a:t>
            </a:r>
            <a:endParaRPr lang="en-US" sz="3200"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5D1707BA-58B3-479C-A8DA-9C78BEB4D7C1}"/>
              </a:ext>
            </a:extLst>
          </p:cNvPr>
          <p:cNvPicPr>
            <a:picLocks noChangeAspect="1"/>
          </p:cNvPicPr>
          <p:nvPr/>
        </p:nvPicPr>
        <p:blipFill>
          <a:blip r:embed="rId4"/>
          <a:stretch>
            <a:fillRect/>
          </a:stretch>
        </p:blipFill>
        <p:spPr>
          <a:xfrm>
            <a:off x="229077" y="2000806"/>
            <a:ext cx="5133975" cy="3286125"/>
          </a:xfrm>
          <a:prstGeom prst="rect">
            <a:avLst/>
          </a:prstGeom>
          <a:ln>
            <a:noFill/>
          </a:ln>
          <a:effectLst>
            <a:softEdge rad="112500"/>
          </a:effectLst>
        </p:spPr>
      </p:pic>
    </p:spTree>
    <p:extLst>
      <p:ext uri="{BB962C8B-B14F-4D97-AF65-F5344CB8AC3E}">
        <p14:creationId xmlns:p14="http://schemas.microsoft.com/office/powerpoint/2010/main" val="1411121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9E69027-9097-4792-9ADB-EE8F59A8EFDC}"/>
              </a:ext>
            </a:extLst>
          </p:cNvPr>
          <p:cNvPicPr>
            <a:picLocks noChangeAspect="1"/>
          </p:cNvPicPr>
          <p:nvPr/>
        </p:nvPicPr>
        <p:blipFill>
          <a:blip r:embed="rId3"/>
          <a:stretch>
            <a:fillRect/>
          </a:stretch>
        </p:blipFill>
        <p:spPr>
          <a:xfrm>
            <a:off x="3007360" y="422737"/>
            <a:ext cx="7010400" cy="943704"/>
          </a:xfrm>
          <a:prstGeom prst="rect">
            <a:avLst/>
          </a:prstGeom>
        </p:spPr>
      </p:pic>
      <p:sp>
        <p:nvSpPr>
          <p:cNvPr id="12" name="Speech Bubble: Rectangle with Corners Rounded 11">
            <a:extLst>
              <a:ext uri="{FF2B5EF4-FFF2-40B4-BE49-F238E27FC236}">
                <a16:creationId xmlns:a16="http://schemas.microsoft.com/office/drawing/2014/main" id="{8022E974-9732-4330-B19A-61DF8E641800}"/>
              </a:ext>
            </a:extLst>
          </p:cNvPr>
          <p:cNvSpPr/>
          <p:nvPr/>
        </p:nvSpPr>
        <p:spPr>
          <a:xfrm flipH="1">
            <a:off x="5750560" y="2062480"/>
            <a:ext cx="6041708" cy="3068320"/>
          </a:xfrm>
          <a:prstGeom prst="wedgeRoundRectCallout">
            <a:avLst>
              <a:gd name="adj1" fmla="val 42483"/>
              <a:gd name="adj2" fmla="val 58854"/>
              <a:gd name="adj3" fmla="val 16667"/>
            </a:avLst>
          </a:prstGeom>
          <a:solidFill>
            <a:sysClr val="window" lastClr="FFFFFF"/>
          </a:solidFill>
          <a:ln w="57150" cap="flat" cmpd="sng" algn="ctr">
            <a:solidFill>
              <a:srgbClr val="FF0000"/>
            </a:solidFill>
            <a:prstDash val="solid"/>
            <a:miter lim="800000"/>
          </a:ln>
          <a:effectLst/>
        </p:spPr>
        <p:txBody>
          <a:bodyPr rtlCol="0" anchor="ctr"/>
          <a:lstStyle/>
          <a:p>
            <a:pPr marL="457200" lvl="0" indent="-457200" algn="just">
              <a:buFont typeface="Arial" panose="020B0604020202020204" pitchFamily="34" charset="0"/>
              <a:buChar char="•"/>
            </a:pPr>
            <a:r>
              <a:rPr lang="vi-VN" sz="3200" b="1" kern="0">
                <a:solidFill>
                  <a:srgbClr val="FF0000"/>
                </a:solidFill>
                <a:cs typeface="Arial" panose="020B0604020202020204" pitchFamily="34" charset="0"/>
              </a:rPr>
              <a:t>Em sẽ nhắc nhở chủ của chú chó là việc làm đó rất mất vệ sinh đường phố và có thể bốc mùi gây ảnh hưởng đến những người xung quanh.</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26FD8BE9-2A43-4744-BAEB-14AAE369E9A6}"/>
              </a:ext>
            </a:extLst>
          </p:cNvPr>
          <p:cNvPicPr>
            <a:picLocks noChangeAspect="1"/>
          </p:cNvPicPr>
          <p:nvPr/>
        </p:nvPicPr>
        <p:blipFill>
          <a:blip r:embed="rId4"/>
          <a:stretch>
            <a:fillRect/>
          </a:stretch>
        </p:blipFill>
        <p:spPr>
          <a:xfrm>
            <a:off x="203200" y="1990010"/>
            <a:ext cx="5334000" cy="3267075"/>
          </a:xfrm>
          <a:prstGeom prst="rect">
            <a:avLst/>
          </a:prstGeom>
          <a:ln>
            <a:noFill/>
          </a:ln>
          <a:effectLst>
            <a:softEdge rad="112500"/>
          </a:effectLst>
        </p:spPr>
      </p:pic>
    </p:spTree>
    <p:extLst>
      <p:ext uri="{BB962C8B-B14F-4D97-AF65-F5344CB8AC3E}">
        <p14:creationId xmlns:p14="http://schemas.microsoft.com/office/powerpoint/2010/main" val="3023010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l="-27000" r="-27000"/>
          </a:stretch>
        </a:blipFill>
        <a:effectLst/>
      </p:bgPr>
    </p:bg>
    <p:spTree>
      <p:nvGrpSpPr>
        <p:cNvPr id="1" name=""/>
        <p:cNvGrpSpPr/>
        <p:nvPr/>
      </p:nvGrpSpPr>
      <p:grpSpPr>
        <a:xfrm>
          <a:off x="0" y="0"/>
          <a:ext cx="0" cy="0"/>
          <a:chOff x="0" y="0"/>
          <a:chExt cx="0" cy="0"/>
        </a:xfrm>
      </p:grpSpPr>
      <p:sp>
        <p:nvSpPr>
          <p:cNvPr id="3" name="矩形 2"/>
          <p:cNvSpPr/>
          <p:nvPr/>
        </p:nvSpPr>
        <p:spPr>
          <a:xfrm>
            <a:off x="640715" y="586105"/>
            <a:ext cx="10911840" cy="6187440"/>
          </a:xfrm>
          <a:prstGeom prst="rect">
            <a:avLst/>
          </a:prstGeom>
          <a:solidFill>
            <a:schemeClr val="bg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a:cs typeface="+mn-ea"/>
              <a:sym typeface="+mn-lt"/>
            </a:endParaRPr>
          </a:p>
        </p:txBody>
      </p:sp>
      <p:pic>
        <p:nvPicPr>
          <p:cNvPr id="5" name="1">
            <a:extLst>
              <a:ext uri="{FF2B5EF4-FFF2-40B4-BE49-F238E27FC236}">
                <a16:creationId xmlns:a16="http://schemas.microsoft.com/office/drawing/2014/main" id="{052C581A-BA03-4AD5-BA7F-1615585EAE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281" y="1116422"/>
            <a:ext cx="6910030" cy="4697938"/>
          </a:xfrm>
          <a:prstGeom prst="rect">
            <a:avLst/>
          </a:prstGeom>
        </p:spPr>
      </p:pic>
      <p:grpSp>
        <p:nvGrpSpPr>
          <p:cNvPr id="6" name="2">
            <a:extLst>
              <a:ext uri="{FF2B5EF4-FFF2-40B4-BE49-F238E27FC236}">
                <a16:creationId xmlns:a16="http://schemas.microsoft.com/office/drawing/2014/main" id="{7C4DC74C-6719-4B3B-B5E3-E640F4596D1C}"/>
              </a:ext>
            </a:extLst>
          </p:cNvPr>
          <p:cNvGrpSpPr/>
          <p:nvPr/>
        </p:nvGrpSpPr>
        <p:grpSpPr>
          <a:xfrm flipH="1">
            <a:off x="7682815" y="1918966"/>
            <a:ext cx="3315045" cy="4560038"/>
            <a:chOff x="4273550" y="536575"/>
            <a:chExt cx="1779587" cy="2447926"/>
          </a:xfrm>
        </p:grpSpPr>
        <p:sp>
          <p:nvSpPr>
            <p:cNvPr id="7" name="Freeform 71">
              <a:extLst>
                <a:ext uri="{FF2B5EF4-FFF2-40B4-BE49-F238E27FC236}">
                  <a16:creationId xmlns:a16="http://schemas.microsoft.com/office/drawing/2014/main" id="{E484846A-68A8-4754-8D8E-7712E09B14DA}"/>
                </a:ext>
              </a:extLst>
            </p:cNvPr>
            <p:cNvSpPr/>
            <p:nvPr/>
          </p:nvSpPr>
          <p:spPr bwMode="auto">
            <a:xfrm>
              <a:off x="4641850" y="2887663"/>
              <a:ext cx="180975" cy="96838"/>
            </a:xfrm>
            <a:custGeom>
              <a:avLst/>
              <a:gdLst>
                <a:gd name="T0" fmla="*/ 18 w 48"/>
                <a:gd name="T1" fmla="*/ 2 h 26"/>
                <a:gd name="T2" fmla="*/ 18 w 48"/>
                <a:gd name="T3" fmla="*/ 12 h 26"/>
                <a:gd name="T4" fmla="*/ 48 w 48"/>
                <a:gd name="T5" fmla="*/ 26 h 26"/>
                <a:gd name="T6" fmla="*/ 0 w 48"/>
                <a:gd name="T7" fmla="*/ 26 h 26"/>
                <a:gd name="T8" fmla="*/ 6 w 48"/>
                <a:gd name="T9" fmla="*/ 4 h 26"/>
                <a:gd name="T10" fmla="*/ 12 w 48"/>
                <a:gd name="T11" fmla="*/ 0 h 26"/>
                <a:gd name="T12" fmla="*/ 18 w 48"/>
                <a:gd name="T13" fmla="*/ 2 h 26"/>
              </a:gdLst>
              <a:ahLst/>
              <a:cxnLst>
                <a:cxn ang="0">
                  <a:pos x="T0" y="T1"/>
                </a:cxn>
                <a:cxn ang="0">
                  <a:pos x="T2" y="T3"/>
                </a:cxn>
                <a:cxn ang="0">
                  <a:pos x="T4" y="T5"/>
                </a:cxn>
                <a:cxn ang="0">
                  <a:pos x="T6" y="T7"/>
                </a:cxn>
                <a:cxn ang="0">
                  <a:pos x="T8" y="T9"/>
                </a:cxn>
                <a:cxn ang="0">
                  <a:pos x="T10" y="T11"/>
                </a:cxn>
                <a:cxn ang="0">
                  <a:pos x="T12" y="T13"/>
                </a:cxn>
              </a:cxnLst>
              <a:rect l="0" t="0" r="r" b="b"/>
              <a:pathLst>
                <a:path w="48" h="26">
                  <a:moveTo>
                    <a:pt x="18" y="2"/>
                  </a:moveTo>
                  <a:cubicBezTo>
                    <a:pt x="18" y="2"/>
                    <a:pt x="17" y="11"/>
                    <a:pt x="18" y="12"/>
                  </a:cubicBezTo>
                  <a:cubicBezTo>
                    <a:pt x="20" y="14"/>
                    <a:pt x="47" y="14"/>
                    <a:pt x="48" y="26"/>
                  </a:cubicBezTo>
                  <a:cubicBezTo>
                    <a:pt x="0" y="26"/>
                    <a:pt x="0" y="26"/>
                    <a:pt x="0" y="26"/>
                  </a:cubicBezTo>
                  <a:cubicBezTo>
                    <a:pt x="6" y="4"/>
                    <a:pt x="6" y="4"/>
                    <a:pt x="6" y="4"/>
                  </a:cubicBezTo>
                  <a:cubicBezTo>
                    <a:pt x="12" y="0"/>
                    <a:pt x="12" y="0"/>
                    <a:pt x="12" y="0"/>
                  </a:cubicBezTo>
                  <a:lnTo>
                    <a:pt x="18" y="2"/>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8" name="Freeform 72">
              <a:extLst>
                <a:ext uri="{FF2B5EF4-FFF2-40B4-BE49-F238E27FC236}">
                  <a16:creationId xmlns:a16="http://schemas.microsoft.com/office/drawing/2014/main" id="{A651B04C-3C74-4A68-A41B-EAC49D9B42DA}"/>
                </a:ext>
              </a:extLst>
            </p:cNvPr>
            <p:cNvSpPr/>
            <p:nvPr/>
          </p:nvSpPr>
          <p:spPr bwMode="auto">
            <a:xfrm>
              <a:off x="4849813" y="2887663"/>
              <a:ext cx="176212" cy="96838"/>
            </a:xfrm>
            <a:custGeom>
              <a:avLst/>
              <a:gdLst>
                <a:gd name="T0" fmla="*/ 18 w 47"/>
                <a:gd name="T1" fmla="*/ 2 h 26"/>
                <a:gd name="T2" fmla="*/ 18 w 47"/>
                <a:gd name="T3" fmla="*/ 12 h 26"/>
                <a:gd name="T4" fmla="*/ 47 w 47"/>
                <a:gd name="T5" fmla="*/ 26 h 26"/>
                <a:gd name="T6" fmla="*/ 0 w 47"/>
                <a:gd name="T7" fmla="*/ 26 h 26"/>
                <a:gd name="T8" fmla="*/ 6 w 47"/>
                <a:gd name="T9" fmla="*/ 4 h 26"/>
                <a:gd name="T10" fmla="*/ 12 w 47"/>
                <a:gd name="T11" fmla="*/ 0 h 26"/>
                <a:gd name="T12" fmla="*/ 18 w 47"/>
                <a:gd name="T13" fmla="*/ 2 h 26"/>
              </a:gdLst>
              <a:ahLst/>
              <a:cxnLst>
                <a:cxn ang="0">
                  <a:pos x="T0" y="T1"/>
                </a:cxn>
                <a:cxn ang="0">
                  <a:pos x="T2" y="T3"/>
                </a:cxn>
                <a:cxn ang="0">
                  <a:pos x="T4" y="T5"/>
                </a:cxn>
                <a:cxn ang="0">
                  <a:pos x="T6" y="T7"/>
                </a:cxn>
                <a:cxn ang="0">
                  <a:pos x="T8" y="T9"/>
                </a:cxn>
                <a:cxn ang="0">
                  <a:pos x="T10" y="T11"/>
                </a:cxn>
                <a:cxn ang="0">
                  <a:pos x="T12" y="T13"/>
                </a:cxn>
              </a:cxnLst>
              <a:rect l="0" t="0" r="r" b="b"/>
              <a:pathLst>
                <a:path w="47" h="26">
                  <a:moveTo>
                    <a:pt x="18" y="2"/>
                  </a:moveTo>
                  <a:cubicBezTo>
                    <a:pt x="18" y="2"/>
                    <a:pt x="17" y="11"/>
                    <a:pt x="18" y="12"/>
                  </a:cubicBezTo>
                  <a:cubicBezTo>
                    <a:pt x="20" y="14"/>
                    <a:pt x="46" y="14"/>
                    <a:pt x="47" y="26"/>
                  </a:cubicBezTo>
                  <a:cubicBezTo>
                    <a:pt x="0" y="26"/>
                    <a:pt x="0" y="26"/>
                    <a:pt x="0" y="26"/>
                  </a:cubicBezTo>
                  <a:cubicBezTo>
                    <a:pt x="6" y="4"/>
                    <a:pt x="6" y="4"/>
                    <a:pt x="6" y="4"/>
                  </a:cubicBezTo>
                  <a:cubicBezTo>
                    <a:pt x="12" y="0"/>
                    <a:pt x="12" y="0"/>
                    <a:pt x="12" y="0"/>
                  </a:cubicBezTo>
                  <a:lnTo>
                    <a:pt x="18" y="2"/>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9" name="Freeform 73">
              <a:extLst>
                <a:ext uri="{FF2B5EF4-FFF2-40B4-BE49-F238E27FC236}">
                  <a16:creationId xmlns:a16="http://schemas.microsoft.com/office/drawing/2014/main" id="{AEEDE74F-3863-48AA-BAD7-A1D2BDAEF004}"/>
                </a:ext>
              </a:extLst>
            </p:cNvPr>
            <p:cNvSpPr/>
            <p:nvPr/>
          </p:nvSpPr>
          <p:spPr bwMode="auto">
            <a:xfrm>
              <a:off x="5232400" y="1041400"/>
              <a:ext cx="166687" cy="244475"/>
            </a:xfrm>
            <a:custGeom>
              <a:avLst/>
              <a:gdLst>
                <a:gd name="T0" fmla="*/ 44 w 44"/>
                <a:gd name="T1" fmla="*/ 27 h 65"/>
                <a:gd name="T2" fmla="*/ 24 w 44"/>
                <a:gd name="T3" fmla="*/ 65 h 65"/>
                <a:gd name="T4" fmla="*/ 1 w 44"/>
                <a:gd name="T5" fmla="*/ 37 h 65"/>
                <a:gd name="T6" fmla="*/ 0 w 44"/>
                <a:gd name="T7" fmla="*/ 4 h 65"/>
                <a:gd name="T8" fmla="*/ 17 w 44"/>
                <a:gd name="T9" fmla="*/ 2 h 65"/>
                <a:gd name="T10" fmla="*/ 44 w 44"/>
                <a:gd name="T11" fmla="*/ 27 h 65"/>
              </a:gdLst>
              <a:ahLst/>
              <a:cxnLst>
                <a:cxn ang="0">
                  <a:pos x="T0" y="T1"/>
                </a:cxn>
                <a:cxn ang="0">
                  <a:pos x="T2" y="T3"/>
                </a:cxn>
                <a:cxn ang="0">
                  <a:pos x="T4" y="T5"/>
                </a:cxn>
                <a:cxn ang="0">
                  <a:pos x="T6" y="T7"/>
                </a:cxn>
                <a:cxn ang="0">
                  <a:pos x="T8" y="T9"/>
                </a:cxn>
                <a:cxn ang="0">
                  <a:pos x="T10" y="T11"/>
                </a:cxn>
              </a:cxnLst>
              <a:rect l="0" t="0" r="r" b="b"/>
              <a:pathLst>
                <a:path w="44" h="65">
                  <a:moveTo>
                    <a:pt x="44" y="27"/>
                  </a:moveTo>
                  <a:cubicBezTo>
                    <a:pt x="24" y="65"/>
                    <a:pt x="24" y="65"/>
                    <a:pt x="24" y="65"/>
                  </a:cubicBezTo>
                  <a:cubicBezTo>
                    <a:pt x="1" y="37"/>
                    <a:pt x="1" y="37"/>
                    <a:pt x="1" y="37"/>
                  </a:cubicBezTo>
                  <a:cubicBezTo>
                    <a:pt x="0" y="4"/>
                    <a:pt x="0" y="4"/>
                    <a:pt x="0" y="4"/>
                  </a:cubicBezTo>
                  <a:cubicBezTo>
                    <a:pt x="0" y="4"/>
                    <a:pt x="12" y="0"/>
                    <a:pt x="17" y="2"/>
                  </a:cubicBezTo>
                  <a:cubicBezTo>
                    <a:pt x="22" y="4"/>
                    <a:pt x="44" y="27"/>
                    <a:pt x="44" y="27"/>
                  </a:cubicBezTo>
                  <a:close/>
                </a:path>
              </a:pathLst>
            </a:custGeom>
            <a:solidFill>
              <a:srgbClr val="35201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10" name="Freeform 74">
              <a:extLst>
                <a:ext uri="{FF2B5EF4-FFF2-40B4-BE49-F238E27FC236}">
                  <a16:creationId xmlns:a16="http://schemas.microsoft.com/office/drawing/2014/main" id="{086E9BBF-950D-45DC-9C6B-3C95BE190CEC}"/>
                </a:ext>
              </a:extLst>
            </p:cNvPr>
            <p:cNvSpPr/>
            <p:nvPr/>
          </p:nvSpPr>
          <p:spPr bwMode="auto">
            <a:xfrm>
              <a:off x="4627563" y="2457450"/>
              <a:ext cx="217487" cy="474663"/>
            </a:xfrm>
            <a:custGeom>
              <a:avLst/>
              <a:gdLst>
                <a:gd name="T0" fmla="*/ 45 w 58"/>
                <a:gd name="T1" fmla="*/ 21 h 126"/>
                <a:gd name="T2" fmla="*/ 26 w 58"/>
                <a:gd name="T3" fmla="*/ 126 h 126"/>
                <a:gd name="T4" fmla="*/ 4 w 58"/>
                <a:gd name="T5" fmla="*/ 124 h 126"/>
                <a:gd name="T6" fmla="*/ 2 w 58"/>
                <a:gd name="T7" fmla="*/ 33 h 126"/>
                <a:gd name="T8" fmla="*/ 2 w 58"/>
                <a:gd name="T9" fmla="*/ 0 h 126"/>
                <a:gd name="T10" fmla="*/ 45 w 58"/>
                <a:gd name="T11" fmla="*/ 21 h 126"/>
              </a:gdLst>
              <a:ahLst/>
              <a:cxnLst>
                <a:cxn ang="0">
                  <a:pos x="T0" y="T1"/>
                </a:cxn>
                <a:cxn ang="0">
                  <a:pos x="T2" y="T3"/>
                </a:cxn>
                <a:cxn ang="0">
                  <a:pos x="T4" y="T5"/>
                </a:cxn>
                <a:cxn ang="0">
                  <a:pos x="T6" y="T7"/>
                </a:cxn>
                <a:cxn ang="0">
                  <a:pos x="T8" y="T9"/>
                </a:cxn>
                <a:cxn ang="0">
                  <a:pos x="T10" y="T11"/>
                </a:cxn>
              </a:cxnLst>
              <a:rect l="0" t="0" r="r" b="b"/>
              <a:pathLst>
                <a:path w="58" h="126">
                  <a:moveTo>
                    <a:pt x="45" y="21"/>
                  </a:moveTo>
                  <a:cubicBezTo>
                    <a:pt x="41" y="53"/>
                    <a:pt x="58" y="90"/>
                    <a:pt x="26" y="126"/>
                  </a:cubicBezTo>
                  <a:cubicBezTo>
                    <a:pt x="4" y="124"/>
                    <a:pt x="4" y="124"/>
                    <a:pt x="4" y="124"/>
                  </a:cubicBezTo>
                  <a:cubicBezTo>
                    <a:pt x="25" y="103"/>
                    <a:pt x="9" y="60"/>
                    <a:pt x="2" y="33"/>
                  </a:cubicBezTo>
                  <a:cubicBezTo>
                    <a:pt x="0" y="21"/>
                    <a:pt x="8" y="13"/>
                    <a:pt x="2" y="0"/>
                  </a:cubicBezTo>
                  <a:cubicBezTo>
                    <a:pt x="14" y="0"/>
                    <a:pt x="31" y="1"/>
                    <a:pt x="45"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11" name="Rectangle 75">
              <a:extLst>
                <a:ext uri="{FF2B5EF4-FFF2-40B4-BE49-F238E27FC236}">
                  <a16:creationId xmlns:a16="http://schemas.microsoft.com/office/drawing/2014/main" id="{63CA1BC0-94FC-469A-A5B8-992426FEF016}"/>
                </a:ext>
              </a:extLst>
            </p:cNvPr>
            <p:cNvSpPr>
              <a:spLocks noChangeArrowheads="1"/>
            </p:cNvSpPr>
            <p:nvPr/>
          </p:nvSpPr>
          <p:spPr bwMode="auto">
            <a:xfrm>
              <a:off x="4627563" y="1944688"/>
              <a:ext cx="371475" cy="531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12" name="Freeform 76">
              <a:extLst>
                <a:ext uri="{FF2B5EF4-FFF2-40B4-BE49-F238E27FC236}">
                  <a16:creationId xmlns:a16="http://schemas.microsoft.com/office/drawing/2014/main" id="{F05E05EA-FA60-47B1-9D4C-A5B0A3C8F54C}"/>
                </a:ext>
              </a:extLst>
            </p:cNvPr>
            <p:cNvSpPr/>
            <p:nvPr/>
          </p:nvSpPr>
          <p:spPr bwMode="auto">
            <a:xfrm>
              <a:off x="5262563" y="1741488"/>
              <a:ext cx="263525" cy="339725"/>
            </a:xfrm>
            <a:custGeom>
              <a:avLst/>
              <a:gdLst>
                <a:gd name="T0" fmla="*/ 0 w 70"/>
                <a:gd name="T1" fmla="*/ 81 h 90"/>
                <a:gd name="T2" fmla="*/ 26 w 70"/>
                <a:gd name="T3" fmla="*/ 34 h 90"/>
                <a:gd name="T4" fmla="*/ 37 w 70"/>
                <a:gd name="T5" fmla="*/ 4 h 90"/>
                <a:gd name="T6" fmla="*/ 70 w 70"/>
                <a:gd name="T7" fmla="*/ 1 h 90"/>
                <a:gd name="T8" fmla="*/ 46 w 70"/>
                <a:gd name="T9" fmla="*/ 22 h 90"/>
                <a:gd name="T10" fmla="*/ 68 w 70"/>
                <a:gd name="T11" fmla="*/ 22 h 90"/>
                <a:gd name="T12" fmla="*/ 63 w 70"/>
                <a:gd name="T13" fmla="*/ 62 h 90"/>
                <a:gd name="T14" fmla="*/ 13 w 70"/>
                <a:gd name="T15" fmla="*/ 90 h 90"/>
                <a:gd name="T16" fmla="*/ 0 w 70"/>
                <a:gd name="T17" fmla="*/ 8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90">
                  <a:moveTo>
                    <a:pt x="0" y="81"/>
                  </a:moveTo>
                  <a:cubicBezTo>
                    <a:pt x="0" y="81"/>
                    <a:pt x="25" y="43"/>
                    <a:pt x="26" y="34"/>
                  </a:cubicBezTo>
                  <a:cubicBezTo>
                    <a:pt x="27" y="29"/>
                    <a:pt x="30" y="15"/>
                    <a:pt x="37" y="4"/>
                  </a:cubicBezTo>
                  <a:cubicBezTo>
                    <a:pt x="39" y="0"/>
                    <a:pt x="69" y="1"/>
                    <a:pt x="70" y="1"/>
                  </a:cubicBezTo>
                  <a:cubicBezTo>
                    <a:pt x="46" y="22"/>
                    <a:pt x="46" y="22"/>
                    <a:pt x="46" y="22"/>
                  </a:cubicBezTo>
                  <a:cubicBezTo>
                    <a:pt x="68" y="22"/>
                    <a:pt x="68" y="22"/>
                    <a:pt x="68" y="22"/>
                  </a:cubicBezTo>
                  <a:cubicBezTo>
                    <a:pt x="63" y="62"/>
                    <a:pt x="63" y="62"/>
                    <a:pt x="63" y="62"/>
                  </a:cubicBezTo>
                  <a:cubicBezTo>
                    <a:pt x="13" y="90"/>
                    <a:pt x="13" y="90"/>
                    <a:pt x="13" y="90"/>
                  </a:cubicBezTo>
                  <a:lnTo>
                    <a:pt x="0" y="81"/>
                  </a:lnTo>
                  <a:close/>
                </a:path>
              </a:pathLst>
            </a:custGeom>
            <a:solidFill>
              <a:srgbClr val="FDCF9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13" name="Freeform 77">
              <a:extLst>
                <a:ext uri="{FF2B5EF4-FFF2-40B4-BE49-F238E27FC236}">
                  <a16:creationId xmlns:a16="http://schemas.microsoft.com/office/drawing/2014/main" id="{8A14D46B-6B92-4DBD-A729-1C5ADF58A3AC}"/>
                </a:ext>
              </a:extLst>
            </p:cNvPr>
            <p:cNvSpPr/>
            <p:nvPr/>
          </p:nvSpPr>
          <p:spPr bwMode="auto">
            <a:xfrm>
              <a:off x="5029200" y="1922463"/>
              <a:ext cx="381000" cy="257175"/>
            </a:xfrm>
            <a:custGeom>
              <a:avLst/>
              <a:gdLst>
                <a:gd name="T0" fmla="*/ 0 w 101"/>
                <a:gd name="T1" fmla="*/ 0 h 68"/>
                <a:gd name="T2" fmla="*/ 39 w 101"/>
                <a:gd name="T3" fmla="*/ 35 h 68"/>
                <a:gd name="T4" fmla="*/ 73 w 101"/>
                <a:gd name="T5" fmla="*/ 4 h 68"/>
                <a:gd name="T6" fmla="*/ 101 w 101"/>
                <a:gd name="T7" fmla="*/ 39 h 68"/>
                <a:gd name="T8" fmla="*/ 40 w 101"/>
                <a:gd name="T9" fmla="*/ 67 h 68"/>
                <a:gd name="T10" fmla="*/ 1 w 101"/>
                <a:gd name="T11" fmla="*/ 47 h 68"/>
                <a:gd name="T12" fmla="*/ 0 w 101"/>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101" h="68">
                  <a:moveTo>
                    <a:pt x="0" y="0"/>
                  </a:moveTo>
                  <a:cubicBezTo>
                    <a:pt x="0" y="0"/>
                    <a:pt x="27" y="38"/>
                    <a:pt x="39" y="35"/>
                  </a:cubicBezTo>
                  <a:cubicBezTo>
                    <a:pt x="52" y="32"/>
                    <a:pt x="67" y="7"/>
                    <a:pt x="73" y="4"/>
                  </a:cubicBezTo>
                  <a:cubicBezTo>
                    <a:pt x="75" y="13"/>
                    <a:pt x="101" y="39"/>
                    <a:pt x="101" y="39"/>
                  </a:cubicBezTo>
                  <a:cubicBezTo>
                    <a:pt x="101" y="39"/>
                    <a:pt x="56" y="66"/>
                    <a:pt x="40" y="67"/>
                  </a:cubicBezTo>
                  <a:cubicBezTo>
                    <a:pt x="24" y="68"/>
                    <a:pt x="1" y="47"/>
                    <a:pt x="1" y="47"/>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14" name="Rectangle 78">
              <a:extLst>
                <a:ext uri="{FF2B5EF4-FFF2-40B4-BE49-F238E27FC236}">
                  <a16:creationId xmlns:a16="http://schemas.microsoft.com/office/drawing/2014/main" id="{2A6EF300-04DB-4B77-BB01-CF8598EA3D2E}"/>
                </a:ext>
              </a:extLst>
            </p:cNvPr>
            <p:cNvSpPr>
              <a:spLocks noChangeArrowheads="1"/>
            </p:cNvSpPr>
            <p:nvPr/>
          </p:nvSpPr>
          <p:spPr bwMode="auto">
            <a:xfrm>
              <a:off x="4635500" y="2435225"/>
              <a:ext cx="357187" cy="142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15" name="Freeform 79">
              <a:extLst>
                <a:ext uri="{FF2B5EF4-FFF2-40B4-BE49-F238E27FC236}">
                  <a16:creationId xmlns:a16="http://schemas.microsoft.com/office/drawing/2014/main" id="{33D79FAC-E10F-4C03-B07F-12C3965C6881}"/>
                </a:ext>
              </a:extLst>
            </p:cNvPr>
            <p:cNvSpPr/>
            <p:nvPr/>
          </p:nvSpPr>
          <p:spPr bwMode="auto">
            <a:xfrm>
              <a:off x="4438650" y="1873250"/>
              <a:ext cx="354012" cy="652463"/>
            </a:xfrm>
            <a:custGeom>
              <a:avLst/>
              <a:gdLst>
                <a:gd name="T0" fmla="*/ 94 w 94"/>
                <a:gd name="T1" fmla="*/ 4 h 173"/>
                <a:gd name="T2" fmla="*/ 71 w 94"/>
                <a:gd name="T3" fmla="*/ 173 h 173"/>
                <a:gd name="T4" fmla="*/ 0 w 94"/>
                <a:gd name="T5" fmla="*/ 150 h 173"/>
                <a:gd name="T6" fmla="*/ 56 w 94"/>
                <a:gd name="T7" fmla="*/ 5 h 173"/>
                <a:gd name="T8" fmla="*/ 94 w 94"/>
                <a:gd name="T9" fmla="*/ 4 h 173"/>
              </a:gdLst>
              <a:ahLst/>
              <a:cxnLst>
                <a:cxn ang="0">
                  <a:pos x="T0" y="T1"/>
                </a:cxn>
                <a:cxn ang="0">
                  <a:pos x="T2" y="T3"/>
                </a:cxn>
                <a:cxn ang="0">
                  <a:pos x="T4" y="T5"/>
                </a:cxn>
                <a:cxn ang="0">
                  <a:pos x="T6" y="T7"/>
                </a:cxn>
                <a:cxn ang="0">
                  <a:pos x="T8" y="T9"/>
                </a:cxn>
              </a:cxnLst>
              <a:rect l="0" t="0" r="r" b="b"/>
              <a:pathLst>
                <a:path w="94" h="173">
                  <a:moveTo>
                    <a:pt x="94" y="4"/>
                  </a:moveTo>
                  <a:cubicBezTo>
                    <a:pt x="93" y="68"/>
                    <a:pt x="84" y="134"/>
                    <a:pt x="71" y="173"/>
                  </a:cubicBezTo>
                  <a:cubicBezTo>
                    <a:pt x="47" y="166"/>
                    <a:pt x="24" y="158"/>
                    <a:pt x="0" y="150"/>
                  </a:cubicBezTo>
                  <a:cubicBezTo>
                    <a:pt x="25" y="111"/>
                    <a:pt x="46" y="65"/>
                    <a:pt x="56" y="5"/>
                  </a:cubicBezTo>
                  <a:cubicBezTo>
                    <a:pt x="66" y="4"/>
                    <a:pt x="82" y="0"/>
                    <a:pt x="94" y="4"/>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17" name="Freeform 80">
              <a:extLst>
                <a:ext uri="{FF2B5EF4-FFF2-40B4-BE49-F238E27FC236}">
                  <a16:creationId xmlns:a16="http://schemas.microsoft.com/office/drawing/2014/main" id="{FDBA6D93-05EE-4CD1-AEE8-C41E44D1E2F3}"/>
                </a:ext>
              </a:extLst>
            </p:cNvPr>
            <p:cNvSpPr/>
            <p:nvPr/>
          </p:nvSpPr>
          <p:spPr bwMode="auto">
            <a:xfrm>
              <a:off x="4943475" y="1881188"/>
              <a:ext cx="222250" cy="644525"/>
            </a:xfrm>
            <a:custGeom>
              <a:avLst/>
              <a:gdLst>
                <a:gd name="T0" fmla="*/ 0 w 59"/>
                <a:gd name="T1" fmla="*/ 3 h 171"/>
                <a:gd name="T2" fmla="*/ 14 w 59"/>
                <a:gd name="T3" fmla="*/ 171 h 171"/>
                <a:gd name="T4" fmla="*/ 59 w 59"/>
                <a:gd name="T5" fmla="*/ 157 h 171"/>
                <a:gd name="T6" fmla="*/ 23 w 59"/>
                <a:gd name="T7" fmla="*/ 5 h 171"/>
                <a:gd name="T8" fmla="*/ 0 w 59"/>
                <a:gd name="T9" fmla="*/ 3 h 171"/>
              </a:gdLst>
              <a:ahLst/>
              <a:cxnLst>
                <a:cxn ang="0">
                  <a:pos x="T0" y="T1"/>
                </a:cxn>
                <a:cxn ang="0">
                  <a:pos x="T2" y="T3"/>
                </a:cxn>
                <a:cxn ang="0">
                  <a:pos x="T4" y="T5"/>
                </a:cxn>
                <a:cxn ang="0">
                  <a:pos x="T6" y="T7"/>
                </a:cxn>
                <a:cxn ang="0">
                  <a:pos x="T8" y="T9"/>
                </a:cxn>
              </a:cxnLst>
              <a:rect l="0" t="0" r="r" b="b"/>
              <a:pathLst>
                <a:path w="59" h="171">
                  <a:moveTo>
                    <a:pt x="0" y="3"/>
                  </a:moveTo>
                  <a:cubicBezTo>
                    <a:pt x="1" y="67"/>
                    <a:pt x="6" y="130"/>
                    <a:pt x="14" y="171"/>
                  </a:cubicBezTo>
                  <a:cubicBezTo>
                    <a:pt x="29" y="166"/>
                    <a:pt x="44" y="162"/>
                    <a:pt x="59" y="157"/>
                  </a:cubicBezTo>
                  <a:cubicBezTo>
                    <a:pt x="43" y="114"/>
                    <a:pt x="30" y="66"/>
                    <a:pt x="23" y="5"/>
                  </a:cubicBezTo>
                  <a:cubicBezTo>
                    <a:pt x="15" y="5"/>
                    <a:pt x="7" y="0"/>
                    <a:pt x="0" y="3"/>
                  </a:cubicBez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18" name="Freeform 81">
              <a:extLst>
                <a:ext uri="{FF2B5EF4-FFF2-40B4-BE49-F238E27FC236}">
                  <a16:creationId xmlns:a16="http://schemas.microsoft.com/office/drawing/2014/main" id="{1F29A360-F992-4B96-B476-79FECED200EC}"/>
                </a:ext>
              </a:extLst>
            </p:cNvPr>
            <p:cNvSpPr/>
            <p:nvPr/>
          </p:nvSpPr>
          <p:spPr bwMode="auto">
            <a:xfrm>
              <a:off x="4503738" y="2336800"/>
              <a:ext cx="131762" cy="87313"/>
            </a:xfrm>
            <a:custGeom>
              <a:avLst/>
              <a:gdLst>
                <a:gd name="T0" fmla="*/ 16 w 83"/>
                <a:gd name="T1" fmla="*/ 0 h 55"/>
                <a:gd name="T2" fmla="*/ 0 w 83"/>
                <a:gd name="T3" fmla="*/ 19 h 55"/>
                <a:gd name="T4" fmla="*/ 73 w 83"/>
                <a:gd name="T5" fmla="*/ 55 h 55"/>
                <a:gd name="T6" fmla="*/ 83 w 83"/>
                <a:gd name="T7" fmla="*/ 12 h 55"/>
                <a:gd name="T8" fmla="*/ 16 w 83"/>
                <a:gd name="T9" fmla="*/ 0 h 55"/>
              </a:gdLst>
              <a:ahLst/>
              <a:cxnLst>
                <a:cxn ang="0">
                  <a:pos x="T0" y="T1"/>
                </a:cxn>
                <a:cxn ang="0">
                  <a:pos x="T2" y="T3"/>
                </a:cxn>
                <a:cxn ang="0">
                  <a:pos x="T4" y="T5"/>
                </a:cxn>
                <a:cxn ang="0">
                  <a:pos x="T6" y="T7"/>
                </a:cxn>
                <a:cxn ang="0">
                  <a:pos x="T8" y="T9"/>
                </a:cxn>
              </a:cxnLst>
              <a:rect l="0" t="0" r="r" b="b"/>
              <a:pathLst>
                <a:path w="83" h="55">
                  <a:moveTo>
                    <a:pt x="16" y="0"/>
                  </a:moveTo>
                  <a:lnTo>
                    <a:pt x="0" y="19"/>
                  </a:lnTo>
                  <a:lnTo>
                    <a:pt x="73" y="55"/>
                  </a:lnTo>
                  <a:lnTo>
                    <a:pt x="83" y="12"/>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19" name="Freeform 82">
              <a:extLst>
                <a:ext uri="{FF2B5EF4-FFF2-40B4-BE49-F238E27FC236}">
                  <a16:creationId xmlns:a16="http://schemas.microsoft.com/office/drawing/2014/main" id="{D9CB7876-485A-420D-BD9F-B4C08F10AF07}"/>
                </a:ext>
              </a:extLst>
            </p:cNvPr>
            <p:cNvSpPr/>
            <p:nvPr/>
          </p:nvSpPr>
          <p:spPr bwMode="auto">
            <a:xfrm>
              <a:off x="4784725" y="1716088"/>
              <a:ext cx="244475" cy="214313"/>
            </a:xfrm>
            <a:custGeom>
              <a:avLst/>
              <a:gdLst>
                <a:gd name="T0" fmla="*/ 0 w 154"/>
                <a:gd name="T1" fmla="*/ 9 h 135"/>
                <a:gd name="T2" fmla="*/ 147 w 154"/>
                <a:gd name="T3" fmla="*/ 0 h 135"/>
                <a:gd name="T4" fmla="*/ 154 w 154"/>
                <a:gd name="T5" fmla="*/ 125 h 135"/>
                <a:gd name="T6" fmla="*/ 7 w 154"/>
                <a:gd name="T7" fmla="*/ 135 h 135"/>
                <a:gd name="T8" fmla="*/ 0 w 154"/>
                <a:gd name="T9" fmla="*/ 9 h 135"/>
              </a:gdLst>
              <a:ahLst/>
              <a:cxnLst>
                <a:cxn ang="0">
                  <a:pos x="T0" y="T1"/>
                </a:cxn>
                <a:cxn ang="0">
                  <a:pos x="T2" y="T3"/>
                </a:cxn>
                <a:cxn ang="0">
                  <a:pos x="T4" y="T5"/>
                </a:cxn>
                <a:cxn ang="0">
                  <a:pos x="T6" y="T7"/>
                </a:cxn>
                <a:cxn ang="0">
                  <a:pos x="T8" y="T9"/>
                </a:cxn>
              </a:cxnLst>
              <a:rect l="0" t="0" r="r" b="b"/>
              <a:pathLst>
                <a:path w="154" h="135">
                  <a:moveTo>
                    <a:pt x="0" y="9"/>
                  </a:moveTo>
                  <a:lnTo>
                    <a:pt x="147" y="0"/>
                  </a:lnTo>
                  <a:lnTo>
                    <a:pt x="154" y="125"/>
                  </a:lnTo>
                  <a:lnTo>
                    <a:pt x="7" y="135"/>
                  </a:lnTo>
                  <a:lnTo>
                    <a:pt x="0" y="9"/>
                  </a:lnTo>
                  <a:close/>
                </a:path>
              </a:pathLst>
            </a:custGeom>
            <a:solidFill>
              <a:srgbClr val="CDA77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0" name="Freeform 83">
              <a:extLst>
                <a:ext uri="{FF2B5EF4-FFF2-40B4-BE49-F238E27FC236}">
                  <a16:creationId xmlns:a16="http://schemas.microsoft.com/office/drawing/2014/main" id="{FAB87906-50CB-4BA4-A7B0-BF80CF76915D}"/>
                </a:ext>
              </a:extLst>
            </p:cNvPr>
            <p:cNvSpPr/>
            <p:nvPr/>
          </p:nvSpPr>
          <p:spPr bwMode="auto">
            <a:xfrm>
              <a:off x="4699000" y="1922463"/>
              <a:ext cx="274637" cy="471488"/>
            </a:xfrm>
            <a:custGeom>
              <a:avLst/>
              <a:gdLst>
                <a:gd name="T0" fmla="*/ 46 w 73"/>
                <a:gd name="T1" fmla="*/ 0 h 125"/>
                <a:gd name="T2" fmla="*/ 36 w 73"/>
                <a:gd name="T3" fmla="*/ 22 h 125"/>
                <a:gd name="T4" fmla="*/ 46 w 73"/>
                <a:gd name="T5" fmla="*/ 33 h 125"/>
                <a:gd name="T6" fmla="*/ 0 w 73"/>
                <a:gd name="T7" fmla="*/ 105 h 125"/>
                <a:gd name="T8" fmla="*/ 21 w 73"/>
                <a:gd name="T9" fmla="*/ 125 h 125"/>
                <a:gd name="T10" fmla="*/ 40 w 73"/>
                <a:gd name="T11" fmla="*/ 114 h 125"/>
                <a:gd name="T12" fmla="*/ 62 w 73"/>
                <a:gd name="T13" fmla="*/ 33 h 125"/>
                <a:gd name="T14" fmla="*/ 73 w 73"/>
                <a:gd name="T15" fmla="*/ 22 h 125"/>
                <a:gd name="T16" fmla="*/ 62 w 73"/>
                <a:gd name="T17" fmla="*/ 0 h 125"/>
                <a:gd name="T18" fmla="*/ 54 w 73"/>
                <a:gd name="T19" fmla="*/ 1 h 125"/>
                <a:gd name="T20" fmla="*/ 46 w 73"/>
                <a:gd name="T21"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125">
                  <a:moveTo>
                    <a:pt x="46" y="0"/>
                  </a:moveTo>
                  <a:cubicBezTo>
                    <a:pt x="43" y="7"/>
                    <a:pt x="39" y="15"/>
                    <a:pt x="36" y="22"/>
                  </a:cubicBezTo>
                  <a:cubicBezTo>
                    <a:pt x="39" y="25"/>
                    <a:pt x="43" y="29"/>
                    <a:pt x="46" y="33"/>
                  </a:cubicBezTo>
                  <a:cubicBezTo>
                    <a:pt x="26" y="54"/>
                    <a:pt x="2" y="72"/>
                    <a:pt x="0" y="105"/>
                  </a:cubicBezTo>
                  <a:cubicBezTo>
                    <a:pt x="7" y="112"/>
                    <a:pt x="14" y="119"/>
                    <a:pt x="21" y="125"/>
                  </a:cubicBezTo>
                  <a:cubicBezTo>
                    <a:pt x="27" y="122"/>
                    <a:pt x="34" y="118"/>
                    <a:pt x="40" y="114"/>
                  </a:cubicBezTo>
                  <a:cubicBezTo>
                    <a:pt x="35" y="90"/>
                    <a:pt x="50" y="61"/>
                    <a:pt x="62" y="33"/>
                  </a:cubicBezTo>
                  <a:cubicBezTo>
                    <a:pt x="66" y="29"/>
                    <a:pt x="69" y="25"/>
                    <a:pt x="73" y="22"/>
                  </a:cubicBezTo>
                  <a:cubicBezTo>
                    <a:pt x="69" y="15"/>
                    <a:pt x="66" y="7"/>
                    <a:pt x="62" y="0"/>
                  </a:cubicBezTo>
                  <a:cubicBezTo>
                    <a:pt x="60" y="1"/>
                    <a:pt x="57" y="1"/>
                    <a:pt x="54" y="1"/>
                  </a:cubicBezTo>
                  <a:cubicBezTo>
                    <a:pt x="52" y="1"/>
                    <a:pt x="49" y="1"/>
                    <a:pt x="46" y="0"/>
                  </a:cubicBezTo>
                  <a:close/>
                </a:path>
              </a:pathLst>
            </a:custGeom>
            <a:solidFill>
              <a:srgbClr val="D104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1" name="Freeform 84">
              <a:extLst>
                <a:ext uri="{FF2B5EF4-FFF2-40B4-BE49-F238E27FC236}">
                  <a16:creationId xmlns:a16="http://schemas.microsoft.com/office/drawing/2014/main" id="{CA1B6533-112A-4263-AA82-A94E2F2BC904}"/>
                </a:ext>
              </a:extLst>
            </p:cNvPr>
            <p:cNvSpPr/>
            <p:nvPr/>
          </p:nvSpPr>
          <p:spPr bwMode="auto">
            <a:xfrm>
              <a:off x="4897438" y="1776413"/>
              <a:ext cx="180975" cy="225425"/>
            </a:xfrm>
            <a:custGeom>
              <a:avLst/>
              <a:gdLst>
                <a:gd name="T0" fmla="*/ 39 w 48"/>
                <a:gd name="T1" fmla="*/ 0 h 60"/>
                <a:gd name="T2" fmla="*/ 0 w 48"/>
                <a:gd name="T3" fmla="*/ 40 h 60"/>
                <a:gd name="T4" fmla="*/ 18 w 48"/>
                <a:gd name="T5" fmla="*/ 60 h 60"/>
                <a:gd name="T6" fmla="*/ 48 w 48"/>
                <a:gd name="T7" fmla="*/ 7 h 60"/>
                <a:gd name="T8" fmla="*/ 39 w 48"/>
                <a:gd name="T9" fmla="*/ 0 h 60"/>
              </a:gdLst>
              <a:ahLst/>
              <a:cxnLst>
                <a:cxn ang="0">
                  <a:pos x="T0" y="T1"/>
                </a:cxn>
                <a:cxn ang="0">
                  <a:pos x="T2" y="T3"/>
                </a:cxn>
                <a:cxn ang="0">
                  <a:pos x="T4" y="T5"/>
                </a:cxn>
                <a:cxn ang="0">
                  <a:pos x="T6" y="T7"/>
                </a:cxn>
                <a:cxn ang="0">
                  <a:pos x="T8" y="T9"/>
                </a:cxn>
              </a:cxnLst>
              <a:rect l="0" t="0" r="r" b="b"/>
              <a:pathLst>
                <a:path w="48" h="60">
                  <a:moveTo>
                    <a:pt x="39" y="0"/>
                  </a:moveTo>
                  <a:cubicBezTo>
                    <a:pt x="26" y="12"/>
                    <a:pt x="16" y="33"/>
                    <a:pt x="0" y="40"/>
                  </a:cubicBezTo>
                  <a:cubicBezTo>
                    <a:pt x="18" y="60"/>
                    <a:pt x="18" y="60"/>
                    <a:pt x="18" y="60"/>
                  </a:cubicBezTo>
                  <a:cubicBezTo>
                    <a:pt x="48" y="58"/>
                    <a:pt x="46" y="37"/>
                    <a:pt x="48" y="7"/>
                  </a:cubicBezTo>
                  <a:lnTo>
                    <a:pt x="39" y="0"/>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2" name="Freeform 85">
              <a:extLst>
                <a:ext uri="{FF2B5EF4-FFF2-40B4-BE49-F238E27FC236}">
                  <a16:creationId xmlns:a16="http://schemas.microsoft.com/office/drawing/2014/main" id="{CAC73DA8-B086-49C6-AB33-063CA5B84448}"/>
                </a:ext>
              </a:extLst>
            </p:cNvPr>
            <p:cNvSpPr/>
            <p:nvPr/>
          </p:nvSpPr>
          <p:spPr bwMode="auto">
            <a:xfrm>
              <a:off x="4830763" y="2413000"/>
              <a:ext cx="192087" cy="519113"/>
            </a:xfrm>
            <a:custGeom>
              <a:avLst/>
              <a:gdLst>
                <a:gd name="T0" fmla="*/ 26 w 51"/>
                <a:gd name="T1" fmla="*/ 138 h 138"/>
                <a:gd name="T2" fmla="*/ 5 w 51"/>
                <a:gd name="T3" fmla="*/ 136 h 138"/>
                <a:gd name="T4" fmla="*/ 3 w 51"/>
                <a:gd name="T5" fmla="*/ 45 h 138"/>
                <a:gd name="T6" fmla="*/ 3 w 51"/>
                <a:gd name="T7" fmla="*/ 12 h 138"/>
                <a:gd name="T8" fmla="*/ 45 w 51"/>
                <a:gd name="T9" fmla="*/ 14 h 138"/>
                <a:gd name="T10" fmla="*/ 26 w 51"/>
                <a:gd name="T11" fmla="*/ 138 h 138"/>
              </a:gdLst>
              <a:ahLst/>
              <a:cxnLst>
                <a:cxn ang="0">
                  <a:pos x="T0" y="T1"/>
                </a:cxn>
                <a:cxn ang="0">
                  <a:pos x="T2" y="T3"/>
                </a:cxn>
                <a:cxn ang="0">
                  <a:pos x="T4" y="T5"/>
                </a:cxn>
                <a:cxn ang="0">
                  <a:pos x="T6" y="T7"/>
                </a:cxn>
                <a:cxn ang="0">
                  <a:pos x="T8" y="T9"/>
                </a:cxn>
                <a:cxn ang="0">
                  <a:pos x="T10" y="T11"/>
                </a:cxn>
              </a:cxnLst>
              <a:rect l="0" t="0" r="r" b="b"/>
              <a:pathLst>
                <a:path w="51" h="138">
                  <a:moveTo>
                    <a:pt x="26" y="138"/>
                  </a:moveTo>
                  <a:cubicBezTo>
                    <a:pt x="5" y="136"/>
                    <a:pt x="5" y="136"/>
                    <a:pt x="5" y="136"/>
                  </a:cubicBezTo>
                  <a:cubicBezTo>
                    <a:pt x="25" y="115"/>
                    <a:pt x="9" y="72"/>
                    <a:pt x="3" y="45"/>
                  </a:cubicBezTo>
                  <a:cubicBezTo>
                    <a:pt x="0" y="33"/>
                    <a:pt x="8" y="25"/>
                    <a:pt x="3" y="12"/>
                  </a:cubicBezTo>
                  <a:cubicBezTo>
                    <a:pt x="13" y="12"/>
                    <a:pt x="32" y="0"/>
                    <a:pt x="45" y="14"/>
                  </a:cubicBezTo>
                  <a:cubicBezTo>
                    <a:pt x="51" y="21"/>
                    <a:pt x="45" y="117"/>
                    <a:pt x="26" y="13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3" name="Freeform 86">
              <a:extLst>
                <a:ext uri="{FF2B5EF4-FFF2-40B4-BE49-F238E27FC236}">
                  <a16:creationId xmlns:a16="http://schemas.microsoft.com/office/drawing/2014/main" id="{1062B1D0-4001-4AF8-BFD8-0C3FA50FC352}"/>
                </a:ext>
              </a:extLst>
            </p:cNvPr>
            <p:cNvSpPr/>
            <p:nvPr/>
          </p:nvSpPr>
          <p:spPr bwMode="auto">
            <a:xfrm>
              <a:off x="4383088" y="2328863"/>
              <a:ext cx="206375" cy="295275"/>
            </a:xfrm>
            <a:custGeom>
              <a:avLst/>
              <a:gdLst>
                <a:gd name="T0" fmla="*/ 16 w 55"/>
                <a:gd name="T1" fmla="*/ 1 h 78"/>
                <a:gd name="T2" fmla="*/ 3 w 55"/>
                <a:gd name="T3" fmla="*/ 60 h 78"/>
                <a:gd name="T4" fmla="*/ 29 w 55"/>
                <a:gd name="T5" fmla="*/ 77 h 78"/>
                <a:gd name="T6" fmla="*/ 50 w 55"/>
                <a:gd name="T7" fmla="*/ 66 h 78"/>
                <a:gd name="T8" fmla="*/ 33 w 55"/>
                <a:gd name="T9" fmla="*/ 51 h 78"/>
                <a:gd name="T10" fmla="*/ 40 w 55"/>
                <a:gd name="T11" fmla="*/ 43 h 78"/>
                <a:gd name="T12" fmla="*/ 45 w 55"/>
                <a:gd name="T13" fmla="*/ 57 h 78"/>
                <a:gd name="T14" fmla="*/ 53 w 55"/>
                <a:gd name="T15" fmla="*/ 54 h 78"/>
                <a:gd name="T16" fmla="*/ 48 w 55"/>
                <a:gd name="T17" fmla="*/ 29 h 78"/>
                <a:gd name="T18" fmla="*/ 34 w 55"/>
                <a:gd name="T19" fmla="*/ 0 h 78"/>
                <a:gd name="T20" fmla="*/ 16 w 55"/>
                <a:gd name="T21"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78">
                  <a:moveTo>
                    <a:pt x="16" y="1"/>
                  </a:moveTo>
                  <a:cubicBezTo>
                    <a:pt x="16" y="1"/>
                    <a:pt x="0" y="48"/>
                    <a:pt x="3" y="60"/>
                  </a:cubicBezTo>
                  <a:cubicBezTo>
                    <a:pt x="7" y="71"/>
                    <a:pt x="22" y="76"/>
                    <a:pt x="29" y="77"/>
                  </a:cubicBezTo>
                  <a:cubicBezTo>
                    <a:pt x="36" y="78"/>
                    <a:pt x="50" y="66"/>
                    <a:pt x="50" y="66"/>
                  </a:cubicBezTo>
                  <a:cubicBezTo>
                    <a:pt x="50" y="66"/>
                    <a:pt x="32" y="54"/>
                    <a:pt x="33" y="51"/>
                  </a:cubicBezTo>
                  <a:cubicBezTo>
                    <a:pt x="33" y="48"/>
                    <a:pt x="39" y="42"/>
                    <a:pt x="40" y="43"/>
                  </a:cubicBezTo>
                  <a:cubicBezTo>
                    <a:pt x="42" y="44"/>
                    <a:pt x="45" y="57"/>
                    <a:pt x="45" y="57"/>
                  </a:cubicBezTo>
                  <a:cubicBezTo>
                    <a:pt x="45" y="57"/>
                    <a:pt x="50" y="60"/>
                    <a:pt x="53" y="54"/>
                  </a:cubicBezTo>
                  <a:cubicBezTo>
                    <a:pt x="55" y="47"/>
                    <a:pt x="48" y="29"/>
                    <a:pt x="48" y="29"/>
                  </a:cubicBezTo>
                  <a:cubicBezTo>
                    <a:pt x="34" y="0"/>
                    <a:pt x="34" y="0"/>
                    <a:pt x="34" y="0"/>
                  </a:cubicBezTo>
                  <a:lnTo>
                    <a:pt x="16" y="1"/>
                  </a:lnTo>
                  <a:close/>
                </a:path>
              </a:pathLst>
            </a:custGeom>
            <a:solidFill>
              <a:srgbClr val="FDCF9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4" name="Freeform 87">
              <a:extLst>
                <a:ext uri="{FF2B5EF4-FFF2-40B4-BE49-F238E27FC236}">
                  <a16:creationId xmlns:a16="http://schemas.microsoft.com/office/drawing/2014/main" id="{CD47154F-9A5C-4E16-AA60-2D2E56F88E73}"/>
                </a:ext>
              </a:extLst>
            </p:cNvPr>
            <p:cNvSpPr/>
            <p:nvPr/>
          </p:nvSpPr>
          <p:spPr bwMode="auto">
            <a:xfrm>
              <a:off x="4432300" y="2446338"/>
              <a:ext cx="138112" cy="153988"/>
            </a:xfrm>
            <a:custGeom>
              <a:avLst/>
              <a:gdLst>
                <a:gd name="T0" fmla="*/ 29 w 37"/>
                <a:gd name="T1" fmla="*/ 41 h 41"/>
                <a:gd name="T2" fmla="*/ 37 w 37"/>
                <a:gd name="T3" fmla="*/ 35 h 41"/>
                <a:gd name="T4" fmla="*/ 20 w 37"/>
                <a:gd name="T5" fmla="*/ 20 h 41"/>
                <a:gd name="T6" fmla="*/ 27 w 37"/>
                <a:gd name="T7" fmla="*/ 12 h 41"/>
                <a:gd name="T8" fmla="*/ 11 w 37"/>
                <a:gd name="T9" fmla="*/ 0 h 41"/>
                <a:gd name="T10" fmla="*/ 3 w 37"/>
                <a:gd name="T11" fmla="*/ 24 h 41"/>
                <a:gd name="T12" fmla="*/ 29 w 37"/>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37" h="41">
                  <a:moveTo>
                    <a:pt x="29" y="41"/>
                  </a:moveTo>
                  <a:cubicBezTo>
                    <a:pt x="34" y="38"/>
                    <a:pt x="37" y="35"/>
                    <a:pt x="37" y="35"/>
                  </a:cubicBezTo>
                  <a:cubicBezTo>
                    <a:pt x="37" y="35"/>
                    <a:pt x="19" y="23"/>
                    <a:pt x="20" y="20"/>
                  </a:cubicBezTo>
                  <a:cubicBezTo>
                    <a:pt x="20" y="17"/>
                    <a:pt x="26" y="11"/>
                    <a:pt x="27" y="12"/>
                  </a:cubicBezTo>
                  <a:cubicBezTo>
                    <a:pt x="27" y="12"/>
                    <a:pt x="15" y="0"/>
                    <a:pt x="11" y="0"/>
                  </a:cubicBezTo>
                  <a:cubicBezTo>
                    <a:pt x="7" y="0"/>
                    <a:pt x="0" y="16"/>
                    <a:pt x="3" y="24"/>
                  </a:cubicBezTo>
                  <a:cubicBezTo>
                    <a:pt x="6" y="30"/>
                    <a:pt x="21" y="38"/>
                    <a:pt x="29" y="41"/>
                  </a:cubicBezTo>
                  <a:close/>
                </a:path>
              </a:pathLst>
            </a:custGeom>
            <a:solidFill>
              <a:srgbClr val="CEB18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5" name="Freeform 88">
              <a:extLst>
                <a:ext uri="{FF2B5EF4-FFF2-40B4-BE49-F238E27FC236}">
                  <a16:creationId xmlns:a16="http://schemas.microsoft.com/office/drawing/2014/main" id="{D952E5F6-0287-4302-A702-065F061ED587}"/>
                </a:ext>
              </a:extLst>
            </p:cNvPr>
            <p:cNvSpPr/>
            <p:nvPr/>
          </p:nvSpPr>
          <p:spPr bwMode="auto">
            <a:xfrm>
              <a:off x="4646613" y="1809750"/>
              <a:ext cx="263525" cy="203200"/>
            </a:xfrm>
            <a:custGeom>
              <a:avLst/>
              <a:gdLst>
                <a:gd name="T0" fmla="*/ 11 w 70"/>
                <a:gd name="T1" fmla="*/ 0 h 54"/>
                <a:gd name="T2" fmla="*/ 70 w 70"/>
                <a:gd name="T3" fmla="*/ 31 h 54"/>
                <a:gd name="T4" fmla="*/ 50 w 70"/>
                <a:gd name="T5" fmla="*/ 54 h 54"/>
                <a:gd name="T6" fmla="*/ 0 w 70"/>
                <a:gd name="T7" fmla="*/ 9 h 54"/>
                <a:gd name="T8" fmla="*/ 11 w 70"/>
                <a:gd name="T9" fmla="*/ 0 h 54"/>
              </a:gdLst>
              <a:ahLst/>
              <a:cxnLst>
                <a:cxn ang="0">
                  <a:pos x="T0" y="T1"/>
                </a:cxn>
                <a:cxn ang="0">
                  <a:pos x="T2" y="T3"/>
                </a:cxn>
                <a:cxn ang="0">
                  <a:pos x="T4" y="T5"/>
                </a:cxn>
                <a:cxn ang="0">
                  <a:pos x="T6" y="T7"/>
                </a:cxn>
                <a:cxn ang="0">
                  <a:pos x="T8" y="T9"/>
                </a:cxn>
              </a:cxnLst>
              <a:rect l="0" t="0" r="r" b="b"/>
              <a:pathLst>
                <a:path w="70" h="54">
                  <a:moveTo>
                    <a:pt x="11" y="0"/>
                  </a:moveTo>
                  <a:cubicBezTo>
                    <a:pt x="30" y="9"/>
                    <a:pt x="47" y="27"/>
                    <a:pt x="70" y="31"/>
                  </a:cubicBezTo>
                  <a:cubicBezTo>
                    <a:pt x="50" y="54"/>
                    <a:pt x="50" y="54"/>
                    <a:pt x="50" y="54"/>
                  </a:cubicBezTo>
                  <a:cubicBezTo>
                    <a:pt x="29" y="53"/>
                    <a:pt x="10" y="38"/>
                    <a:pt x="0" y="9"/>
                  </a:cubicBezTo>
                  <a:lnTo>
                    <a:pt x="11" y="0"/>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6" name="Freeform 89">
              <a:extLst>
                <a:ext uri="{FF2B5EF4-FFF2-40B4-BE49-F238E27FC236}">
                  <a16:creationId xmlns:a16="http://schemas.microsoft.com/office/drawing/2014/main" id="{987C3992-1A42-4AC8-AE57-049490FB5CF5}"/>
                </a:ext>
              </a:extLst>
            </p:cNvPr>
            <p:cNvSpPr/>
            <p:nvPr/>
          </p:nvSpPr>
          <p:spPr bwMode="auto">
            <a:xfrm>
              <a:off x="4367213" y="942975"/>
              <a:ext cx="982662" cy="976313"/>
            </a:xfrm>
            <a:custGeom>
              <a:avLst/>
              <a:gdLst>
                <a:gd name="T0" fmla="*/ 1 w 261"/>
                <a:gd name="T1" fmla="*/ 22 h 259"/>
                <a:gd name="T2" fmla="*/ 31 w 261"/>
                <a:gd name="T3" fmla="*/ 214 h 259"/>
                <a:gd name="T4" fmla="*/ 216 w 261"/>
                <a:gd name="T5" fmla="*/ 224 h 259"/>
                <a:gd name="T6" fmla="*/ 261 w 261"/>
                <a:gd name="T7" fmla="*/ 26 h 259"/>
                <a:gd name="T8" fmla="*/ 148 w 261"/>
                <a:gd name="T9" fmla="*/ 6 h 259"/>
                <a:gd name="T10" fmla="*/ 148 w 261"/>
                <a:gd name="T11" fmla="*/ 1 h 259"/>
                <a:gd name="T12" fmla="*/ 132 w 261"/>
                <a:gd name="T13" fmla="*/ 3 h 259"/>
                <a:gd name="T14" fmla="*/ 115 w 261"/>
                <a:gd name="T15" fmla="*/ 0 h 259"/>
                <a:gd name="T16" fmla="*/ 115 w 261"/>
                <a:gd name="T17" fmla="*/ 6 h 259"/>
                <a:gd name="T18" fmla="*/ 1 w 261"/>
                <a:gd name="T19" fmla="*/ 2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259">
                  <a:moveTo>
                    <a:pt x="1" y="22"/>
                  </a:moveTo>
                  <a:cubicBezTo>
                    <a:pt x="1" y="22"/>
                    <a:pt x="0" y="181"/>
                    <a:pt x="31" y="214"/>
                  </a:cubicBezTo>
                  <a:cubicBezTo>
                    <a:pt x="64" y="249"/>
                    <a:pt x="182" y="259"/>
                    <a:pt x="216" y="224"/>
                  </a:cubicBezTo>
                  <a:cubicBezTo>
                    <a:pt x="248" y="192"/>
                    <a:pt x="261" y="26"/>
                    <a:pt x="261" y="26"/>
                  </a:cubicBezTo>
                  <a:cubicBezTo>
                    <a:pt x="148" y="6"/>
                    <a:pt x="148" y="6"/>
                    <a:pt x="148" y="6"/>
                  </a:cubicBezTo>
                  <a:cubicBezTo>
                    <a:pt x="148" y="1"/>
                    <a:pt x="148" y="1"/>
                    <a:pt x="148" y="1"/>
                  </a:cubicBezTo>
                  <a:cubicBezTo>
                    <a:pt x="132" y="3"/>
                    <a:pt x="132" y="3"/>
                    <a:pt x="132" y="3"/>
                  </a:cubicBezTo>
                  <a:cubicBezTo>
                    <a:pt x="115" y="0"/>
                    <a:pt x="115" y="0"/>
                    <a:pt x="115" y="0"/>
                  </a:cubicBezTo>
                  <a:cubicBezTo>
                    <a:pt x="115" y="6"/>
                    <a:pt x="115" y="6"/>
                    <a:pt x="115" y="6"/>
                  </a:cubicBezTo>
                  <a:lnTo>
                    <a:pt x="1" y="22"/>
                  </a:lnTo>
                  <a:close/>
                </a:path>
              </a:pathLst>
            </a:custGeom>
            <a:solidFill>
              <a:srgbClr val="FDCF9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7" name="Freeform 90">
              <a:extLst>
                <a:ext uri="{FF2B5EF4-FFF2-40B4-BE49-F238E27FC236}">
                  <a16:creationId xmlns:a16="http://schemas.microsoft.com/office/drawing/2014/main" id="{BE335DE4-5074-44AE-A0CA-9C2A36005D4F}"/>
                </a:ext>
              </a:extLst>
            </p:cNvPr>
            <p:cNvSpPr/>
            <p:nvPr/>
          </p:nvSpPr>
          <p:spPr bwMode="auto">
            <a:xfrm>
              <a:off x="4551363" y="942975"/>
              <a:ext cx="798512" cy="414338"/>
            </a:xfrm>
            <a:custGeom>
              <a:avLst/>
              <a:gdLst>
                <a:gd name="T0" fmla="*/ 209 w 212"/>
                <a:gd name="T1" fmla="*/ 61 h 110"/>
                <a:gd name="T2" fmla="*/ 212 w 212"/>
                <a:gd name="T3" fmla="*/ 26 h 110"/>
                <a:gd name="T4" fmla="*/ 99 w 212"/>
                <a:gd name="T5" fmla="*/ 6 h 110"/>
                <a:gd name="T6" fmla="*/ 99 w 212"/>
                <a:gd name="T7" fmla="*/ 1 h 110"/>
                <a:gd name="T8" fmla="*/ 83 w 212"/>
                <a:gd name="T9" fmla="*/ 3 h 110"/>
                <a:gd name="T10" fmla="*/ 66 w 212"/>
                <a:gd name="T11" fmla="*/ 0 h 110"/>
                <a:gd name="T12" fmla="*/ 66 w 212"/>
                <a:gd name="T13" fmla="*/ 6 h 110"/>
                <a:gd name="T14" fmla="*/ 6 w 212"/>
                <a:gd name="T15" fmla="*/ 14 h 110"/>
                <a:gd name="T16" fmla="*/ 3 w 212"/>
                <a:gd name="T17" fmla="*/ 19 h 110"/>
                <a:gd name="T18" fmla="*/ 3 w 212"/>
                <a:gd name="T19" fmla="*/ 59 h 110"/>
                <a:gd name="T20" fmla="*/ 14 w 212"/>
                <a:gd name="T21" fmla="*/ 110 h 110"/>
                <a:gd name="T22" fmla="*/ 25 w 212"/>
                <a:gd name="T23" fmla="*/ 110 h 110"/>
                <a:gd name="T24" fmla="*/ 45 w 212"/>
                <a:gd name="T25" fmla="*/ 38 h 110"/>
                <a:gd name="T26" fmla="*/ 209 w 212"/>
                <a:gd name="T27" fmla="*/ 6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2" h="110">
                  <a:moveTo>
                    <a:pt x="209" y="61"/>
                  </a:moveTo>
                  <a:cubicBezTo>
                    <a:pt x="211" y="40"/>
                    <a:pt x="212" y="26"/>
                    <a:pt x="212" y="26"/>
                  </a:cubicBezTo>
                  <a:cubicBezTo>
                    <a:pt x="99" y="6"/>
                    <a:pt x="99" y="6"/>
                    <a:pt x="99" y="6"/>
                  </a:cubicBezTo>
                  <a:cubicBezTo>
                    <a:pt x="99" y="1"/>
                    <a:pt x="99" y="1"/>
                    <a:pt x="99" y="1"/>
                  </a:cubicBezTo>
                  <a:cubicBezTo>
                    <a:pt x="83" y="3"/>
                    <a:pt x="83" y="3"/>
                    <a:pt x="83" y="3"/>
                  </a:cubicBezTo>
                  <a:cubicBezTo>
                    <a:pt x="66" y="0"/>
                    <a:pt x="66" y="0"/>
                    <a:pt x="66" y="0"/>
                  </a:cubicBezTo>
                  <a:cubicBezTo>
                    <a:pt x="66" y="6"/>
                    <a:pt x="66" y="6"/>
                    <a:pt x="66" y="6"/>
                  </a:cubicBezTo>
                  <a:cubicBezTo>
                    <a:pt x="6" y="14"/>
                    <a:pt x="6" y="14"/>
                    <a:pt x="6" y="14"/>
                  </a:cubicBezTo>
                  <a:cubicBezTo>
                    <a:pt x="5" y="16"/>
                    <a:pt x="3" y="18"/>
                    <a:pt x="3" y="19"/>
                  </a:cubicBezTo>
                  <a:cubicBezTo>
                    <a:pt x="3" y="26"/>
                    <a:pt x="0" y="51"/>
                    <a:pt x="3" y="59"/>
                  </a:cubicBezTo>
                  <a:cubicBezTo>
                    <a:pt x="6" y="67"/>
                    <a:pt x="14" y="110"/>
                    <a:pt x="14" y="110"/>
                  </a:cubicBezTo>
                  <a:cubicBezTo>
                    <a:pt x="25" y="110"/>
                    <a:pt x="25" y="110"/>
                    <a:pt x="25" y="110"/>
                  </a:cubicBezTo>
                  <a:cubicBezTo>
                    <a:pt x="25" y="110"/>
                    <a:pt x="17" y="59"/>
                    <a:pt x="45" y="38"/>
                  </a:cubicBezTo>
                  <a:cubicBezTo>
                    <a:pt x="72" y="18"/>
                    <a:pt x="196" y="57"/>
                    <a:pt x="209" y="61"/>
                  </a:cubicBezTo>
                  <a:close/>
                </a:path>
              </a:pathLst>
            </a:custGeom>
            <a:solidFill>
              <a:srgbClr val="E4BA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8" name="Freeform 91">
              <a:extLst>
                <a:ext uri="{FF2B5EF4-FFF2-40B4-BE49-F238E27FC236}">
                  <a16:creationId xmlns:a16="http://schemas.microsoft.com/office/drawing/2014/main" id="{C0B4D0C9-3B22-4B3B-9FF4-0DBD1D457A84}"/>
                </a:ext>
              </a:extLst>
            </p:cNvPr>
            <p:cNvSpPr/>
            <p:nvPr/>
          </p:nvSpPr>
          <p:spPr bwMode="auto">
            <a:xfrm>
              <a:off x="4273550" y="536575"/>
              <a:ext cx="1238250" cy="858838"/>
            </a:xfrm>
            <a:custGeom>
              <a:avLst/>
              <a:gdLst>
                <a:gd name="T0" fmla="*/ 26 w 329"/>
                <a:gd name="T1" fmla="*/ 228 h 228"/>
                <a:gd name="T2" fmla="*/ 92 w 329"/>
                <a:gd name="T3" fmla="*/ 225 h 228"/>
                <a:gd name="T4" fmla="*/ 120 w 329"/>
                <a:gd name="T5" fmla="*/ 128 h 228"/>
                <a:gd name="T6" fmla="*/ 299 w 329"/>
                <a:gd name="T7" fmla="*/ 161 h 228"/>
                <a:gd name="T8" fmla="*/ 1 w 329"/>
                <a:gd name="T9" fmla="*/ 114 h 228"/>
                <a:gd name="T10" fmla="*/ 26 w 329"/>
                <a:gd name="T11" fmla="*/ 228 h 228"/>
              </a:gdLst>
              <a:ahLst/>
              <a:cxnLst>
                <a:cxn ang="0">
                  <a:pos x="T0" y="T1"/>
                </a:cxn>
                <a:cxn ang="0">
                  <a:pos x="T2" y="T3"/>
                </a:cxn>
                <a:cxn ang="0">
                  <a:pos x="T4" y="T5"/>
                </a:cxn>
                <a:cxn ang="0">
                  <a:pos x="T6" y="T7"/>
                </a:cxn>
                <a:cxn ang="0">
                  <a:pos x="T8" y="T9"/>
                </a:cxn>
                <a:cxn ang="0">
                  <a:pos x="T10" y="T11"/>
                </a:cxn>
              </a:cxnLst>
              <a:rect l="0" t="0" r="r" b="b"/>
              <a:pathLst>
                <a:path w="329" h="228">
                  <a:moveTo>
                    <a:pt x="26" y="228"/>
                  </a:moveTo>
                  <a:cubicBezTo>
                    <a:pt x="92" y="225"/>
                    <a:pt x="92" y="225"/>
                    <a:pt x="92" y="225"/>
                  </a:cubicBezTo>
                  <a:cubicBezTo>
                    <a:pt x="92" y="225"/>
                    <a:pt x="89" y="139"/>
                    <a:pt x="120" y="128"/>
                  </a:cubicBezTo>
                  <a:cubicBezTo>
                    <a:pt x="180" y="106"/>
                    <a:pt x="281" y="151"/>
                    <a:pt x="299" y="161"/>
                  </a:cubicBezTo>
                  <a:cubicBezTo>
                    <a:pt x="329" y="0"/>
                    <a:pt x="0" y="22"/>
                    <a:pt x="1" y="114"/>
                  </a:cubicBezTo>
                  <a:cubicBezTo>
                    <a:pt x="1" y="144"/>
                    <a:pt x="26" y="228"/>
                    <a:pt x="26" y="228"/>
                  </a:cubicBezTo>
                  <a:close/>
                </a:path>
              </a:pathLst>
            </a:custGeom>
            <a:solidFill>
              <a:srgbClr val="4228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29" name="Freeform 92">
              <a:extLst>
                <a:ext uri="{FF2B5EF4-FFF2-40B4-BE49-F238E27FC236}">
                  <a16:creationId xmlns:a16="http://schemas.microsoft.com/office/drawing/2014/main" id="{D23761BC-7B11-4596-813C-F4C0F617AEA7}"/>
                </a:ext>
              </a:extLst>
            </p:cNvPr>
            <p:cNvSpPr/>
            <p:nvPr/>
          </p:nvSpPr>
          <p:spPr bwMode="auto">
            <a:xfrm>
              <a:off x="4800600" y="1590675"/>
              <a:ext cx="360362" cy="177800"/>
            </a:xfrm>
            <a:custGeom>
              <a:avLst/>
              <a:gdLst>
                <a:gd name="T0" fmla="*/ 92 w 96"/>
                <a:gd name="T1" fmla="*/ 12 h 47"/>
                <a:gd name="T2" fmla="*/ 0 w 96"/>
                <a:gd name="T3" fmla="*/ 0 h 47"/>
                <a:gd name="T4" fmla="*/ 17 w 96"/>
                <a:gd name="T5" fmla="*/ 41 h 47"/>
                <a:gd name="T6" fmla="*/ 82 w 96"/>
                <a:gd name="T7" fmla="*/ 34 h 47"/>
                <a:gd name="T8" fmla="*/ 92 w 96"/>
                <a:gd name="T9" fmla="*/ 12 h 47"/>
              </a:gdLst>
              <a:ahLst/>
              <a:cxnLst>
                <a:cxn ang="0">
                  <a:pos x="T0" y="T1"/>
                </a:cxn>
                <a:cxn ang="0">
                  <a:pos x="T2" y="T3"/>
                </a:cxn>
                <a:cxn ang="0">
                  <a:pos x="T4" y="T5"/>
                </a:cxn>
                <a:cxn ang="0">
                  <a:pos x="T6" y="T7"/>
                </a:cxn>
                <a:cxn ang="0">
                  <a:pos x="T8" y="T9"/>
                </a:cxn>
              </a:cxnLst>
              <a:rect l="0" t="0" r="r" b="b"/>
              <a:pathLst>
                <a:path w="96" h="47">
                  <a:moveTo>
                    <a:pt x="92" y="12"/>
                  </a:moveTo>
                  <a:cubicBezTo>
                    <a:pt x="63" y="14"/>
                    <a:pt x="27" y="14"/>
                    <a:pt x="0" y="0"/>
                  </a:cubicBezTo>
                  <a:cubicBezTo>
                    <a:pt x="0" y="0"/>
                    <a:pt x="1" y="34"/>
                    <a:pt x="17" y="41"/>
                  </a:cubicBezTo>
                  <a:cubicBezTo>
                    <a:pt x="34" y="47"/>
                    <a:pt x="69" y="43"/>
                    <a:pt x="82" y="34"/>
                  </a:cubicBezTo>
                  <a:cubicBezTo>
                    <a:pt x="96" y="25"/>
                    <a:pt x="92" y="12"/>
                    <a:pt x="92" y="12"/>
                  </a:cubicBezTo>
                  <a:close/>
                </a:path>
              </a:pathLst>
            </a:custGeom>
            <a:solidFill>
              <a:srgbClr val="E48C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30" name="Freeform 93">
              <a:extLst>
                <a:ext uri="{FF2B5EF4-FFF2-40B4-BE49-F238E27FC236}">
                  <a16:creationId xmlns:a16="http://schemas.microsoft.com/office/drawing/2014/main" id="{0F1226C3-CD90-495C-899D-53AE48E59A27}"/>
                </a:ext>
              </a:extLst>
            </p:cNvPr>
            <p:cNvSpPr/>
            <p:nvPr/>
          </p:nvSpPr>
          <p:spPr bwMode="auto">
            <a:xfrm>
              <a:off x="4924425" y="1719263"/>
              <a:ext cx="139700" cy="41275"/>
            </a:xfrm>
            <a:custGeom>
              <a:avLst/>
              <a:gdLst>
                <a:gd name="T0" fmla="*/ 0 w 37"/>
                <a:gd name="T1" fmla="*/ 10 h 11"/>
                <a:gd name="T2" fmla="*/ 37 w 37"/>
                <a:gd name="T3" fmla="*/ 6 h 11"/>
                <a:gd name="T4" fmla="*/ 26 w 37"/>
                <a:gd name="T5" fmla="*/ 1 h 11"/>
                <a:gd name="T6" fmla="*/ 20 w 37"/>
                <a:gd name="T7" fmla="*/ 3 h 11"/>
                <a:gd name="T8" fmla="*/ 11 w 37"/>
                <a:gd name="T9" fmla="*/ 1 h 11"/>
                <a:gd name="T10" fmla="*/ 0 w 37"/>
                <a:gd name="T11" fmla="*/ 10 h 11"/>
              </a:gdLst>
              <a:ahLst/>
              <a:cxnLst>
                <a:cxn ang="0">
                  <a:pos x="T0" y="T1"/>
                </a:cxn>
                <a:cxn ang="0">
                  <a:pos x="T2" y="T3"/>
                </a:cxn>
                <a:cxn ang="0">
                  <a:pos x="T4" y="T5"/>
                </a:cxn>
                <a:cxn ang="0">
                  <a:pos x="T6" y="T7"/>
                </a:cxn>
                <a:cxn ang="0">
                  <a:pos x="T8" y="T9"/>
                </a:cxn>
                <a:cxn ang="0">
                  <a:pos x="T10" y="T11"/>
                </a:cxn>
              </a:cxnLst>
              <a:rect l="0" t="0" r="r" b="b"/>
              <a:pathLst>
                <a:path w="37" h="11">
                  <a:moveTo>
                    <a:pt x="0" y="10"/>
                  </a:moveTo>
                  <a:cubicBezTo>
                    <a:pt x="12" y="11"/>
                    <a:pt x="26" y="9"/>
                    <a:pt x="37" y="6"/>
                  </a:cubicBezTo>
                  <a:cubicBezTo>
                    <a:pt x="33" y="3"/>
                    <a:pt x="28" y="0"/>
                    <a:pt x="26" y="1"/>
                  </a:cubicBezTo>
                  <a:cubicBezTo>
                    <a:pt x="22" y="2"/>
                    <a:pt x="20" y="3"/>
                    <a:pt x="20" y="3"/>
                  </a:cubicBezTo>
                  <a:cubicBezTo>
                    <a:pt x="20" y="3"/>
                    <a:pt x="17" y="0"/>
                    <a:pt x="11" y="1"/>
                  </a:cubicBezTo>
                  <a:cubicBezTo>
                    <a:pt x="7" y="1"/>
                    <a:pt x="3" y="7"/>
                    <a:pt x="0" y="10"/>
                  </a:cubicBezTo>
                  <a:close/>
                </a:path>
              </a:pathLst>
            </a:custGeom>
            <a:solidFill>
              <a:srgbClr val="EB66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31" name="Freeform 94">
              <a:extLst>
                <a:ext uri="{FF2B5EF4-FFF2-40B4-BE49-F238E27FC236}">
                  <a16:creationId xmlns:a16="http://schemas.microsoft.com/office/drawing/2014/main" id="{7985005B-E5FF-4E28-B218-4C5479BCDD8D}"/>
                </a:ext>
              </a:extLst>
            </p:cNvPr>
            <p:cNvSpPr/>
            <p:nvPr/>
          </p:nvSpPr>
          <p:spPr bwMode="auto">
            <a:xfrm>
              <a:off x="4800600" y="1590675"/>
              <a:ext cx="349250" cy="95250"/>
            </a:xfrm>
            <a:custGeom>
              <a:avLst/>
              <a:gdLst>
                <a:gd name="T0" fmla="*/ 92 w 93"/>
                <a:gd name="T1" fmla="*/ 12 h 25"/>
                <a:gd name="T2" fmla="*/ 0 w 93"/>
                <a:gd name="T3" fmla="*/ 0 h 25"/>
                <a:gd name="T4" fmla="*/ 3 w 93"/>
                <a:gd name="T5" fmla="*/ 20 h 25"/>
                <a:gd name="T6" fmla="*/ 31 w 93"/>
                <a:gd name="T7" fmla="*/ 24 h 25"/>
                <a:gd name="T8" fmla="*/ 92 w 93"/>
                <a:gd name="T9" fmla="*/ 20 h 25"/>
                <a:gd name="T10" fmla="*/ 92 w 93"/>
                <a:gd name="T11" fmla="*/ 12 h 25"/>
              </a:gdLst>
              <a:ahLst/>
              <a:cxnLst>
                <a:cxn ang="0">
                  <a:pos x="T0" y="T1"/>
                </a:cxn>
                <a:cxn ang="0">
                  <a:pos x="T2" y="T3"/>
                </a:cxn>
                <a:cxn ang="0">
                  <a:pos x="T4" y="T5"/>
                </a:cxn>
                <a:cxn ang="0">
                  <a:pos x="T6" y="T7"/>
                </a:cxn>
                <a:cxn ang="0">
                  <a:pos x="T8" y="T9"/>
                </a:cxn>
                <a:cxn ang="0">
                  <a:pos x="T10" y="T11"/>
                </a:cxn>
              </a:cxnLst>
              <a:rect l="0" t="0" r="r" b="b"/>
              <a:pathLst>
                <a:path w="93" h="25">
                  <a:moveTo>
                    <a:pt x="92" y="12"/>
                  </a:moveTo>
                  <a:cubicBezTo>
                    <a:pt x="63" y="14"/>
                    <a:pt x="27" y="14"/>
                    <a:pt x="0" y="0"/>
                  </a:cubicBezTo>
                  <a:cubicBezTo>
                    <a:pt x="0" y="0"/>
                    <a:pt x="0" y="10"/>
                    <a:pt x="3" y="20"/>
                  </a:cubicBezTo>
                  <a:cubicBezTo>
                    <a:pt x="11" y="22"/>
                    <a:pt x="21" y="24"/>
                    <a:pt x="31" y="24"/>
                  </a:cubicBezTo>
                  <a:cubicBezTo>
                    <a:pt x="52" y="25"/>
                    <a:pt x="81" y="22"/>
                    <a:pt x="92" y="20"/>
                  </a:cubicBezTo>
                  <a:cubicBezTo>
                    <a:pt x="93" y="16"/>
                    <a:pt x="92" y="12"/>
                    <a:pt x="92" y="1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32" name="Freeform 95">
              <a:extLst>
                <a:ext uri="{FF2B5EF4-FFF2-40B4-BE49-F238E27FC236}">
                  <a16:creationId xmlns:a16="http://schemas.microsoft.com/office/drawing/2014/main" id="{A7B33C22-6C61-4176-9F07-E8050817AF00}"/>
                </a:ext>
              </a:extLst>
            </p:cNvPr>
            <p:cNvSpPr/>
            <p:nvPr/>
          </p:nvSpPr>
          <p:spPr bwMode="auto">
            <a:xfrm>
              <a:off x="4748213" y="1222375"/>
              <a:ext cx="187325" cy="192088"/>
            </a:xfrm>
            <a:custGeom>
              <a:avLst/>
              <a:gdLst>
                <a:gd name="T0" fmla="*/ 3 w 50"/>
                <a:gd name="T1" fmla="*/ 51 h 51"/>
                <a:gd name="T2" fmla="*/ 50 w 50"/>
                <a:gd name="T3" fmla="*/ 47 h 51"/>
                <a:gd name="T4" fmla="*/ 39 w 50"/>
                <a:gd name="T5" fmla="*/ 5 h 51"/>
                <a:gd name="T6" fmla="*/ 4 w 50"/>
                <a:gd name="T7" fmla="*/ 16 h 51"/>
                <a:gd name="T8" fmla="*/ 3 w 50"/>
                <a:gd name="T9" fmla="*/ 51 h 51"/>
              </a:gdLst>
              <a:ahLst/>
              <a:cxnLst>
                <a:cxn ang="0">
                  <a:pos x="T0" y="T1"/>
                </a:cxn>
                <a:cxn ang="0">
                  <a:pos x="T2" y="T3"/>
                </a:cxn>
                <a:cxn ang="0">
                  <a:pos x="T4" y="T5"/>
                </a:cxn>
                <a:cxn ang="0">
                  <a:pos x="T6" y="T7"/>
                </a:cxn>
                <a:cxn ang="0">
                  <a:pos x="T8" y="T9"/>
                </a:cxn>
              </a:cxnLst>
              <a:rect l="0" t="0" r="r" b="b"/>
              <a:pathLst>
                <a:path w="50" h="51">
                  <a:moveTo>
                    <a:pt x="3" y="51"/>
                  </a:moveTo>
                  <a:cubicBezTo>
                    <a:pt x="50" y="47"/>
                    <a:pt x="50" y="47"/>
                    <a:pt x="50" y="47"/>
                  </a:cubicBezTo>
                  <a:cubicBezTo>
                    <a:pt x="50" y="47"/>
                    <a:pt x="50" y="10"/>
                    <a:pt x="39" y="5"/>
                  </a:cubicBezTo>
                  <a:cubicBezTo>
                    <a:pt x="28" y="0"/>
                    <a:pt x="8" y="6"/>
                    <a:pt x="4" y="16"/>
                  </a:cubicBezTo>
                  <a:cubicBezTo>
                    <a:pt x="0" y="26"/>
                    <a:pt x="3" y="51"/>
                    <a:pt x="3" y="5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34" name="Freeform 96">
              <a:extLst>
                <a:ext uri="{FF2B5EF4-FFF2-40B4-BE49-F238E27FC236}">
                  <a16:creationId xmlns:a16="http://schemas.microsoft.com/office/drawing/2014/main" id="{E414F519-910F-4597-B179-D90DAE5CDEA1}"/>
                </a:ext>
              </a:extLst>
            </p:cNvPr>
            <p:cNvSpPr/>
            <p:nvPr/>
          </p:nvSpPr>
          <p:spPr bwMode="auto">
            <a:xfrm>
              <a:off x="5059363" y="1230313"/>
              <a:ext cx="188912" cy="195263"/>
            </a:xfrm>
            <a:custGeom>
              <a:avLst/>
              <a:gdLst>
                <a:gd name="T0" fmla="*/ 47 w 50"/>
                <a:gd name="T1" fmla="*/ 52 h 52"/>
                <a:gd name="T2" fmla="*/ 0 w 50"/>
                <a:gd name="T3" fmla="*/ 47 h 52"/>
                <a:gd name="T4" fmla="*/ 13 w 50"/>
                <a:gd name="T5" fmla="*/ 5 h 52"/>
                <a:gd name="T6" fmla="*/ 47 w 50"/>
                <a:gd name="T7" fmla="*/ 17 h 52"/>
                <a:gd name="T8" fmla="*/ 47 w 50"/>
                <a:gd name="T9" fmla="*/ 52 h 52"/>
              </a:gdLst>
              <a:ahLst/>
              <a:cxnLst>
                <a:cxn ang="0">
                  <a:pos x="T0" y="T1"/>
                </a:cxn>
                <a:cxn ang="0">
                  <a:pos x="T2" y="T3"/>
                </a:cxn>
                <a:cxn ang="0">
                  <a:pos x="T4" y="T5"/>
                </a:cxn>
                <a:cxn ang="0">
                  <a:pos x="T6" y="T7"/>
                </a:cxn>
                <a:cxn ang="0">
                  <a:pos x="T8" y="T9"/>
                </a:cxn>
              </a:cxnLst>
              <a:rect l="0" t="0" r="r" b="b"/>
              <a:pathLst>
                <a:path w="50" h="52">
                  <a:moveTo>
                    <a:pt x="47" y="52"/>
                  </a:moveTo>
                  <a:cubicBezTo>
                    <a:pt x="0" y="47"/>
                    <a:pt x="0" y="47"/>
                    <a:pt x="0" y="47"/>
                  </a:cubicBezTo>
                  <a:cubicBezTo>
                    <a:pt x="0" y="47"/>
                    <a:pt x="2" y="9"/>
                    <a:pt x="13" y="5"/>
                  </a:cubicBezTo>
                  <a:cubicBezTo>
                    <a:pt x="23" y="0"/>
                    <a:pt x="43" y="6"/>
                    <a:pt x="47" y="17"/>
                  </a:cubicBezTo>
                  <a:cubicBezTo>
                    <a:pt x="50" y="27"/>
                    <a:pt x="47" y="52"/>
                    <a:pt x="47" y="5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35" name="Freeform 97">
              <a:extLst>
                <a:ext uri="{FF2B5EF4-FFF2-40B4-BE49-F238E27FC236}">
                  <a16:creationId xmlns:a16="http://schemas.microsoft.com/office/drawing/2014/main" id="{2CD2DF87-2704-487D-BC44-7CC5C0AFD419}"/>
                </a:ext>
              </a:extLst>
            </p:cNvPr>
            <p:cNvSpPr/>
            <p:nvPr/>
          </p:nvSpPr>
          <p:spPr bwMode="auto">
            <a:xfrm>
              <a:off x="4808538" y="1277938"/>
              <a:ext cx="112712" cy="133350"/>
            </a:xfrm>
            <a:custGeom>
              <a:avLst/>
              <a:gdLst>
                <a:gd name="T0" fmla="*/ 15 w 30"/>
                <a:gd name="T1" fmla="*/ 0 h 35"/>
                <a:gd name="T2" fmla="*/ 30 w 30"/>
                <a:gd name="T3" fmla="*/ 20 h 35"/>
                <a:gd name="T4" fmla="*/ 26 w 30"/>
                <a:gd name="T5" fmla="*/ 33 h 35"/>
                <a:gd name="T6" fmla="*/ 5 w 30"/>
                <a:gd name="T7" fmla="*/ 35 h 35"/>
                <a:gd name="T8" fmla="*/ 0 w 30"/>
                <a:gd name="T9" fmla="*/ 20 h 35"/>
                <a:gd name="T10" fmla="*/ 15 w 30"/>
                <a:gd name="T11" fmla="*/ 0 h 35"/>
              </a:gdLst>
              <a:ahLst/>
              <a:cxnLst>
                <a:cxn ang="0">
                  <a:pos x="T0" y="T1"/>
                </a:cxn>
                <a:cxn ang="0">
                  <a:pos x="T2" y="T3"/>
                </a:cxn>
                <a:cxn ang="0">
                  <a:pos x="T4" y="T5"/>
                </a:cxn>
                <a:cxn ang="0">
                  <a:pos x="T6" y="T7"/>
                </a:cxn>
                <a:cxn ang="0">
                  <a:pos x="T8" y="T9"/>
                </a:cxn>
                <a:cxn ang="0">
                  <a:pos x="T10" y="T11"/>
                </a:cxn>
              </a:cxnLst>
              <a:rect l="0" t="0" r="r" b="b"/>
              <a:pathLst>
                <a:path w="30" h="35">
                  <a:moveTo>
                    <a:pt x="15" y="0"/>
                  </a:moveTo>
                  <a:cubicBezTo>
                    <a:pt x="24" y="0"/>
                    <a:pt x="30" y="9"/>
                    <a:pt x="30" y="20"/>
                  </a:cubicBezTo>
                  <a:cubicBezTo>
                    <a:pt x="30" y="25"/>
                    <a:pt x="29" y="29"/>
                    <a:pt x="26" y="33"/>
                  </a:cubicBezTo>
                  <a:cubicBezTo>
                    <a:pt x="5" y="35"/>
                    <a:pt x="5" y="35"/>
                    <a:pt x="5" y="35"/>
                  </a:cubicBezTo>
                  <a:cubicBezTo>
                    <a:pt x="2" y="31"/>
                    <a:pt x="0" y="26"/>
                    <a:pt x="0" y="20"/>
                  </a:cubicBezTo>
                  <a:cubicBezTo>
                    <a:pt x="0" y="9"/>
                    <a:pt x="7" y="0"/>
                    <a:pt x="15"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36" name="Freeform 98">
              <a:extLst>
                <a:ext uri="{FF2B5EF4-FFF2-40B4-BE49-F238E27FC236}">
                  <a16:creationId xmlns:a16="http://schemas.microsoft.com/office/drawing/2014/main" id="{F35C94C3-67BE-49D1-A1CA-0504769256CE}"/>
                </a:ext>
              </a:extLst>
            </p:cNvPr>
            <p:cNvSpPr/>
            <p:nvPr/>
          </p:nvSpPr>
          <p:spPr bwMode="auto">
            <a:xfrm>
              <a:off x="5116513" y="1290638"/>
              <a:ext cx="112712" cy="131763"/>
            </a:xfrm>
            <a:custGeom>
              <a:avLst/>
              <a:gdLst>
                <a:gd name="T0" fmla="*/ 25 w 30"/>
                <a:gd name="T1" fmla="*/ 35 h 35"/>
                <a:gd name="T2" fmla="*/ 3 w 30"/>
                <a:gd name="T3" fmla="*/ 33 h 35"/>
                <a:gd name="T4" fmla="*/ 0 w 30"/>
                <a:gd name="T5" fmla="*/ 20 h 35"/>
                <a:gd name="T6" fmla="*/ 15 w 30"/>
                <a:gd name="T7" fmla="*/ 0 h 35"/>
                <a:gd name="T8" fmla="*/ 30 w 30"/>
                <a:gd name="T9" fmla="*/ 20 h 35"/>
                <a:gd name="T10" fmla="*/ 25 w 30"/>
                <a:gd name="T11" fmla="*/ 35 h 35"/>
              </a:gdLst>
              <a:ahLst/>
              <a:cxnLst>
                <a:cxn ang="0">
                  <a:pos x="T0" y="T1"/>
                </a:cxn>
                <a:cxn ang="0">
                  <a:pos x="T2" y="T3"/>
                </a:cxn>
                <a:cxn ang="0">
                  <a:pos x="T4" y="T5"/>
                </a:cxn>
                <a:cxn ang="0">
                  <a:pos x="T6" y="T7"/>
                </a:cxn>
                <a:cxn ang="0">
                  <a:pos x="T8" y="T9"/>
                </a:cxn>
                <a:cxn ang="0">
                  <a:pos x="T10" y="T11"/>
                </a:cxn>
              </a:cxnLst>
              <a:rect l="0" t="0" r="r" b="b"/>
              <a:pathLst>
                <a:path w="30" h="35">
                  <a:moveTo>
                    <a:pt x="25" y="35"/>
                  </a:moveTo>
                  <a:cubicBezTo>
                    <a:pt x="3" y="33"/>
                    <a:pt x="3" y="33"/>
                    <a:pt x="3" y="33"/>
                  </a:cubicBezTo>
                  <a:cubicBezTo>
                    <a:pt x="1" y="29"/>
                    <a:pt x="0" y="25"/>
                    <a:pt x="0" y="20"/>
                  </a:cubicBezTo>
                  <a:cubicBezTo>
                    <a:pt x="0" y="9"/>
                    <a:pt x="7" y="0"/>
                    <a:pt x="15" y="0"/>
                  </a:cubicBezTo>
                  <a:cubicBezTo>
                    <a:pt x="24" y="0"/>
                    <a:pt x="30" y="9"/>
                    <a:pt x="30" y="20"/>
                  </a:cubicBezTo>
                  <a:cubicBezTo>
                    <a:pt x="30" y="26"/>
                    <a:pt x="28" y="31"/>
                    <a:pt x="25" y="3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37" name="Freeform 99">
              <a:extLst>
                <a:ext uri="{FF2B5EF4-FFF2-40B4-BE49-F238E27FC236}">
                  <a16:creationId xmlns:a16="http://schemas.microsoft.com/office/drawing/2014/main" id="{E5241BEC-5170-497E-88DE-A3B8849FBBA9}"/>
                </a:ext>
              </a:extLst>
            </p:cNvPr>
            <p:cNvSpPr/>
            <p:nvPr/>
          </p:nvSpPr>
          <p:spPr bwMode="auto">
            <a:xfrm>
              <a:off x="4784725" y="1320800"/>
              <a:ext cx="65087" cy="33338"/>
            </a:xfrm>
            <a:custGeom>
              <a:avLst/>
              <a:gdLst>
                <a:gd name="T0" fmla="*/ 0 w 17"/>
                <a:gd name="T1" fmla="*/ 2 h 9"/>
                <a:gd name="T2" fmla="*/ 17 w 17"/>
                <a:gd name="T3" fmla="*/ 2 h 9"/>
                <a:gd name="T4" fmla="*/ 17 w 17"/>
                <a:gd name="T5" fmla="*/ 9 h 9"/>
                <a:gd name="T6" fmla="*/ 0 w 17"/>
                <a:gd name="T7" fmla="*/ 9 h 9"/>
                <a:gd name="T8" fmla="*/ 0 w 17"/>
                <a:gd name="T9" fmla="*/ 2 h 9"/>
              </a:gdLst>
              <a:ahLst/>
              <a:cxnLst>
                <a:cxn ang="0">
                  <a:pos x="T0" y="T1"/>
                </a:cxn>
                <a:cxn ang="0">
                  <a:pos x="T2" y="T3"/>
                </a:cxn>
                <a:cxn ang="0">
                  <a:pos x="T4" y="T5"/>
                </a:cxn>
                <a:cxn ang="0">
                  <a:pos x="T6" y="T7"/>
                </a:cxn>
                <a:cxn ang="0">
                  <a:pos x="T8" y="T9"/>
                </a:cxn>
              </a:cxnLst>
              <a:rect l="0" t="0" r="r" b="b"/>
              <a:pathLst>
                <a:path w="17" h="9">
                  <a:moveTo>
                    <a:pt x="0" y="2"/>
                  </a:moveTo>
                  <a:cubicBezTo>
                    <a:pt x="6" y="1"/>
                    <a:pt x="12" y="0"/>
                    <a:pt x="17" y="2"/>
                  </a:cubicBezTo>
                  <a:cubicBezTo>
                    <a:pt x="17" y="5"/>
                    <a:pt x="17" y="7"/>
                    <a:pt x="17" y="9"/>
                  </a:cubicBezTo>
                  <a:cubicBezTo>
                    <a:pt x="10" y="7"/>
                    <a:pt x="5" y="7"/>
                    <a:pt x="0" y="9"/>
                  </a:cubicBezTo>
                  <a:cubicBezTo>
                    <a:pt x="0" y="7"/>
                    <a:pt x="0" y="5"/>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38" name="Freeform 100">
              <a:extLst>
                <a:ext uri="{FF2B5EF4-FFF2-40B4-BE49-F238E27FC236}">
                  <a16:creationId xmlns:a16="http://schemas.microsoft.com/office/drawing/2014/main" id="{5946DFFC-E51A-4DE8-B207-6D2BDB387A9C}"/>
                </a:ext>
              </a:extLst>
            </p:cNvPr>
            <p:cNvSpPr/>
            <p:nvPr/>
          </p:nvSpPr>
          <p:spPr bwMode="auto">
            <a:xfrm>
              <a:off x="5097463" y="1323975"/>
              <a:ext cx="63500" cy="38100"/>
            </a:xfrm>
            <a:custGeom>
              <a:avLst/>
              <a:gdLst>
                <a:gd name="T0" fmla="*/ 0 w 17"/>
                <a:gd name="T1" fmla="*/ 2 h 10"/>
                <a:gd name="T2" fmla="*/ 17 w 17"/>
                <a:gd name="T3" fmla="*/ 3 h 10"/>
                <a:gd name="T4" fmla="*/ 17 w 17"/>
                <a:gd name="T5" fmla="*/ 10 h 10"/>
                <a:gd name="T6" fmla="*/ 0 w 17"/>
                <a:gd name="T7" fmla="*/ 10 h 10"/>
                <a:gd name="T8" fmla="*/ 0 w 17"/>
                <a:gd name="T9" fmla="*/ 2 h 10"/>
              </a:gdLst>
              <a:ahLst/>
              <a:cxnLst>
                <a:cxn ang="0">
                  <a:pos x="T0" y="T1"/>
                </a:cxn>
                <a:cxn ang="0">
                  <a:pos x="T2" y="T3"/>
                </a:cxn>
                <a:cxn ang="0">
                  <a:pos x="T4" y="T5"/>
                </a:cxn>
                <a:cxn ang="0">
                  <a:pos x="T6" y="T7"/>
                </a:cxn>
                <a:cxn ang="0">
                  <a:pos x="T8" y="T9"/>
                </a:cxn>
              </a:cxnLst>
              <a:rect l="0" t="0" r="r" b="b"/>
              <a:pathLst>
                <a:path w="17" h="10">
                  <a:moveTo>
                    <a:pt x="0" y="2"/>
                  </a:moveTo>
                  <a:cubicBezTo>
                    <a:pt x="6" y="1"/>
                    <a:pt x="12" y="0"/>
                    <a:pt x="17" y="3"/>
                  </a:cubicBezTo>
                  <a:cubicBezTo>
                    <a:pt x="17" y="5"/>
                    <a:pt x="17" y="7"/>
                    <a:pt x="17" y="10"/>
                  </a:cubicBezTo>
                  <a:cubicBezTo>
                    <a:pt x="10" y="8"/>
                    <a:pt x="4" y="8"/>
                    <a:pt x="0" y="10"/>
                  </a:cubicBezTo>
                  <a:cubicBezTo>
                    <a:pt x="0" y="7"/>
                    <a:pt x="0" y="5"/>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39" name="Freeform 101">
              <a:extLst>
                <a:ext uri="{FF2B5EF4-FFF2-40B4-BE49-F238E27FC236}">
                  <a16:creationId xmlns:a16="http://schemas.microsoft.com/office/drawing/2014/main" id="{ABD97345-3714-43E4-821E-C1F306B78651}"/>
                </a:ext>
              </a:extLst>
            </p:cNvPr>
            <p:cNvSpPr/>
            <p:nvPr/>
          </p:nvSpPr>
          <p:spPr bwMode="auto">
            <a:xfrm>
              <a:off x="4935538" y="1477963"/>
              <a:ext cx="30162" cy="41275"/>
            </a:xfrm>
            <a:custGeom>
              <a:avLst/>
              <a:gdLst>
                <a:gd name="T0" fmla="*/ 4 w 8"/>
                <a:gd name="T1" fmla="*/ 0 h 11"/>
                <a:gd name="T2" fmla="*/ 8 w 8"/>
                <a:gd name="T3" fmla="*/ 6 h 11"/>
                <a:gd name="T4" fmla="*/ 4 w 8"/>
                <a:gd name="T5" fmla="*/ 11 h 11"/>
                <a:gd name="T6" fmla="*/ 0 w 8"/>
                <a:gd name="T7" fmla="*/ 5 h 11"/>
                <a:gd name="T8" fmla="*/ 4 w 8"/>
                <a:gd name="T9" fmla="*/ 0 h 11"/>
              </a:gdLst>
              <a:ahLst/>
              <a:cxnLst>
                <a:cxn ang="0">
                  <a:pos x="T0" y="T1"/>
                </a:cxn>
                <a:cxn ang="0">
                  <a:pos x="T2" y="T3"/>
                </a:cxn>
                <a:cxn ang="0">
                  <a:pos x="T4" y="T5"/>
                </a:cxn>
                <a:cxn ang="0">
                  <a:pos x="T6" y="T7"/>
                </a:cxn>
                <a:cxn ang="0">
                  <a:pos x="T8" y="T9"/>
                </a:cxn>
              </a:cxnLst>
              <a:rect l="0" t="0" r="r" b="b"/>
              <a:pathLst>
                <a:path w="8" h="11">
                  <a:moveTo>
                    <a:pt x="4" y="0"/>
                  </a:moveTo>
                  <a:cubicBezTo>
                    <a:pt x="7" y="0"/>
                    <a:pt x="8" y="3"/>
                    <a:pt x="8" y="6"/>
                  </a:cubicBezTo>
                  <a:cubicBezTo>
                    <a:pt x="8" y="8"/>
                    <a:pt x="6" y="11"/>
                    <a:pt x="4" y="11"/>
                  </a:cubicBezTo>
                  <a:cubicBezTo>
                    <a:pt x="2" y="11"/>
                    <a:pt x="0" y="8"/>
                    <a:pt x="0" y="5"/>
                  </a:cubicBezTo>
                  <a:cubicBezTo>
                    <a:pt x="0" y="3"/>
                    <a:pt x="2" y="0"/>
                    <a:pt x="4" y="0"/>
                  </a:cubicBezTo>
                  <a:close/>
                </a:path>
              </a:pathLst>
            </a:custGeom>
            <a:solidFill>
              <a:srgbClr val="B9714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0" name="Oval 102">
              <a:extLst>
                <a:ext uri="{FF2B5EF4-FFF2-40B4-BE49-F238E27FC236}">
                  <a16:creationId xmlns:a16="http://schemas.microsoft.com/office/drawing/2014/main" id="{980EDC8D-C107-4DAA-B8A3-83E200E4B643}"/>
                </a:ext>
              </a:extLst>
            </p:cNvPr>
            <p:cNvSpPr>
              <a:spLocks noChangeArrowheads="1"/>
            </p:cNvSpPr>
            <p:nvPr/>
          </p:nvSpPr>
          <p:spPr bwMode="auto">
            <a:xfrm>
              <a:off x="5003800" y="1482725"/>
              <a:ext cx="30162" cy="36513"/>
            </a:xfrm>
            <a:prstGeom prst="ellipse">
              <a:avLst/>
            </a:prstGeom>
            <a:solidFill>
              <a:srgbClr val="B9714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1" name="Freeform 103">
              <a:extLst>
                <a:ext uri="{FF2B5EF4-FFF2-40B4-BE49-F238E27FC236}">
                  <a16:creationId xmlns:a16="http://schemas.microsoft.com/office/drawing/2014/main" id="{2AE650CD-DF12-46C6-834B-4AFC07E688DE}"/>
                </a:ext>
              </a:extLst>
            </p:cNvPr>
            <p:cNvSpPr/>
            <p:nvPr/>
          </p:nvSpPr>
          <p:spPr bwMode="auto">
            <a:xfrm>
              <a:off x="4341813" y="1933575"/>
              <a:ext cx="323850" cy="441325"/>
            </a:xfrm>
            <a:custGeom>
              <a:avLst/>
              <a:gdLst>
                <a:gd name="T0" fmla="*/ 80 w 86"/>
                <a:gd name="T1" fmla="*/ 0 h 117"/>
                <a:gd name="T2" fmla="*/ 15 w 86"/>
                <a:gd name="T3" fmla="*/ 117 h 117"/>
                <a:gd name="T4" fmla="*/ 51 w 86"/>
                <a:gd name="T5" fmla="*/ 115 h 117"/>
                <a:gd name="T6" fmla="*/ 78 w 86"/>
                <a:gd name="T7" fmla="*/ 36 h 117"/>
                <a:gd name="T8" fmla="*/ 80 w 86"/>
                <a:gd name="T9" fmla="*/ 0 h 117"/>
              </a:gdLst>
              <a:ahLst/>
              <a:cxnLst>
                <a:cxn ang="0">
                  <a:pos x="T0" y="T1"/>
                </a:cxn>
                <a:cxn ang="0">
                  <a:pos x="T2" y="T3"/>
                </a:cxn>
                <a:cxn ang="0">
                  <a:pos x="T4" y="T5"/>
                </a:cxn>
                <a:cxn ang="0">
                  <a:pos x="T6" y="T7"/>
                </a:cxn>
                <a:cxn ang="0">
                  <a:pos x="T8" y="T9"/>
                </a:cxn>
              </a:cxnLst>
              <a:rect l="0" t="0" r="r" b="b"/>
              <a:pathLst>
                <a:path w="86" h="117">
                  <a:moveTo>
                    <a:pt x="80" y="0"/>
                  </a:moveTo>
                  <a:cubicBezTo>
                    <a:pt x="32" y="15"/>
                    <a:pt x="0" y="64"/>
                    <a:pt x="15" y="117"/>
                  </a:cubicBezTo>
                  <a:cubicBezTo>
                    <a:pt x="51" y="115"/>
                    <a:pt x="51" y="115"/>
                    <a:pt x="51" y="115"/>
                  </a:cubicBezTo>
                  <a:cubicBezTo>
                    <a:pt x="44" y="87"/>
                    <a:pt x="55" y="48"/>
                    <a:pt x="78" y="36"/>
                  </a:cubicBezTo>
                  <a:cubicBezTo>
                    <a:pt x="85" y="23"/>
                    <a:pt x="86" y="11"/>
                    <a:pt x="8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2" name="Freeform 104">
              <a:extLst>
                <a:ext uri="{FF2B5EF4-FFF2-40B4-BE49-F238E27FC236}">
                  <a16:creationId xmlns:a16="http://schemas.microsoft.com/office/drawing/2014/main" id="{3E350D1C-B82A-46CA-BB45-F8D61DE35272}"/>
                </a:ext>
              </a:extLst>
            </p:cNvPr>
            <p:cNvSpPr/>
            <p:nvPr/>
          </p:nvSpPr>
          <p:spPr bwMode="auto">
            <a:xfrm>
              <a:off x="5037138" y="2344738"/>
              <a:ext cx="131762" cy="68263"/>
            </a:xfrm>
            <a:custGeom>
              <a:avLst/>
              <a:gdLst>
                <a:gd name="T0" fmla="*/ 71 w 83"/>
                <a:gd name="T1" fmla="*/ 36 h 43"/>
                <a:gd name="T2" fmla="*/ 83 w 83"/>
                <a:gd name="T3" fmla="*/ 12 h 43"/>
                <a:gd name="T4" fmla="*/ 0 w 83"/>
                <a:gd name="T5" fmla="*/ 0 h 43"/>
                <a:gd name="T6" fmla="*/ 5 w 83"/>
                <a:gd name="T7" fmla="*/ 43 h 43"/>
                <a:gd name="T8" fmla="*/ 71 w 83"/>
                <a:gd name="T9" fmla="*/ 36 h 43"/>
              </a:gdLst>
              <a:ahLst/>
              <a:cxnLst>
                <a:cxn ang="0">
                  <a:pos x="T0" y="T1"/>
                </a:cxn>
                <a:cxn ang="0">
                  <a:pos x="T2" y="T3"/>
                </a:cxn>
                <a:cxn ang="0">
                  <a:pos x="T4" y="T5"/>
                </a:cxn>
                <a:cxn ang="0">
                  <a:pos x="T6" y="T7"/>
                </a:cxn>
                <a:cxn ang="0">
                  <a:pos x="T8" y="T9"/>
                </a:cxn>
              </a:cxnLst>
              <a:rect l="0" t="0" r="r" b="b"/>
              <a:pathLst>
                <a:path w="83" h="43">
                  <a:moveTo>
                    <a:pt x="71" y="36"/>
                  </a:moveTo>
                  <a:lnTo>
                    <a:pt x="83" y="12"/>
                  </a:lnTo>
                  <a:lnTo>
                    <a:pt x="0" y="0"/>
                  </a:lnTo>
                  <a:lnTo>
                    <a:pt x="5" y="43"/>
                  </a:lnTo>
                  <a:lnTo>
                    <a:pt x="71" y="36"/>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3" name="Freeform 105">
              <a:extLst>
                <a:ext uri="{FF2B5EF4-FFF2-40B4-BE49-F238E27FC236}">
                  <a16:creationId xmlns:a16="http://schemas.microsoft.com/office/drawing/2014/main" id="{C28C2D01-224C-457D-85FD-DCE827B27942}"/>
                </a:ext>
              </a:extLst>
            </p:cNvPr>
            <p:cNvSpPr/>
            <p:nvPr/>
          </p:nvSpPr>
          <p:spPr bwMode="auto">
            <a:xfrm>
              <a:off x="4314825" y="1301750"/>
              <a:ext cx="236537" cy="258763"/>
            </a:xfrm>
            <a:custGeom>
              <a:avLst/>
              <a:gdLst>
                <a:gd name="T0" fmla="*/ 17 w 63"/>
                <a:gd name="T1" fmla="*/ 6 h 69"/>
                <a:gd name="T2" fmla="*/ 31 w 63"/>
                <a:gd name="T3" fmla="*/ 2 h 69"/>
                <a:gd name="T4" fmla="*/ 55 w 63"/>
                <a:gd name="T5" fmla="*/ 17 h 69"/>
                <a:gd name="T6" fmla="*/ 61 w 63"/>
                <a:gd name="T7" fmla="*/ 39 h 69"/>
                <a:gd name="T8" fmla="*/ 46 w 63"/>
                <a:gd name="T9" fmla="*/ 63 h 69"/>
                <a:gd name="T10" fmla="*/ 32 w 63"/>
                <a:gd name="T11" fmla="*/ 66 h 69"/>
                <a:gd name="T12" fmla="*/ 8 w 63"/>
                <a:gd name="T13" fmla="*/ 52 h 69"/>
                <a:gd name="T14" fmla="*/ 3 w 63"/>
                <a:gd name="T15" fmla="*/ 30 h 69"/>
                <a:gd name="T16" fmla="*/ 17 w 63"/>
                <a:gd name="T17" fmla="*/ 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69">
                  <a:moveTo>
                    <a:pt x="17" y="6"/>
                  </a:moveTo>
                  <a:cubicBezTo>
                    <a:pt x="31" y="2"/>
                    <a:pt x="31" y="2"/>
                    <a:pt x="31" y="2"/>
                  </a:cubicBezTo>
                  <a:cubicBezTo>
                    <a:pt x="42" y="0"/>
                    <a:pt x="53" y="6"/>
                    <a:pt x="55" y="17"/>
                  </a:cubicBezTo>
                  <a:cubicBezTo>
                    <a:pt x="61" y="39"/>
                    <a:pt x="61" y="39"/>
                    <a:pt x="61" y="39"/>
                  </a:cubicBezTo>
                  <a:cubicBezTo>
                    <a:pt x="63" y="49"/>
                    <a:pt x="57" y="60"/>
                    <a:pt x="46" y="63"/>
                  </a:cubicBezTo>
                  <a:cubicBezTo>
                    <a:pt x="32" y="66"/>
                    <a:pt x="32" y="66"/>
                    <a:pt x="32" y="66"/>
                  </a:cubicBezTo>
                  <a:cubicBezTo>
                    <a:pt x="22" y="69"/>
                    <a:pt x="11" y="62"/>
                    <a:pt x="8" y="52"/>
                  </a:cubicBezTo>
                  <a:cubicBezTo>
                    <a:pt x="3" y="30"/>
                    <a:pt x="3" y="30"/>
                    <a:pt x="3" y="30"/>
                  </a:cubicBezTo>
                  <a:cubicBezTo>
                    <a:pt x="0" y="19"/>
                    <a:pt x="6" y="8"/>
                    <a:pt x="17" y="6"/>
                  </a:cubicBezTo>
                  <a:close/>
                </a:path>
              </a:pathLst>
            </a:custGeom>
            <a:solidFill>
              <a:srgbClr val="FDCF9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4" name="Freeform 106">
              <a:extLst>
                <a:ext uri="{FF2B5EF4-FFF2-40B4-BE49-F238E27FC236}">
                  <a16:creationId xmlns:a16="http://schemas.microsoft.com/office/drawing/2014/main" id="{C6E107CE-588F-4D8C-BF63-DCD4A2EC70F9}"/>
                </a:ext>
              </a:extLst>
            </p:cNvPr>
            <p:cNvSpPr/>
            <p:nvPr/>
          </p:nvSpPr>
          <p:spPr bwMode="auto">
            <a:xfrm>
              <a:off x="4360863" y="1350963"/>
              <a:ext cx="77787" cy="161925"/>
            </a:xfrm>
            <a:custGeom>
              <a:avLst/>
              <a:gdLst>
                <a:gd name="T0" fmla="*/ 11 w 21"/>
                <a:gd name="T1" fmla="*/ 2 h 43"/>
                <a:gd name="T2" fmla="*/ 20 w 21"/>
                <a:gd name="T3" fmla="*/ 0 h 43"/>
                <a:gd name="T4" fmla="*/ 21 w 21"/>
                <a:gd name="T5" fmla="*/ 0 h 43"/>
                <a:gd name="T6" fmla="*/ 21 w 21"/>
                <a:gd name="T7" fmla="*/ 41 h 43"/>
                <a:gd name="T8" fmla="*/ 21 w 21"/>
                <a:gd name="T9" fmla="*/ 41 h 43"/>
                <a:gd name="T10" fmla="*/ 5 w 21"/>
                <a:gd name="T11" fmla="*/ 32 h 43"/>
                <a:gd name="T12" fmla="*/ 1 w 21"/>
                <a:gd name="T13" fmla="*/ 18 h 43"/>
                <a:gd name="T14" fmla="*/ 11 w 21"/>
                <a:gd name="T15" fmla="*/ 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43">
                  <a:moveTo>
                    <a:pt x="11" y="2"/>
                  </a:moveTo>
                  <a:cubicBezTo>
                    <a:pt x="20" y="0"/>
                    <a:pt x="20" y="0"/>
                    <a:pt x="20" y="0"/>
                  </a:cubicBezTo>
                  <a:cubicBezTo>
                    <a:pt x="20" y="0"/>
                    <a:pt x="20" y="0"/>
                    <a:pt x="21" y="0"/>
                  </a:cubicBezTo>
                  <a:cubicBezTo>
                    <a:pt x="21" y="41"/>
                    <a:pt x="21" y="41"/>
                    <a:pt x="21" y="41"/>
                  </a:cubicBezTo>
                  <a:cubicBezTo>
                    <a:pt x="21" y="41"/>
                    <a:pt x="21" y="41"/>
                    <a:pt x="21" y="41"/>
                  </a:cubicBezTo>
                  <a:cubicBezTo>
                    <a:pt x="14" y="43"/>
                    <a:pt x="7" y="39"/>
                    <a:pt x="5" y="32"/>
                  </a:cubicBezTo>
                  <a:cubicBezTo>
                    <a:pt x="1" y="18"/>
                    <a:pt x="1" y="18"/>
                    <a:pt x="1" y="18"/>
                  </a:cubicBezTo>
                  <a:cubicBezTo>
                    <a:pt x="0" y="11"/>
                    <a:pt x="4" y="4"/>
                    <a:pt x="11" y="2"/>
                  </a:cubicBezTo>
                  <a:close/>
                </a:path>
              </a:pathLst>
            </a:custGeom>
            <a:solidFill>
              <a:srgbClr val="E4BA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5" name="Freeform 107">
              <a:extLst>
                <a:ext uri="{FF2B5EF4-FFF2-40B4-BE49-F238E27FC236}">
                  <a16:creationId xmlns:a16="http://schemas.microsoft.com/office/drawing/2014/main" id="{150725A1-F4F7-47A9-82AC-8D6ACF0C259E}"/>
                </a:ext>
              </a:extLst>
            </p:cNvPr>
            <p:cNvSpPr/>
            <p:nvPr/>
          </p:nvSpPr>
          <p:spPr bwMode="auto">
            <a:xfrm>
              <a:off x="4341813" y="788988"/>
              <a:ext cx="330200" cy="309563"/>
            </a:xfrm>
            <a:custGeom>
              <a:avLst/>
              <a:gdLst>
                <a:gd name="T0" fmla="*/ 13 w 88"/>
                <a:gd name="T1" fmla="*/ 82 h 82"/>
                <a:gd name="T2" fmla="*/ 10 w 88"/>
                <a:gd name="T3" fmla="*/ 26 h 82"/>
                <a:gd name="T4" fmla="*/ 88 w 88"/>
                <a:gd name="T5" fmla="*/ 0 h 82"/>
                <a:gd name="T6" fmla="*/ 29 w 88"/>
                <a:gd name="T7" fmla="*/ 40 h 82"/>
                <a:gd name="T8" fmla="*/ 34 w 88"/>
                <a:gd name="T9" fmla="*/ 79 h 82"/>
                <a:gd name="T10" fmla="*/ 13 w 88"/>
                <a:gd name="T11" fmla="*/ 82 h 82"/>
              </a:gdLst>
              <a:ahLst/>
              <a:cxnLst>
                <a:cxn ang="0">
                  <a:pos x="T0" y="T1"/>
                </a:cxn>
                <a:cxn ang="0">
                  <a:pos x="T2" y="T3"/>
                </a:cxn>
                <a:cxn ang="0">
                  <a:pos x="T4" y="T5"/>
                </a:cxn>
                <a:cxn ang="0">
                  <a:pos x="T6" y="T7"/>
                </a:cxn>
                <a:cxn ang="0">
                  <a:pos x="T8" y="T9"/>
                </a:cxn>
                <a:cxn ang="0">
                  <a:pos x="T10" y="T11"/>
                </a:cxn>
              </a:cxnLst>
              <a:rect l="0" t="0" r="r" b="b"/>
              <a:pathLst>
                <a:path w="88" h="82">
                  <a:moveTo>
                    <a:pt x="13" y="82"/>
                  </a:moveTo>
                  <a:cubicBezTo>
                    <a:pt x="13" y="82"/>
                    <a:pt x="0" y="40"/>
                    <a:pt x="10" y="26"/>
                  </a:cubicBezTo>
                  <a:cubicBezTo>
                    <a:pt x="21" y="11"/>
                    <a:pt x="88" y="0"/>
                    <a:pt x="88" y="0"/>
                  </a:cubicBezTo>
                  <a:cubicBezTo>
                    <a:pt x="88" y="0"/>
                    <a:pt x="32" y="15"/>
                    <a:pt x="29" y="40"/>
                  </a:cubicBezTo>
                  <a:cubicBezTo>
                    <a:pt x="26" y="65"/>
                    <a:pt x="34" y="79"/>
                    <a:pt x="34" y="79"/>
                  </a:cubicBezTo>
                  <a:lnTo>
                    <a:pt x="13" y="82"/>
                  </a:lnTo>
                  <a:close/>
                </a:path>
              </a:pathLst>
            </a:custGeom>
            <a:solidFill>
              <a:srgbClr val="6E634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6" name="Freeform 108">
              <a:extLst>
                <a:ext uri="{FF2B5EF4-FFF2-40B4-BE49-F238E27FC236}">
                  <a16:creationId xmlns:a16="http://schemas.microsoft.com/office/drawing/2014/main" id="{C3634E98-6A69-4B84-8658-3468B70980CF}"/>
                </a:ext>
              </a:extLst>
            </p:cNvPr>
            <p:cNvSpPr/>
            <p:nvPr/>
          </p:nvSpPr>
          <p:spPr bwMode="auto">
            <a:xfrm>
              <a:off x="5289550" y="1512888"/>
              <a:ext cx="763587" cy="436563"/>
            </a:xfrm>
            <a:custGeom>
              <a:avLst/>
              <a:gdLst>
                <a:gd name="T0" fmla="*/ 28 w 481"/>
                <a:gd name="T1" fmla="*/ 275 h 275"/>
                <a:gd name="T2" fmla="*/ 481 w 481"/>
                <a:gd name="T3" fmla="*/ 9 h 275"/>
                <a:gd name="T4" fmla="*/ 478 w 481"/>
                <a:gd name="T5" fmla="*/ 0 h 275"/>
                <a:gd name="T6" fmla="*/ 0 w 481"/>
                <a:gd name="T7" fmla="*/ 227 h 275"/>
                <a:gd name="T8" fmla="*/ 28 w 481"/>
                <a:gd name="T9" fmla="*/ 275 h 275"/>
              </a:gdLst>
              <a:ahLst/>
              <a:cxnLst>
                <a:cxn ang="0">
                  <a:pos x="T0" y="T1"/>
                </a:cxn>
                <a:cxn ang="0">
                  <a:pos x="T2" y="T3"/>
                </a:cxn>
                <a:cxn ang="0">
                  <a:pos x="T4" y="T5"/>
                </a:cxn>
                <a:cxn ang="0">
                  <a:pos x="T6" y="T7"/>
                </a:cxn>
                <a:cxn ang="0">
                  <a:pos x="T8" y="T9"/>
                </a:cxn>
              </a:cxnLst>
              <a:rect l="0" t="0" r="r" b="b"/>
              <a:pathLst>
                <a:path w="481" h="275">
                  <a:moveTo>
                    <a:pt x="28" y="275"/>
                  </a:moveTo>
                  <a:lnTo>
                    <a:pt x="481" y="9"/>
                  </a:lnTo>
                  <a:lnTo>
                    <a:pt x="478" y="0"/>
                  </a:lnTo>
                  <a:lnTo>
                    <a:pt x="0" y="227"/>
                  </a:lnTo>
                  <a:lnTo>
                    <a:pt x="28" y="275"/>
                  </a:ln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7" name="Freeform 109">
              <a:extLst>
                <a:ext uri="{FF2B5EF4-FFF2-40B4-BE49-F238E27FC236}">
                  <a16:creationId xmlns:a16="http://schemas.microsoft.com/office/drawing/2014/main" id="{EE4085A4-1F33-45B9-9CB2-BD488C9C82E7}"/>
                </a:ext>
              </a:extLst>
            </p:cNvPr>
            <p:cNvSpPr/>
            <p:nvPr/>
          </p:nvSpPr>
          <p:spPr bwMode="auto">
            <a:xfrm>
              <a:off x="5465763" y="1779588"/>
              <a:ext cx="150812" cy="225425"/>
            </a:xfrm>
            <a:custGeom>
              <a:avLst/>
              <a:gdLst>
                <a:gd name="T0" fmla="*/ 33 w 40"/>
                <a:gd name="T1" fmla="*/ 0 h 60"/>
                <a:gd name="T2" fmla="*/ 10 w 40"/>
                <a:gd name="T3" fmla="*/ 8 h 60"/>
                <a:gd name="T4" fmla="*/ 5 w 40"/>
                <a:gd name="T5" fmla="*/ 21 h 60"/>
                <a:gd name="T6" fmla="*/ 5 w 40"/>
                <a:gd name="T7" fmla="*/ 49 h 60"/>
                <a:gd name="T8" fmla="*/ 34 w 40"/>
                <a:gd name="T9" fmla="*/ 37 h 60"/>
                <a:gd name="T10" fmla="*/ 35 w 40"/>
                <a:gd name="T11" fmla="*/ 26 h 60"/>
                <a:gd name="T12" fmla="*/ 36 w 40"/>
                <a:gd name="T13" fmla="*/ 15 h 60"/>
                <a:gd name="T14" fmla="*/ 33 w 40"/>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60">
                  <a:moveTo>
                    <a:pt x="33" y="0"/>
                  </a:moveTo>
                  <a:cubicBezTo>
                    <a:pt x="25" y="5"/>
                    <a:pt x="21" y="3"/>
                    <a:pt x="10" y="8"/>
                  </a:cubicBezTo>
                  <a:cubicBezTo>
                    <a:pt x="0" y="12"/>
                    <a:pt x="4" y="18"/>
                    <a:pt x="5" y="21"/>
                  </a:cubicBezTo>
                  <a:cubicBezTo>
                    <a:pt x="5" y="49"/>
                    <a:pt x="5" y="49"/>
                    <a:pt x="5" y="49"/>
                  </a:cubicBezTo>
                  <a:cubicBezTo>
                    <a:pt x="5" y="60"/>
                    <a:pt x="36" y="45"/>
                    <a:pt x="34" y="37"/>
                  </a:cubicBezTo>
                  <a:cubicBezTo>
                    <a:pt x="38" y="33"/>
                    <a:pt x="37" y="28"/>
                    <a:pt x="35" y="26"/>
                  </a:cubicBezTo>
                  <a:cubicBezTo>
                    <a:pt x="39" y="21"/>
                    <a:pt x="37" y="17"/>
                    <a:pt x="36" y="15"/>
                  </a:cubicBezTo>
                  <a:cubicBezTo>
                    <a:pt x="40" y="10"/>
                    <a:pt x="37" y="2"/>
                    <a:pt x="33" y="0"/>
                  </a:cubicBezTo>
                  <a:close/>
                </a:path>
              </a:pathLst>
            </a:custGeom>
            <a:solidFill>
              <a:srgbClr val="FDCF9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8" name="Freeform 110">
              <a:extLst>
                <a:ext uri="{FF2B5EF4-FFF2-40B4-BE49-F238E27FC236}">
                  <a16:creationId xmlns:a16="http://schemas.microsoft.com/office/drawing/2014/main" id="{3801953B-7D3D-4EF7-9573-E989BFC2AD92}"/>
                </a:ext>
              </a:extLst>
            </p:cNvPr>
            <p:cNvSpPr/>
            <p:nvPr/>
          </p:nvSpPr>
          <p:spPr bwMode="auto">
            <a:xfrm>
              <a:off x="4729163" y="1068388"/>
              <a:ext cx="198437" cy="96838"/>
            </a:xfrm>
            <a:custGeom>
              <a:avLst/>
              <a:gdLst>
                <a:gd name="T0" fmla="*/ 0 w 53"/>
                <a:gd name="T1" fmla="*/ 23 h 26"/>
                <a:gd name="T2" fmla="*/ 53 w 53"/>
                <a:gd name="T3" fmla="*/ 23 h 26"/>
                <a:gd name="T4" fmla="*/ 50 w 53"/>
                <a:gd name="T5" fmla="*/ 25 h 26"/>
                <a:gd name="T6" fmla="*/ 3 w 53"/>
                <a:gd name="T7" fmla="*/ 26 h 26"/>
                <a:gd name="T8" fmla="*/ 0 w 53"/>
                <a:gd name="T9" fmla="*/ 23 h 26"/>
              </a:gdLst>
              <a:ahLst/>
              <a:cxnLst>
                <a:cxn ang="0">
                  <a:pos x="T0" y="T1"/>
                </a:cxn>
                <a:cxn ang="0">
                  <a:pos x="T2" y="T3"/>
                </a:cxn>
                <a:cxn ang="0">
                  <a:pos x="T4" y="T5"/>
                </a:cxn>
                <a:cxn ang="0">
                  <a:pos x="T6" y="T7"/>
                </a:cxn>
                <a:cxn ang="0">
                  <a:pos x="T8" y="T9"/>
                </a:cxn>
              </a:cxnLst>
              <a:rect l="0" t="0" r="r" b="b"/>
              <a:pathLst>
                <a:path w="53" h="26">
                  <a:moveTo>
                    <a:pt x="0" y="23"/>
                  </a:moveTo>
                  <a:cubicBezTo>
                    <a:pt x="10" y="0"/>
                    <a:pt x="43" y="1"/>
                    <a:pt x="53" y="23"/>
                  </a:cubicBezTo>
                  <a:cubicBezTo>
                    <a:pt x="50" y="25"/>
                    <a:pt x="50" y="25"/>
                    <a:pt x="50" y="25"/>
                  </a:cubicBezTo>
                  <a:cubicBezTo>
                    <a:pt x="42" y="10"/>
                    <a:pt x="13" y="9"/>
                    <a:pt x="3" y="26"/>
                  </a:cubicBezTo>
                  <a:lnTo>
                    <a:pt x="0" y="23"/>
                  </a:lnTo>
                  <a:close/>
                </a:path>
              </a:pathLst>
            </a:custGeom>
            <a:solidFill>
              <a:srgbClr val="4228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9" name="Freeform 111">
              <a:extLst>
                <a:ext uri="{FF2B5EF4-FFF2-40B4-BE49-F238E27FC236}">
                  <a16:creationId xmlns:a16="http://schemas.microsoft.com/office/drawing/2014/main" id="{140439D7-CD01-4D5C-A49F-8F395B58B875}"/>
                </a:ext>
              </a:extLst>
            </p:cNvPr>
            <p:cNvSpPr/>
            <p:nvPr/>
          </p:nvSpPr>
          <p:spPr bwMode="auto">
            <a:xfrm>
              <a:off x="5097463" y="1090613"/>
              <a:ext cx="176212" cy="128588"/>
            </a:xfrm>
            <a:custGeom>
              <a:avLst/>
              <a:gdLst>
                <a:gd name="T0" fmla="*/ 0 w 47"/>
                <a:gd name="T1" fmla="*/ 20 h 34"/>
                <a:gd name="T2" fmla="*/ 47 w 47"/>
                <a:gd name="T3" fmla="*/ 33 h 34"/>
                <a:gd name="T4" fmla="*/ 43 w 47"/>
                <a:gd name="T5" fmla="*/ 34 h 34"/>
                <a:gd name="T6" fmla="*/ 2 w 47"/>
                <a:gd name="T7" fmla="*/ 23 h 34"/>
                <a:gd name="T8" fmla="*/ 0 w 47"/>
                <a:gd name="T9" fmla="*/ 20 h 34"/>
              </a:gdLst>
              <a:ahLst/>
              <a:cxnLst>
                <a:cxn ang="0">
                  <a:pos x="T0" y="T1"/>
                </a:cxn>
                <a:cxn ang="0">
                  <a:pos x="T2" y="T3"/>
                </a:cxn>
                <a:cxn ang="0">
                  <a:pos x="T4" y="T5"/>
                </a:cxn>
                <a:cxn ang="0">
                  <a:pos x="T6" y="T7"/>
                </a:cxn>
                <a:cxn ang="0">
                  <a:pos x="T8" y="T9"/>
                </a:cxn>
              </a:cxnLst>
              <a:rect l="0" t="0" r="r" b="b"/>
              <a:pathLst>
                <a:path w="47" h="34">
                  <a:moveTo>
                    <a:pt x="0" y="20"/>
                  </a:moveTo>
                  <a:cubicBezTo>
                    <a:pt x="16" y="0"/>
                    <a:pt x="44" y="9"/>
                    <a:pt x="47" y="33"/>
                  </a:cubicBezTo>
                  <a:cubicBezTo>
                    <a:pt x="43" y="34"/>
                    <a:pt x="43" y="34"/>
                    <a:pt x="43" y="34"/>
                  </a:cubicBezTo>
                  <a:cubicBezTo>
                    <a:pt x="41" y="18"/>
                    <a:pt x="16" y="9"/>
                    <a:pt x="2" y="23"/>
                  </a:cubicBezTo>
                  <a:lnTo>
                    <a:pt x="0" y="20"/>
                  </a:lnTo>
                  <a:close/>
                </a:path>
              </a:pathLst>
            </a:custGeom>
            <a:solidFill>
              <a:srgbClr val="4228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50" name="Freeform 112">
              <a:extLst>
                <a:ext uri="{FF2B5EF4-FFF2-40B4-BE49-F238E27FC236}">
                  <a16:creationId xmlns:a16="http://schemas.microsoft.com/office/drawing/2014/main" id="{6676357D-95FC-4DFA-A6E6-D6D9EA69D9A2}"/>
                </a:ext>
              </a:extLst>
            </p:cNvPr>
            <p:cNvSpPr/>
            <p:nvPr/>
          </p:nvSpPr>
          <p:spPr bwMode="auto">
            <a:xfrm>
              <a:off x="5416550" y="1716088"/>
              <a:ext cx="155575" cy="71438"/>
            </a:xfrm>
            <a:custGeom>
              <a:avLst/>
              <a:gdLst>
                <a:gd name="T0" fmla="*/ 0 w 41"/>
                <a:gd name="T1" fmla="*/ 9 h 19"/>
                <a:gd name="T2" fmla="*/ 39 w 41"/>
                <a:gd name="T3" fmla="*/ 0 h 19"/>
                <a:gd name="T4" fmla="*/ 34 w 41"/>
                <a:gd name="T5" fmla="*/ 15 h 19"/>
                <a:gd name="T6" fmla="*/ 6 w 41"/>
                <a:gd name="T7" fmla="*/ 17 h 19"/>
                <a:gd name="T8" fmla="*/ 0 w 41"/>
                <a:gd name="T9" fmla="*/ 9 h 19"/>
              </a:gdLst>
              <a:ahLst/>
              <a:cxnLst>
                <a:cxn ang="0">
                  <a:pos x="T0" y="T1"/>
                </a:cxn>
                <a:cxn ang="0">
                  <a:pos x="T2" y="T3"/>
                </a:cxn>
                <a:cxn ang="0">
                  <a:pos x="T4" y="T5"/>
                </a:cxn>
                <a:cxn ang="0">
                  <a:pos x="T6" y="T7"/>
                </a:cxn>
                <a:cxn ang="0">
                  <a:pos x="T8" y="T9"/>
                </a:cxn>
              </a:cxnLst>
              <a:rect l="0" t="0" r="r" b="b"/>
              <a:pathLst>
                <a:path w="41" h="19">
                  <a:moveTo>
                    <a:pt x="0" y="9"/>
                  </a:moveTo>
                  <a:cubicBezTo>
                    <a:pt x="17" y="8"/>
                    <a:pt x="28" y="1"/>
                    <a:pt x="39" y="0"/>
                  </a:cubicBezTo>
                  <a:cubicBezTo>
                    <a:pt x="39" y="0"/>
                    <a:pt x="41" y="11"/>
                    <a:pt x="34" y="15"/>
                  </a:cubicBezTo>
                  <a:cubicBezTo>
                    <a:pt x="27" y="19"/>
                    <a:pt x="6" y="17"/>
                    <a:pt x="6" y="17"/>
                  </a:cubicBezTo>
                  <a:lnTo>
                    <a:pt x="0" y="9"/>
                  </a:lnTo>
                  <a:close/>
                </a:path>
              </a:pathLst>
            </a:custGeom>
            <a:solidFill>
              <a:srgbClr val="FDCF9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51" name="Freeform 113">
              <a:extLst>
                <a:ext uri="{FF2B5EF4-FFF2-40B4-BE49-F238E27FC236}">
                  <a16:creationId xmlns:a16="http://schemas.microsoft.com/office/drawing/2014/main" id="{AD3732DD-3D2E-4AE2-8BE8-5F36540D7366}"/>
                </a:ext>
              </a:extLst>
            </p:cNvPr>
            <p:cNvSpPr/>
            <p:nvPr/>
          </p:nvSpPr>
          <p:spPr bwMode="auto">
            <a:xfrm>
              <a:off x="5446713" y="1828800"/>
              <a:ext cx="125412" cy="150813"/>
            </a:xfrm>
            <a:custGeom>
              <a:avLst/>
              <a:gdLst>
                <a:gd name="T0" fmla="*/ 9 w 33"/>
                <a:gd name="T1" fmla="*/ 3 h 40"/>
                <a:gd name="T2" fmla="*/ 12 w 33"/>
                <a:gd name="T3" fmla="*/ 5 h 40"/>
                <a:gd name="T4" fmla="*/ 13 w 33"/>
                <a:gd name="T5" fmla="*/ 5 h 40"/>
                <a:gd name="T6" fmla="*/ 32 w 33"/>
                <a:gd name="T7" fmla="*/ 0 h 40"/>
                <a:gd name="T8" fmla="*/ 32 w 33"/>
                <a:gd name="T9" fmla="*/ 0 h 40"/>
                <a:gd name="T10" fmla="*/ 33 w 33"/>
                <a:gd name="T11" fmla="*/ 1 h 40"/>
                <a:gd name="T12" fmla="*/ 15 w 33"/>
                <a:gd name="T13" fmla="*/ 8 h 40"/>
                <a:gd name="T14" fmla="*/ 13 w 33"/>
                <a:gd name="T15" fmla="*/ 9 h 40"/>
                <a:gd name="T16" fmla="*/ 13 w 33"/>
                <a:gd name="T17" fmla="*/ 9 h 40"/>
                <a:gd name="T18" fmla="*/ 13 w 33"/>
                <a:gd name="T19" fmla="*/ 9 h 40"/>
                <a:gd name="T20" fmla="*/ 4 w 33"/>
                <a:gd name="T21" fmla="*/ 12 h 40"/>
                <a:gd name="T22" fmla="*/ 4 w 33"/>
                <a:gd name="T23" fmla="*/ 15 h 40"/>
                <a:gd name="T24" fmla="*/ 5 w 33"/>
                <a:gd name="T25" fmla="*/ 18 h 40"/>
                <a:gd name="T26" fmla="*/ 14 w 33"/>
                <a:gd name="T27" fmla="*/ 16 h 40"/>
                <a:gd name="T28" fmla="*/ 14 w 33"/>
                <a:gd name="T29" fmla="*/ 16 h 40"/>
                <a:gd name="T30" fmla="*/ 33 w 33"/>
                <a:gd name="T31" fmla="*/ 13 h 40"/>
                <a:gd name="T32" fmla="*/ 33 w 33"/>
                <a:gd name="T33" fmla="*/ 13 h 40"/>
                <a:gd name="T34" fmla="*/ 14 w 33"/>
                <a:gd name="T35" fmla="*/ 20 h 40"/>
                <a:gd name="T36" fmla="*/ 14 w 33"/>
                <a:gd name="T37" fmla="*/ 20 h 40"/>
                <a:gd name="T38" fmla="*/ 7 w 33"/>
                <a:gd name="T39" fmla="*/ 22 h 40"/>
                <a:gd name="T40" fmla="*/ 7 w 33"/>
                <a:gd name="T41" fmla="*/ 23 h 40"/>
                <a:gd name="T42" fmla="*/ 6 w 33"/>
                <a:gd name="T43" fmla="*/ 27 h 40"/>
                <a:gd name="T44" fmla="*/ 7 w 33"/>
                <a:gd name="T45" fmla="*/ 29 h 40"/>
                <a:gd name="T46" fmla="*/ 8 w 33"/>
                <a:gd name="T47" fmla="*/ 29 h 40"/>
                <a:gd name="T48" fmla="*/ 14 w 33"/>
                <a:gd name="T49" fmla="*/ 28 h 40"/>
                <a:gd name="T50" fmla="*/ 14 w 33"/>
                <a:gd name="T51" fmla="*/ 28 h 40"/>
                <a:gd name="T52" fmla="*/ 15 w 33"/>
                <a:gd name="T53" fmla="*/ 27 h 40"/>
                <a:gd name="T54" fmla="*/ 33 w 33"/>
                <a:gd name="T55" fmla="*/ 23 h 40"/>
                <a:gd name="T56" fmla="*/ 33 w 33"/>
                <a:gd name="T57" fmla="*/ 23 h 40"/>
                <a:gd name="T58" fmla="*/ 15 w 33"/>
                <a:gd name="T59" fmla="*/ 31 h 40"/>
                <a:gd name="T60" fmla="*/ 16 w 33"/>
                <a:gd name="T61" fmla="*/ 38 h 40"/>
                <a:gd name="T62" fmla="*/ 15 w 33"/>
                <a:gd name="T63" fmla="*/ 40 h 40"/>
                <a:gd name="T64" fmla="*/ 10 w 33"/>
                <a:gd name="T65" fmla="*/ 36 h 40"/>
                <a:gd name="T66" fmla="*/ 11 w 33"/>
                <a:gd name="T67" fmla="*/ 32 h 40"/>
                <a:gd name="T68" fmla="*/ 10 w 33"/>
                <a:gd name="T69" fmla="*/ 32 h 40"/>
                <a:gd name="T70" fmla="*/ 7 w 33"/>
                <a:gd name="T71" fmla="*/ 32 h 40"/>
                <a:gd name="T72" fmla="*/ 4 w 33"/>
                <a:gd name="T73" fmla="*/ 31 h 40"/>
                <a:gd name="T74" fmla="*/ 3 w 33"/>
                <a:gd name="T75" fmla="*/ 27 h 40"/>
                <a:gd name="T76" fmla="*/ 4 w 33"/>
                <a:gd name="T77" fmla="*/ 21 h 40"/>
                <a:gd name="T78" fmla="*/ 4 w 33"/>
                <a:gd name="T79" fmla="*/ 21 h 40"/>
                <a:gd name="T80" fmla="*/ 4 w 33"/>
                <a:gd name="T81" fmla="*/ 21 h 40"/>
                <a:gd name="T82" fmla="*/ 3 w 33"/>
                <a:gd name="T83" fmla="*/ 20 h 40"/>
                <a:gd name="T84" fmla="*/ 1 w 33"/>
                <a:gd name="T85" fmla="*/ 16 h 40"/>
                <a:gd name="T86" fmla="*/ 1 w 33"/>
                <a:gd name="T87" fmla="*/ 16 h 40"/>
                <a:gd name="T88" fmla="*/ 1 w 33"/>
                <a:gd name="T89" fmla="*/ 16 h 40"/>
                <a:gd name="T90" fmla="*/ 2 w 33"/>
                <a:gd name="T91" fmla="*/ 11 h 40"/>
                <a:gd name="T92" fmla="*/ 9 w 33"/>
                <a:gd name="T93" fmla="*/ 7 h 40"/>
                <a:gd name="T94" fmla="*/ 8 w 33"/>
                <a:gd name="T95" fmla="*/ 3 h 40"/>
                <a:gd name="T96" fmla="*/ 9 w 33"/>
                <a:gd name="T97"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 h="40">
                  <a:moveTo>
                    <a:pt x="9" y="3"/>
                  </a:moveTo>
                  <a:cubicBezTo>
                    <a:pt x="9" y="3"/>
                    <a:pt x="11" y="5"/>
                    <a:pt x="12" y="5"/>
                  </a:cubicBezTo>
                  <a:cubicBezTo>
                    <a:pt x="13" y="5"/>
                    <a:pt x="13" y="5"/>
                    <a:pt x="13" y="5"/>
                  </a:cubicBezTo>
                  <a:cubicBezTo>
                    <a:pt x="32" y="0"/>
                    <a:pt x="32" y="0"/>
                    <a:pt x="32" y="0"/>
                  </a:cubicBezTo>
                  <a:cubicBezTo>
                    <a:pt x="32" y="0"/>
                    <a:pt x="32" y="0"/>
                    <a:pt x="32" y="0"/>
                  </a:cubicBezTo>
                  <a:cubicBezTo>
                    <a:pt x="33" y="1"/>
                    <a:pt x="33" y="1"/>
                    <a:pt x="33" y="1"/>
                  </a:cubicBezTo>
                  <a:cubicBezTo>
                    <a:pt x="33" y="2"/>
                    <a:pt x="20" y="6"/>
                    <a:pt x="15" y="8"/>
                  </a:cubicBezTo>
                  <a:cubicBezTo>
                    <a:pt x="13" y="9"/>
                    <a:pt x="13" y="9"/>
                    <a:pt x="13" y="9"/>
                  </a:cubicBezTo>
                  <a:cubicBezTo>
                    <a:pt x="13" y="9"/>
                    <a:pt x="13" y="9"/>
                    <a:pt x="13" y="9"/>
                  </a:cubicBezTo>
                  <a:cubicBezTo>
                    <a:pt x="13" y="9"/>
                    <a:pt x="13" y="9"/>
                    <a:pt x="13" y="9"/>
                  </a:cubicBezTo>
                  <a:cubicBezTo>
                    <a:pt x="11" y="9"/>
                    <a:pt x="5" y="11"/>
                    <a:pt x="4" y="12"/>
                  </a:cubicBezTo>
                  <a:cubicBezTo>
                    <a:pt x="4" y="14"/>
                    <a:pt x="4" y="15"/>
                    <a:pt x="4" y="15"/>
                  </a:cubicBezTo>
                  <a:cubicBezTo>
                    <a:pt x="5" y="18"/>
                    <a:pt x="5" y="18"/>
                    <a:pt x="5" y="18"/>
                  </a:cubicBezTo>
                  <a:cubicBezTo>
                    <a:pt x="14" y="16"/>
                    <a:pt x="14" y="16"/>
                    <a:pt x="14" y="16"/>
                  </a:cubicBezTo>
                  <a:cubicBezTo>
                    <a:pt x="14" y="16"/>
                    <a:pt x="14" y="16"/>
                    <a:pt x="14" y="16"/>
                  </a:cubicBezTo>
                  <a:cubicBezTo>
                    <a:pt x="33" y="13"/>
                    <a:pt x="33" y="13"/>
                    <a:pt x="33" y="13"/>
                  </a:cubicBezTo>
                  <a:cubicBezTo>
                    <a:pt x="33" y="13"/>
                    <a:pt x="33" y="13"/>
                    <a:pt x="33" y="13"/>
                  </a:cubicBezTo>
                  <a:cubicBezTo>
                    <a:pt x="14" y="20"/>
                    <a:pt x="14" y="20"/>
                    <a:pt x="14" y="20"/>
                  </a:cubicBezTo>
                  <a:cubicBezTo>
                    <a:pt x="14" y="20"/>
                    <a:pt x="14" y="20"/>
                    <a:pt x="14" y="20"/>
                  </a:cubicBezTo>
                  <a:cubicBezTo>
                    <a:pt x="7" y="22"/>
                    <a:pt x="7" y="22"/>
                    <a:pt x="7" y="22"/>
                  </a:cubicBezTo>
                  <a:cubicBezTo>
                    <a:pt x="7" y="23"/>
                    <a:pt x="7" y="23"/>
                    <a:pt x="7" y="23"/>
                  </a:cubicBezTo>
                  <a:cubicBezTo>
                    <a:pt x="6" y="24"/>
                    <a:pt x="6" y="26"/>
                    <a:pt x="6" y="27"/>
                  </a:cubicBezTo>
                  <a:cubicBezTo>
                    <a:pt x="7" y="28"/>
                    <a:pt x="7" y="28"/>
                    <a:pt x="7" y="29"/>
                  </a:cubicBezTo>
                  <a:cubicBezTo>
                    <a:pt x="7" y="29"/>
                    <a:pt x="7" y="29"/>
                    <a:pt x="8" y="29"/>
                  </a:cubicBezTo>
                  <a:cubicBezTo>
                    <a:pt x="8" y="29"/>
                    <a:pt x="12" y="28"/>
                    <a:pt x="14" y="28"/>
                  </a:cubicBezTo>
                  <a:cubicBezTo>
                    <a:pt x="14" y="28"/>
                    <a:pt x="14" y="28"/>
                    <a:pt x="14" y="28"/>
                  </a:cubicBezTo>
                  <a:cubicBezTo>
                    <a:pt x="15" y="27"/>
                    <a:pt x="15" y="27"/>
                    <a:pt x="15" y="27"/>
                  </a:cubicBezTo>
                  <a:cubicBezTo>
                    <a:pt x="33" y="23"/>
                    <a:pt x="33" y="23"/>
                    <a:pt x="33" y="23"/>
                  </a:cubicBezTo>
                  <a:cubicBezTo>
                    <a:pt x="33" y="23"/>
                    <a:pt x="33" y="23"/>
                    <a:pt x="33" y="23"/>
                  </a:cubicBezTo>
                  <a:cubicBezTo>
                    <a:pt x="15" y="31"/>
                    <a:pt x="15" y="31"/>
                    <a:pt x="15" y="31"/>
                  </a:cubicBezTo>
                  <a:cubicBezTo>
                    <a:pt x="11" y="33"/>
                    <a:pt x="14" y="38"/>
                    <a:pt x="16" y="38"/>
                  </a:cubicBezTo>
                  <a:cubicBezTo>
                    <a:pt x="15" y="40"/>
                    <a:pt x="15" y="40"/>
                    <a:pt x="15" y="40"/>
                  </a:cubicBezTo>
                  <a:cubicBezTo>
                    <a:pt x="15" y="40"/>
                    <a:pt x="11" y="40"/>
                    <a:pt x="10" y="36"/>
                  </a:cubicBezTo>
                  <a:cubicBezTo>
                    <a:pt x="10" y="35"/>
                    <a:pt x="10" y="33"/>
                    <a:pt x="11" y="32"/>
                  </a:cubicBezTo>
                  <a:cubicBezTo>
                    <a:pt x="10" y="32"/>
                    <a:pt x="10" y="32"/>
                    <a:pt x="10" y="32"/>
                  </a:cubicBezTo>
                  <a:cubicBezTo>
                    <a:pt x="9" y="32"/>
                    <a:pt x="8" y="32"/>
                    <a:pt x="7" y="32"/>
                  </a:cubicBezTo>
                  <a:cubicBezTo>
                    <a:pt x="6" y="32"/>
                    <a:pt x="5" y="32"/>
                    <a:pt x="4" y="31"/>
                  </a:cubicBezTo>
                  <a:cubicBezTo>
                    <a:pt x="4" y="30"/>
                    <a:pt x="4" y="29"/>
                    <a:pt x="3" y="27"/>
                  </a:cubicBezTo>
                  <a:cubicBezTo>
                    <a:pt x="3" y="25"/>
                    <a:pt x="3" y="23"/>
                    <a:pt x="4" y="21"/>
                  </a:cubicBezTo>
                  <a:cubicBezTo>
                    <a:pt x="4" y="21"/>
                    <a:pt x="4" y="21"/>
                    <a:pt x="4" y="21"/>
                  </a:cubicBezTo>
                  <a:cubicBezTo>
                    <a:pt x="4" y="21"/>
                    <a:pt x="4" y="21"/>
                    <a:pt x="4" y="21"/>
                  </a:cubicBezTo>
                  <a:cubicBezTo>
                    <a:pt x="3" y="20"/>
                    <a:pt x="3" y="20"/>
                    <a:pt x="3" y="20"/>
                  </a:cubicBezTo>
                  <a:cubicBezTo>
                    <a:pt x="1" y="16"/>
                    <a:pt x="1" y="16"/>
                    <a:pt x="1" y="16"/>
                  </a:cubicBezTo>
                  <a:cubicBezTo>
                    <a:pt x="1" y="16"/>
                    <a:pt x="1" y="16"/>
                    <a:pt x="1" y="16"/>
                  </a:cubicBezTo>
                  <a:cubicBezTo>
                    <a:pt x="1" y="16"/>
                    <a:pt x="1" y="16"/>
                    <a:pt x="1" y="16"/>
                  </a:cubicBezTo>
                  <a:cubicBezTo>
                    <a:pt x="1" y="16"/>
                    <a:pt x="0" y="13"/>
                    <a:pt x="2" y="11"/>
                  </a:cubicBezTo>
                  <a:cubicBezTo>
                    <a:pt x="3" y="9"/>
                    <a:pt x="6" y="8"/>
                    <a:pt x="9" y="7"/>
                  </a:cubicBezTo>
                  <a:cubicBezTo>
                    <a:pt x="8" y="6"/>
                    <a:pt x="8" y="3"/>
                    <a:pt x="8" y="3"/>
                  </a:cubicBezTo>
                  <a:lnTo>
                    <a:pt x="9" y="3"/>
                  </a:lnTo>
                  <a:close/>
                </a:path>
              </a:pathLst>
            </a:custGeom>
            <a:solidFill>
              <a:srgbClr val="E4BA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52" name="Freeform 114">
              <a:extLst>
                <a:ext uri="{FF2B5EF4-FFF2-40B4-BE49-F238E27FC236}">
                  <a16:creationId xmlns:a16="http://schemas.microsoft.com/office/drawing/2014/main" id="{770E8F28-3332-409C-9CF3-B96DE7759429}"/>
                </a:ext>
              </a:extLst>
            </p:cNvPr>
            <p:cNvSpPr>
              <a:spLocks noEditPoints="1"/>
            </p:cNvSpPr>
            <p:nvPr/>
          </p:nvSpPr>
          <p:spPr bwMode="auto">
            <a:xfrm>
              <a:off x="4435475" y="2540000"/>
              <a:ext cx="134937" cy="76200"/>
            </a:xfrm>
            <a:custGeom>
              <a:avLst/>
              <a:gdLst>
                <a:gd name="T0" fmla="*/ 21 w 36"/>
                <a:gd name="T1" fmla="*/ 20 h 20"/>
                <a:gd name="T2" fmla="*/ 25 w 36"/>
                <a:gd name="T3" fmla="*/ 18 h 20"/>
                <a:gd name="T4" fmla="*/ 22 w 36"/>
                <a:gd name="T5" fmla="*/ 17 h 20"/>
                <a:gd name="T6" fmla="*/ 2 w 36"/>
                <a:gd name="T7" fmla="*/ 2 h 20"/>
                <a:gd name="T8" fmla="*/ 0 w 36"/>
                <a:gd name="T9" fmla="*/ 2 h 20"/>
                <a:gd name="T10" fmla="*/ 20 w 36"/>
                <a:gd name="T11" fmla="*/ 19 h 20"/>
                <a:gd name="T12" fmla="*/ 21 w 36"/>
                <a:gd name="T13" fmla="*/ 20 h 20"/>
                <a:gd name="T14" fmla="*/ 29 w 36"/>
                <a:gd name="T15" fmla="*/ 16 h 20"/>
                <a:gd name="T16" fmla="*/ 8 w 36"/>
                <a:gd name="T17" fmla="*/ 2 h 20"/>
                <a:gd name="T18" fmla="*/ 10 w 36"/>
                <a:gd name="T19" fmla="*/ 1 h 20"/>
                <a:gd name="T20" fmla="*/ 32 w 36"/>
                <a:gd name="T21" fmla="*/ 13 h 20"/>
                <a:gd name="T22" fmla="*/ 32 w 36"/>
                <a:gd name="T23" fmla="*/ 13 h 20"/>
                <a:gd name="T24" fmla="*/ 29 w 36"/>
                <a:gd name="T25" fmla="*/ 16 h 20"/>
                <a:gd name="T26" fmla="*/ 33 w 36"/>
                <a:gd name="T27" fmla="*/ 12 h 20"/>
                <a:gd name="T28" fmla="*/ 18 w 36"/>
                <a:gd name="T29" fmla="*/ 1 h 20"/>
                <a:gd name="T30" fmla="*/ 19 w 36"/>
                <a:gd name="T31" fmla="*/ 0 h 20"/>
                <a:gd name="T32" fmla="*/ 36 w 36"/>
                <a:gd name="T33" fmla="*/ 10 h 20"/>
                <a:gd name="T34" fmla="*/ 33 w 36"/>
                <a:gd name="T35"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20">
                  <a:moveTo>
                    <a:pt x="21" y="20"/>
                  </a:moveTo>
                  <a:cubicBezTo>
                    <a:pt x="22" y="19"/>
                    <a:pt x="24" y="19"/>
                    <a:pt x="25" y="18"/>
                  </a:cubicBezTo>
                  <a:cubicBezTo>
                    <a:pt x="24" y="17"/>
                    <a:pt x="22" y="17"/>
                    <a:pt x="22" y="17"/>
                  </a:cubicBezTo>
                  <a:cubicBezTo>
                    <a:pt x="14" y="13"/>
                    <a:pt x="5" y="9"/>
                    <a:pt x="2" y="2"/>
                  </a:cubicBezTo>
                  <a:cubicBezTo>
                    <a:pt x="0" y="2"/>
                    <a:pt x="0" y="2"/>
                    <a:pt x="0" y="2"/>
                  </a:cubicBezTo>
                  <a:cubicBezTo>
                    <a:pt x="4" y="11"/>
                    <a:pt x="12" y="15"/>
                    <a:pt x="20" y="19"/>
                  </a:cubicBezTo>
                  <a:cubicBezTo>
                    <a:pt x="21" y="20"/>
                    <a:pt x="21" y="20"/>
                    <a:pt x="21" y="20"/>
                  </a:cubicBezTo>
                  <a:close/>
                  <a:moveTo>
                    <a:pt x="29" y="16"/>
                  </a:moveTo>
                  <a:cubicBezTo>
                    <a:pt x="21" y="13"/>
                    <a:pt x="13" y="9"/>
                    <a:pt x="8" y="2"/>
                  </a:cubicBezTo>
                  <a:cubicBezTo>
                    <a:pt x="10" y="1"/>
                    <a:pt x="10" y="1"/>
                    <a:pt x="10" y="1"/>
                  </a:cubicBezTo>
                  <a:cubicBezTo>
                    <a:pt x="14" y="8"/>
                    <a:pt x="24" y="10"/>
                    <a:pt x="32" y="13"/>
                  </a:cubicBezTo>
                  <a:cubicBezTo>
                    <a:pt x="32" y="13"/>
                    <a:pt x="32" y="13"/>
                    <a:pt x="32" y="13"/>
                  </a:cubicBezTo>
                  <a:cubicBezTo>
                    <a:pt x="31" y="14"/>
                    <a:pt x="30" y="15"/>
                    <a:pt x="29" y="16"/>
                  </a:cubicBezTo>
                  <a:close/>
                  <a:moveTo>
                    <a:pt x="33" y="12"/>
                  </a:moveTo>
                  <a:cubicBezTo>
                    <a:pt x="27" y="10"/>
                    <a:pt x="21" y="7"/>
                    <a:pt x="18" y="1"/>
                  </a:cubicBezTo>
                  <a:cubicBezTo>
                    <a:pt x="19" y="0"/>
                    <a:pt x="19" y="0"/>
                    <a:pt x="19" y="0"/>
                  </a:cubicBezTo>
                  <a:cubicBezTo>
                    <a:pt x="22" y="6"/>
                    <a:pt x="29" y="8"/>
                    <a:pt x="36" y="10"/>
                  </a:cubicBezTo>
                  <a:cubicBezTo>
                    <a:pt x="35" y="11"/>
                    <a:pt x="34" y="12"/>
                    <a:pt x="33" y="12"/>
                  </a:cubicBezTo>
                  <a:close/>
                </a:path>
              </a:pathLst>
            </a:custGeom>
            <a:solidFill>
              <a:srgbClr val="B996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53" name="Freeform 122">
              <a:extLst>
                <a:ext uri="{FF2B5EF4-FFF2-40B4-BE49-F238E27FC236}">
                  <a16:creationId xmlns:a16="http://schemas.microsoft.com/office/drawing/2014/main" id="{2F4762B0-40A5-4FC7-BDF7-71649F3F0CA4}"/>
                </a:ext>
              </a:extLst>
            </p:cNvPr>
            <p:cNvSpPr/>
            <p:nvPr/>
          </p:nvSpPr>
          <p:spPr bwMode="auto">
            <a:xfrm>
              <a:off x="4729163" y="635000"/>
              <a:ext cx="123825" cy="120650"/>
            </a:xfrm>
            <a:custGeom>
              <a:avLst/>
              <a:gdLst>
                <a:gd name="T0" fmla="*/ 66 w 78"/>
                <a:gd name="T1" fmla="*/ 76 h 76"/>
                <a:gd name="T2" fmla="*/ 0 w 78"/>
                <a:gd name="T3" fmla="*/ 23 h 76"/>
                <a:gd name="T4" fmla="*/ 21 w 78"/>
                <a:gd name="T5" fmla="*/ 4 h 76"/>
                <a:gd name="T6" fmla="*/ 54 w 78"/>
                <a:gd name="T7" fmla="*/ 42 h 76"/>
                <a:gd name="T8" fmla="*/ 50 w 78"/>
                <a:gd name="T9" fmla="*/ 0 h 76"/>
                <a:gd name="T10" fmla="*/ 78 w 78"/>
                <a:gd name="T11" fmla="*/ 2 h 76"/>
                <a:gd name="T12" fmla="*/ 66 w 78"/>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78" h="76">
                  <a:moveTo>
                    <a:pt x="66" y="76"/>
                  </a:moveTo>
                  <a:lnTo>
                    <a:pt x="0" y="23"/>
                  </a:lnTo>
                  <a:lnTo>
                    <a:pt x="21" y="4"/>
                  </a:lnTo>
                  <a:lnTo>
                    <a:pt x="54" y="42"/>
                  </a:lnTo>
                  <a:lnTo>
                    <a:pt x="50" y="0"/>
                  </a:lnTo>
                  <a:lnTo>
                    <a:pt x="78" y="2"/>
                  </a:lnTo>
                  <a:lnTo>
                    <a:pt x="66" y="76"/>
                  </a:lnTo>
                  <a:close/>
                </a:path>
              </a:pathLst>
            </a:custGeom>
            <a:solidFill>
              <a:srgbClr val="4228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54" name="Freeform 123">
              <a:extLst>
                <a:ext uri="{FF2B5EF4-FFF2-40B4-BE49-F238E27FC236}">
                  <a16:creationId xmlns:a16="http://schemas.microsoft.com/office/drawing/2014/main" id="{2A1FBAE1-4068-421D-A61B-8188070190D0}"/>
                </a:ext>
              </a:extLst>
            </p:cNvPr>
            <p:cNvSpPr/>
            <p:nvPr/>
          </p:nvSpPr>
          <p:spPr bwMode="auto">
            <a:xfrm>
              <a:off x="4864100" y="600075"/>
              <a:ext cx="76200" cy="98425"/>
            </a:xfrm>
            <a:custGeom>
              <a:avLst/>
              <a:gdLst>
                <a:gd name="T0" fmla="*/ 0 w 48"/>
                <a:gd name="T1" fmla="*/ 57 h 62"/>
                <a:gd name="T2" fmla="*/ 17 w 48"/>
                <a:gd name="T3" fmla="*/ 0 h 62"/>
                <a:gd name="T4" fmla="*/ 48 w 48"/>
                <a:gd name="T5" fmla="*/ 15 h 62"/>
                <a:gd name="T6" fmla="*/ 7 w 48"/>
                <a:gd name="T7" fmla="*/ 62 h 62"/>
                <a:gd name="T8" fmla="*/ 0 w 48"/>
                <a:gd name="T9" fmla="*/ 57 h 62"/>
              </a:gdLst>
              <a:ahLst/>
              <a:cxnLst>
                <a:cxn ang="0">
                  <a:pos x="T0" y="T1"/>
                </a:cxn>
                <a:cxn ang="0">
                  <a:pos x="T2" y="T3"/>
                </a:cxn>
                <a:cxn ang="0">
                  <a:pos x="T4" y="T5"/>
                </a:cxn>
                <a:cxn ang="0">
                  <a:pos x="T6" y="T7"/>
                </a:cxn>
                <a:cxn ang="0">
                  <a:pos x="T8" y="T9"/>
                </a:cxn>
              </a:cxnLst>
              <a:rect l="0" t="0" r="r" b="b"/>
              <a:pathLst>
                <a:path w="48" h="62">
                  <a:moveTo>
                    <a:pt x="0" y="57"/>
                  </a:moveTo>
                  <a:lnTo>
                    <a:pt x="17" y="0"/>
                  </a:lnTo>
                  <a:lnTo>
                    <a:pt x="48" y="15"/>
                  </a:lnTo>
                  <a:lnTo>
                    <a:pt x="7" y="62"/>
                  </a:lnTo>
                  <a:lnTo>
                    <a:pt x="0" y="57"/>
                  </a:lnTo>
                  <a:close/>
                </a:path>
              </a:pathLst>
            </a:custGeom>
            <a:solidFill>
              <a:srgbClr val="4228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grpSp>
      <p:sp>
        <p:nvSpPr>
          <p:cNvPr id="55" name="62">
            <a:extLst>
              <a:ext uri="{FF2B5EF4-FFF2-40B4-BE49-F238E27FC236}">
                <a16:creationId xmlns:a16="http://schemas.microsoft.com/office/drawing/2014/main" id="{6E121522-6190-46AC-8D3B-0DA7627BA13F}"/>
              </a:ext>
            </a:extLst>
          </p:cNvPr>
          <p:cNvSpPr txBox="1"/>
          <p:nvPr/>
        </p:nvSpPr>
        <p:spPr>
          <a:xfrm rot="21307475">
            <a:off x="1374537" y="1895053"/>
            <a:ext cx="5778567" cy="2062103"/>
          </a:xfrm>
          <a:prstGeom prst="rect">
            <a:avLst/>
          </a:prstGeom>
          <a:noFill/>
        </p:spPr>
        <p:txBody>
          <a:bodyPr wrap="square" rtlCol="0">
            <a:spAutoFit/>
          </a:bodyPr>
          <a:lstStyle/>
          <a:p>
            <a:pPr lvl="0" algn="ctr">
              <a:defRPr/>
            </a:pP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Chúng</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ta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cần</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phải</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làm</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gì</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để</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tăng</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sức</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đề</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kháng</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để</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phòng</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chống</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dịch</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bệnh</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Covid - 19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và</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dịch</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xuất</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suất</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r>
              <a:rPr lang="en-US" altLang="zh-CN" sz="3200" b="1" dirty="0" err="1">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huyết</a:t>
            </a:r>
            <a:r>
              <a:rPr lang="en-US" altLang="zh-CN" sz="3200" b="1" dirty="0">
                <a:solidFill>
                  <a:schemeClr val="bg1"/>
                </a:solidFill>
                <a:effectLst>
                  <a:outerShdw blurRad="38100" dist="38100" dir="2700000" algn="tl">
                    <a:srgbClr val="000000">
                      <a:alpha val="43137"/>
                    </a:srgbClr>
                  </a:outerShdw>
                </a:effectLst>
                <a:latin typeface="Arial" panose="020B0604020202020204" pitchFamily="34" charset="0"/>
                <a:ea typeface="微软雅黑"/>
                <a:cs typeface="Arial" panose="020B0604020202020204" pitchFamily="34" charset="0"/>
              </a:rPr>
              <a:t>? </a:t>
            </a:r>
            <a:endParaRPr kumimoji="0" lang="zh-CN" altLang="en-US"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微软雅黑"/>
              <a:cs typeface="Arial" panose="020B0604020202020204" pitchFamily="34" charset="0"/>
            </a:endParaRPr>
          </a:p>
        </p:txBody>
      </p:sp>
    </p:spTree>
    <p:extLst>
      <p:ext uri="{BB962C8B-B14F-4D97-AF65-F5344CB8AC3E}">
        <p14:creationId xmlns:p14="http://schemas.microsoft.com/office/powerpoint/2010/main" val="1421116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900" decel="100000" fill="hold"/>
                                            <p:tgtEl>
                                              <p:spTgt spid="6"/>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6" fill="hold">
                                <p:stCondLst>
                                  <p:cond delay="1000"/>
                                </p:stCondLst>
                                <p:childTnLst>
                                  <p:par>
                                    <p:cTn id="17" presetID="2" presetClass="entr" presetSubtype="1" accel="44000" fill="hold" nodeType="afterEffect" p14:presetBounceEnd="62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62000">
                                          <p:cBhvr additive="base">
                                            <p:cTn id="19" dur="1000" fill="hold"/>
                                            <p:tgtEl>
                                              <p:spTgt spid="5"/>
                                            </p:tgtEl>
                                            <p:attrNameLst>
                                              <p:attrName>ppt_x</p:attrName>
                                            </p:attrNameLst>
                                          </p:cBhvr>
                                          <p:tavLst>
                                            <p:tav tm="0">
                                              <p:val>
                                                <p:strVal val="#ppt_x"/>
                                              </p:val>
                                            </p:tav>
                                            <p:tav tm="100000">
                                              <p:val>
                                                <p:strVal val="#ppt_x"/>
                                              </p:val>
                                            </p:tav>
                                          </p:tavLst>
                                        </p:anim>
                                        <p:anim calcmode="lin" valueType="num" p14:bounceEnd="62000">
                                          <p:cBhvr additive="base">
                                            <p:cTn id="20"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barn(inVertical)">
                                          <p:cBhvr>
                                            <p:cTn id="2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900" decel="100000" fill="hold"/>
                                            <p:tgtEl>
                                              <p:spTgt spid="6"/>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6" fill="hold">
                                <p:stCondLst>
                                  <p:cond delay="1000"/>
                                </p:stCondLst>
                                <p:childTnLst>
                                  <p:par>
                                    <p:cTn id="17" presetID="2" presetClass="entr" presetSubtype="1" accel="4400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ppt_x"/>
                                              </p:val>
                                            </p:tav>
                                            <p:tav tm="100000">
                                              <p:val>
                                                <p:strVal val="#ppt_x"/>
                                              </p:val>
                                            </p:tav>
                                          </p:tavLst>
                                        </p:anim>
                                        <p:anim calcmode="lin" valueType="num">
                                          <p:cBhvr additive="base">
                                            <p:cTn id="20"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barn(inVertical)">
                                          <p:cBhvr>
                                            <p:cTn id="2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5"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9 cách tăng sức đề kháng cho cơ thể">
            <a:hlinkClick r:id="" action="ppaction://media"/>
            <a:extLst>
              <a:ext uri="{FF2B5EF4-FFF2-40B4-BE49-F238E27FC236}">
                <a16:creationId xmlns:a16="http://schemas.microsoft.com/office/drawing/2014/main" id="{ACEB32AF-02A9-4EC0-9639-76571E8E52A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433856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26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B5DE6C3-D839-45F3-9D24-1D87D3365697}"/>
              </a:ext>
            </a:extLst>
          </p:cNvPr>
          <p:cNvGrpSpPr/>
          <p:nvPr/>
        </p:nvGrpSpPr>
        <p:grpSpPr>
          <a:xfrm>
            <a:off x="446314" y="-215265"/>
            <a:ext cx="11386457" cy="7171236"/>
            <a:chOff x="697777" y="299085"/>
            <a:chExt cx="9727106" cy="6558915"/>
          </a:xfrm>
        </p:grpSpPr>
        <p:grpSp>
          <p:nvGrpSpPr>
            <p:cNvPr id="7" name="Group 6">
              <a:extLst>
                <a:ext uri="{FF2B5EF4-FFF2-40B4-BE49-F238E27FC236}">
                  <a16:creationId xmlns:a16="http://schemas.microsoft.com/office/drawing/2014/main" id="{F204AEC2-725D-4600-9E04-6B7FC6F24678}"/>
                </a:ext>
              </a:extLst>
            </p:cNvPr>
            <p:cNvGrpSpPr/>
            <p:nvPr/>
          </p:nvGrpSpPr>
          <p:grpSpPr>
            <a:xfrm>
              <a:off x="697777" y="299085"/>
              <a:ext cx="9727106" cy="6558915"/>
              <a:chOff x="2064844" y="2123198"/>
              <a:chExt cx="7476759" cy="4723822"/>
            </a:xfrm>
          </p:grpSpPr>
          <p:grpSp>
            <p:nvGrpSpPr>
              <p:cNvPr id="9" name="Group 8">
                <a:extLst>
                  <a:ext uri="{FF2B5EF4-FFF2-40B4-BE49-F238E27FC236}">
                    <a16:creationId xmlns:a16="http://schemas.microsoft.com/office/drawing/2014/main" id="{BC0B9AF7-7645-43E7-80FB-022113280E9A}"/>
                  </a:ext>
                </a:extLst>
              </p:cNvPr>
              <p:cNvGrpSpPr/>
              <p:nvPr/>
            </p:nvGrpSpPr>
            <p:grpSpPr>
              <a:xfrm>
                <a:off x="2064844" y="2123198"/>
                <a:ext cx="7476759" cy="4723822"/>
                <a:chOff x="887869" y="1107960"/>
                <a:chExt cx="7476759" cy="4723822"/>
              </a:xfrm>
            </p:grpSpPr>
            <p:pic>
              <p:nvPicPr>
                <p:cNvPr id="13" name="图片 4">
                  <a:extLst>
                    <a:ext uri="{FF2B5EF4-FFF2-40B4-BE49-F238E27FC236}">
                      <a16:creationId xmlns:a16="http://schemas.microsoft.com/office/drawing/2014/main" id="{6A7BB694-F1C4-414F-9D8B-4C55602124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869" y="1107960"/>
                  <a:ext cx="7476759" cy="4723822"/>
                </a:xfrm>
                <a:prstGeom prst="rect">
                  <a:avLst/>
                </a:prstGeom>
              </p:spPr>
            </p:pic>
            <p:sp>
              <p:nvSpPr>
                <p:cNvPr id="14" name="Rectangle 13">
                  <a:extLst>
                    <a:ext uri="{FF2B5EF4-FFF2-40B4-BE49-F238E27FC236}">
                      <a16:creationId xmlns:a16="http://schemas.microsoft.com/office/drawing/2014/main" id="{8E311931-DC99-4AC8-87E8-6484CDF5D590}"/>
                    </a:ext>
                  </a:extLst>
                </p:cNvPr>
                <p:cNvSpPr/>
                <p:nvPr/>
              </p:nvSpPr>
              <p:spPr>
                <a:xfrm>
                  <a:off x="3055596" y="1625960"/>
                  <a:ext cx="3282118" cy="789709"/>
                </a:xfrm>
                <a:prstGeom prst="rect">
                  <a:avLst/>
                </a:prstGeom>
                <a:solidFill>
                  <a:srgbClr val="FDD000"/>
                </a:solidFill>
                <a:ln w="25400" cap="flat" cmpd="sng" algn="ctr">
                  <a:solidFill>
                    <a:srgbClr val="FDD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grpSp>
          <p:sp>
            <p:nvSpPr>
              <p:cNvPr id="10" name="矩形: 圆角 17">
                <a:extLst>
                  <a:ext uri="{FF2B5EF4-FFF2-40B4-BE49-F238E27FC236}">
                    <a16:creationId xmlns:a16="http://schemas.microsoft.com/office/drawing/2014/main" id="{E1C22BE8-BB63-4929-A6D2-DF566FBA27CC}"/>
                  </a:ext>
                </a:extLst>
              </p:cNvPr>
              <p:cNvSpPr/>
              <p:nvPr/>
            </p:nvSpPr>
            <p:spPr>
              <a:xfrm>
                <a:off x="2838333" y="3748592"/>
                <a:ext cx="6029099" cy="2424546"/>
              </a:xfrm>
              <a:prstGeom prst="roundRect">
                <a:avLst>
                  <a:gd name="adj" fmla="val 11805"/>
                </a:avLst>
              </a:prstGeom>
              <a:solidFill>
                <a:srgbClr val="FFFFFF">
                  <a:alpha val="92000"/>
                </a:srgbClr>
              </a:solidFill>
              <a:ln w="28575" cap="flat" cmpd="sng" algn="ctr">
                <a:solidFill>
                  <a:srgbClr val="000000">
                    <a:lumMod val="85000"/>
                    <a:lumOff val="15000"/>
                  </a:srgbClr>
                </a:solidFill>
                <a:prstDash val="dash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4800" b="0" i="0" u="none" strike="noStrike" kern="0" cap="none" spc="0" normalizeH="0" baseline="0" noProof="0" dirty="0">
                  <a:ln>
                    <a:noFill/>
                  </a:ln>
                  <a:solidFill>
                    <a:srgbClr val="0070C0"/>
                  </a:solidFill>
                  <a:effectLst/>
                  <a:uLnTx/>
                  <a:uFillTx/>
                  <a:latin typeface="Calibri"/>
                  <a:ea typeface="宋体" panose="02010600030101010101" pitchFamily="2" charset="-122"/>
                  <a:cs typeface="+mn-cs"/>
                </a:endParaRPr>
              </a:p>
            </p:txBody>
          </p:sp>
        </p:grpSp>
        <p:pic>
          <p:nvPicPr>
            <p:cNvPr id="8" name="Picture 7">
              <a:extLst>
                <a:ext uri="{FF2B5EF4-FFF2-40B4-BE49-F238E27FC236}">
                  <a16:creationId xmlns:a16="http://schemas.microsoft.com/office/drawing/2014/main" id="{19C838F0-62E1-4783-9DEB-F5E2DA8ADC57}"/>
                </a:ext>
              </a:extLst>
            </p:cNvPr>
            <p:cNvPicPr>
              <a:picLocks noChangeAspect="1"/>
            </p:cNvPicPr>
            <p:nvPr/>
          </p:nvPicPr>
          <p:blipFill rotWithShape="1">
            <a:blip r:embed="rId4"/>
            <a:srcRect l="20840" t="7807"/>
            <a:stretch/>
          </p:blipFill>
          <p:spPr>
            <a:xfrm>
              <a:off x="3764155" y="793734"/>
              <a:ext cx="4599176" cy="1545655"/>
            </a:xfrm>
            <a:prstGeom prst="rect">
              <a:avLst/>
            </a:prstGeom>
          </p:spPr>
        </p:pic>
      </p:grpSp>
      <p:sp>
        <p:nvSpPr>
          <p:cNvPr id="15" name="TextBox 14">
            <a:extLst>
              <a:ext uri="{FF2B5EF4-FFF2-40B4-BE49-F238E27FC236}">
                <a16:creationId xmlns:a16="http://schemas.microsoft.com/office/drawing/2014/main" id="{54D032CD-0AFE-4B97-B635-422E3C9953DB}"/>
              </a:ext>
            </a:extLst>
          </p:cNvPr>
          <p:cNvSpPr txBox="1"/>
          <p:nvPr/>
        </p:nvSpPr>
        <p:spPr>
          <a:xfrm>
            <a:off x="1743440" y="2507548"/>
            <a:ext cx="8943458" cy="3170099"/>
          </a:xfrm>
          <a:prstGeom prst="rect">
            <a:avLst/>
          </a:prstGeom>
          <a:noFill/>
        </p:spPr>
        <p:txBody>
          <a:bodyPr wrap="square" rtlCol="0">
            <a:spAutoFit/>
          </a:bodyPr>
          <a:lstStyle/>
          <a:p>
            <a:pPr marL="571500" indent="-571500" algn="just">
              <a:buFont typeface="Arial" panose="020B0604020202020204" pitchFamily="34" charset="0"/>
              <a:buChar char="•"/>
            </a:pPr>
            <a:r>
              <a:rPr lang="vi-VN" sz="4000" dirty="0">
                <a:solidFill>
                  <a:srgbClr val="000000"/>
                </a:solidFill>
                <a:latin typeface="Calibri" panose="020F0502020204030204" pitchFamily="34" charset="0"/>
                <a:cs typeface="Calibri" panose="020F0502020204030204" pitchFamily="34" charset="0"/>
              </a:rPr>
              <a:t>Chúng ta cần làm những việc phù hợp để giữ gìn vệ sinh xung quanh nhà tạo không gian sống sạch đẹp, bảo vệ sức khỏe, góp phần phòng tránh dịch bệnh,..</a:t>
            </a:r>
            <a:endParaRPr lang="en-US" sz="4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93850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iterate type="lt">
                                    <p:tmPct val="0"/>
                                  </p:iterate>
                                  <p:childTnLst>
                                    <p:set>
                                      <p:cBhvr>
                                        <p:cTn id="11" dur="1" fill="hold">
                                          <p:stCondLst>
                                            <p:cond delay="0"/>
                                          </p:stCondLst>
                                        </p:cTn>
                                        <p:tgtEl>
                                          <p:spTgt spid="15">
                                            <p:txEl>
                                              <p:pRg st="0" end="0"/>
                                            </p:txEl>
                                          </p:spTgt>
                                        </p:tgtEl>
                                        <p:attrNameLst>
                                          <p:attrName>style.visibility</p:attrName>
                                        </p:attrNameLst>
                                      </p:cBhvr>
                                      <p:to>
                                        <p:strVal val="visible"/>
                                      </p:to>
                                    </p:set>
                                    <p:anim calcmode="lin" valueType="num">
                                      <p:cBhvr>
                                        <p:cTn id="12"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5" presetClass="emph" presetSubtype="0" grpId="1" nodeType="clickEffect">
                                  <p:stCondLst>
                                    <p:cond delay="0"/>
                                  </p:stCondLst>
                                  <p:iterate type="lt">
                                    <p:tmAbs val="25"/>
                                  </p:iterate>
                                  <p:childTnLst>
                                    <p:set>
                                      <p:cBhvr override="childStyle">
                                        <p:cTn id="18" dur="indefinite"/>
                                        <p:tgtEl>
                                          <p:spTgt spid="15">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5" grpId="1"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descr="female teacher character in front of blackboard. Download a Free Preview or  High Quality Adobe Illustrato… | Teacher cartoon, Teachers illustration,  Student cartoon">
            <a:extLst>
              <a:ext uri="{FF2B5EF4-FFF2-40B4-BE49-F238E27FC236}">
                <a16:creationId xmlns:a16="http://schemas.microsoft.com/office/drawing/2014/main" id="{3CB57356-458B-4CD6-926D-D8E98BE8D1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142" b="15710"/>
          <a:stretch/>
        </p:blipFill>
        <p:spPr bwMode="auto">
          <a:xfrm>
            <a:off x="1973708" y="888110"/>
            <a:ext cx="8480932" cy="539684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44C690D-4C59-4666-AC7F-53651F210C77}"/>
              </a:ext>
            </a:extLst>
          </p:cNvPr>
          <p:cNvSpPr txBox="1"/>
          <p:nvPr/>
        </p:nvSpPr>
        <p:spPr>
          <a:xfrm>
            <a:off x="4866640" y="2016873"/>
            <a:ext cx="5191760" cy="1569660"/>
          </a:xfrm>
          <a:prstGeom prst="rect">
            <a:avLst/>
          </a:prstGeom>
          <a:noFill/>
        </p:spPr>
        <p:txBody>
          <a:bodyPr wrap="square" rtlCol="0">
            <a:spAutoFit/>
          </a:bodyPr>
          <a:lstStyle/>
          <a:p>
            <a:pPr algn="ctr"/>
            <a:r>
              <a:rPr lang="en-US" sz="3200" dirty="0" err="1">
                <a:solidFill>
                  <a:schemeClr val="bg1"/>
                </a:solidFill>
                <a:latin typeface="Coiny" panose="02000903060500060000" pitchFamily="2" charset="0"/>
              </a:rPr>
              <a:t>Về</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nhà</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thực</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hiện</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những</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điều</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vừa</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học</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vào</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cuộc</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sống</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hằng</a:t>
            </a:r>
            <a:r>
              <a:rPr lang="en-US" sz="3200" dirty="0">
                <a:solidFill>
                  <a:schemeClr val="bg1"/>
                </a:solidFill>
                <a:latin typeface="Coiny" panose="02000903060500060000" pitchFamily="2" charset="0"/>
              </a:rPr>
              <a:t> </a:t>
            </a:r>
            <a:r>
              <a:rPr lang="en-US" sz="3200" dirty="0" err="1">
                <a:solidFill>
                  <a:schemeClr val="bg1"/>
                </a:solidFill>
                <a:latin typeface="Coiny" panose="02000903060500060000" pitchFamily="2" charset="0"/>
              </a:rPr>
              <a:t>ngày</a:t>
            </a:r>
            <a:r>
              <a:rPr lang="en-US" sz="3200" dirty="0">
                <a:solidFill>
                  <a:schemeClr val="bg1"/>
                </a:solidFill>
                <a:latin typeface="Coiny" panose="02000903060500060000" pitchFamily="2" charset="0"/>
              </a:rPr>
              <a:t>.</a:t>
            </a:r>
          </a:p>
        </p:txBody>
      </p:sp>
    </p:spTree>
    <p:extLst>
      <p:ext uri="{BB962C8B-B14F-4D97-AF65-F5344CB8AC3E}">
        <p14:creationId xmlns:p14="http://schemas.microsoft.com/office/powerpoint/2010/main" val="868407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0"/>
              </a:schemeClr>
            </a:gs>
            <a:gs pos="48000">
              <a:schemeClr val="accent6">
                <a:lumMod val="97000"/>
                <a:lumOff val="3000"/>
              </a:schemeClr>
            </a:gs>
            <a:gs pos="100000">
              <a:schemeClr val="accent6">
                <a:lumMod val="60000"/>
                <a:lumOff val="40000"/>
              </a:schemeClr>
            </a:gs>
          </a:gsLst>
          <a:lin ang="15600000" scaled="0"/>
          <a:tileRect/>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53516" y1="19518" x2="55273" y2="19956"/>
                        <a14:foregroundMark x1="53320" y1="41228" x2="52930" y2="43421"/>
                        <a14:foregroundMark x1="81836" y1="35088" x2="83984" y2="39693"/>
                        <a14:foregroundMark x1="88281" y1="33772" x2="88672" y2="36623"/>
                        <a14:foregroundMark x1="87109" y1="38158" x2="87305" y2="43202"/>
                        <a14:foregroundMark x1="23438" y1="31140" x2="21289" y2="32895"/>
                        <a14:foregroundMark x1="50977" y1="25219" x2="48828" y2="26535"/>
                      </a14:backgroundRemoval>
                    </a14:imgEffect>
                  </a14:imgLayer>
                </a14:imgProps>
              </a:ext>
              <a:ext uri="{28A0092B-C50C-407E-A947-70E740481C1C}">
                <a14:useLocalDpi xmlns:a14="http://schemas.microsoft.com/office/drawing/2010/main" val="0"/>
              </a:ext>
            </a:extLst>
          </a:blip>
          <a:srcRect l="20533" t="16815" r="16324" b="53562"/>
          <a:stretch/>
        </p:blipFill>
        <p:spPr>
          <a:xfrm>
            <a:off x="1981200" y="-114407"/>
            <a:ext cx="8686800" cy="1732090"/>
          </a:xfrm>
          <a:prstGeom prst="rect">
            <a:avLst/>
          </a:prstGeom>
        </p:spPr>
      </p:pic>
      <p:pic>
        <p:nvPicPr>
          <p:cNvPr id="44" name="Picture 4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 b="99000" l="10000" r="93375">
                        <a14:backgroundMark x1="46875" y1="53000" x2="46500" y2="54500"/>
                        <a14:backgroundMark x1="51500" y1="51375" x2="52000" y2="53000"/>
                      </a14:backgroundRemoval>
                    </a14:imgEffect>
                  </a14:imgLayer>
                </a14:imgProps>
              </a:ext>
              <a:ext uri="{28A0092B-C50C-407E-A947-70E740481C1C}">
                <a14:useLocalDpi xmlns:a14="http://schemas.microsoft.com/office/drawing/2010/main" val="0"/>
              </a:ext>
            </a:extLst>
          </a:blip>
          <a:srcRect l="16606" t="2578" r="9639"/>
          <a:stretch/>
        </p:blipFill>
        <p:spPr>
          <a:xfrm>
            <a:off x="9296873" y="-273484"/>
            <a:ext cx="1851860" cy="3086891"/>
          </a:xfrm>
          <a:prstGeom prst="rect">
            <a:avLst/>
          </a:prstGeom>
        </p:spPr>
      </p:pic>
      <p:pic>
        <p:nvPicPr>
          <p:cNvPr id="43" name="Picture 4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 b="99000" l="10000" r="93375">
                        <a14:backgroundMark x1="46875" y1="53000" x2="46500" y2="54500"/>
                        <a14:backgroundMark x1="51500" y1="51375" x2="52000" y2="53000"/>
                      </a14:backgroundRemoval>
                    </a14:imgEffect>
                  </a14:imgLayer>
                </a14:imgProps>
              </a:ext>
              <a:ext uri="{28A0092B-C50C-407E-A947-70E740481C1C}">
                <a14:useLocalDpi xmlns:a14="http://schemas.microsoft.com/office/drawing/2010/main" val="0"/>
              </a:ext>
            </a:extLst>
          </a:blip>
          <a:srcRect l="16606" t="2578" r="9639"/>
          <a:stretch/>
        </p:blipFill>
        <p:spPr>
          <a:xfrm rot="163765">
            <a:off x="637710" y="326556"/>
            <a:ext cx="2359139" cy="3932481"/>
          </a:xfrm>
          <a:prstGeom prst="rect">
            <a:avLst/>
          </a:prstGeom>
        </p:spPr>
      </p:pic>
      <p:sp>
        <p:nvSpPr>
          <p:cNvPr id="20" name="Cloud 19"/>
          <p:cNvSpPr/>
          <p:nvPr/>
        </p:nvSpPr>
        <p:spPr>
          <a:xfrm>
            <a:off x="2699865" y="199979"/>
            <a:ext cx="883324" cy="37468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Cloud 20"/>
          <p:cNvSpPr/>
          <p:nvPr/>
        </p:nvSpPr>
        <p:spPr>
          <a:xfrm>
            <a:off x="4371838" y="139627"/>
            <a:ext cx="600441" cy="187341"/>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Cloud 21"/>
          <p:cNvSpPr/>
          <p:nvPr/>
        </p:nvSpPr>
        <p:spPr>
          <a:xfrm>
            <a:off x="8342579" y="79276"/>
            <a:ext cx="851391" cy="308042"/>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Oval 27">
            <a:hlinkClick r:id="rId9" action="ppaction://hlinksldjump"/>
          </p:cNvPr>
          <p:cNvSpPr/>
          <p:nvPr/>
        </p:nvSpPr>
        <p:spPr>
          <a:xfrm>
            <a:off x="4610493" y="2432018"/>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1</a:t>
            </a:r>
          </a:p>
        </p:txBody>
      </p:sp>
      <p:sp>
        <p:nvSpPr>
          <p:cNvPr id="29" name="Oval 28">
            <a:hlinkClick r:id="rId10" action="ppaction://hlinksldjump"/>
          </p:cNvPr>
          <p:cNvSpPr/>
          <p:nvPr/>
        </p:nvSpPr>
        <p:spPr>
          <a:xfrm>
            <a:off x="9502917" y="2971799"/>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3</a:t>
            </a:r>
          </a:p>
        </p:txBody>
      </p:sp>
      <p:sp>
        <p:nvSpPr>
          <p:cNvPr id="31" name="Oval 30">
            <a:hlinkClick r:id="rId11" action="ppaction://hlinksldjump"/>
          </p:cNvPr>
          <p:cNvSpPr/>
          <p:nvPr/>
        </p:nvSpPr>
        <p:spPr>
          <a:xfrm>
            <a:off x="6068397" y="5650340"/>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hlinkClick r:id="rId12" action="ppaction://hlinksldjump"/>
              </a:rPr>
              <a:t>4</a:t>
            </a:r>
            <a:endPar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32" name="Oval 31">
            <a:hlinkClick r:id="rId13" action="ppaction://hlinksldjump"/>
          </p:cNvPr>
          <p:cNvSpPr/>
          <p:nvPr/>
        </p:nvSpPr>
        <p:spPr>
          <a:xfrm>
            <a:off x="2607561" y="6305336"/>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2</a:t>
            </a:r>
          </a:p>
        </p:txBody>
      </p:sp>
      <p:pic>
        <p:nvPicPr>
          <p:cNvPr id="40" name="Picture 3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72139" y="1412586"/>
            <a:ext cx="600441" cy="371915"/>
          </a:xfrm>
          <a:prstGeom prst="rect">
            <a:avLst/>
          </a:prstGeom>
        </p:spPr>
      </p:pic>
      <p:pic>
        <p:nvPicPr>
          <p:cNvPr id="2" name="Picture 1"/>
          <p:cNvPicPr>
            <a:picLocks noChangeAspect="1"/>
          </p:cNvPicPr>
          <p:nvPr/>
        </p:nvPicPr>
        <p:blipFill>
          <a:blip r:embed="rId15" cstate="print">
            <a:extLst>
              <a:ext uri="{BEBA8EAE-BF5A-486C-A8C5-ECC9F3942E4B}">
                <a14:imgProps xmlns:a14="http://schemas.microsoft.com/office/drawing/2010/main">
                  <a14:imgLayer r:embed="rId16">
                    <a14:imgEffect>
                      <a14:backgroundRemoval t="3538" b="97615" l="9953" r="98460">
                        <a14:foregroundMark x1="55332" y1="27077" x2="58649" y2="28846"/>
                        <a14:foregroundMark x1="71564" y1="28462" x2="75355" y2="31308"/>
                      </a14:backgroundRemoval>
                    </a14:imgEffect>
                  </a14:imgLayer>
                </a14:imgProps>
              </a:ext>
              <a:ext uri="{28A0092B-C50C-407E-A947-70E740481C1C}">
                <a14:useLocalDpi xmlns:a14="http://schemas.microsoft.com/office/drawing/2010/main" val="0"/>
              </a:ext>
            </a:extLst>
          </a:blip>
          <a:stretch>
            <a:fillRect/>
          </a:stretch>
        </p:blipFill>
        <p:spPr>
          <a:xfrm flipH="1">
            <a:off x="5053998" y="891200"/>
            <a:ext cx="725628" cy="1501707"/>
          </a:xfrm>
          <a:prstGeom prst="rect">
            <a:avLst/>
          </a:prstGeom>
        </p:spPr>
      </p:pic>
      <p:pic>
        <p:nvPicPr>
          <p:cNvPr id="3" name="Picture 2"/>
          <p:cNvPicPr>
            <a:picLocks noChangeAspect="1"/>
          </p:cNvPicPr>
          <p:nvPr/>
        </p:nvPicPr>
        <p:blipFill rotWithShape="1">
          <a:blip r:embed="rId17">
            <a:extLst>
              <a:ext uri="{BEBA8EAE-BF5A-486C-A8C5-ECC9F3942E4B}">
                <a14:imgProps xmlns:a14="http://schemas.microsoft.com/office/drawing/2010/main">
                  <a14:imgLayer r:embed="rId18">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p:blipFill>
        <p:spPr>
          <a:xfrm>
            <a:off x="1474081" y="3352800"/>
            <a:ext cx="1824781" cy="2286000"/>
          </a:xfrm>
          <a:prstGeom prst="rect">
            <a:avLst/>
          </a:prstGeom>
        </p:spPr>
      </p:pic>
      <p:pic>
        <p:nvPicPr>
          <p:cNvPr id="5" name="Picture 4"/>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7759" b="96552" l="1250" r="92841">
                        <a14:foregroundMark x1="32159" y1="68448" x2="32500" y2="71724"/>
                        <a14:foregroundMark x1="81932" y1="65862" x2="81705" y2="67414"/>
                        <a14:foregroundMark x1="81250" y1="64655" x2="80227" y2="65172"/>
                        <a14:backgroundMark x1="21364" y1="48103" x2="21364" y2="49138"/>
                        <a14:backgroundMark x1="76591" y1="52931" x2="79205" y2="55690"/>
                      </a14:backgroundRemoval>
                    </a14:imgEffect>
                  </a14:imgLayer>
                </a14:imgProps>
              </a:ext>
              <a:ext uri="{28A0092B-C50C-407E-A947-70E740481C1C}">
                <a14:useLocalDpi xmlns:a14="http://schemas.microsoft.com/office/drawing/2010/main" val="0"/>
              </a:ext>
            </a:extLst>
          </a:blip>
          <a:srcRect l="14172" t="4464" r="10893"/>
          <a:stretch/>
        </p:blipFill>
        <p:spPr>
          <a:xfrm>
            <a:off x="5543714" y="2731775"/>
            <a:ext cx="2186690" cy="2248037"/>
          </a:xfrm>
          <a:prstGeom prst="rect">
            <a:avLst/>
          </a:prstGeom>
        </p:spPr>
      </p:pic>
      <p:pic>
        <p:nvPicPr>
          <p:cNvPr id="7" name="Picture 6"/>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0" b="100000" l="6385" r="99077">
                        <a14:foregroundMark x1="56615" y1="25385" x2="55846" y2="39308"/>
                        <a14:foregroundMark x1="43077" y1="30462" x2="50769" y2="40000"/>
                        <a14:foregroundMark x1="57692" y1="30462" x2="59538" y2="39308"/>
                        <a14:foregroundMark x1="45231" y1="88000" x2="41231" y2="89462"/>
                      </a14:backgroundRemoval>
                    </a14:imgEffect>
                  </a14:imgLayer>
                </a14:imgProps>
              </a:ext>
              <a:ext uri="{28A0092B-C50C-407E-A947-70E740481C1C}">
                <a14:useLocalDpi xmlns:a14="http://schemas.microsoft.com/office/drawing/2010/main" val="0"/>
              </a:ext>
            </a:extLst>
          </a:blip>
          <a:srcRect l="15704" r="19395"/>
          <a:stretch/>
        </p:blipFill>
        <p:spPr>
          <a:xfrm flipH="1">
            <a:off x="4303258" y="1011179"/>
            <a:ext cx="737603" cy="1136505"/>
          </a:xfrm>
          <a:prstGeom prst="rect">
            <a:avLst/>
          </a:prstGeom>
        </p:spPr>
      </p:pic>
      <p:pic>
        <p:nvPicPr>
          <p:cNvPr id="18" name="Picture 17"/>
          <p:cNvPicPr>
            <a:picLocks noChangeAspect="1"/>
          </p:cNvPicPr>
          <p:nvPr/>
        </p:nvPicPr>
        <p:blipFill>
          <a:blip r:embed="rId23" cstate="print">
            <a:extLst>
              <a:ext uri="{BEBA8EAE-BF5A-486C-A8C5-ECC9F3942E4B}">
                <a14:imgProps xmlns:a14="http://schemas.microsoft.com/office/drawing/2010/main">
                  <a14:imgLayer r:embed="rId24">
                    <a14:imgEffect>
                      <a14:backgroundRemoval t="0" b="98538" l="0" r="94308">
                        <a14:foregroundMark x1="10615" y1="13538" x2="35000" y2="58385"/>
                        <a14:foregroundMark x1="22154" y1="47154" x2="40308" y2="63308"/>
                        <a14:foregroundMark x1="30692" y1="61385" x2="36000" y2="67615"/>
                        <a14:foregroundMark x1="23769" y1="66615" x2="40923" y2="67923"/>
                        <a14:foregroundMark x1="35692" y1="70615" x2="37615" y2="76154"/>
                        <a14:foregroundMark x1="38923" y1="79846" x2="41923" y2="84462"/>
                        <a14:foregroundMark x1="29077" y1="39615" x2="34000" y2="41923"/>
                        <a14:foregroundMark x1="25769" y1="63308" x2="20154" y2="67308"/>
                        <a14:foregroundMark x1="17538" y1="77538" x2="17538" y2="79462"/>
                        <a14:foregroundMark x1="11615" y1="42923" x2="10308" y2="45231"/>
                        <a14:foregroundMark x1="77231" y1="38308" x2="77538" y2="45846"/>
                        <a14:foregroundMark x1="61692" y1="54769" x2="70615" y2="66000"/>
                        <a14:foregroundMark x1="70308" y1="58077" x2="65692" y2="72538"/>
                        <a14:foregroundMark x1="68308" y1="55077" x2="65692" y2="62692"/>
                        <a14:foregroundMark x1="59692" y1="65615" x2="67615" y2="71538"/>
                        <a14:foregroundMark x1="61077" y1="60000" x2="62385" y2="65615"/>
                        <a14:foregroundMark x1="71615" y1="60385" x2="68923" y2="70231"/>
                        <a14:foregroundMark x1="84462" y1="78462" x2="89077" y2="78846"/>
                        <a14:foregroundMark x1="17538" y1="42923" x2="24154" y2="64615"/>
                        <a14:foregroundMark x1="26462" y1="71538" x2="21462" y2="77846"/>
                        <a14:foregroundMark x1="19538" y1="76154" x2="19538" y2="78462"/>
                        <a14:backgroundMark x1="27769" y1="80769" x2="25769" y2="90000"/>
                        <a14:backgroundMark x1="30385" y1="84077" x2="37000" y2="98923"/>
                        <a14:backgroundMark x1="33385" y1="80154" x2="34692" y2="95308"/>
                        <a14:backgroundMark x1="52154" y1="79462" x2="53769" y2="97923"/>
                        <a14:backgroundMark x1="31692" y1="91385" x2="88769" y2="91692"/>
                        <a14:backgroundMark x1="77846" y1="85769" x2="91077" y2="92692"/>
                        <a14:backgroundMark x1="92385" y1="83462" x2="90385" y2="88692"/>
                      </a14:backgroundRemoval>
                    </a14:imgEffect>
                  </a14:imgLayer>
                </a14:imgProps>
              </a:ext>
              <a:ext uri="{28A0092B-C50C-407E-A947-70E740481C1C}">
                <a14:useLocalDpi xmlns:a14="http://schemas.microsoft.com/office/drawing/2010/main" val="0"/>
              </a:ext>
            </a:extLst>
          </a:blip>
          <a:stretch>
            <a:fillRect/>
          </a:stretch>
        </p:blipFill>
        <p:spPr>
          <a:xfrm>
            <a:off x="3013160" y="944661"/>
            <a:ext cx="1346044" cy="1346044"/>
          </a:xfrm>
          <a:prstGeom prst="rect">
            <a:avLst/>
          </a:prstGeom>
        </p:spPr>
      </p:pic>
      <p:pic>
        <p:nvPicPr>
          <p:cNvPr id="27" name="Picture 26"/>
          <p:cNvPicPr>
            <a:picLocks noChangeAspect="1"/>
          </p:cNvPicPr>
          <p:nvPr/>
        </p:nvPicPr>
        <p:blipFill rotWithShape="1">
          <a:blip r:embed="rId25" cstate="print">
            <a:extLst>
              <a:ext uri="{BEBA8EAE-BF5A-486C-A8C5-ECC9F3942E4B}">
                <a14:imgProps xmlns:a14="http://schemas.microsoft.com/office/drawing/2010/main">
                  <a14:imgLayer r:embed="rId26">
                    <a14:imgEffect>
                      <a14:backgroundRemoval t="3674" b="89936" l="9904" r="95847">
                        <a14:backgroundMark x1="62300" y1="69329" x2="75399" y2="71086"/>
                        <a14:backgroundMark x1="60543" y1="65815" x2="72524" y2="87540"/>
                        <a14:backgroundMark x1="77157" y1="60703" x2="77157" y2="83546"/>
                        <a14:backgroundMark x1="59425" y1="64217" x2="80032" y2="59585"/>
                      </a14:backgroundRemoval>
                    </a14:imgEffect>
                  </a14:imgLayer>
                </a14:imgProps>
              </a:ext>
              <a:ext uri="{28A0092B-C50C-407E-A947-70E740481C1C}">
                <a14:useLocalDpi xmlns:a14="http://schemas.microsoft.com/office/drawing/2010/main" val="0"/>
              </a:ext>
            </a:extLst>
          </a:blip>
          <a:srcRect l="21915" t="4153" r="25046" b="9639"/>
          <a:stretch/>
        </p:blipFill>
        <p:spPr>
          <a:xfrm flipH="1">
            <a:off x="2813605" y="3226095"/>
            <a:ext cx="1273988" cy="2173760"/>
          </a:xfrm>
          <a:prstGeom prst="rect">
            <a:avLst/>
          </a:prstGeom>
        </p:spPr>
      </p:pic>
      <p:pic>
        <p:nvPicPr>
          <p:cNvPr id="41" name="Picture 40"/>
          <p:cNvPicPr>
            <a:picLocks noChangeAspect="1"/>
          </p:cNvPicPr>
          <p:nvPr/>
        </p:nvPicPr>
        <p:blipFill rotWithShape="1">
          <a:blip r:embed="rId27" cstate="print">
            <a:extLst>
              <a:ext uri="{BEBA8EAE-BF5A-486C-A8C5-ECC9F3942E4B}">
                <a14:imgProps xmlns:a14="http://schemas.microsoft.com/office/drawing/2010/main">
                  <a14:imgLayer r:embed="rId28">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p:blipFill>
        <p:spPr>
          <a:xfrm flipH="1">
            <a:off x="8794783" y="1111479"/>
            <a:ext cx="1004181" cy="1507273"/>
          </a:xfrm>
          <a:prstGeom prst="rect">
            <a:avLst/>
          </a:prstGeom>
        </p:spPr>
      </p:pic>
      <p:grpSp>
        <p:nvGrpSpPr>
          <p:cNvPr id="56" name="Group 55"/>
          <p:cNvGrpSpPr/>
          <p:nvPr/>
        </p:nvGrpSpPr>
        <p:grpSpPr>
          <a:xfrm>
            <a:off x="2154233" y="5659007"/>
            <a:ext cx="1296366" cy="741793"/>
            <a:chOff x="268695" y="5485181"/>
            <a:chExt cx="1391225" cy="835768"/>
          </a:xfrm>
        </p:grpSpPr>
        <p:pic>
          <p:nvPicPr>
            <p:cNvPr id="46" name="Picture 45"/>
            <p:cNvPicPr>
              <a:picLocks noChangeAspect="1"/>
            </p:cNvPicPr>
            <p:nvPr/>
          </p:nvPicPr>
          <p:blipFill rotWithShape="1">
            <a:blip r:embed="rId29" cstate="print">
              <a:extLst>
                <a:ext uri="{BEBA8EAE-BF5A-486C-A8C5-ECC9F3942E4B}">
                  <a14:imgProps xmlns:a14="http://schemas.microsoft.com/office/drawing/2010/main">
                    <a14:imgLayer r:embed="rId30">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p:blipFill>
          <p:spPr>
            <a:xfrm rot="5400000" flipV="1">
              <a:off x="656598" y="5656605"/>
              <a:ext cx="209549" cy="539225"/>
            </a:xfrm>
            <a:prstGeom prst="rect">
              <a:avLst/>
            </a:prstGeom>
          </p:spPr>
        </p:pic>
        <p:pic>
          <p:nvPicPr>
            <p:cNvPr id="1031" name="Picture 7"/>
            <p:cNvPicPr>
              <a:picLocks noChangeAspect="1" noChangeArrowheads="1"/>
            </p:cNvPicPr>
            <p:nvPr/>
          </p:nvPicPr>
          <p:blipFill rotWithShape="1">
            <a:blip r:embed="rId31" cstate="print">
              <a:extLst>
                <a:ext uri="{BEBA8EAE-BF5A-486C-A8C5-ECC9F3942E4B}">
                  <a14:imgProps xmlns:a14="http://schemas.microsoft.com/office/drawing/2010/main">
                    <a14:imgLayer r:embed="rId32">
                      <a14:imgEffect>
                        <a14:backgroundRemoval t="5273" b="98633" l="9961" r="97266"/>
                      </a14:imgEffect>
                    </a14:imgLayer>
                  </a14:imgProps>
                </a:ext>
                <a:ext uri="{28A0092B-C50C-407E-A947-70E740481C1C}">
                  <a14:useLocalDpi xmlns:a14="http://schemas.microsoft.com/office/drawing/2010/main" val="0"/>
                </a:ext>
              </a:extLst>
            </a:blip>
            <a:srcRect l="22172" t="3065" r="10979"/>
            <a:stretch/>
          </p:blipFill>
          <p:spPr bwMode="auto">
            <a:xfrm>
              <a:off x="1083561" y="5485181"/>
              <a:ext cx="576359" cy="835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Picture 56"/>
            <p:cNvPicPr>
              <a:picLocks noChangeAspect="1"/>
            </p:cNvPicPr>
            <p:nvPr/>
          </p:nvPicPr>
          <p:blipFill rotWithShape="1">
            <a:blip r:embed="rId33" cstate="print">
              <a:extLst>
                <a:ext uri="{BEBA8EAE-BF5A-486C-A8C5-ECC9F3942E4B}">
                  <a14:imgProps xmlns:a14="http://schemas.microsoft.com/office/drawing/2010/main">
                    <a14:imgLayer r:embed="rId34">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p:blipFill>
          <p:spPr>
            <a:xfrm rot="2701250" flipH="1" flipV="1">
              <a:off x="571620" y="5390807"/>
              <a:ext cx="385090" cy="990939"/>
            </a:xfrm>
            <a:prstGeom prst="rect">
              <a:avLst/>
            </a:prstGeom>
          </p:spPr>
        </p:pic>
      </p:grpSp>
      <p:grpSp>
        <p:nvGrpSpPr>
          <p:cNvPr id="60" name="Group 59"/>
          <p:cNvGrpSpPr/>
          <p:nvPr/>
        </p:nvGrpSpPr>
        <p:grpSpPr>
          <a:xfrm>
            <a:off x="4365504" y="2102425"/>
            <a:ext cx="1428762" cy="432840"/>
            <a:chOff x="2841504" y="2102425"/>
            <a:chExt cx="1428762" cy="336984"/>
          </a:xfrm>
        </p:grpSpPr>
        <p:grpSp>
          <p:nvGrpSpPr>
            <p:cNvPr id="48" name="Group 47"/>
            <p:cNvGrpSpPr/>
            <p:nvPr/>
          </p:nvGrpSpPr>
          <p:grpSpPr>
            <a:xfrm>
              <a:off x="3515357" y="2148928"/>
              <a:ext cx="754909" cy="290481"/>
              <a:chOff x="3148058" y="2171641"/>
              <a:chExt cx="754909" cy="290481"/>
            </a:xfrm>
          </p:grpSpPr>
          <p:pic>
            <p:nvPicPr>
              <p:cNvPr id="52" name="Picture 51"/>
              <p:cNvPicPr>
                <a:picLocks noChangeAspect="1"/>
              </p:cNvPicPr>
              <p:nvPr/>
            </p:nvPicPr>
            <p:blipFill rotWithShape="1">
              <a:blip r:embed="rId35" cstate="print">
                <a:extLst>
                  <a:ext uri="{BEBA8EAE-BF5A-486C-A8C5-ECC9F3942E4B}">
                    <a14:imgProps xmlns:a14="http://schemas.microsoft.com/office/drawing/2010/main">
                      <a14:imgLayer r:embed="rId36">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p:blipFill>
            <p:spPr>
              <a:xfrm>
                <a:off x="3393047" y="2171641"/>
                <a:ext cx="509920" cy="290481"/>
              </a:xfrm>
              <a:prstGeom prst="rect">
                <a:avLst/>
              </a:prstGeom>
            </p:spPr>
          </p:pic>
          <p:pic>
            <p:nvPicPr>
              <p:cNvPr id="53" name="Picture 52"/>
              <p:cNvPicPr>
                <a:picLocks noChangeAspect="1"/>
              </p:cNvPicPr>
              <p:nvPr/>
            </p:nvPicPr>
            <p:blipFill rotWithShape="1">
              <a:blip r:embed="rId37" cstate="print">
                <a:extLst>
                  <a:ext uri="{BEBA8EAE-BF5A-486C-A8C5-ECC9F3942E4B}">
                    <a14:imgProps xmlns:a14="http://schemas.microsoft.com/office/drawing/2010/main">
                      <a14:imgLayer r:embed="rId38">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p:blipFill>
            <p:spPr>
              <a:xfrm>
                <a:off x="3148058" y="2171641"/>
                <a:ext cx="471700" cy="268709"/>
              </a:xfrm>
              <a:prstGeom prst="rect">
                <a:avLst/>
              </a:prstGeom>
            </p:spPr>
          </p:pic>
        </p:grpSp>
        <p:grpSp>
          <p:nvGrpSpPr>
            <p:cNvPr id="61" name="Group 60"/>
            <p:cNvGrpSpPr/>
            <p:nvPr/>
          </p:nvGrpSpPr>
          <p:grpSpPr>
            <a:xfrm>
              <a:off x="2841504" y="2102425"/>
              <a:ext cx="754909" cy="290481"/>
              <a:chOff x="3148058" y="2171641"/>
              <a:chExt cx="754909" cy="290481"/>
            </a:xfrm>
          </p:grpSpPr>
          <p:pic>
            <p:nvPicPr>
              <p:cNvPr id="62" name="Picture 61"/>
              <p:cNvPicPr>
                <a:picLocks noChangeAspect="1"/>
              </p:cNvPicPr>
              <p:nvPr/>
            </p:nvPicPr>
            <p:blipFill rotWithShape="1">
              <a:blip r:embed="rId35" cstate="print">
                <a:extLst>
                  <a:ext uri="{BEBA8EAE-BF5A-486C-A8C5-ECC9F3942E4B}">
                    <a14:imgProps xmlns:a14="http://schemas.microsoft.com/office/drawing/2010/main">
                      <a14:imgLayer r:embed="rId36">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p:blipFill>
            <p:spPr>
              <a:xfrm>
                <a:off x="3393047" y="2171641"/>
                <a:ext cx="509920" cy="290481"/>
              </a:xfrm>
              <a:prstGeom prst="rect">
                <a:avLst/>
              </a:prstGeom>
            </p:spPr>
          </p:pic>
          <p:pic>
            <p:nvPicPr>
              <p:cNvPr id="63" name="Picture 62"/>
              <p:cNvPicPr>
                <a:picLocks noChangeAspect="1"/>
              </p:cNvPicPr>
              <p:nvPr/>
            </p:nvPicPr>
            <p:blipFill rotWithShape="1">
              <a:blip r:embed="rId37" cstate="print">
                <a:extLst>
                  <a:ext uri="{BEBA8EAE-BF5A-486C-A8C5-ECC9F3942E4B}">
                    <a14:imgProps xmlns:a14="http://schemas.microsoft.com/office/drawing/2010/main">
                      <a14:imgLayer r:embed="rId38">
                        <a14:imgEffect>
                          <a14:backgroundRemoval t="84462" b="100000" l="23934" r="69076">
                            <a14:foregroundMark x1="56991" y1="90000" x2="60664" y2="90000"/>
                            <a14:foregroundMark x1="38507" y1="90538" x2="42299" y2="90846"/>
                            <a14:foregroundMark x1="46682" y1="88538" x2="50474" y2="88538"/>
                            <a14:foregroundMark x1="34834" y1="87923" x2="40403" y2="86769"/>
                            <a14:foregroundMark x1="28910" y1="90692" x2="30332" y2="90846"/>
                            <a14:foregroundMark x1="34360" y1="95231" x2="36256" y2="94308"/>
                            <a14:foregroundMark x1="43720" y1="96923" x2="45142" y2="97231"/>
                            <a14:foregroundMark x1="50948" y1="96462" x2="53318" y2="94154"/>
                          </a14:backgroundRemoval>
                        </a14:imgEffect>
                      </a14:imgLayer>
                    </a14:imgProps>
                  </a:ext>
                  <a:ext uri="{28A0092B-C50C-407E-A947-70E740481C1C}">
                    <a14:useLocalDpi xmlns:a14="http://schemas.microsoft.com/office/drawing/2010/main" val="0"/>
                  </a:ext>
                </a:extLst>
              </a:blip>
              <a:srcRect l="26696" t="84811" r="32236"/>
              <a:stretch/>
            </p:blipFill>
            <p:spPr>
              <a:xfrm>
                <a:off x="3148058" y="2171641"/>
                <a:ext cx="471700" cy="268709"/>
              </a:xfrm>
              <a:prstGeom prst="rect">
                <a:avLst/>
              </a:prstGeom>
            </p:spPr>
          </p:pic>
        </p:grpSp>
      </p:grpSp>
      <p:grpSp>
        <p:nvGrpSpPr>
          <p:cNvPr id="55" name="Group 54"/>
          <p:cNvGrpSpPr/>
          <p:nvPr/>
        </p:nvGrpSpPr>
        <p:grpSpPr>
          <a:xfrm>
            <a:off x="5275208" y="4704323"/>
            <a:ext cx="1168745" cy="773532"/>
            <a:chOff x="4546255" y="4794241"/>
            <a:chExt cx="912992" cy="540834"/>
          </a:xfrm>
        </p:grpSpPr>
        <p:pic>
          <p:nvPicPr>
            <p:cNvPr id="1027" name="Picture 3"/>
            <p:cNvPicPr>
              <a:picLocks noChangeAspect="1" noChangeArrowheads="1"/>
            </p:cNvPicPr>
            <p:nvPr/>
          </p:nvPicPr>
          <p:blipFill rotWithShape="1">
            <a:blip r:embed="rId39" cstate="print">
              <a:extLst>
                <a:ext uri="{BEBA8EAE-BF5A-486C-A8C5-ECC9F3942E4B}">
                  <a14:imgProps xmlns:a14="http://schemas.microsoft.com/office/drawing/2010/main">
                    <a14:imgLayer r:embed="rId40">
                      <a14:imgEffect>
                        <a14:backgroundRemoval t="31250" b="73125" l="15156" r="90000"/>
                      </a14:imgEffect>
                    </a14:imgLayer>
                  </a14:imgProps>
                </a:ext>
                <a:ext uri="{28A0092B-C50C-407E-A947-70E740481C1C}">
                  <a14:useLocalDpi xmlns:a14="http://schemas.microsoft.com/office/drawing/2010/main" val="0"/>
                </a:ext>
              </a:extLst>
            </a:blip>
            <a:srcRect l="15822" t="31361" r="12651" b="27196"/>
            <a:stretch/>
          </p:blipFill>
          <p:spPr bwMode="auto">
            <a:xfrm>
              <a:off x="4546255" y="4935629"/>
              <a:ext cx="324692" cy="188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41" cstate="print">
              <a:extLst>
                <a:ext uri="{BEBA8EAE-BF5A-486C-A8C5-ECC9F3942E4B}">
                  <a14:imgProps xmlns:a14="http://schemas.microsoft.com/office/drawing/2010/main">
                    <a14:imgLayer r:embed="rId42">
                      <a14:imgEffect>
                        <a14:backgroundRemoval t="6308" b="100000" l="10000" r="95846">
                          <a14:foregroundMark x1="36077" y1="36846" x2="37846" y2="44154"/>
                          <a14:foregroundMark x1="55462" y1="36385" x2="59308" y2="42385"/>
                          <a14:foregroundMark x1="62308" y1="38538" x2="61462" y2="42000"/>
                          <a14:foregroundMark x1="45538" y1="42385" x2="51154" y2="42846"/>
                          <a14:foregroundMark x1="60154" y1="12385" x2="49846" y2="18769"/>
                        </a14:backgroundRemoval>
                      </a14:imgEffect>
                    </a14:imgLayer>
                  </a14:imgProps>
                </a:ext>
                <a:ext uri="{28A0092B-C50C-407E-A947-70E740481C1C}">
                  <a14:useLocalDpi xmlns:a14="http://schemas.microsoft.com/office/drawing/2010/main" val="0"/>
                </a:ext>
              </a:extLst>
            </a:blip>
            <a:srcRect l="30701" t="7404" r="27681"/>
            <a:stretch/>
          </p:blipFill>
          <p:spPr bwMode="auto">
            <a:xfrm rot="17886312" flipH="1">
              <a:off x="5003292" y="4621062"/>
              <a:ext cx="282776" cy="629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Cloud 50"/>
            <p:cNvSpPr/>
            <p:nvPr/>
          </p:nvSpPr>
          <p:spPr>
            <a:xfrm>
              <a:off x="4821873" y="5081996"/>
              <a:ext cx="269224" cy="25307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65" name="Group 64"/>
          <p:cNvGrpSpPr/>
          <p:nvPr/>
        </p:nvGrpSpPr>
        <p:grpSpPr>
          <a:xfrm>
            <a:off x="8687183" y="2581611"/>
            <a:ext cx="1111780" cy="390188"/>
            <a:chOff x="6629400" y="2640529"/>
            <a:chExt cx="958712" cy="306117"/>
          </a:xfrm>
        </p:grpSpPr>
        <p:grpSp>
          <p:nvGrpSpPr>
            <p:cNvPr id="49" name="Group 48"/>
            <p:cNvGrpSpPr/>
            <p:nvPr/>
          </p:nvGrpSpPr>
          <p:grpSpPr>
            <a:xfrm>
              <a:off x="7167587" y="2703864"/>
              <a:ext cx="420525" cy="242782"/>
              <a:chOff x="10049021" y="3553103"/>
              <a:chExt cx="990939" cy="385090"/>
            </a:xfrm>
          </p:grpSpPr>
          <p:pic>
            <p:nvPicPr>
              <p:cNvPr id="58" name="Picture 57"/>
              <p:cNvPicPr>
                <a:picLocks noChangeAspect="1"/>
              </p:cNvPicPr>
              <p:nvPr/>
            </p:nvPicPr>
            <p:blipFill rotWithShape="1">
              <a:blip r:embed="rId43" cstate="print">
                <a:extLst>
                  <a:ext uri="{BEBA8EAE-BF5A-486C-A8C5-ECC9F3942E4B}">
                    <a14:imgProps xmlns:a14="http://schemas.microsoft.com/office/drawing/2010/main">
                      <a14:imgLayer r:embed="rId44">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p:blipFill>
            <p:spPr>
              <a:xfrm rot="5400000" flipV="1">
                <a:off x="10451839" y="3470353"/>
                <a:ext cx="209549" cy="539225"/>
              </a:xfrm>
              <a:prstGeom prst="rect">
                <a:avLst/>
              </a:prstGeom>
            </p:spPr>
          </p:pic>
          <p:pic>
            <p:nvPicPr>
              <p:cNvPr id="59" name="Picture 58"/>
              <p:cNvPicPr>
                <a:picLocks noChangeAspect="1"/>
              </p:cNvPicPr>
              <p:nvPr/>
            </p:nvPicPr>
            <p:blipFill rotWithShape="1">
              <a:blip r:embed="rId45" cstate="print">
                <a:extLst>
                  <a:ext uri="{BEBA8EAE-BF5A-486C-A8C5-ECC9F3942E4B}">
                    <a14:imgProps xmlns:a14="http://schemas.microsoft.com/office/drawing/2010/main">
                      <a14:imgLayer r:embed="rId46">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p:blipFill>
            <p:spPr>
              <a:xfrm rot="2701250" flipH="1" flipV="1">
                <a:off x="10351946" y="3250178"/>
                <a:ext cx="385090" cy="990939"/>
              </a:xfrm>
              <a:prstGeom prst="rect">
                <a:avLst/>
              </a:prstGeom>
            </p:spPr>
          </p:pic>
        </p:grpSp>
        <p:grpSp>
          <p:nvGrpSpPr>
            <p:cNvPr id="64" name="Group 63"/>
            <p:cNvGrpSpPr/>
            <p:nvPr/>
          </p:nvGrpSpPr>
          <p:grpSpPr>
            <a:xfrm>
              <a:off x="6629400" y="2640529"/>
              <a:ext cx="724174" cy="242782"/>
              <a:chOff x="7426976" y="2692016"/>
              <a:chExt cx="724174" cy="242782"/>
            </a:xfrm>
          </p:grpSpPr>
          <p:sp>
            <p:nvSpPr>
              <p:cNvPr id="66" name="Cloud 65"/>
              <p:cNvSpPr/>
              <p:nvPr/>
            </p:nvSpPr>
            <p:spPr>
              <a:xfrm>
                <a:off x="7426976" y="2726968"/>
                <a:ext cx="139853" cy="12654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4" name="Group 73"/>
              <p:cNvGrpSpPr/>
              <p:nvPr/>
            </p:nvGrpSpPr>
            <p:grpSpPr>
              <a:xfrm>
                <a:off x="7730625" y="2692016"/>
                <a:ext cx="420525" cy="242782"/>
                <a:chOff x="10049021" y="3553103"/>
                <a:chExt cx="990939" cy="385090"/>
              </a:xfrm>
            </p:grpSpPr>
            <p:pic>
              <p:nvPicPr>
                <p:cNvPr id="75" name="Picture 74"/>
                <p:cNvPicPr>
                  <a:picLocks noChangeAspect="1"/>
                </p:cNvPicPr>
                <p:nvPr/>
              </p:nvPicPr>
              <p:blipFill rotWithShape="1">
                <a:blip r:embed="rId43" cstate="print">
                  <a:extLst>
                    <a:ext uri="{BEBA8EAE-BF5A-486C-A8C5-ECC9F3942E4B}">
                      <a14:imgProps xmlns:a14="http://schemas.microsoft.com/office/drawing/2010/main">
                        <a14:imgLayer r:embed="rId44">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p:blipFill>
              <p:spPr>
                <a:xfrm rot="5400000" flipV="1">
                  <a:off x="10451839" y="3470353"/>
                  <a:ext cx="209549" cy="539225"/>
                </a:xfrm>
                <a:prstGeom prst="rect">
                  <a:avLst/>
                </a:prstGeom>
              </p:spPr>
            </p:pic>
            <p:pic>
              <p:nvPicPr>
                <p:cNvPr id="76" name="Picture 75"/>
                <p:cNvPicPr>
                  <a:picLocks noChangeAspect="1"/>
                </p:cNvPicPr>
                <p:nvPr/>
              </p:nvPicPr>
              <p:blipFill rotWithShape="1">
                <a:blip r:embed="rId45" cstate="print">
                  <a:extLst>
                    <a:ext uri="{BEBA8EAE-BF5A-486C-A8C5-ECC9F3942E4B}">
                      <a14:imgProps xmlns:a14="http://schemas.microsoft.com/office/drawing/2010/main">
                        <a14:imgLayer r:embed="rId46">
                          <a14:imgEffect>
                            <a14:backgroundRemoval t="73462" b="97308" l="2014" r="19668">
                              <a14:foregroundMark x1="7227" y1="76462" x2="8531" y2="80231"/>
                              <a14:foregroundMark x1="7583" y1="92077" x2="12678" y2="92769"/>
                            </a14:backgroundRemoval>
                          </a14:imgEffect>
                        </a14:imgLayer>
                      </a14:imgProps>
                    </a:ext>
                    <a:ext uri="{28A0092B-C50C-407E-A947-70E740481C1C}">
                      <a14:useLocalDpi xmlns:a14="http://schemas.microsoft.com/office/drawing/2010/main" val="0"/>
                    </a:ext>
                  </a:extLst>
                </a:blip>
                <a:srcRect t="75117" r="81009" b="5279"/>
                <a:stretch/>
              </p:blipFill>
              <p:spPr>
                <a:xfrm rot="2701250" flipH="1" flipV="1">
                  <a:off x="10351946" y="3250178"/>
                  <a:ext cx="385090" cy="990939"/>
                </a:xfrm>
                <a:prstGeom prst="rect">
                  <a:avLst/>
                </a:prstGeom>
              </p:spPr>
            </p:pic>
          </p:grpSp>
        </p:grpSp>
      </p:grpSp>
      <p:sp>
        <p:nvSpPr>
          <p:cNvPr id="4" name="Rectangle 3">
            <a:hlinkClick r:id="rId47" action="ppaction://hlinksldjump"/>
            <a:extLst>
              <a:ext uri="{FF2B5EF4-FFF2-40B4-BE49-F238E27FC236}">
                <a16:creationId xmlns:a16="http://schemas.microsoft.com/office/drawing/2014/main" id="{4F835347-7489-4B84-A4AE-DB4693CC1B2D}"/>
              </a:ext>
            </a:extLst>
          </p:cNvPr>
          <p:cNvSpPr/>
          <p:nvPr/>
        </p:nvSpPr>
        <p:spPr>
          <a:xfrm>
            <a:off x="9502917" y="6075766"/>
            <a:ext cx="2231883" cy="65499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Calibri"/>
                <a:ea typeface="+mn-ea"/>
                <a:cs typeface="+mn-cs"/>
              </a:rPr>
              <a:t>Đến</a:t>
            </a:r>
            <a:r>
              <a:rPr kumimoji="0" lang="en-US" sz="3200" b="0" i="0" u="none" strike="noStrike" kern="1200" cap="none" spc="0" normalizeH="0" baseline="0" noProof="0" dirty="0">
                <a:ln>
                  <a:noFill/>
                </a:ln>
                <a:solidFill>
                  <a:prstClr val="white"/>
                </a:solidFill>
                <a:effectLst/>
                <a:uLnTx/>
                <a:uFillTx/>
                <a:latin typeface="Calibri"/>
                <a:ea typeface="+mn-ea"/>
                <a:cs typeface="+mn-cs"/>
              </a:rPr>
              <a:t> </a:t>
            </a:r>
            <a:r>
              <a:rPr kumimoji="0" lang="en-US" sz="3200" b="0" i="0" u="none" strike="noStrike" kern="1200" cap="none" spc="0" normalizeH="0" baseline="0" noProof="0" dirty="0" err="1">
                <a:ln>
                  <a:noFill/>
                </a:ln>
                <a:solidFill>
                  <a:prstClr val="white"/>
                </a:solidFill>
                <a:effectLst/>
                <a:uLnTx/>
                <a:uFillTx/>
                <a:latin typeface="Calibri"/>
                <a:ea typeface="+mn-ea"/>
                <a:cs typeface="+mn-cs"/>
              </a:rPr>
              <a:t>bài</a:t>
            </a:r>
            <a:r>
              <a:rPr kumimoji="0" lang="en-US" sz="3200" b="0" i="0" u="none" strike="noStrike" kern="1200" cap="none" spc="0" normalizeH="0" baseline="0" noProof="0" dirty="0">
                <a:ln>
                  <a:noFill/>
                </a:ln>
                <a:solidFill>
                  <a:prstClr val="white"/>
                </a:solidFill>
                <a:effectLst/>
                <a:uLnTx/>
                <a:uFillTx/>
                <a:latin typeface="Calibri"/>
                <a:ea typeface="+mn-ea"/>
                <a:cs typeface="+mn-cs"/>
              </a:rPr>
              <a:t> </a:t>
            </a:r>
            <a:r>
              <a:rPr kumimoji="0" lang="en-US" sz="3200" b="0" i="0" u="none" strike="noStrike" kern="1200" cap="none" spc="0" normalizeH="0" baseline="0" noProof="0" dirty="0" err="1">
                <a:ln>
                  <a:noFill/>
                </a:ln>
                <a:solidFill>
                  <a:prstClr val="white"/>
                </a:solidFill>
                <a:effectLst/>
                <a:uLnTx/>
                <a:uFillTx/>
                <a:latin typeface="Calibri"/>
                <a:ea typeface="+mn-ea"/>
                <a:cs typeface="+mn-cs"/>
              </a:rPr>
              <a:t>mới</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8078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75" fill="hold">
                                          <p:stCondLst>
                                            <p:cond delay="0"/>
                                          </p:stCondLst>
                                        </p:cTn>
                                        <p:tgtEl>
                                          <p:spTgt spid="27"/>
                                        </p:tgtEl>
                                        <p:attrNameLst>
                                          <p:attrName>r</p:attrName>
                                        </p:attrNameLst>
                                      </p:cBhvr>
                                    </p:animRot>
                                    <p:animRot by="-240000">
                                      <p:cBhvr>
                                        <p:cTn id="7" dur="1150" fill="hold">
                                          <p:stCondLst>
                                            <p:cond delay="1150"/>
                                          </p:stCondLst>
                                        </p:cTn>
                                        <p:tgtEl>
                                          <p:spTgt spid="27"/>
                                        </p:tgtEl>
                                        <p:attrNameLst>
                                          <p:attrName>r</p:attrName>
                                        </p:attrNameLst>
                                      </p:cBhvr>
                                    </p:animRot>
                                    <p:animRot by="240000">
                                      <p:cBhvr>
                                        <p:cTn id="8" dur="1150" fill="hold">
                                          <p:stCondLst>
                                            <p:cond delay="2300"/>
                                          </p:stCondLst>
                                        </p:cTn>
                                        <p:tgtEl>
                                          <p:spTgt spid="27"/>
                                        </p:tgtEl>
                                        <p:attrNameLst>
                                          <p:attrName>r</p:attrName>
                                        </p:attrNameLst>
                                      </p:cBhvr>
                                    </p:animRot>
                                    <p:animRot by="-240000">
                                      <p:cBhvr>
                                        <p:cTn id="9" dur="1150" fill="hold">
                                          <p:stCondLst>
                                            <p:cond delay="3450"/>
                                          </p:stCondLst>
                                        </p:cTn>
                                        <p:tgtEl>
                                          <p:spTgt spid="27"/>
                                        </p:tgtEl>
                                        <p:attrNameLst>
                                          <p:attrName>r</p:attrName>
                                        </p:attrNameLst>
                                      </p:cBhvr>
                                    </p:animRot>
                                    <p:animRot by="120000">
                                      <p:cBhvr>
                                        <p:cTn id="10" dur="1150" fill="hold">
                                          <p:stCondLst>
                                            <p:cond delay="4600"/>
                                          </p:stCondLst>
                                        </p:cTn>
                                        <p:tgtEl>
                                          <p:spTgt spid="2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75" fill="hold">
                                          <p:stCondLst>
                                            <p:cond delay="0"/>
                                          </p:stCondLst>
                                        </p:cTn>
                                        <p:tgtEl>
                                          <p:spTgt spid="5"/>
                                        </p:tgtEl>
                                        <p:attrNameLst>
                                          <p:attrName>r</p:attrName>
                                        </p:attrNameLst>
                                      </p:cBhvr>
                                    </p:animRot>
                                    <p:animRot by="-240000">
                                      <p:cBhvr>
                                        <p:cTn id="13" dur="1150" fill="hold">
                                          <p:stCondLst>
                                            <p:cond delay="1150"/>
                                          </p:stCondLst>
                                        </p:cTn>
                                        <p:tgtEl>
                                          <p:spTgt spid="5"/>
                                        </p:tgtEl>
                                        <p:attrNameLst>
                                          <p:attrName>r</p:attrName>
                                        </p:attrNameLst>
                                      </p:cBhvr>
                                    </p:animRot>
                                    <p:animRot by="240000">
                                      <p:cBhvr>
                                        <p:cTn id="14" dur="1150" fill="hold">
                                          <p:stCondLst>
                                            <p:cond delay="2300"/>
                                          </p:stCondLst>
                                        </p:cTn>
                                        <p:tgtEl>
                                          <p:spTgt spid="5"/>
                                        </p:tgtEl>
                                        <p:attrNameLst>
                                          <p:attrName>r</p:attrName>
                                        </p:attrNameLst>
                                      </p:cBhvr>
                                    </p:animRot>
                                    <p:animRot by="-240000">
                                      <p:cBhvr>
                                        <p:cTn id="15" dur="1150" fill="hold">
                                          <p:stCondLst>
                                            <p:cond delay="3450"/>
                                          </p:stCondLst>
                                        </p:cTn>
                                        <p:tgtEl>
                                          <p:spTgt spid="5"/>
                                        </p:tgtEl>
                                        <p:attrNameLst>
                                          <p:attrName>r</p:attrName>
                                        </p:attrNameLst>
                                      </p:cBhvr>
                                    </p:animRot>
                                    <p:animRot by="120000">
                                      <p:cBhvr>
                                        <p:cTn id="16" dur="1150" fill="hold">
                                          <p:stCondLst>
                                            <p:cond delay="4600"/>
                                          </p:stCondLst>
                                        </p:cTn>
                                        <p:tgtEl>
                                          <p:spTgt spid="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575" fill="hold">
                                          <p:stCondLst>
                                            <p:cond delay="0"/>
                                          </p:stCondLst>
                                        </p:cTn>
                                        <p:tgtEl>
                                          <p:spTgt spid="2"/>
                                        </p:tgtEl>
                                        <p:attrNameLst>
                                          <p:attrName>r</p:attrName>
                                        </p:attrNameLst>
                                      </p:cBhvr>
                                    </p:animRot>
                                    <p:animRot by="-240000">
                                      <p:cBhvr>
                                        <p:cTn id="19" dur="1150" fill="hold">
                                          <p:stCondLst>
                                            <p:cond delay="1150"/>
                                          </p:stCondLst>
                                        </p:cTn>
                                        <p:tgtEl>
                                          <p:spTgt spid="2"/>
                                        </p:tgtEl>
                                        <p:attrNameLst>
                                          <p:attrName>r</p:attrName>
                                        </p:attrNameLst>
                                      </p:cBhvr>
                                    </p:animRot>
                                    <p:animRot by="240000">
                                      <p:cBhvr>
                                        <p:cTn id="20" dur="1150" fill="hold">
                                          <p:stCondLst>
                                            <p:cond delay="2300"/>
                                          </p:stCondLst>
                                        </p:cTn>
                                        <p:tgtEl>
                                          <p:spTgt spid="2"/>
                                        </p:tgtEl>
                                        <p:attrNameLst>
                                          <p:attrName>r</p:attrName>
                                        </p:attrNameLst>
                                      </p:cBhvr>
                                    </p:animRot>
                                    <p:animRot by="-240000">
                                      <p:cBhvr>
                                        <p:cTn id="21" dur="1150" fill="hold">
                                          <p:stCondLst>
                                            <p:cond delay="3450"/>
                                          </p:stCondLst>
                                        </p:cTn>
                                        <p:tgtEl>
                                          <p:spTgt spid="2"/>
                                        </p:tgtEl>
                                        <p:attrNameLst>
                                          <p:attrName>r</p:attrName>
                                        </p:attrNameLst>
                                      </p:cBhvr>
                                    </p:animRot>
                                    <p:animRot by="120000">
                                      <p:cBhvr>
                                        <p:cTn id="22" dur="1150" fill="hold">
                                          <p:stCondLst>
                                            <p:cond delay="4600"/>
                                          </p:stCondLst>
                                        </p:cTn>
                                        <p:tgtEl>
                                          <p:spTgt spid="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575" fill="hold">
                                          <p:stCondLst>
                                            <p:cond delay="0"/>
                                          </p:stCondLst>
                                        </p:cTn>
                                        <p:tgtEl>
                                          <p:spTgt spid="7"/>
                                        </p:tgtEl>
                                        <p:attrNameLst>
                                          <p:attrName>r</p:attrName>
                                        </p:attrNameLst>
                                      </p:cBhvr>
                                    </p:animRot>
                                    <p:animRot by="-240000">
                                      <p:cBhvr>
                                        <p:cTn id="25" dur="1150" fill="hold">
                                          <p:stCondLst>
                                            <p:cond delay="1150"/>
                                          </p:stCondLst>
                                        </p:cTn>
                                        <p:tgtEl>
                                          <p:spTgt spid="7"/>
                                        </p:tgtEl>
                                        <p:attrNameLst>
                                          <p:attrName>r</p:attrName>
                                        </p:attrNameLst>
                                      </p:cBhvr>
                                    </p:animRot>
                                    <p:animRot by="240000">
                                      <p:cBhvr>
                                        <p:cTn id="26" dur="1150" fill="hold">
                                          <p:stCondLst>
                                            <p:cond delay="2300"/>
                                          </p:stCondLst>
                                        </p:cTn>
                                        <p:tgtEl>
                                          <p:spTgt spid="7"/>
                                        </p:tgtEl>
                                        <p:attrNameLst>
                                          <p:attrName>r</p:attrName>
                                        </p:attrNameLst>
                                      </p:cBhvr>
                                    </p:animRot>
                                    <p:animRot by="-240000">
                                      <p:cBhvr>
                                        <p:cTn id="27" dur="1150" fill="hold">
                                          <p:stCondLst>
                                            <p:cond delay="3450"/>
                                          </p:stCondLst>
                                        </p:cTn>
                                        <p:tgtEl>
                                          <p:spTgt spid="7"/>
                                        </p:tgtEl>
                                        <p:attrNameLst>
                                          <p:attrName>r</p:attrName>
                                        </p:attrNameLst>
                                      </p:cBhvr>
                                    </p:animRot>
                                    <p:animRot by="120000">
                                      <p:cBhvr>
                                        <p:cTn id="28" dur="1150" fill="hold">
                                          <p:stCondLst>
                                            <p:cond delay="46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60"/>
                    </p:tgtEl>
                  </p:cond>
                </p:stCondLst>
                <p:endSync evt="end" delay="0">
                  <p:rtn val="all"/>
                </p:endSync>
                <p:childTnLst>
                  <p:par>
                    <p:cTn id="30" fill="hold">
                      <p:stCondLst>
                        <p:cond delay="0"/>
                      </p:stCondLst>
                      <p:childTnLst>
                        <p:par>
                          <p:cTn id="31" fill="hold">
                            <p:stCondLst>
                              <p:cond delay="0"/>
                            </p:stCondLst>
                            <p:childTnLst>
                              <p:par>
                                <p:cTn id="32" presetID="64" presetClass="path" presetSubtype="0" accel="10000" decel="10000" fill="hold" nodeType="clickEffect">
                                  <p:stCondLst>
                                    <p:cond delay="0"/>
                                  </p:stCondLst>
                                  <p:childTnLst>
                                    <p:animMotion origin="layout" path="M 1.11111E-6 1.48148E-6 L -0.11389 -0.11991 " pathEditMode="relative" rAng="0" ptsTypes="AA">
                                      <p:cBhvr>
                                        <p:cTn id="33" dur="2000" fill="hold"/>
                                        <p:tgtEl>
                                          <p:spTgt spid="60"/>
                                        </p:tgtEl>
                                        <p:attrNameLst>
                                          <p:attrName>ppt_x</p:attrName>
                                          <p:attrName>ppt_y</p:attrName>
                                        </p:attrNameLst>
                                      </p:cBhvr>
                                      <p:rCtr x="-5694" y="-5995"/>
                                    </p:animMotion>
                                  </p:childTnLst>
                                </p:cTn>
                              </p:par>
                            </p:childTnLst>
                          </p:cTn>
                        </p:par>
                        <p:par>
                          <p:cTn id="34" fill="hold">
                            <p:stCondLst>
                              <p:cond delay="2000"/>
                            </p:stCondLst>
                            <p:childTnLst>
                              <p:par>
                                <p:cTn id="35" presetID="53" presetClass="exit" presetSubtype="32" fill="hold" nodeType="afterEffect">
                                  <p:stCondLst>
                                    <p:cond delay="0"/>
                                  </p:stCondLst>
                                  <p:childTnLst>
                                    <p:anim calcmode="lin" valueType="num">
                                      <p:cBhvr>
                                        <p:cTn id="36" dur="1000"/>
                                        <p:tgtEl>
                                          <p:spTgt spid="60"/>
                                        </p:tgtEl>
                                        <p:attrNameLst>
                                          <p:attrName>ppt_w</p:attrName>
                                        </p:attrNameLst>
                                      </p:cBhvr>
                                      <p:tavLst>
                                        <p:tav tm="0">
                                          <p:val>
                                            <p:strVal val="ppt_w"/>
                                          </p:val>
                                        </p:tav>
                                        <p:tav tm="100000">
                                          <p:val>
                                            <p:fltVal val="0"/>
                                          </p:val>
                                        </p:tav>
                                      </p:tavLst>
                                    </p:anim>
                                    <p:anim calcmode="lin" valueType="num">
                                      <p:cBhvr>
                                        <p:cTn id="37" dur="1000"/>
                                        <p:tgtEl>
                                          <p:spTgt spid="60"/>
                                        </p:tgtEl>
                                        <p:attrNameLst>
                                          <p:attrName>ppt_h</p:attrName>
                                        </p:attrNameLst>
                                      </p:cBhvr>
                                      <p:tavLst>
                                        <p:tav tm="0">
                                          <p:val>
                                            <p:strVal val="ppt_h"/>
                                          </p:val>
                                        </p:tav>
                                        <p:tav tm="100000">
                                          <p:val>
                                            <p:fltVal val="0"/>
                                          </p:val>
                                        </p:tav>
                                      </p:tavLst>
                                    </p:anim>
                                    <p:animEffect transition="out" filter="fade">
                                      <p:cBhvr>
                                        <p:cTn id="38" dur="1000"/>
                                        <p:tgtEl>
                                          <p:spTgt spid="60"/>
                                        </p:tgtEl>
                                      </p:cBhvr>
                                    </p:animEffect>
                                    <p:set>
                                      <p:cBhvr>
                                        <p:cTn id="39" dur="1" fill="hold">
                                          <p:stCondLst>
                                            <p:cond delay="9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40" restart="whenNotActive" fill="hold" evtFilter="cancelBubble" nodeType="interactiveSeq">
                <p:stCondLst>
                  <p:cond evt="onClick" delay="0">
                    <p:tgtEl>
                      <p:spTgt spid="56"/>
                    </p:tgtEl>
                  </p:cond>
                </p:stCondLst>
                <p:endSync evt="end" delay="0">
                  <p:rtn val="all"/>
                </p:endSync>
                <p:childTnLst>
                  <p:par>
                    <p:cTn id="41" fill="hold">
                      <p:stCondLst>
                        <p:cond delay="0"/>
                      </p:stCondLst>
                      <p:childTnLst>
                        <p:par>
                          <p:cTn id="42" fill="hold">
                            <p:stCondLst>
                              <p:cond delay="0"/>
                            </p:stCondLst>
                            <p:childTnLst>
                              <p:par>
                                <p:cTn id="43" presetID="64" presetClass="path" presetSubtype="0" accel="50000" decel="50000" fill="hold" nodeType="clickEffect">
                                  <p:stCondLst>
                                    <p:cond delay="0"/>
                                  </p:stCondLst>
                                  <p:childTnLst>
                                    <p:animMotion origin="layout" path="M 0 0 L 0 -0.25 E" pathEditMode="relative" ptsTypes="">
                                      <p:cBhvr>
                                        <p:cTn id="44" dur="2000" fill="hold"/>
                                        <p:tgtEl>
                                          <p:spTgt spid="56"/>
                                        </p:tgtEl>
                                        <p:attrNameLst>
                                          <p:attrName>ppt_x</p:attrName>
                                          <p:attrName>ppt_y</p:attrName>
                                        </p:attrNameLst>
                                      </p:cBhvr>
                                    </p:animMotion>
                                  </p:childTnLst>
                                </p:cTn>
                              </p:par>
                            </p:childTnLst>
                          </p:cTn>
                        </p:par>
                        <p:par>
                          <p:cTn id="45" fill="hold">
                            <p:stCondLst>
                              <p:cond delay="2000"/>
                            </p:stCondLst>
                            <p:childTnLst>
                              <p:par>
                                <p:cTn id="46" presetID="53" presetClass="exit" presetSubtype="32" fill="hold" nodeType="afterEffect">
                                  <p:stCondLst>
                                    <p:cond delay="0"/>
                                  </p:stCondLst>
                                  <p:childTnLst>
                                    <p:anim calcmode="lin" valueType="num">
                                      <p:cBhvr>
                                        <p:cTn id="47" dur="500"/>
                                        <p:tgtEl>
                                          <p:spTgt spid="56"/>
                                        </p:tgtEl>
                                        <p:attrNameLst>
                                          <p:attrName>ppt_w</p:attrName>
                                        </p:attrNameLst>
                                      </p:cBhvr>
                                      <p:tavLst>
                                        <p:tav tm="0">
                                          <p:val>
                                            <p:strVal val="ppt_w"/>
                                          </p:val>
                                        </p:tav>
                                        <p:tav tm="100000">
                                          <p:val>
                                            <p:fltVal val="0"/>
                                          </p:val>
                                        </p:tav>
                                      </p:tavLst>
                                    </p:anim>
                                    <p:anim calcmode="lin" valueType="num">
                                      <p:cBhvr>
                                        <p:cTn id="48" dur="500"/>
                                        <p:tgtEl>
                                          <p:spTgt spid="56"/>
                                        </p:tgtEl>
                                        <p:attrNameLst>
                                          <p:attrName>ppt_h</p:attrName>
                                        </p:attrNameLst>
                                      </p:cBhvr>
                                      <p:tavLst>
                                        <p:tav tm="0">
                                          <p:val>
                                            <p:strVal val="ppt_h"/>
                                          </p:val>
                                        </p:tav>
                                        <p:tav tm="100000">
                                          <p:val>
                                            <p:fltVal val="0"/>
                                          </p:val>
                                        </p:tav>
                                      </p:tavLst>
                                    </p:anim>
                                    <p:animEffect transition="out" filter="fade">
                                      <p:cBhvr>
                                        <p:cTn id="49" dur="500"/>
                                        <p:tgtEl>
                                          <p:spTgt spid="56"/>
                                        </p:tgtEl>
                                      </p:cBhvr>
                                    </p:animEffect>
                                    <p:set>
                                      <p:cBhvr>
                                        <p:cTn id="50"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51" restart="whenNotActive" fill="hold" evtFilter="cancelBubble" nodeType="interactiveSeq">
                <p:stCondLst>
                  <p:cond evt="onClick" delay="0">
                    <p:tgtEl>
                      <p:spTgt spid="55"/>
                    </p:tgtEl>
                  </p:cond>
                </p:stCondLst>
                <p:endSync evt="end" delay="0">
                  <p:rtn val="all"/>
                </p:endSync>
                <p:childTnLst>
                  <p:par>
                    <p:cTn id="52" fill="hold">
                      <p:stCondLst>
                        <p:cond delay="0"/>
                      </p:stCondLst>
                      <p:childTnLst>
                        <p:par>
                          <p:cTn id="53" fill="hold">
                            <p:stCondLst>
                              <p:cond delay="0"/>
                            </p:stCondLst>
                            <p:childTnLst>
                              <p:par>
                                <p:cTn id="54" presetID="64" presetClass="path" presetSubtype="0" accel="50000" decel="50000" fill="hold" nodeType="clickEffect">
                                  <p:stCondLst>
                                    <p:cond delay="0"/>
                                  </p:stCondLst>
                                  <p:childTnLst>
                                    <p:animMotion origin="layout" path="M -1.94444E-6 -1.11111E-6 L 0.0842 -0.14236 " pathEditMode="relative" rAng="0" ptsTypes="AA">
                                      <p:cBhvr>
                                        <p:cTn id="55" dur="2000" fill="hold"/>
                                        <p:tgtEl>
                                          <p:spTgt spid="55"/>
                                        </p:tgtEl>
                                        <p:attrNameLst>
                                          <p:attrName>ppt_x</p:attrName>
                                          <p:attrName>ppt_y</p:attrName>
                                        </p:attrNameLst>
                                      </p:cBhvr>
                                      <p:rCtr x="4201" y="-7130"/>
                                    </p:animMotion>
                                  </p:childTnLst>
                                </p:cTn>
                              </p:par>
                            </p:childTnLst>
                          </p:cTn>
                        </p:par>
                        <p:par>
                          <p:cTn id="56" fill="hold">
                            <p:stCondLst>
                              <p:cond delay="2000"/>
                            </p:stCondLst>
                            <p:childTnLst>
                              <p:par>
                                <p:cTn id="57" presetID="53" presetClass="exit" presetSubtype="32" fill="hold" nodeType="afterEffect">
                                  <p:stCondLst>
                                    <p:cond delay="0"/>
                                  </p:stCondLst>
                                  <p:childTnLst>
                                    <p:anim calcmode="lin" valueType="num">
                                      <p:cBhvr>
                                        <p:cTn id="58" dur="1000"/>
                                        <p:tgtEl>
                                          <p:spTgt spid="55"/>
                                        </p:tgtEl>
                                        <p:attrNameLst>
                                          <p:attrName>ppt_w</p:attrName>
                                        </p:attrNameLst>
                                      </p:cBhvr>
                                      <p:tavLst>
                                        <p:tav tm="0">
                                          <p:val>
                                            <p:strVal val="ppt_w"/>
                                          </p:val>
                                        </p:tav>
                                        <p:tav tm="100000">
                                          <p:val>
                                            <p:fltVal val="0"/>
                                          </p:val>
                                        </p:tav>
                                      </p:tavLst>
                                    </p:anim>
                                    <p:anim calcmode="lin" valueType="num">
                                      <p:cBhvr>
                                        <p:cTn id="59" dur="1000"/>
                                        <p:tgtEl>
                                          <p:spTgt spid="55"/>
                                        </p:tgtEl>
                                        <p:attrNameLst>
                                          <p:attrName>ppt_h</p:attrName>
                                        </p:attrNameLst>
                                      </p:cBhvr>
                                      <p:tavLst>
                                        <p:tav tm="0">
                                          <p:val>
                                            <p:strVal val="ppt_h"/>
                                          </p:val>
                                        </p:tav>
                                        <p:tav tm="100000">
                                          <p:val>
                                            <p:fltVal val="0"/>
                                          </p:val>
                                        </p:tav>
                                      </p:tavLst>
                                    </p:anim>
                                    <p:animEffect transition="out" filter="fade">
                                      <p:cBhvr>
                                        <p:cTn id="60" dur="1000"/>
                                        <p:tgtEl>
                                          <p:spTgt spid="55"/>
                                        </p:tgtEl>
                                      </p:cBhvr>
                                    </p:animEffect>
                                    <p:set>
                                      <p:cBhvr>
                                        <p:cTn id="61" dur="1" fill="hold">
                                          <p:stCondLst>
                                            <p:cond delay="9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62" restart="whenNotActive" fill="hold" evtFilter="cancelBubble" nodeType="interactiveSeq">
                <p:stCondLst>
                  <p:cond evt="onClick" delay="0">
                    <p:tgtEl>
                      <p:spTgt spid="65"/>
                    </p:tgtEl>
                  </p:cond>
                </p:stCondLst>
                <p:endSync evt="end" delay="0">
                  <p:rtn val="all"/>
                </p:endSync>
                <p:childTnLst>
                  <p:par>
                    <p:cTn id="63" fill="hold">
                      <p:stCondLst>
                        <p:cond delay="0"/>
                      </p:stCondLst>
                      <p:childTnLst>
                        <p:par>
                          <p:cTn id="64" fill="hold">
                            <p:stCondLst>
                              <p:cond delay="0"/>
                            </p:stCondLst>
                            <p:childTnLst>
                              <p:par>
                                <p:cTn id="65" presetID="64" presetClass="path" presetSubtype="0" accel="10000" fill="hold" nodeType="clickEffect">
                                  <p:stCondLst>
                                    <p:cond delay="0"/>
                                  </p:stCondLst>
                                  <p:childTnLst>
                                    <p:animMotion origin="layout" path="M -3.88889E-6 -1.11111E-6 L 0.03924 -0.10972 " pathEditMode="relative" rAng="0" ptsTypes="AA">
                                      <p:cBhvr>
                                        <p:cTn id="66" dur="2000" fill="hold"/>
                                        <p:tgtEl>
                                          <p:spTgt spid="65"/>
                                        </p:tgtEl>
                                        <p:attrNameLst>
                                          <p:attrName>ppt_x</p:attrName>
                                          <p:attrName>ppt_y</p:attrName>
                                        </p:attrNameLst>
                                      </p:cBhvr>
                                      <p:rCtr x="1962" y="-5486"/>
                                    </p:animMotion>
                                  </p:childTnLst>
                                </p:cTn>
                              </p:par>
                            </p:childTnLst>
                          </p:cTn>
                        </p:par>
                        <p:par>
                          <p:cTn id="67" fill="hold">
                            <p:stCondLst>
                              <p:cond delay="2000"/>
                            </p:stCondLst>
                            <p:childTnLst>
                              <p:par>
                                <p:cTn id="68" presetID="53" presetClass="exit" presetSubtype="32" fill="hold" nodeType="afterEffect">
                                  <p:stCondLst>
                                    <p:cond delay="0"/>
                                  </p:stCondLst>
                                  <p:childTnLst>
                                    <p:anim calcmode="lin" valueType="num">
                                      <p:cBhvr>
                                        <p:cTn id="69" dur="500"/>
                                        <p:tgtEl>
                                          <p:spTgt spid="65"/>
                                        </p:tgtEl>
                                        <p:attrNameLst>
                                          <p:attrName>ppt_w</p:attrName>
                                        </p:attrNameLst>
                                      </p:cBhvr>
                                      <p:tavLst>
                                        <p:tav tm="0">
                                          <p:val>
                                            <p:strVal val="ppt_w"/>
                                          </p:val>
                                        </p:tav>
                                        <p:tav tm="100000">
                                          <p:val>
                                            <p:fltVal val="0"/>
                                          </p:val>
                                        </p:tav>
                                      </p:tavLst>
                                    </p:anim>
                                    <p:anim calcmode="lin" valueType="num">
                                      <p:cBhvr>
                                        <p:cTn id="70" dur="500"/>
                                        <p:tgtEl>
                                          <p:spTgt spid="65"/>
                                        </p:tgtEl>
                                        <p:attrNameLst>
                                          <p:attrName>ppt_h</p:attrName>
                                        </p:attrNameLst>
                                      </p:cBhvr>
                                      <p:tavLst>
                                        <p:tav tm="0">
                                          <p:val>
                                            <p:strVal val="ppt_h"/>
                                          </p:val>
                                        </p:tav>
                                        <p:tav tm="100000">
                                          <p:val>
                                            <p:fltVal val="0"/>
                                          </p:val>
                                        </p:tav>
                                      </p:tavLst>
                                    </p:anim>
                                    <p:animEffect transition="out" filter="fade">
                                      <p:cBhvr>
                                        <p:cTn id="71" dur="500"/>
                                        <p:tgtEl>
                                          <p:spTgt spid="65"/>
                                        </p:tgtEl>
                                      </p:cBhvr>
                                    </p:animEffect>
                                    <p:set>
                                      <p:cBhvr>
                                        <p:cTn id="72" dur="1" fill="hold">
                                          <p:stCondLst>
                                            <p:cond delay="4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3F2A41-C58C-4F57-AC36-D1DFA722DC7A}"/>
              </a:ext>
            </a:extLst>
          </p:cNvPr>
          <p:cNvPicPr>
            <a:picLocks noChangeAspect="1"/>
          </p:cNvPicPr>
          <p:nvPr/>
        </p:nvPicPr>
        <p:blipFill>
          <a:blip r:embed="rId3"/>
          <a:stretch>
            <a:fillRect/>
          </a:stretch>
        </p:blipFill>
        <p:spPr>
          <a:xfrm>
            <a:off x="1852933" y="2101995"/>
            <a:ext cx="9169179" cy="3072650"/>
          </a:xfrm>
          <a:prstGeom prst="rect">
            <a:avLst/>
          </a:prstGeom>
        </p:spPr>
      </p:pic>
    </p:spTree>
    <p:extLst>
      <p:ext uri="{BB962C8B-B14F-4D97-AF65-F5344CB8AC3E}">
        <p14:creationId xmlns:p14="http://schemas.microsoft.com/office/powerpoint/2010/main" val="2642318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3" name="Group 2"/>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p:blipFill>
          <p:spPr>
            <a:xfrm flipH="1">
              <a:off x="457199" y="1021245"/>
              <a:ext cx="1774259" cy="2663157"/>
            </a:xfrm>
            <a:prstGeom prst="rect">
              <a:avLst/>
            </a:prstGeom>
          </p:spPr>
        </p:pic>
        <p:pic>
          <p:nvPicPr>
            <p:cNvPr id="27" name="Picture 26"/>
            <p:cNvPicPr>
              <a:picLocks noChangeAspect="1"/>
            </p:cNvPicPr>
            <p:nvPr/>
          </p:nvPicPr>
          <p:blipFill rotWithShape="1">
            <a:blip r:embed="rId8">
              <a:extLst>
                <a:ext uri="{BEBA8EAE-BF5A-486C-A8C5-ECC9F3942E4B}">
                  <a14:imgProps xmlns:a14="http://schemas.microsoft.com/office/drawing/2010/main">
                    <a14:imgLayer r:embed="rId9">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p:blipFill>
          <p:spPr>
            <a:xfrm flipH="1">
              <a:off x="6519513" y="1239824"/>
              <a:ext cx="1951365" cy="2444578"/>
            </a:xfrm>
            <a:prstGeom prst="rect">
              <a:avLst/>
            </a:prstGeom>
          </p:spPr>
        </p:pic>
      </p:grpSp>
      <p:sp>
        <p:nvSpPr>
          <p:cNvPr id="12" name="Rectangle 11">
            <a:extLst>
              <a:ext uri="{FF2B5EF4-FFF2-40B4-BE49-F238E27FC236}">
                <a16:creationId xmlns:a16="http://schemas.microsoft.com/office/drawing/2014/main" id="{CE6368BA-91F3-464D-B0E1-636070DBB6BB}"/>
              </a:ext>
            </a:extLst>
          </p:cNvPr>
          <p:cNvSpPr/>
          <p:nvPr/>
        </p:nvSpPr>
        <p:spPr>
          <a:xfrm>
            <a:off x="2590800" y="4185814"/>
            <a:ext cx="3389267" cy="7503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rPr>
              <a:t>A. </a:t>
            </a:r>
            <a:r>
              <a:rPr kumimoji="0" lang="en-US" sz="3200" b="0" i="0" u="none" strike="noStrike" kern="1200" cap="none" spc="0" normalizeH="0" baseline="0" noProof="0" dirty="0" err="1">
                <a:ln>
                  <a:noFill/>
                </a:ln>
                <a:solidFill>
                  <a:prstClr val="black"/>
                </a:solidFill>
                <a:effectLst/>
                <a:uLnTx/>
                <a:uFillTx/>
                <a:ea typeface="Arial-Rounded" panose="020B0500000000000000" pitchFamily="34" charset="0"/>
                <a:cs typeface="Arial-Rounded" panose="020B0500000000000000" pitchFamily="34" charset="0"/>
              </a:rPr>
              <a:t>Vẽ</a:t>
            </a:r>
            <a:r>
              <a:rPr kumimoji="0" lang="en-US" sz="3200" b="0" i="0" u="none" strike="noStrike" kern="1200" cap="none" spc="0" normalizeH="0" noProof="0" dirty="0">
                <a:ln>
                  <a:noFill/>
                </a:ln>
                <a:solidFill>
                  <a:prstClr val="black"/>
                </a:solidFill>
                <a:effectLst/>
                <a:uLnTx/>
                <a:uFillTx/>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ea typeface="Arial-Rounded" panose="020B0500000000000000" pitchFamily="34" charset="0"/>
                <a:cs typeface="Arial-Rounded" panose="020B0500000000000000" pitchFamily="34" charset="0"/>
              </a:rPr>
              <a:t>lên</a:t>
            </a:r>
            <a:r>
              <a:rPr kumimoji="0" lang="en-US" sz="3200" b="0" i="0" u="none" strike="noStrike" kern="1200" cap="none" spc="0" normalizeH="0" noProof="0" dirty="0">
                <a:ln>
                  <a:noFill/>
                </a:ln>
                <a:solidFill>
                  <a:prstClr val="black"/>
                </a:solidFill>
                <a:effectLst/>
                <a:uLnTx/>
                <a:uFillTx/>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ea typeface="Arial-Rounded" panose="020B0500000000000000" pitchFamily="34" charset="0"/>
                <a:cs typeface="Arial-Rounded" panose="020B0500000000000000" pitchFamily="34" charset="0"/>
              </a:rPr>
              <a:t>nhà</a:t>
            </a:r>
            <a:endParaRPr kumimoji="0" lang="vi-VN" sz="3200" b="0" i="0" u="none" strike="noStrike" kern="1200" cap="none" spc="0" normalizeH="0" baseline="0" noProof="0" dirty="0">
              <a:ln>
                <a:noFill/>
              </a:ln>
              <a:solidFill>
                <a:prstClr val="black"/>
              </a:solidFill>
              <a:effectLst/>
              <a:uLnTx/>
              <a:uFillTx/>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57129CBA-AB00-46D9-BA65-557E4E278E95}"/>
              </a:ext>
            </a:extLst>
          </p:cNvPr>
          <p:cNvSpPr/>
          <p:nvPr/>
        </p:nvSpPr>
        <p:spPr>
          <a:xfrm>
            <a:off x="6324601" y="4185814"/>
            <a:ext cx="4038599" cy="7503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prstClr val="black"/>
                </a:solidFill>
              </a:rPr>
              <a:t>B. </a:t>
            </a:r>
            <a:r>
              <a:rPr lang="vi-VN" sz="2800" dirty="0">
                <a:solidFill>
                  <a:prstClr val="black"/>
                </a:solidFill>
              </a:rPr>
              <a:t>Thường xuyên dọn dẹp nhà cửa</a:t>
            </a:r>
            <a:endParaRPr kumimoji="0" lang="vi-VN" sz="2800" b="0" i="0" u="none" strike="noStrike" kern="1200" cap="none" spc="0" normalizeH="0" baseline="0" noProof="0" dirty="0">
              <a:ln>
                <a:noFill/>
              </a:ln>
              <a:solidFill>
                <a:prstClr val="black"/>
              </a:solidFill>
              <a:effectLst/>
              <a:uLnTx/>
              <a:uFillTx/>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a16="http://schemas.microsoft.com/office/drawing/2014/main" id="{6ABCEE7A-EA91-4D1A-99A8-B825AF6CD9ED}"/>
              </a:ext>
            </a:extLst>
          </p:cNvPr>
          <p:cNvSpPr/>
          <p:nvPr/>
        </p:nvSpPr>
        <p:spPr>
          <a:xfrm>
            <a:off x="4283102" y="5232739"/>
            <a:ext cx="5293361"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rPr>
              <a:t>C.</a:t>
            </a:r>
            <a:r>
              <a:rPr kumimoji="0" lang="en-US" sz="3200" b="0" i="0" u="none" strike="noStrike" kern="1200" cap="none" spc="0" normalizeH="0" baseline="0" noProof="0" dirty="0">
                <a:ln>
                  <a:noFill/>
                </a:ln>
                <a:solidFill>
                  <a:prstClr val="black"/>
                </a:solidFill>
                <a:effectLst/>
                <a:uLnTx/>
                <a:uFillTx/>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ea typeface="Arial-Rounded" panose="020B0500000000000000" pitchFamily="34" charset="0"/>
                <a:cs typeface="Arial-Rounded" panose="020B0500000000000000" pitchFamily="34" charset="0"/>
              </a:rPr>
              <a:t>Vứt</a:t>
            </a:r>
            <a:r>
              <a:rPr kumimoji="0" lang="en-US" sz="3200" b="0" i="0" u="none" strike="noStrike" kern="1200" cap="none" spc="0" normalizeH="0" noProof="0" dirty="0">
                <a:ln>
                  <a:noFill/>
                </a:ln>
                <a:solidFill>
                  <a:prstClr val="black"/>
                </a:solidFill>
                <a:effectLst/>
                <a:uLnTx/>
                <a:uFillTx/>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ea typeface="Arial-Rounded" panose="020B0500000000000000" pitchFamily="34" charset="0"/>
                <a:cs typeface="Arial-Rounded" panose="020B0500000000000000" pitchFamily="34" charset="0"/>
              </a:rPr>
              <a:t>rác</a:t>
            </a:r>
            <a:r>
              <a:rPr kumimoji="0" lang="en-US" sz="3200" b="0" i="0" u="none" strike="noStrike" kern="1200" cap="none" spc="0" normalizeH="0" noProof="0" dirty="0">
                <a:ln>
                  <a:noFill/>
                </a:ln>
                <a:solidFill>
                  <a:prstClr val="black"/>
                </a:solidFill>
                <a:effectLst/>
                <a:uLnTx/>
                <a:uFillTx/>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ea typeface="Arial-Rounded" panose="020B0500000000000000" pitchFamily="34" charset="0"/>
                <a:cs typeface="Arial-Rounded" panose="020B0500000000000000" pitchFamily="34" charset="0"/>
              </a:rPr>
              <a:t>bừa</a:t>
            </a:r>
            <a:r>
              <a:rPr kumimoji="0" lang="en-US" sz="3200" b="0" i="0" u="none" strike="noStrike" kern="1200" cap="none" spc="0" normalizeH="0" noProof="0" dirty="0">
                <a:ln>
                  <a:noFill/>
                </a:ln>
                <a:solidFill>
                  <a:prstClr val="black"/>
                </a:solidFill>
                <a:effectLst/>
                <a:uLnTx/>
                <a:uFillTx/>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ea typeface="Arial-Rounded" panose="020B0500000000000000" pitchFamily="34" charset="0"/>
                <a:cs typeface="Arial-Rounded" panose="020B0500000000000000" pitchFamily="34" charset="0"/>
              </a:rPr>
              <a:t>bãi</a:t>
            </a:r>
            <a:endParaRPr kumimoji="0" lang="vi-VN" sz="3200" b="0" i="0" u="none" strike="noStrike" kern="1200" cap="none" spc="0" normalizeH="0" baseline="0" noProof="0" dirty="0">
              <a:ln>
                <a:noFill/>
              </a:ln>
              <a:solidFill>
                <a:prstClr val="black"/>
              </a:solidFill>
              <a:effectLst/>
              <a:uLnTx/>
              <a:uFillTx/>
              <a:ea typeface="Arial-Rounded" panose="020B0500000000000000" pitchFamily="34" charset="0"/>
              <a:cs typeface="Arial-Rounded" panose="020B0500000000000000" pitchFamily="34" charset="0"/>
            </a:endParaRPr>
          </a:p>
        </p:txBody>
      </p:sp>
      <p:pic>
        <p:nvPicPr>
          <p:cNvPr id="16" name="Picture 15">
            <a:extLst>
              <a:ext uri="{FF2B5EF4-FFF2-40B4-BE49-F238E27FC236}">
                <a16:creationId xmlns:a16="http://schemas.microsoft.com/office/drawing/2014/main" id="{89C6C7FD-6157-40D3-87C1-0E86E69776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93467" y="4259613"/>
            <a:ext cx="672947" cy="591378"/>
          </a:xfrm>
          <a:prstGeom prst="rect">
            <a:avLst/>
          </a:prstGeom>
        </p:spPr>
      </p:pic>
      <p:pic>
        <p:nvPicPr>
          <p:cNvPr id="18" name="Picture 17">
            <a:extLst>
              <a:ext uri="{FF2B5EF4-FFF2-40B4-BE49-F238E27FC236}">
                <a16:creationId xmlns:a16="http://schemas.microsoft.com/office/drawing/2014/main" id="{C8B8D869-04FF-499B-A1EE-9CFEF6688DF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76463" y="4300532"/>
            <a:ext cx="672128" cy="537702"/>
          </a:xfrm>
          <a:prstGeom prst="rect">
            <a:avLst/>
          </a:prstGeom>
        </p:spPr>
      </p:pic>
      <p:pic>
        <p:nvPicPr>
          <p:cNvPr id="19" name="Picture 18">
            <a:extLst>
              <a:ext uri="{FF2B5EF4-FFF2-40B4-BE49-F238E27FC236}">
                <a16:creationId xmlns:a16="http://schemas.microsoft.com/office/drawing/2014/main" id="{E3E105B9-7950-449A-81AE-2DDEFC69A08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14105" y="5259306"/>
            <a:ext cx="672129" cy="590658"/>
          </a:xfrm>
          <a:prstGeom prst="rect">
            <a:avLst/>
          </a:prstGeom>
        </p:spPr>
      </p:pic>
      <p:sp>
        <p:nvSpPr>
          <p:cNvPr id="24" name="Right Arrow 23">
            <a:hlinkClick r:id="rId12" action="ppaction://hlinksldjump"/>
          </p:cNvPr>
          <p:cNvSpPr/>
          <p:nvPr/>
        </p:nvSpPr>
        <p:spPr>
          <a:xfrm>
            <a:off x="11148649" y="5979105"/>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ea typeface="+mn-ea"/>
              <a:cs typeface="Times New Roman" pitchFamily="18" charset="0"/>
            </a:endParaRPr>
          </a:p>
        </p:txBody>
      </p:sp>
      <p:sp>
        <p:nvSpPr>
          <p:cNvPr id="2" name="Rectangle 1"/>
          <p:cNvSpPr/>
          <p:nvPr/>
        </p:nvSpPr>
        <p:spPr>
          <a:xfrm>
            <a:off x="3249668" y="818204"/>
            <a:ext cx="5335532" cy="212365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Để</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môi</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trường</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xung</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quanh</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nhà</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sạch</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sẽ</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em</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 </a:t>
            </a:r>
            <a:r>
              <a:rPr kumimoji="0" lang="en-GB" altLang="en-US" sz="4400" b="1" i="0" u="none" strike="noStrike" kern="1200" cap="none" spc="0" normalizeH="0" baseline="0" noProof="0" dirty="0" err="1">
                <a:ln>
                  <a:noFill/>
                </a:ln>
                <a:solidFill>
                  <a:prstClr val="white"/>
                </a:solidFill>
                <a:effectLst/>
                <a:uLnTx/>
                <a:uFillTx/>
                <a:ea typeface="Arial-Rounded" panose="020B0500000000000000" pitchFamily="34" charset="0"/>
                <a:cs typeface="Arial-Rounded" panose="020B0500000000000000" pitchFamily="34" charset="0"/>
              </a:rPr>
              <a:t>đã</a:t>
            </a:r>
            <a:r>
              <a:rPr kumimoji="0" lang="en-GB"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a:t>
            </a:r>
            <a:endParaRPr kumimoji="0" lang="en-US" altLang="en-US" sz="44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2223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50" fill="hold"/>
                                        <p:tgtEl>
                                          <p:spTgt spid="12"/>
                                        </p:tgtEl>
                                        <p:attrNameLst>
                                          <p:attrName>fillcolor</p:attrName>
                                        </p:attrNameLst>
                                      </p:cBhvr>
                                      <p:to>
                                        <a:srgbClr val="FFF2CC"/>
                                      </p:to>
                                    </p:animClr>
                                    <p:set>
                                      <p:cBhvr>
                                        <p:cTn id="25" dur="250" fill="hold"/>
                                        <p:tgtEl>
                                          <p:spTgt spid="12"/>
                                        </p:tgtEl>
                                        <p:attrNameLst>
                                          <p:attrName>fill.type</p:attrName>
                                        </p:attrNameLst>
                                      </p:cBhvr>
                                      <p:to>
                                        <p:strVal val="solid"/>
                                      </p:to>
                                    </p:set>
                                    <p:set>
                                      <p:cBhvr>
                                        <p:cTn id="26" dur="250" fill="hold"/>
                                        <p:tgtEl>
                                          <p:spTgt spid="12"/>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23" presetClass="entr" presetSubtype="32" fill="hold" nodeType="withEffect">
                                  <p:stCondLst>
                                    <p:cond delay="1000"/>
                                  </p:stCondLst>
                                  <p:childTnLst>
                                    <p:set>
                                      <p:cBhvr>
                                        <p:cTn id="28" dur="1" fill="hold">
                                          <p:stCondLst>
                                            <p:cond delay="0"/>
                                          </p:stCondLst>
                                        </p:cTn>
                                        <p:tgtEl>
                                          <p:spTgt spid="16"/>
                                        </p:tgtEl>
                                        <p:attrNameLst>
                                          <p:attrName>style.visibility</p:attrName>
                                        </p:attrNameLst>
                                      </p:cBhvr>
                                      <p:to>
                                        <p:strVal val="visible"/>
                                      </p:to>
                                    </p:set>
                                    <p:anim calcmode="lin" valueType="num">
                                      <p:cBhvr>
                                        <p:cTn id="29" dur="250" fill="hold"/>
                                        <p:tgtEl>
                                          <p:spTgt spid="16"/>
                                        </p:tgtEl>
                                        <p:attrNameLst>
                                          <p:attrName>ppt_w</p:attrName>
                                        </p:attrNameLst>
                                      </p:cBhvr>
                                      <p:tavLst>
                                        <p:tav tm="0">
                                          <p:val>
                                            <p:strVal val="4*#ppt_w"/>
                                          </p:val>
                                        </p:tav>
                                        <p:tav tm="100000">
                                          <p:val>
                                            <p:strVal val="#ppt_w"/>
                                          </p:val>
                                        </p:tav>
                                      </p:tavLst>
                                    </p:anim>
                                    <p:anim calcmode="lin" valueType="num">
                                      <p:cBhvr>
                                        <p:cTn id="30"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3" name="Wrong Buzzer.wav"/>
                                        </p:tgtEl>
                                      </p:cMediaNode>
                                    </p:audio>
                                  </p:subTnLst>
                                </p:cTn>
                              </p:par>
                              <p:par>
                                <p:cTn id="31" presetID="1" presetClass="emph" presetSubtype="2" fill="hold" nodeType="withEffect">
                                  <p:stCondLst>
                                    <p:cond delay="1000"/>
                                  </p:stCondLst>
                                  <p:childTnLst>
                                    <p:animClr clrSpc="rgb" dir="cw">
                                      <p:cBhvr>
                                        <p:cTn id="32" dur="250" fill="hold"/>
                                        <p:tgtEl>
                                          <p:spTgt spid="12"/>
                                        </p:tgtEl>
                                        <p:attrNameLst>
                                          <p:attrName>fillcolor</p:attrName>
                                        </p:attrNameLst>
                                      </p:cBhvr>
                                      <p:to>
                                        <a:srgbClr val="FFFF00"/>
                                      </p:to>
                                    </p:animClr>
                                    <p:set>
                                      <p:cBhvr>
                                        <p:cTn id="33" dur="250" fill="hold"/>
                                        <p:tgtEl>
                                          <p:spTgt spid="12"/>
                                        </p:tgtEl>
                                        <p:attrNameLst>
                                          <p:attrName>fill.type</p:attrName>
                                        </p:attrNameLst>
                                      </p:cBhvr>
                                      <p:to>
                                        <p:strVal val="solid"/>
                                      </p:to>
                                    </p:set>
                                    <p:set>
                                      <p:cBhvr>
                                        <p:cTn id="3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13"/>
                                        </p:tgtEl>
                                        <p:attrNameLst>
                                          <p:attrName>fillcolor</p:attrName>
                                        </p:attrNameLst>
                                      </p:cBhvr>
                                      <p:to>
                                        <a:srgbClr val="FFF2CC"/>
                                      </p:to>
                                    </p:animClr>
                                    <p:set>
                                      <p:cBhvr>
                                        <p:cTn id="40" dur="250" fill="hold"/>
                                        <p:tgtEl>
                                          <p:spTgt spid="13"/>
                                        </p:tgtEl>
                                        <p:attrNameLst>
                                          <p:attrName>fill.type</p:attrName>
                                        </p:attrNameLst>
                                      </p:cBhvr>
                                      <p:to>
                                        <p:strVal val="solid"/>
                                      </p:to>
                                    </p:set>
                                    <p:set>
                                      <p:cBhvr>
                                        <p:cTn id="41" dur="250" fill="hold"/>
                                        <p:tgtEl>
                                          <p:spTgt spid="13"/>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1000"/>
                                  </p:stCondLst>
                                  <p:childTnLst>
                                    <p:set>
                                      <p:cBhvr>
                                        <p:cTn id="43" dur="1" fill="hold">
                                          <p:stCondLst>
                                            <p:cond delay="0"/>
                                          </p:stCondLst>
                                        </p:cTn>
                                        <p:tgtEl>
                                          <p:spTgt spid="18"/>
                                        </p:tgtEl>
                                        <p:attrNameLst>
                                          <p:attrName>style.visibility</p:attrName>
                                        </p:attrNameLst>
                                      </p:cBhvr>
                                      <p:to>
                                        <p:strVal val="visible"/>
                                      </p:to>
                                    </p:set>
                                    <p:anim calcmode="lin" valueType="num">
                                      <p:cBhvr>
                                        <p:cTn id="44" dur="250" fill="hold"/>
                                        <p:tgtEl>
                                          <p:spTgt spid="18"/>
                                        </p:tgtEl>
                                        <p:attrNameLst>
                                          <p:attrName>ppt_w</p:attrName>
                                        </p:attrNameLst>
                                      </p:cBhvr>
                                      <p:tavLst>
                                        <p:tav tm="0">
                                          <p:val>
                                            <p:strVal val="4*#ppt_w"/>
                                          </p:val>
                                        </p:tav>
                                        <p:tav tm="100000">
                                          <p:val>
                                            <p:strVal val="#ppt_w"/>
                                          </p:val>
                                        </p:tav>
                                      </p:tavLst>
                                    </p:anim>
                                    <p:anim calcmode="lin" valueType="num">
                                      <p:cBhvr>
                                        <p:cTn id="45"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4" name="Check mark.wav"/>
                                        </p:tgtEl>
                                      </p:cMediaNode>
                                    </p:audio>
                                  </p:subTnLst>
                                </p:cTn>
                              </p:par>
                              <p:par>
                                <p:cTn id="46" presetID="1" presetClass="emph" presetSubtype="2" fill="hold" nodeType="withEffect">
                                  <p:stCondLst>
                                    <p:cond delay="1000"/>
                                  </p:stCondLst>
                                  <p:childTnLst>
                                    <p:animClr clrSpc="rgb" dir="cw">
                                      <p:cBhvr>
                                        <p:cTn id="47" dur="250" fill="hold"/>
                                        <p:tgtEl>
                                          <p:spTgt spid="13"/>
                                        </p:tgtEl>
                                        <p:attrNameLst>
                                          <p:attrName>fillcolor</p:attrName>
                                        </p:attrNameLst>
                                      </p:cBhvr>
                                      <p:to>
                                        <a:srgbClr val="00B050"/>
                                      </p:to>
                                    </p:animClr>
                                    <p:set>
                                      <p:cBhvr>
                                        <p:cTn id="48" dur="250" fill="hold"/>
                                        <p:tgtEl>
                                          <p:spTgt spid="13"/>
                                        </p:tgtEl>
                                        <p:attrNameLst>
                                          <p:attrName>fill.type</p:attrName>
                                        </p:attrNameLst>
                                      </p:cBhvr>
                                      <p:to>
                                        <p:strVal val="solid"/>
                                      </p:to>
                                    </p:set>
                                    <p:set>
                                      <p:cBhvr>
                                        <p:cTn id="4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0" restart="whenNotActive" fill="hold" evtFilter="cancelBubble" nodeType="interactiveSeq">
                <p:stCondLst>
                  <p:cond evt="onClick" delay="0">
                    <p:tgtEl>
                      <p:spTgt spid="14"/>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14"/>
                                        </p:tgtEl>
                                        <p:attrNameLst>
                                          <p:attrName>fillcolor</p:attrName>
                                        </p:attrNameLst>
                                      </p:cBhvr>
                                      <p:to>
                                        <a:srgbClr val="FFF2CC"/>
                                      </p:to>
                                    </p:animClr>
                                    <p:set>
                                      <p:cBhvr>
                                        <p:cTn id="55" dur="250" fill="hold"/>
                                        <p:tgtEl>
                                          <p:spTgt spid="14"/>
                                        </p:tgtEl>
                                        <p:attrNameLst>
                                          <p:attrName>fill.type</p:attrName>
                                        </p:attrNameLst>
                                      </p:cBhvr>
                                      <p:to>
                                        <p:strVal val="solid"/>
                                      </p:to>
                                    </p:set>
                                    <p:set>
                                      <p:cBhvr>
                                        <p:cTn id="56" dur="250" fill="hold"/>
                                        <p:tgtEl>
                                          <p:spTgt spid="14"/>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250" fill="hold"/>
                                        <p:tgtEl>
                                          <p:spTgt spid="19"/>
                                        </p:tgtEl>
                                        <p:attrNameLst>
                                          <p:attrName>ppt_w</p:attrName>
                                        </p:attrNameLst>
                                      </p:cBhvr>
                                      <p:tavLst>
                                        <p:tav tm="0">
                                          <p:val>
                                            <p:strVal val="4*#ppt_w"/>
                                          </p:val>
                                        </p:tav>
                                        <p:tav tm="100000">
                                          <p:val>
                                            <p:strVal val="#ppt_w"/>
                                          </p:val>
                                        </p:tav>
                                      </p:tavLst>
                                    </p:anim>
                                    <p:anim calcmode="lin" valueType="num">
                                      <p:cBhvr>
                                        <p:cTn id="6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par>
                                <p:cTn id="61" presetID="1" presetClass="emph" presetSubtype="2" fill="hold" nodeType="withEffect">
                                  <p:stCondLst>
                                    <p:cond delay="0"/>
                                  </p:stCondLst>
                                  <p:childTnLst>
                                    <p:animClr clrSpc="rgb" dir="cw">
                                      <p:cBhvr>
                                        <p:cTn id="62" dur="250" fill="hold"/>
                                        <p:tgtEl>
                                          <p:spTgt spid="14"/>
                                        </p:tgtEl>
                                        <p:attrNameLst>
                                          <p:attrName>fillcolor</p:attrName>
                                        </p:attrNameLst>
                                      </p:cBhvr>
                                      <p:to>
                                        <a:srgbClr val="FFFF00"/>
                                      </p:to>
                                    </p:animClr>
                                    <p:set>
                                      <p:cBhvr>
                                        <p:cTn id="63" dur="250" fill="hold"/>
                                        <p:tgtEl>
                                          <p:spTgt spid="14"/>
                                        </p:tgtEl>
                                        <p:attrNameLst>
                                          <p:attrName>fill.type</p:attrName>
                                        </p:attrNameLst>
                                      </p:cBhvr>
                                      <p:to>
                                        <p:strVal val="solid"/>
                                      </p:to>
                                    </p:set>
                                    <p:set>
                                      <p:cBhvr>
                                        <p:cTn id="64"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12" grpId="0" animBg="1"/>
      <p:bldP spid="13"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E6368BA-91F3-464D-B0E1-636070DBB6BB}"/>
              </a:ext>
            </a:extLst>
          </p:cNvPr>
          <p:cNvSpPr/>
          <p:nvPr/>
        </p:nvSpPr>
        <p:spPr>
          <a:xfrm>
            <a:off x="314960" y="4136983"/>
            <a:ext cx="5534341" cy="9633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vi-VN" sz="3200" dirty="0">
                <a:solidFill>
                  <a:prstClr val="black"/>
                </a:solidFill>
              </a:rPr>
              <a:t>A</a:t>
            </a:r>
            <a:r>
              <a:rPr lang="en-US" sz="3200" dirty="0">
                <a:solidFill>
                  <a:prstClr val="black"/>
                </a:solidFill>
              </a:rPr>
              <a:t>.</a:t>
            </a:r>
            <a:r>
              <a:rPr lang="vi-VN" sz="3200" dirty="0">
                <a:solidFill>
                  <a:prstClr val="black"/>
                </a:solidFill>
              </a:rPr>
              <a:t>  Đảm bảo được sức khỏe.</a:t>
            </a:r>
            <a:endParaRPr kumimoji="0" lang="vi-VN" sz="3200" b="0" i="0" u="none" strike="noStrike" kern="1200" cap="none" spc="0" normalizeH="0" baseline="0" noProof="0" dirty="0">
              <a:ln>
                <a:noFill/>
              </a:ln>
              <a:solidFill>
                <a:prstClr val="black"/>
              </a:solidFill>
              <a:effectLst/>
              <a:uLnTx/>
              <a:uFillTx/>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57129CBA-AB00-46D9-BA65-557E4E278E95}"/>
              </a:ext>
            </a:extLst>
          </p:cNvPr>
          <p:cNvSpPr/>
          <p:nvPr/>
        </p:nvSpPr>
        <p:spPr>
          <a:xfrm>
            <a:off x="3965748" y="5296279"/>
            <a:ext cx="4973531"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prstClr val="black"/>
                </a:solidFill>
              </a:rPr>
              <a:t>C) </a:t>
            </a:r>
            <a:r>
              <a:rPr lang="en-US" sz="3200" dirty="0" err="1">
                <a:solidFill>
                  <a:prstClr val="black"/>
                </a:solidFill>
              </a:rPr>
              <a:t>Cả</a:t>
            </a:r>
            <a:r>
              <a:rPr lang="en-US" sz="3200" dirty="0">
                <a:solidFill>
                  <a:prstClr val="black"/>
                </a:solidFill>
              </a:rPr>
              <a:t> </a:t>
            </a:r>
            <a:r>
              <a:rPr lang="en-US" sz="3200" dirty="0" err="1">
                <a:solidFill>
                  <a:prstClr val="black"/>
                </a:solidFill>
              </a:rPr>
              <a:t>hai</a:t>
            </a:r>
            <a:r>
              <a:rPr lang="en-US" sz="3200" dirty="0">
                <a:solidFill>
                  <a:prstClr val="black"/>
                </a:solidFill>
              </a:rPr>
              <a:t> </a:t>
            </a:r>
            <a:r>
              <a:rPr lang="en-US" sz="3200" dirty="0" err="1">
                <a:solidFill>
                  <a:prstClr val="black"/>
                </a:solidFill>
              </a:rPr>
              <a:t>đáp</a:t>
            </a:r>
            <a:r>
              <a:rPr lang="en-US" sz="3200" dirty="0">
                <a:solidFill>
                  <a:prstClr val="black"/>
                </a:solidFill>
              </a:rPr>
              <a:t> </a:t>
            </a:r>
            <a:r>
              <a:rPr lang="en-US" sz="3200" dirty="0" err="1">
                <a:solidFill>
                  <a:prstClr val="black"/>
                </a:solidFill>
              </a:rPr>
              <a:t>án</a:t>
            </a:r>
            <a:r>
              <a:rPr lang="en-US" sz="3200" dirty="0">
                <a:solidFill>
                  <a:prstClr val="black"/>
                </a:solidFill>
              </a:rPr>
              <a:t> </a:t>
            </a:r>
            <a:r>
              <a:rPr lang="en-US" sz="3200" dirty="0" err="1">
                <a:solidFill>
                  <a:prstClr val="black"/>
                </a:solidFill>
              </a:rPr>
              <a:t>trên</a:t>
            </a:r>
            <a:r>
              <a:rPr lang="en-US" sz="3200" dirty="0">
                <a:solidFill>
                  <a:prstClr val="black"/>
                </a:solidFill>
              </a:rPr>
              <a:t>.</a:t>
            </a:r>
            <a:endParaRPr kumimoji="0" lang="vi-VN" sz="3200" b="0" i="0" u="none" strike="noStrike" kern="1200" cap="none" spc="0" normalizeH="0" baseline="0" noProof="0" dirty="0">
              <a:ln>
                <a:noFill/>
              </a:ln>
              <a:solidFill>
                <a:prstClr val="black"/>
              </a:solidFill>
              <a:effectLst/>
              <a:uLnTx/>
              <a:uFillTx/>
              <a:ea typeface="Arial-Rounded" panose="020B0500000000000000" pitchFamily="34" charset="0"/>
              <a:cs typeface="Arial-Rounded" panose="020B0500000000000000" pitchFamily="34" charset="0"/>
            </a:endParaRPr>
          </a:p>
        </p:txBody>
      </p:sp>
      <p:sp>
        <p:nvSpPr>
          <p:cNvPr id="15" name="Rectangle 14">
            <a:extLst>
              <a:ext uri="{FF2B5EF4-FFF2-40B4-BE49-F238E27FC236}">
                <a16:creationId xmlns:a16="http://schemas.microsoft.com/office/drawing/2014/main" id="{8565BC8A-4762-432C-A0A3-39D72E6C2A3C}"/>
              </a:ext>
            </a:extLst>
          </p:cNvPr>
          <p:cNvSpPr/>
          <p:nvPr/>
        </p:nvSpPr>
        <p:spPr>
          <a:xfrm>
            <a:off x="6418045" y="4032614"/>
            <a:ext cx="4829076" cy="1067706"/>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prstClr val="black"/>
                </a:solidFill>
              </a:rPr>
              <a:t>B. </a:t>
            </a:r>
            <a:r>
              <a:rPr lang="en-US" sz="3200" dirty="0" err="1">
                <a:solidFill>
                  <a:prstClr val="black"/>
                </a:solidFill>
              </a:rPr>
              <a:t>Phòng</a:t>
            </a:r>
            <a:r>
              <a:rPr lang="en-US" sz="3200" dirty="0">
                <a:solidFill>
                  <a:prstClr val="black"/>
                </a:solidFill>
              </a:rPr>
              <a:t> </a:t>
            </a:r>
            <a:r>
              <a:rPr lang="en-US" sz="3200" dirty="0" err="1">
                <a:solidFill>
                  <a:prstClr val="black"/>
                </a:solidFill>
              </a:rPr>
              <a:t>tránh</a:t>
            </a:r>
            <a:r>
              <a:rPr lang="en-US" sz="3200" dirty="0">
                <a:solidFill>
                  <a:prstClr val="black"/>
                </a:solidFill>
              </a:rPr>
              <a:t> </a:t>
            </a:r>
            <a:r>
              <a:rPr lang="en-US" sz="3200" dirty="0" err="1">
                <a:solidFill>
                  <a:prstClr val="black"/>
                </a:solidFill>
              </a:rPr>
              <a:t>nhiều</a:t>
            </a:r>
            <a:r>
              <a:rPr lang="en-US" sz="3200" dirty="0">
                <a:solidFill>
                  <a:prstClr val="black"/>
                </a:solidFill>
              </a:rPr>
              <a:t> </a:t>
            </a:r>
            <a:r>
              <a:rPr lang="en-US" sz="3200" dirty="0" err="1">
                <a:solidFill>
                  <a:prstClr val="black"/>
                </a:solidFill>
              </a:rPr>
              <a:t>bệnh</a:t>
            </a:r>
            <a:r>
              <a:rPr lang="en-US" sz="3200" dirty="0">
                <a:solidFill>
                  <a:prstClr val="black"/>
                </a:solidFill>
              </a:rPr>
              <a:t> </a:t>
            </a:r>
            <a:endParaRPr kumimoji="0" lang="vi-VN" sz="3200" b="0" i="0" u="none" strike="noStrike" kern="1200" cap="none" spc="0" normalizeH="0" baseline="0" noProof="0" dirty="0">
              <a:ln>
                <a:noFill/>
              </a:ln>
              <a:solidFill>
                <a:prstClr val="black"/>
              </a:solidFill>
              <a:effectLst/>
              <a:uLnTx/>
              <a:uFillTx/>
              <a:ea typeface="Arial-Rounded" panose="020B0500000000000000" pitchFamily="34" charset="0"/>
              <a:cs typeface="Arial-Rounded" panose="020B0500000000000000" pitchFamily="34" charset="0"/>
            </a:endParaRPr>
          </a:p>
        </p:txBody>
      </p:sp>
      <p:pic>
        <p:nvPicPr>
          <p:cNvPr id="16" name="Picture 15">
            <a:extLst>
              <a:ext uri="{FF2B5EF4-FFF2-40B4-BE49-F238E27FC236}">
                <a16:creationId xmlns:a16="http://schemas.microsoft.com/office/drawing/2014/main" id="{89C6C7FD-6157-40D3-87C1-0E86E69776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0726" y="4270778"/>
            <a:ext cx="672947" cy="591378"/>
          </a:xfrm>
          <a:prstGeom prst="rect">
            <a:avLst/>
          </a:prstGeom>
        </p:spPr>
      </p:pic>
      <p:pic>
        <p:nvPicPr>
          <p:cNvPr id="17" name="Picture 16">
            <a:extLst>
              <a:ext uri="{FF2B5EF4-FFF2-40B4-BE49-F238E27FC236}">
                <a16:creationId xmlns:a16="http://schemas.microsoft.com/office/drawing/2014/main" id="{42CF35B7-5844-4DF7-A8A8-604390DF4C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11056" y="4346388"/>
            <a:ext cx="672129" cy="590658"/>
          </a:xfrm>
          <a:prstGeom prst="rect">
            <a:avLst/>
          </a:prstGeom>
        </p:spPr>
      </p:pic>
      <p:pic>
        <p:nvPicPr>
          <p:cNvPr id="18" name="Picture 17">
            <a:extLst>
              <a:ext uri="{FF2B5EF4-FFF2-40B4-BE49-F238E27FC236}">
                <a16:creationId xmlns:a16="http://schemas.microsoft.com/office/drawing/2014/main" id="{C8B8D869-04FF-499B-A1EE-9CFEF6688D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3215" y="5322846"/>
            <a:ext cx="672128" cy="537702"/>
          </a:xfrm>
          <a:prstGeom prst="rect">
            <a:avLst/>
          </a:prstGeom>
        </p:spPr>
      </p:pic>
      <p:sp>
        <p:nvSpPr>
          <p:cNvPr id="24" name="Right Arrow 23">
            <a:hlinkClick r:id="rId7" action="ppaction://hlinksldjump"/>
          </p:cNvPr>
          <p:cNvSpPr/>
          <p:nvPr/>
        </p:nvSpPr>
        <p:spPr>
          <a:xfrm>
            <a:off x="11148649"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ea typeface="+mn-ea"/>
              <a:cs typeface="Times New Roman" pitchFamily="18" charset="0"/>
            </a:endParaRPr>
          </a:p>
        </p:txBody>
      </p:sp>
      <p:grpSp>
        <p:nvGrpSpPr>
          <p:cNvPr id="21" name="Group 20"/>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p:blipFill>
          <p:spPr>
            <a:xfrm flipH="1">
              <a:off x="457199" y="1021245"/>
              <a:ext cx="1774259" cy="2663157"/>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p:blipFill>
          <p:spPr>
            <a:xfrm flipH="1">
              <a:off x="6519513" y="1239824"/>
              <a:ext cx="1951365" cy="2444578"/>
            </a:xfrm>
            <a:prstGeom prst="rect">
              <a:avLst/>
            </a:prstGeom>
          </p:spPr>
        </p:pic>
      </p:grpSp>
      <p:sp>
        <p:nvSpPr>
          <p:cNvPr id="27" name="TextBox 26"/>
          <p:cNvSpPr txBox="1"/>
          <p:nvPr/>
        </p:nvSpPr>
        <p:spPr>
          <a:xfrm>
            <a:off x="3261360" y="549800"/>
            <a:ext cx="5677919"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2. </a:t>
            </a:r>
            <a:r>
              <a:rPr kumimoji="0" lang="vi-VN" sz="36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rPr>
              <a:t>Giữ gìn môi trường xung quanh nhà ở đem lại lợi ích gì?</a:t>
            </a:r>
            <a:endParaRPr kumimoji="0" lang="en-US" sz="1800" b="1" i="0" u="none" strike="noStrike" kern="1200" cap="none" spc="0" normalizeH="0" baseline="0" noProof="0" dirty="0">
              <a:ln>
                <a:noFill/>
              </a:ln>
              <a:solidFill>
                <a:prstClr val="white"/>
              </a:solidFill>
              <a:effectLst/>
              <a:uLnTx/>
              <a:uFillTx/>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5489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50" fill="hold"/>
                                        <p:tgtEl>
                                          <p:spTgt spid="12"/>
                                        </p:tgtEl>
                                        <p:attrNameLst>
                                          <p:attrName>fillcolor</p:attrName>
                                        </p:attrNameLst>
                                      </p:cBhvr>
                                      <p:to>
                                        <a:srgbClr val="FFF2CC"/>
                                      </p:to>
                                    </p:animClr>
                                    <p:set>
                                      <p:cBhvr>
                                        <p:cTn id="25" dur="250" fill="hold"/>
                                        <p:tgtEl>
                                          <p:spTgt spid="12"/>
                                        </p:tgtEl>
                                        <p:attrNameLst>
                                          <p:attrName>fill.type</p:attrName>
                                        </p:attrNameLst>
                                      </p:cBhvr>
                                      <p:to>
                                        <p:strVal val="solid"/>
                                      </p:to>
                                    </p:set>
                                    <p:set>
                                      <p:cBhvr>
                                        <p:cTn id="26" dur="250" fill="hold"/>
                                        <p:tgtEl>
                                          <p:spTgt spid="12"/>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23" presetClass="entr" presetSubtype="32" fill="hold" nodeType="withEffect">
                                  <p:stCondLst>
                                    <p:cond delay="1000"/>
                                  </p:stCondLst>
                                  <p:childTnLst>
                                    <p:set>
                                      <p:cBhvr>
                                        <p:cTn id="28" dur="1" fill="hold">
                                          <p:stCondLst>
                                            <p:cond delay="0"/>
                                          </p:stCondLst>
                                        </p:cTn>
                                        <p:tgtEl>
                                          <p:spTgt spid="16"/>
                                        </p:tgtEl>
                                        <p:attrNameLst>
                                          <p:attrName>style.visibility</p:attrName>
                                        </p:attrNameLst>
                                      </p:cBhvr>
                                      <p:to>
                                        <p:strVal val="visible"/>
                                      </p:to>
                                    </p:set>
                                    <p:anim calcmode="lin" valueType="num">
                                      <p:cBhvr>
                                        <p:cTn id="29" dur="250" fill="hold"/>
                                        <p:tgtEl>
                                          <p:spTgt spid="16"/>
                                        </p:tgtEl>
                                        <p:attrNameLst>
                                          <p:attrName>ppt_w</p:attrName>
                                        </p:attrNameLst>
                                      </p:cBhvr>
                                      <p:tavLst>
                                        <p:tav tm="0">
                                          <p:val>
                                            <p:strVal val="4*#ppt_w"/>
                                          </p:val>
                                        </p:tav>
                                        <p:tav tm="100000">
                                          <p:val>
                                            <p:strVal val="#ppt_w"/>
                                          </p:val>
                                        </p:tav>
                                      </p:tavLst>
                                    </p:anim>
                                    <p:anim calcmode="lin" valueType="num">
                                      <p:cBhvr>
                                        <p:cTn id="30"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3" name="Wrong Buzzer.wav"/>
                                        </p:tgtEl>
                                      </p:cMediaNode>
                                    </p:audio>
                                  </p:subTnLst>
                                </p:cTn>
                              </p:par>
                              <p:par>
                                <p:cTn id="31" presetID="1" presetClass="emph" presetSubtype="2" fill="hold" nodeType="withEffect">
                                  <p:stCondLst>
                                    <p:cond delay="1000"/>
                                  </p:stCondLst>
                                  <p:childTnLst>
                                    <p:animClr clrSpc="rgb" dir="cw">
                                      <p:cBhvr>
                                        <p:cTn id="32" dur="250" fill="hold"/>
                                        <p:tgtEl>
                                          <p:spTgt spid="12"/>
                                        </p:tgtEl>
                                        <p:attrNameLst>
                                          <p:attrName>fillcolor</p:attrName>
                                        </p:attrNameLst>
                                      </p:cBhvr>
                                      <p:to>
                                        <a:srgbClr val="FFFF00"/>
                                      </p:to>
                                    </p:animClr>
                                    <p:set>
                                      <p:cBhvr>
                                        <p:cTn id="33" dur="250" fill="hold"/>
                                        <p:tgtEl>
                                          <p:spTgt spid="12"/>
                                        </p:tgtEl>
                                        <p:attrNameLst>
                                          <p:attrName>fill.type</p:attrName>
                                        </p:attrNameLst>
                                      </p:cBhvr>
                                      <p:to>
                                        <p:strVal val="solid"/>
                                      </p:to>
                                    </p:set>
                                    <p:set>
                                      <p:cBhvr>
                                        <p:cTn id="3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13"/>
                                        </p:tgtEl>
                                        <p:attrNameLst>
                                          <p:attrName>fillcolor</p:attrName>
                                        </p:attrNameLst>
                                      </p:cBhvr>
                                      <p:to>
                                        <a:srgbClr val="FFF2CC"/>
                                      </p:to>
                                    </p:animClr>
                                    <p:set>
                                      <p:cBhvr>
                                        <p:cTn id="40" dur="250" fill="hold"/>
                                        <p:tgtEl>
                                          <p:spTgt spid="13"/>
                                        </p:tgtEl>
                                        <p:attrNameLst>
                                          <p:attrName>fill.type</p:attrName>
                                        </p:attrNameLst>
                                      </p:cBhvr>
                                      <p:to>
                                        <p:strVal val="solid"/>
                                      </p:to>
                                    </p:set>
                                    <p:set>
                                      <p:cBhvr>
                                        <p:cTn id="41" dur="250" fill="hold"/>
                                        <p:tgtEl>
                                          <p:spTgt spid="13"/>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1000"/>
                                  </p:stCondLst>
                                  <p:childTnLst>
                                    <p:set>
                                      <p:cBhvr>
                                        <p:cTn id="43" dur="1" fill="hold">
                                          <p:stCondLst>
                                            <p:cond delay="0"/>
                                          </p:stCondLst>
                                        </p:cTn>
                                        <p:tgtEl>
                                          <p:spTgt spid="18"/>
                                        </p:tgtEl>
                                        <p:attrNameLst>
                                          <p:attrName>style.visibility</p:attrName>
                                        </p:attrNameLst>
                                      </p:cBhvr>
                                      <p:to>
                                        <p:strVal val="visible"/>
                                      </p:to>
                                    </p:set>
                                    <p:anim calcmode="lin" valueType="num">
                                      <p:cBhvr>
                                        <p:cTn id="44" dur="250" fill="hold"/>
                                        <p:tgtEl>
                                          <p:spTgt spid="18"/>
                                        </p:tgtEl>
                                        <p:attrNameLst>
                                          <p:attrName>ppt_w</p:attrName>
                                        </p:attrNameLst>
                                      </p:cBhvr>
                                      <p:tavLst>
                                        <p:tav tm="0">
                                          <p:val>
                                            <p:strVal val="4*#ppt_w"/>
                                          </p:val>
                                        </p:tav>
                                        <p:tav tm="100000">
                                          <p:val>
                                            <p:strVal val="#ppt_w"/>
                                          </p:val>
                                        </p:tav>
                                      </p:tavLst>
                                    </p:anim>
                                    <p:anim calcmode="lin" valueType="num">
                                      <p:cBhvr>
                                        <p:cTn id="45"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4" name="Check mark.wav"/>
                                        </p:tgtEl>
                                      </p:cMediaNode>
                                    </p:audio>
                                  </p:subTnLst>
                                </p:cTn>
                              </p:par>
                              <p:par>
                                <p:cTn id="46" presetID="1" presetClass="emph" presetSubtype="2" fill="hold" nodeType="withEffect">
                                  <p:stCondLst>
                                    <p:cond delay="1000"/>
                                  </p:stCondLst>
                                  <p:childTnLst>
                                    <p:animClr clrSpc="rgb" dir="cw">
                                      <p:cBhvr>
                                        <p:cTn id="47" dur="250" fill="hold"/>
                                        <p:tgtEl>
                                          <p:spTgt spid="13"/>
                                        </p:tgtEl>
                                        <p:attrNameLst>
                                          <p:attrName>fillcolor</p:attrName>
                                        </p:attrNameLst>
                                      </p:cBhvr>
                                      <p:to>
                                        <a:srgbClr val="00B050"/>
                                      </p:to>
                                    </p:animClr>
                                    <p:set>
                                      <p:cBhvr>
                                        <p:cTn id="48" dur="250" fill="hold"/>
                                        <p:tgtEl>
                                          <p:spTgt spid="13"/>
                                        </p:tgtEl>
                                        <p:attrNameLst>
                                          <p:attrName>fill.type</p:attrName>
                                        </p:attrNameLst>
                                      </p:cBhvr>
                                      <p:to>
                                        <p:strVal val="solid"/>
                                      </p:to>
                                    </p:set>
                                    <p:set>
                                      <p:cBhvr>
                                        <p:cTn id="4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0" restart="whenNotActive" fill="hold" evtFilter="cancelBubble" nodeType="interactiveSeq">
                <p:stCondLst>
                  <p:cond evt="onClick" delay="0">
                    <p:tgtEl>
                      <p:spTgt spid="15"/>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15"/>
                                        </p:tgtEl>
                                        <p:attrNameLst>
                                          <p:attrName>fillcolor</p:attrName>
                                        </p:attrNameLst>
                                      </p:cBhvr>
                                      <p:to>
                                        <a:srgbClr val="FFF2CC"/>
                                      </p:to>
                                    </p:animClr>
                                    <p:set>
                                      <p:cBhvr>
                                        <p:cTn id="55" dur="250" fill="hold"/>
                                        <p:tgtEl>
                                          <p:spTgt spid="15"/>
                                        </p:tgtEl>
                                        <p:attrNameLst>
                                          <p:attrName>fill.type</p:attrName>
                                        </p:attrNameLst>
                                      </p:cBhvr>
                                      <p:to>
                                        <p:strVal val="solid"/>
                                      </p:to>
                                    </p:set>
                                    <p:set>
                                      <p:cBhvr>
                                        <p:cTn id="56" dur="250" fill="hold"/>
                                        <p:tgtEl>
                                          <p:spTgt spid="15"/>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1000"/>
                                  </p:stCondLst>
                                  <p:childTnLst>
                                    <p:set>
                                      <p:cBhvr>
                                        <p:cTn id="58" dur="1" fill="hold">
                                          <p:stCondLst>
                                            <p:cond delay="0"/>
                                          </p:stCondLst>
                                        </p:cTn>
                                        <p:tgtEl>
                                          <p:spTgt spid="17"/>
                                        </p:tgtEl>
                                        <p:attrNameLst>
                                          <p:attrName>style.visibility</p:attrName>
                                        </p:attrNameLst>
                                      </p:cBhvr>
                                      <p:to>
                                        <p:strVal val="visible"/>
                                      </p:to>
                                    </p:set>
                                    <p:anim calcmode="lin" valueType="num">
                                      <p:cBhvr>
                                        <p:cTn id="59" dur="250" fill="hold"/>
                                        <p:tgtEl>
                                          <p:spTgt spid="17"/>
                                        </p:tgtEl>
                                        <p:attrNameLst>
                                          <p:attrName>ppt_w</p:attrName>
                                        </p:attrNameLst>
                                      </p:cBhvr>
                                      <p:tavLst>
                                        <p:tav tm="0">
                                          <p:val>
                                            <p:strVal val="4*#ppt_w"/>
                                          </p:val>
                                        </p:tav>
                                        <p:tav tm="100000">
                                          <p:val>
                                            <p:strVal val="#ppt_w"/>
                                          </p:val>
                                        </p:tav>
                                      </p:tavLst>
                                    </p:anim>
                                    <p:anim calcmode="lin" valueType="num">
                                      <p:cBhvr>
                                        <p:cTn id="6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par>
                                <p:cTn id="61" presetID="1" presetClass="emph" presetSubtype="2" fill="hold" nodeType="withEffect">
                                  <p:stCondLst>
                                    <p:cond delay="1000"/>
                                  </p:stCondLst>
                                  <p:childTnLst>
                                    <p:animClr clrSpc="rgb" dir="cw">
                                      <p:cBhvr>
                                        <p:cTn id="62" dur="250" fill="hold"/>
                                        <p:tgtEl>
                                          <p:spTgt spid="15"/>
                                        </p:tgtEl>
                                        <p:attrNameLst>
                                          <p:attrName>fillcolor</p:attrName>
                                        </p:attrNameLst>
                                      </p:cBhvr>
                                      <p:to>
                                        <a:srgbClr val="FFFF00"/>
                                      </p:to>
                                    </p:animClr>
                                    <p:set>
                                      <p:cBhvr>
                                        <p:cTn id="63" dur="250" fill="hold"/>
                                        <p:tgtEl>
                                          <p:spTgt spid="15"/>
                                        </p:tgtEl>
                                        <p:attrNameLst>
                                          <p:attrName>fill.type</p:attrName>
                                        </p:attrNameLst>
                                      </p:cBhvr>
                                      <p:to>
                                        <p:strVal val="solid"/>
                                      </p:to>
                                    </p:set>
                                    <p:set>
                                      <p:cBhvr>
                                        <p:cTn id="6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7129CBA-AB00-46D9-BA65-557E4E278E95}"/>
              </a:ext>
            </a:extLst>
          </p:cNvPr>
          <p:cNvSpPr/>
          <p:nvPr/>
        </p:nvSpPr>
        <p:spPr>
          <a:xfrm>
            <a:off x="1997319" y="4114395"/>
            <a:ext cx="4105794"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Trồng</a:t>
            </a:r>
            <a:r>
              <a:rPr kumimoji="0" lang="en-US" sz="3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cây</a:t>
            </a:r>
            <a:r>
              <a:rPr kumimoji="0" lang="en-US" sz="3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xanh</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a16="http://schemas.microsoft.com/office/drawing/2014/main" id="{6ABCEE7A-EA91-4D1A-99A8-B825AF6CD9ED}"/>
              </a:ext>
            </a:extLst>
          </p:cNvPr>
          <p:cNvSpPr/>
          <p:nvPr/>
        </p:nvSpPr>
        <p:spPr>
          <a:xfrm>
            <a:off x="5240774" y="5223606"/>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Bẻ</a:t>
            </a:r>
            <a:r>
              <a:rPr kumimoji="0" lang="en-US" sz="3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cành</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a:extLst>
              <a:ext uri="{FF2B5EF4-FFF2-40B4-BE49-F238E27FC236}">
                <a16:creationId xmlns:a16="http://schemas.microsoft.com/office/drawing/2014/main" id="{8565BC8A-4762-432C-A0A3-39D72E6C2A3C}"/>
              </a:ext>
            </a:extLst>
          </p:cNvPr>
          <p:cNvSpPr/>
          <p:nvPr/>
        </p:nvSpPr>
        <p:spPr>
          <a:xfrm>
            <a:off x="6805414" y="4176961"/>
            <a:ext cx="3862586"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Hái</a:t>
            </a:r>
            <a:r>
              <a:rPr kumimoji="0" lang="en-US" sz="3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hoa</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6">
            <a:extLst>
              <a:ext uri="{FF2B5EF4-FFF2-40B4-BE49-F238E27FC236}">
                <a16:creationId xmlns:a16="http://schemas.microsoft.com/office/drawing/2014/main" id="{42CF35B7-5844-4DF7-A8A8-604390DF4C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04323" y="4176961"/>
            <a:ext cx="672129" cy="590658"/>
          </a:xfrm>
          <a:prstGeom prst="rect">
            <a:avLst/>
          </a:prstGeom>
        </p:spPr>
      </p:pic>
      <p:pic>
        <p:nvPicPr>
          <p:cNvPr id="18" name="Picture 17">
            <a:extLst>
              <a:ext uri="{FF2B5EF4-FFF2-40B4-BE49-F238E27FC236}">
                <a16:creationId xmlns:a16="http://schemas.microsoft.com/office/drawing/2014/main" id="{C8B8D869-04FF-499B-A1EE-9CFEF6688D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30983" y="4154621"/>
            <a:ext cx="672128" cy="537702"/>
          </a:xfrm>
          <a:prstGeom prst="rect">
            <a:avLst/>
          </a:prstGeom>
        </p:spPr>
      </p:pic>
      <p:pic>
        <p:nvPicPr>
          <p:cNvPr id="19" name="Picture 18">
            <a:extLst>
              <a:ext uri="{FF2B5EF4-FFF2-40B4-BE49-F238E27FC236}">
                <a16:creationId xmlns:a16="http://schemas.microsoft.com/office/drawing/2014/main" id="{E3E105B9-7950-449A-81AE-2DDEFC69A0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7707" y="5238640"/>
            <a:ext cx="672129" cy="590658"/>
          </a:xfrm>
          <a:prstGeom prst="rect">
            <a:avLst/>
          </a:prstGeom>
        </p:spPr>
      </p:pic>
      <p:sp>
        <p:nvSpPr>
          <p:cNvPr id="24" name="Right Arrow 23">
            <a:hlinkClick r:id="rId7" action="ppaction://hlinksldjump"/>
          </p:cNvPr>
          <p:cNvSpPr/>
          <p:nvPr/>
        </p:nvSpPr>
        <p:spPr>
          <a:xfrm>
            <a:off x="11166585"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grpSp>
        <p:nvGrpSpPr>
          <p:cNvPr id="21" name="Group 20"/>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p:blipFill>
          <p:spPr>
            <a:xfrm flipH="1">
              <a:off x="457199" y="1021245"/>
              <a:ext cx="1774259" cy="2663157"/>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p:blipFill>
          <p:spPr>
            <a:xfrm flipH="1">
              <a:off x="6519513" y="1239824"/>
              <a:ext cx="1951365" cy="2444578"/>
            </a:xfrm>
            <a:prstGeom prst="rect">
              <a:avLst/>
            </a:prstGeom>
          </p:spPr>
        </p:pic>
      </p:grpSp>
      <p:sp>
        <p:nvSpPr>
          <p:cNvPr id="27" name="TextBox 26"/>
          <p:cNvSpPr txBox="1"/>
          <p:nvPr/>
        </p:nvSpPr>
        <p:spPr>
          <a:xfrm>
            <a:off x="3576400" y="990601"/>
            <a:ext cx="48006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lợi</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đối</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môi</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xung</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1639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50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50" fill="hold"/>
                                        <p:tgtEl>
                                          <p:spTgt spid="13"/>
                                        </p:tgtEl>
                                        <p:attrNameLst>
                                          <p:attrName>fillcolor</p:attrName>
                                        </p:attrNameLst>
                                      </p:cBhvr>
                                      <p:to>
                                        <a:srgbClr val="FFF2CC"/>
                                      </p:to>
                                    </p:animClr>
                                    <p:set>
                                      <p:cBhvr>
                                        <p:cTn id="25" dur="250" fill="hold"/>
                                        <p:tgtEl>
                                          <p:spTgt spid="13"/>
                                        </p:tgtEl>
                                        <p:attrNameLst>
                                          <p:attrName>fill.type</p:attrName>
                                        </p:attrNameLst>
                                      </p:cBhvr>
                                      <p:to>
                                        <p:strVal val="solid"/>
                                      </p:to>
                                    </p:set>
                                    <p:set>
                                      <p:cBhvr>
                                        <p:cTn id="26" dur="250" fill="hold"/>
                                        <p:tgtEl>
                                          <p:spTgt spid="13"/>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23" presetClass="entr" presetSubtype="32" fill="hold" nodeType="withEffect">
                                  <p:stCondLst>
                                    <p:cond delay="1000"/>
                                  </p:stCondLst>
                                  <p:childTnLst>
                                    <p:set>
                                      <p:cBhvr>
                                        <p:cTn id="28" dur="1" fill="hold">
                                          <p:stCondLst>
                                            <p:cond delay="0"/>
                                          </p:stCondLst>
                                        </p:cTn>
                                        <p:tgtEl>
                                          <p:spTgt spid="18"/>
                                        </p:tgtEl>
                                        <p:attrNameLst>
                                          <p:attrName>style.visibility</p:attrName>
                                        </p:attrNameLst>
                                      </p:cBhvr>
                                      <p:to>
                                        <p:strVal val="visible"/>
                                      </p:to>
                                    </p:set>
                                    <p:anim calcmode="lin" valueType="num">
                                      <p:cBhvr>
                                        <p:cTn id="29" dur="250" fill="hold"/>
                                        <p:tgtEl>
                                          <p:spTgt spid="18"/>
                                        </p:tgtEl>
                                        <p:attrNameLst>
                                          <p:attrName>ppt_w</p:attrName>
                                        </p:attrNameLst>
                                      </p:cBhvr>
                                      <p:tavLst>
                                        <p:tav tm="0">
                                          <p:val>
                                            <p:strVal val="4*#ppt_w"/>
                                          </p:val>
                                        </p:tav>
                                        <p:tav tm="100000">
                                          <p:val>
                                            <p:strVal val="#ppt_w"/>
                                          </p:val>
                                        </p:tav>
                                      </p:tavLst>
                                    </p:anim>
                                    <p:anim calcmode="lin" valueType="num">
                                      <p:cBhvr>
                                        <p:cTn id="3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3" name="Check mark.wav"/>
                                        </p:tgtEl>
                                      </p:cMediaNode>
                                    </p:audio>
                                  </p:subTnLst>
                                </p:cTn>
                              </p:par>
                              <p:par>
                                <p:cTn id="31" presetID="1" presetClass="emph" presetSubtype="2" fill="hold" nodeType="withEffect">
                                  <p:stCondLst>
                                    <p:cond delay="1000"/>
                                  </p:stCondLst>
                                  <p:childTnLst>
                                    <p:animClr clrSpc="rgb" dir="cw">
                                      <p:cBhvr>
                                        <p:cTn id="32" dur="250" fill="hold"/>
                                        <p:tgtEl>
                                          <p:spTgt spid="13"/>
                                        </p:tgtEl>
                                        <p:attrNameLst>
                                          <p:attrName>fillcolor</p:attrName>
                                        </p:attrNameLst>
                                      </p:cBhvr>
                                      <p:to>
                                        <a:srgbClr val="00B050"/>
                                      </p:to>
                                    </p:animClr>
                                    <p:set>
                                      <p:cBhvr>
                                        <p:cTn id="33" dur="250" fill="hold"/>
                                        <p:tgtEl>
                                          <p:spTgt spid="13"/>
                                        </p:tgtEl>
                                        <p:attrNameLst>
                                          <p:attrName>fill.type</p:attrName>
                                        </p:attrNameLst>
                                      </p:cBhvr>
                                      <p:to>
                                        <p:strVal val="solid"/>
                                      </p:to>
                                    </p:set>
                                    <p:set>
                                      <p:cBhvr>
                                        <p:cTn id="3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5" restart="whenNotActive" fill="hold" evtFilter="cancelBubble" nodeType="interactiveSeq">
                <p:stCondLst>
                  <p:cond evt="onClick" delay="0">
                    <p:tgtEl>
                      <p:spTgt spid="14"/>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14"/>
                                        </p:tgtEl>
                                        <p:attrNameLst>
                                          <p:attrName>fillcolor</p:attrName>
                                        </p:attrNameLst>
                                      </p:cBhvr>
                                      <p:to>
                                        <a:srgbClr val="FFF2CC"/>
                                      </p:to>
                                    </p:animClr>
                                    <p:set>
                                      <p:cBhvr>
                                        <p:cTn id="40" dur="250" fill="hold"/>
                                        <p:tgtEl>
                                          <p:spTgt spid="14"/>
                                        </p:tgtEl>
                                        <p:attrNameLst>
                                          <p:attrName>fill.type</p:attrName>
                                        </p:attrNameLst>
                                      </p:cBhvr>
                                      <p:to>
                                        <p:strVal val="solid"/>
                                      </p:to>
                                    </p:set>
                                    <p:set>
                                      <p:cBhvr>
                                        <p:cTn id="41" dur="250" fill="hold"/>
                                        <p:tgtEl>
                                          <p:spTgt spid="14"/>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250" fill="hold"/>
                                        <p:tgtEl>
                                          <p:spTgt spid="19"/>
                                        </p:tgtEl>
                                        <p:attrNameLst>
                                          <p:attrName>ppt_w</p:attrName>
                                        </p:attrNameLst>
                                      </p:cBhvr>
                                      <p:tavLst>
                                        <p:tav tm="0">
                                          <p:val>
                                            <p:strVal val="4*#ppt_w"/>
                                          </p:val>
                                        </p:tav>
                                        <p:tav tm="100000">
                                          <p:val>
                                            <p:strVal val="#ppt_w"/>
                                          </p:val>
                                        </p:tav>
                                      </p:tavLst>
                                    </p:anim>
                                    <p:anim calcmode="lin" valueType="num">
                                      <p:cBhvr>
                                        <p:cTn id="4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4" name="Wrong Buzzer.wav"/>
                                        </p:tgtEl>
                                      </p:cMediaNode>
                                    </p:audio>
                                  </p:subTnLst>
                                </p:cTn>
                              </p:par>
                              <p:par>
                                <p:cTn id="46" presetID="1" presetClass="emph" presetSubtype="2" fill="hold" nodeType="withEffect">
                                  <p:stCondLst>
                                    <p:cond delay="0"/>
                                  </p:stCondLst>
                                  <p:childTnLst>
                                    <p:animClr clrSpc="rgb" dir="cw">
                                      <p:cBhvr>
                                        <p:cTn id="47" dur="250" fill="hold"/>
                                        <p:tgtEl>
                                          <p:spTgt spid="14"/>
                                        </p:tgtEl>
                                        <p:attrNameLst>
                                          <p:attrName>fillcolor</p:attrName>
                                        </p:attrNameLst>
                                      </p:cBhvr>
                                      <p:to>
                                        <a:srgbClr val="FFFF00"/>
                                      </p:to>
                                    </p:animClr>
                                    <p:set>
                                      <p:cBhvr>
                                        <p:cTn id="48" dur="250" fill="hold"/>
                                        <p:tgtEl>
                                          <p:spTgt spid="14"/>
                                        </p:tgtEl>
                                        <p:attrNameLst>
                                          <p:attrName>fill.type</p:attrName>
                                        </p:attrNameLst>
                                      </p:cBhvr>
                                      <p:to>
                                        <p:strVal val="solid"/>
                                      </p:to>
                                    </p:set>
                                    <p:set>
                                      <p:cBhvr>
                                        <p:cTn id="4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5"/>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15"/>
                                        </p:tgtEl>
                                        <p:attrNameLst>
                                          <p:attrName>fillcolor</p:attrName>
                                        </p:attrNameLst>
                                      </p:cBhvr>
                                      <p:to>
                                        <a:srgbClr val="FFF2CC"/>
                                      </p:to>
                                    </p:animClr>
                                    <p:set>
                                      <p:cBhvr>
                                        <p:cTn id="55" dur="250" fill="hold"/>
                                        <p:tgtEl>
                                          <p:spTgt spid="15"/>
                                        </p:tgtEl>
                                        <p:attrNameLst>
                                          <p:attrName>fill.type</p:attrName>
                                        </p:attrNameLst>
                                      </p:cBhvr>
                                      <p:to>
                                        <p:strVal val="solid"/>
                                      </p:to>
                                    </p:set>
                                    <p:set>
                                      <p:cBhvr>
                                        <p:cTn id="56" dur="250" fill="hold"/>
                                        <p:tgtEl>
                                          <p:spTgt spid="15"/>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1000"/>
                                  </p:stCondLst>
                                  <p:childTnLst>
                                    <p:set>
                                      <p:cBhvr>
                                        <p:cTn id="58" dur="1" fill="hold">
                                          <p:stCondLst>
                                            <p:cond delay="0"/>
                                          </p:stCondLst>
                                        </p:cTn>
                                        <p:tgtEl>
                                          <p:spTgt spid="17"/>
                                        </p:tgtEl>
                                        <p:attrNameLst>
                                          <p:attrName>style.visibility</p:attrName>
                                        </p:attrNameLst>
                                      </p:cBhvr>
                                      <p:to>
                                        <p:strVal val="visible"/>
                                      </p:to>
                                    </p:set>
                                    <p:anim calcmode="lin" valueType="num">
                                      <p:cBhvr>
                                        <p:cTn id="59" dur="250" fill="hold"/>
                                        <p:tgtEl>
                                          <p:spTgt spid="17"/>
                                        </p:tgtEl>
                                        <p:attrNameLst>
                                          <p:attrName>ppt_w</p:attrName>
                                        </p:attrNameLst>
                                      </p:cBhvr>
                                      <p:tavLst>
                                        <p:tav tm="0">
                                          <p:val>
                                            <p:strVal val="4*#ppt_w"/>
                                          </p:val>
                                        </p:tav>
                                        <p:tav tm="100000">
                                          <p:val>
                                            <p:strVal val="#ppt_w"/>
                                          </p:val>
                                        </p:tav>
                                      </p:tavLst>
                                    </p:anim>
                                    <p:anim calcmode="lin" valueType="num">
                                      <p:cBhvr>
                                        <p:cTn id="6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4" name="Wrong Buzzer.wav"/>
                                        </p:tgtEl>
                                      </p:cMediaNode>
                                    </p:audio>
                                  </p:subTnLst>
                                </p:cTn>
                              </p:par>
                              <p:par>
                                <p:cTn id="61" presetID="1" presetClass="emph" presetSubtype="2" fill="hold" nodeType="withEffect">
                                  <p:stCondLst>
                                    <p:cond delay="1000"/>
                                  </p:stCondLst>
                                  <p:childTnLst>
                                    <p:animClr clrSpc="rgb" dir="cw">
                                      <p:cBhvr>
                                        <p:cTn id="62" dur="250" fill="hold"/>
                                        <p:tgtEl>
                                          <p:spTgt spid="15"/>
                                        </p:tgtEl>
                                        <p:attrNameLst>
                                          <p:attrName>fillcolor</p:attrName>
                                        </p:attrNameLst>
                                      </p:cBhvr>
                                      <p:to>
                                        <a:srgbClr val="FFFF00"/>
                                      </p:to>
                                    </p:animClr>
                                    <p:set>
                                      <p:cBhvr>
                                        <p:cTn id="63" dur="250" fill="hold"/>
                                        <p:tgtEl>
                                          <p:spTgt spid="15"/>
                                        </p:tgtEl>
                                        <p:attrNameLst>
                                          <p:attrName>fill.type</p:attrName>
                                        </p:attrNameLst>
                                      </p:cBhvr>
                                      <p:to>
                                        <p:strVal val="solid"/>
                                      </p:to>
                                    </p:set>
                                    <p:set>
                                      <p:cBhvr>
                                        <p:cTn id="6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E6368BA-91F3-464D-B0E1-636070DBB6BB}"/>
              </a:ext>
            </a:extLst>
          </p:cNvPr>
          <p:cNvSpPr/>
          <p:nvPr/>
        </p:nvSpPr>
        <p:spPr>
          <a:xfrm>
            <a:off x="1879600" y="4101063"/>
            <a:ext cx="4182873"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Dọn</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dẹp</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57129CBA-AB00-46D9-BA65-557E4E278E95}"/>
              </a:ext>
            </a:extLst>
          </p:cNvPr>
          <p:cNvSpPr/>
          <p:nvPr/>
        </p:nvSpPr>
        <p:spPr>
          <a:xfrm>
            <a:off x="4064001" y="4875642"/>
            <a:ext cx="4875278"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t>
            </a:r>
            <a:r>
              <a:rPr kumimoji="0" lang="en-US" sz="3200" b="0" i="0" u="none" strike="noStrike" kern="1200" cap="none" spc="0" normalizeH="0" baseline="0" noProof="0" dirty="0">
                <a:ln>
                  <a:noFill/>
                </a:ln>
                <a:solidFill>
                  <a:prstClr val="black"/>
                </a:solidFill>
                <a:effectLst/>
                <a:uLnTx/>
                <a:uFillTx/>
                <a:latin typeface="Calibri"/>
                <a:ea typeface="+mn-ea"/>
                <a:cs typeface="+mn-cs"/>
              </a:rPr>
              <a:t>.</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phá</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bừa</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bãi</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a16="http://schemas.microsoft.com/office/drawing/2014/main" id="{6ABCEE7A-EA91-4D1A-99A8-B825AF6CD9ED}"/>
              </a:ext>
            </a:extLst>
          </p:cNvPr>
          <p:cNvSpPr/>
          <p:nvPr/>
        </p:nvSpPr>
        <p:spPr>
          <a:xfrm>
            <a:off x="6764774" y="4015912"/>
            <a:ext cx="338926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Trồng</a:t>
            </a:r>
            <a:r>
              <a:rPr kumimoji="0" lang="en-US" sz="3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cây</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a:extLst>
              <a:ext uri="{FF2B5EF4-FFF2-40B4-BE49-F238E27FC236}">
                <a16:creationId xmlns:a16="http://schemas.microsoft.com/office/drawing/2014/main" id="{89C6C7FD-6157-40D3-87C1-0E86E69776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5873" y="4068326"/>
            <a:ext cx="672947" cy="591378"/>
          </a:xfrm>
          <a:prstGeom prst="rect">
            <a:avLst/>
          </a:prstGeom>
        </p:spPr>
      </p:pic>
      <p:pic>
        <p:nvPicPr>
          <p:cNvPr id="18" name="Picture 17">
            <a:extLst>
              <a:ext uri="{FF2B5EF4-FFF2-40B4-BE49-F238E27FC236}">
                <a16:creationId xmlns:a16="http://schemas.microsoft.com/office/drawing/2014/main" id="{C8B8D869-04FF-499B-A1EE-9CFEF6688D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3215" y="4845834"/>
            <a:ext cx="672128" cy="537702"/>
          </a:xfrm>
          <a:prstGeom prst="rect">
            <a:avLst/>
          </a:prstGeom>
        </p:spPr>
      </p:pic>
      <p:pic>
        <p:nvPicPr>
          <p:cNvPr id="19" name="Picture 18">
            <a:extLst>
              <a:ext uri="{FF2B5EF4-FFF2-40B4-BE49-F238E27FC236}">
                <a16:creationId xmlns:a16="http://schemas.microsoft.com/office/drawing/2014/main" id="{E3E105B9-7950-449A-81AE-2DDEFC69A0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2643" y="4032766"/>
            <a:ext cx="672129" cy="590658"/>
          </a:xfrm>
          <a:prstGeom prst="rect">
            <a:avLst/>
          </a:prstGeom>
        </p:spPr>
      </p:pic>
      <p:sp>
        <p:nvSpPr>
          <p:cNvPr id="24" name="Right Arrow 23">
            <a:hlinkClick r:id="rId7" action="ppaction://hlinksldjump"/>
          </p:cNvPr>
          <p:cNvSpPr/>
          <p:nvPr/>
        </p:nvSpPr>
        <p:spPr>
          <a:xfrm>
            <a:off x="11166585" y="5999887"/>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grpSp>
        <p:nvGrpSpPr>
          <p:cNvPr id="21" name="Group 20"/>
          <p:cNvGrpSpPr/>
          <p:nvPr/>
        </p:nvGrpSpPr>
        <p:grpSpPr>
          <a:xfrm>
            <a:off x="1981200" y="228600"/>
            <a:ext cx="8013679" cy="3455802"/>
            <a:chOff x="457199" y="228600"/>
            <a:chExt cx="8013679" cy="3455802"/>
          </a:xfrm>
        </p:grpSpPr>
        <p:pic>
          <p:nvPicPr>
            <p:cNvPr id="2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16596" y="228600"/>
              <a:ext cx="5898682" cy="3063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0" b="92610" l="36700" r="100000">
                          <a14:foregroundMark x1="52200" y1="51056" x2="55400" y2="69866"/>
                          <a14:foregroundMark x1="66900" y1="15643" x2="66700" y2="20345"/>
                          <a14:foregroundMark x1="72200" y1="14107" x2="75200" y2="21497"/>
                          <a14:foregroundMark x1="47400" y1="59789" x2="49000" y2="86084"/>
                          <a14:foregroundMark x1="43300" y1="63052" x2="46600" y2="86660"/>
                          <a14:foregroundMark x1="57500" y1="67083" x2="52600" y2="90307"/>
                        </a14:backgroundRemoval>
                      </a14:imgEffect>
                    </a14:imgLayer>
                  </a14:imgProps>
                </a:ext>
                <a:ext uri="{28A0092B-C50C-407E-A947-70E740481C1C}">
                  <a14:useLocalDpi xmlns:a14="http://schemas.microsoft.com/office/drawing/2010/main" val="0"/>
                </a:ext>
              </a:extLst>
            </a:blip>
            <a:srcRect l="36538" b="4406"/>
            <a:stretch/>
          </p:blipFill>
          <p:spPr>
            <a:xfrm flipH="1">
              <a:off x="457199" y="1021245"/>
              <a:ext cx="1774259" cy="2663157"/>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958" b="90575" l="1438" r="96965">
                          <a14:foregroundMark x1="18850" y1="10863" x2="37700" y2="45687"/>
                          <a14:foregroundMark x1="31629" y1="41534" x2="37380" y2="67732"/>
                          <a14:foregroundMark x1="27157" y1="64696" x2="41374" y2="46805"/>
                          <a14:foregroundMark x1="29393" y1="22524" x2="30990" y2="27636"/>
                          <a14:foregroundMark x1="20767" y1="22045" x2="21246" y2="27796"/>
                          <a14:foregroundMark x1="19808" y1="13578" x2="16933" y2="21086"/>
                          <a14:foregroundMark x1="36741" y1="20767" x2="39617" y2="21086"/>
                          <a14:foregroundMark x1="36102" y1="26198" x2="37859" y2="32428"/>
                          <a14:foregroundMark x1="43291" y1="29393" x2="46805" y2="31310"/>
                          <a14:foregroundMark x1="44409" y1="45527" x2="48083" y2="43610"/>
                          <a14:foregroundMark x1="49042" y1="41534" x2="50479" y2="44089"/>
                          <a14:foregroundMark x1="27157" y1="80990" x2="30032" y2="84665"/>
                          <a14:foregroundMark x1="35623" y1="79233" x2="37061" y2="82907"/>
                          <a14:foregroundMark x1="55591" y1="65016" x2="57668" y2="64537"/>
                          <a14:foregroundMark x1="60224" y1="63099" x2="64217" y2="68211"/>
                          <a14:foregroundMark x1="57508" y1="74281" x2="62300" y2="74441"/>
                          <a14:foregroundMark x1="55751" y1="70288" x2="58307" y2="75240"/>
                        </a14:backgroundRemoval>
                      </a14:imgEffect>
                    </a14:imgLayer>
                  </a14:imgProps>
                </a:ext>
                <a:ext uri="{28A0092B-C50C-407E-A947-70E740481C1C}">
                  <a14:useLocalDpi xmlns:a14="http://schemas.microsoft.com/office/drawing/2010/main" val="0"/>
                </a:ext>
              </a:extLst>
            </a:blip>
            <a:srcRect l="7657" t="3146" r="10901" b="9984"/>
            <a:stretch/>
          </p:blipFill>
          <p:spPr>
            <a:xfrm flipH="1">
              <a:off x="6519513" y="1239824"/>
              <a:ext cx="1951365" cy="2444578"/>
            </a:xfrm>
            <a:prstGeom prst="rect">
              <a:avLst/>
            </a:prstGeom>
          </p:spPr>
        </p:pic>
      </p:grpSp>
      <p:sp>
        <p:nvSpPr>
          <p:cNvPr id="27" name="TextBox 26"/>
          <p:cNvSpPr txBox="1"/>
          <p:nvPr/>
        </p:nvSpPr>
        <p:spPr>
          <a:xfrm>
            <a:off x="3576400" y="990601"/>
            <a:ext cx="48006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hại</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đối</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môi</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xung</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1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9647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50" fill="hold"/>
                                        <p:tgtEl>
                                          <p:spTgt spid="12"/>
                                        </p:tgtEl>
                                        <p:attrNameLst>
                                          <p:attrName>fillcolor</p:attrName>
                                        </p:attrNameLst>
                                      </p:cBhvr>
                                      <p:to>
                                        <a:srgbClr val="FFF2CC"/>
                                      </p:to>
                                    </p:animClr>
                                    <p:set>
                                      <p:cBhvr>
                                        <p:cTn id="25" dur="250" fill="hold"/>
                                        <p:tgtEl>
                                          <p:spTgt spid="12"/>
                                        </p:tgtEl>
                                        <p:attrNameLst>
                                          <p:attrName>fill.type</p:attrName>
                                        </p:attrNameLst>
                                      </p:cBhvr>
                                      <p:to>
                                        <p:strVal val="solid"/>
                                      </p:to>
                                    </p:set>
                                    <p:set>
                                      <p:cBhvr>
                                        <p:cTn id="26" dur="250" fill="hold"/>
                                        <p:tgtEl>
                                          <p:spTgt spid="12"/>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23" presetClass="entr" presetSubtype="32" fill="hold" nodeType="withEffect">
                                  <p:stCondLst>
                                    <p:cond delay="1000"/>
                                  </p:stCondLst>
                                  <p:childTnLst>
                                    <p:set>
                                      <p:cBhvr>
                                        <p:cTn id="28" dur="1" fill="hold">
                                          <p:stCondLst>
                                            <p:cond delay="0"/>
                                          </p:stCondLst>
                                        </p:cTn>
                                        <p:tgtEl>
                                          <p:spTgt spid="16"/>
                                        </p:tgtEl>
                                        <p:attrNameLst>
                                          <p:attrName>style.visibility</p:attrName>
                                        </p:attrNameLst>
                                      </p:cBhvr>
                                      <p:to>
                                        <p:strVal val="visible"/>
                                      </p:to>
                                    </p:set>
                                    <p:anim calcmode="lin" valueType="num">
                                      <p:cBhvr>
                                        <p:cTn id="29" dur="250" fill="hold"/>
                                        <p:tgtEl>
                                          <p:spTgt spid="16"/>
                                        </p:tgtEl>
                                        <p:attrNameLst>
                                          <p:attrName>ppt_w</p:attrName>
                                        </p:attrNameLst>
                                      </p:cBhvr>
                                      <p:tavLst>
                                        <p:tav tm="0">
                                          <p:val>
                                            <p:strVal val="4*#ppt_w"/>
                                          </p:val>
                                        </p:tav>
                                        <p:tav tm="100000">
                                          <p:val>
                                            <p:strVal val="#ppt_w"/>
                                          </p:val>
                                        </p:tav>
                                      </p:tavLst>
                                    </p:anim>
                                    <p:anim calcmode="lin" valueType="num">
                                      <p:cBhvr>
                                        <p:cTn id="30"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3" name="Wrong Buzzer.wav"/>
                                        </p:tgtEl>
                                      </p:cMediaNode>
                                    </p:audio>
                                  </p:subTnLst>
                                </p:cTn>
                              </p:par>
                              <p:par>
                                <p:cTn id="31" presetID="1" presetClass="emph" presetSubtype="2" fill="hold" nodeType="withEffect">
                                  <p:stCondLst>
                                    <p:cond delay="1000"/>
                                  </p:stCondLst>
                                  <p:childTnLst>
                                    <p:animClr clrSpc="rgb" dir="cw">
                                      <p:cBhvr>
                                        <p:cTn id="32" dur="250" fill="hold"/>
                                        <p:tgtEl>
                                          <p:spTgt spid="12"/>
                                        </p:tgtEl>
                                        <p:attrNameLst>
                                          <p:attrName>fillcolor</p:attrName>
                                        </p:attrNameLst>
                                      </p:cBhvr>
                                      <p:to>
                                        <a:srgbClr val="FFFF00"/>
                                      </p:to>
                                    </p:animClr>
                                    <p:set>
                                      <p:cBhvr>
                                        <p:cTn id="33" dur="250" fill="hold"/>
                                        <p:tgtEl>
                                          <p:spTgt spid="12"/>
                                        </p:tgtEl>
                                        <p:attrNameLst>
                                          <p:attrName>fill.type</p:attrName>
                                        </p:attrNameLst>
                                      </p:cBhvr>
                                      <p:to>
                                        <p:strVal val="solid"/>
                                      </p:to>
                                    </p:set>
                                    <p:set>
                                      <p:cBhvr>
                                        <p:cTn id="3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250" fill="hold"/>
                                        <p:tgtEl>
                                          <p:spTgt spid="13"/>
                                        </p:tgtEl>
                                        <p:attrNameLst>
                                          <p:attrName>fillcolor</p:attrName>
                                        </p:attrNameLst>
                                      </p:cBhvr>
                                      <p:to>
                                        <a:srgbClr val="FFF2CC"/>
                                      </p:to>
                                    </p:animClr>
                                    <p:set>
                                      <p:cBhvr>
                                        <p:cTn id="40" dur="250" fill="hold"/>
                                        <p:tgtEl>
                                          <p:spTgt spid="13"/>
                                        </p:tgtEl>
                                        <p:attrNameLst>
                                          <p:attrName>fill.type</p:attrName>
                                        </p:attrNameLst>
                                      </p:cBhvr>
                                      <p:to>
                                        <p:strVal val="solid"/>
                                      </p:to>
                                    </p:set>
                                    <p:set>
                                      <p:cBhvr>
                                        <p:cTn id="41" dur="250" fill="hold"/>
                                        <p:tgtEl>
                                          <p:spTgt spid="13"/>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23" presetClass="entr" presetSubtype="32" fill="hold" nodeType="withEffect">
                                  <p:stCondLst>
                                    <p:cond delay="1000"/>
                                  </p:stCondLst>
                                  <p:childTnLst>
                                    <p:set>
                                      <p:cBhvr>
                                        <p:cTn id="43" dur="1" fill="hold">
                                          <p:stCondLst>
                                            <p:cond delay="0"/>
                                          </p:stCondLst>
                                        </p:cTn>
                                        <p:tgtEl>
                                          <p:spTgt spid="18"/>
                                        </p:tgtEl>
                                        <p:attrNameLst>
                                          <p:attrName>style.visibility</p:attrName>
                                        </p:attrNameLst>
                                      </p:cBhvr>
                                      <p:to>
                                        <p:strVal val="visible"/>
                                      </p:to>
                                    </p:set>
                                    <p:anim calcmode="lin" valueType="num">
                                      <p:cBhvr>
                                        <p:cTn id="44" dur="250" fill="hold"/>
                                        <p:tgtEl>
                                          <p:spTgt spid="18"/>
                                        </p:tgtEl>
                                        <p:attrNameLst>
                                          <p:attrName>ppt_w</p:attrName>
                                        </p:attrNameLst>
                                      </p:cBhvr>
                                      <p:tavLst>
                                        <p:tav tm="0">
                                          <p:val>
                                            <p:strVal val="4*#ppt_w"/>
                                          </p:val>
                                        </p:tav>
                                        <p:tav tm="100000">
                                          <p:val>
                                            <p:strVal val="#ppt_w"/>
                                          </p:val>
                                        </p:tav>
                                      </p:tavLst>
                                    </p:anim>
                                    <p:anim calcmode="lin" valueType="num">
                                      <p:cBhvr>
                                        <p:cTn id="45"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4" name="Check mark.wav"/>
                                        </p:tgtEl>
                                      </p:cMediaNode>
                                    </p:audio>
                                  </p:subTnLst>
                                </p:cTn>
                              </p:par>
                              <p:par>
                                <p:cTn id="46" presetID="1" presetClass="emph" presetSubtype="2" fill="hold" nodeType="withEffect">
                                  <p:stCondLst>
                                    <p:cond delay="1000"/>
                                  </p:stCondLst>
                                  <p:childTnLst>
                                    <p:animClr clrSpc="rgb" dir="cw">
                                      <p:cBhvr>
                                        <p:cTn id="47" dur="250" fill="hold"/>
                                        <p:tgtEl>
                                          <p:spTgt spid="13"/>
                                        </p:tgtEl>
                                        <p:attrNameLst>
                                          <p:attrName>fillcolor</p:attrName>
                                        </p:attrNameLst>
                                      </p:cBhvr>
                                      <p:to>
                                        <a:srgbClr val="00B050"/>
                                      </p:to>
                                    </p:animClr>
                                    <p:set>
                                      <p:cBhvr>
                                        <p:cTn id="48" dur="250" fill="hold"/>
                                        <p:tgtEl>
                                          <p:spTgt spid="13"/>
                                        </p:tgtEl>
                                        <p:attrNameLst>
                                          <p:attrName>fill.type</p:attrName>
                                        </p:attrNameLst>
                                      </p:cBhvr>
                                      <p:to>
                                        <p:strVal val="solid"/>
                                      </p:to>
                                    </p:set>
                                    <p:set>
                                      <p:cBhvr>
                                        <p:cTn id="4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0" restart="whenNotActive" fill="hold" evtFilter="cancelBubble" nodeType="interactiveSeq">
                <p:stCondLst>
                  <p:cond evt="onClick" delay="0">
                    <p:tgtEl>
                      <p:spTgt spid="14"/>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50" fill="hold"/>
                                        <p:tgtEl>
                                          <p:spTgt spid="14"/>
                                        </p:tgtEl>
                                        <p:attrNameLst>
                                          <p:attrName>fillcolor</p:attrName>
                                        </p:attrNameLst>
                                      </p:cBhvr>
                                      <p:to>
                                        <a:srgbClr val="FFF2CC"/>
                                      </p:to>
                                    </p:animClr>
                                    <p:set>
                                      <p:cBhvr>
                                        <p:cTn id="55" dur="250" fill="hold"/>
                                        <p:tgtEl>
                                          <p:spTgt spid="14"/>
                                        </p:tgtEl>
                                        <p:attrNameLst>
                                          <p:attrName>fill.type</p:attrName>
                                        </p:attrNameLst>
                                      </p:cBhvr>
                                      <p:to>
                                        <p:strVal val="solid"/>
                                      </p:to>
                                    </p:set>
                                    <p:set>
                                      <p:cBhvr>
                                        <p:cTn id="56" dur="250" fill="hold"/>
                                        <p:tgtEl>
                                          <p:spTgt spid="14"/>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23" presetClass="entr" presetSubtype="32" fill="hold" nodeType="with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p:cTn id="59" dur="250" fill="hold"/>
                                        <p:tgtEl>
                                          <p:spTgt spid="19"/>
                                        </p:tgtEl>
                                        <p:attrNameLst>
                                          <p:attrName>ppt_w</p:attrName>
                                        </p:attrNameLst>
                                      </p:cBhvr>
                                      <p:tavLst>
                                        <p:tav tm="0">
                                          <p:val>
                                            <p:strVal val="4*#ppt_w"/>
                                          </p:val>
                                        </p:tav>
                                        <p:tav tm="100000">
                                          <p:val>
                                            <p:strVal val="#ppt_w"/>
                                          </p:val>
                                        </p:tav>
                                      </p:tavLst>
                                    </p:anim>
                                    <p:anim calcmode="lin" valueType="num">
                                      <p:cBhvr>
                                        <p:cTn id="6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par>
                                <p:cTn id="61" presetID="1" presetClass="emph" presetSubtype="2" fill="hold" nodeType="withEffect">
                                  <p:stCondLst>
                                    <p:cond delay="0"/>
                                  </p:stCondLst>
                                  <p:childTnLst>
                                    <p:animClr clrSpc="rgb" dir="cw">
                                      <p:cBhvr>
                                        <p:cTn id="62" dur="250" fill="hold"/>
                                        <p:tgtEl>
                                          <p:spTgt spid="14"/>
                                        </p:tgtEl>
                                        <p:attrNameLst>
                                          <p:attrName>fillcolor</p:attrName>
                                        </p:attrNameLst>
                                      </p:cBhvr>
                                      <p:to>
                                        <a:srgbClr val="FFFF00"/>
                                      </p:to>
                                    </p:animClr>
                                    <p:set>
                                      <p:cBhvr>
                                        <p:cTn id="63" dur="250" fill="hold"/>
                                        <p:tgtEl>
                                          <p:spTgt spid="14"/>
                                        </p:tgtEl>
                                        <p:attrNameLst>
                                          <p:attrName>fill.type</p:attrName>
                                        </p:attrNameLst>
                                      </p:cBhvr>
                                      <p:to>
                                        <p:strVal val="solid"/>
                                      </p:to>
                                    </p:set>
                                    <p:set>
                                      <p:cBhvr>
                                        <p:cTn id="64"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30544F70-1D05-4A3F-AF98-5DA538025BEC}"/>
              </a:ext>
            </a:extLst>
          </p:cNvPr>
          <p:cNvPicPr>
            <a:picLocks noChangeAspect="1"/>
          </p:cNvPicPr>
          <p:nvPr/>
        </p:nvPicPr>
        <p:blipFill rotWithShape="1">
          <a:blip r:embed="rId2">
            <a:extLst>
              <a:ext uri="{28A0092B-C50C-407E-A947-70E740481C1C}">
                <a14:useLocalDpi xmlns:a14="http://schemas.microsoft.com/office/drawing/2010/main" val="0"/>
              </a:ext>
            </a:extLst>
          </a:blip>
          <a:srcRect l="82565" t="21218" r="-81" b="276"/>
          <a:stretch/>
        </p:blipFill>
        <p:spPr>
          <a:xfrm>
            <a:off x="10836499" y="2814452"/>
            <a:ext cx="1850306" cy="4146468"/>
          </a:xfrm>
          <a:prstGeom prst="rect">
            <a:avLst/>
          </a:prstGeom>
        </p:spPr>
      </p:pic>
      <p:pic>
        <p:nvPicPr>
          <p:cNvPr id="7" name="图片 6">
            <a:extLst>
              <a:ext uri="{FF2B5EF4-FFF2-40B4-BE49-F238E27FC236}">
                <a16:creationId xmlns:a16="http://schemas.microsoft.com/office/drawing/2014/main" id="{083DE9EA-DA41-4FFD-BA57-31D98CA33C8C}"/>
              </a:ext>
            </a:extLst>
          </p:cNvPr>
          <p:cNvPicPr>
            <a:picLocks noChangeAspect="1"/>
          </p:cNvPicPr>
          <p:nvPr/>
        </p:nvPicPr>
        <p:blipFill rotWithShape="1">
          <a:blip r:embed="rId2">
            <a:extLst>
              <a:ext uri="{28A0092B-C50C-407E-A947-70E740481C1C}">
                <a14:useLocalDpi xmlns:a14="http://schemas.microsoft.com/office/drawing/2010/main" val="0"/>
              </a:ext>
            </a:extLst>
          </a:blip>
          <a:srcRect l="3361" t="17322" r="51932" b="4172"/>
          <a:stretch/>
        </p:blipFill>
        <p:spPr>
          <a:xfrm>
            <a:off x="-142506" y="1330036"/>
            <a:ext cx="6563021" cy="5320146"/>
          </a:xfrm>
          <a:prstGeom prst="rect">
            <a:avLst/>
          </a:prstGeom>
        </p:spPr>
      </p:pic>
      <p:pic>
        <p:nvPicPr>
          <p:cNvPr id="13" name="图片 12">
            <a:extLst>
              <a:ext uri="{FF2B5EF4-FFF2-40B4-BE49-F238E27FC236}">
                <a16:creationId xmlns:a16="http://schemas.microsoft.com/office/drawing/2014/main" id="{6B451D9C-E880-4EC4-A5D0-E70602129E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1353"/>
            <a:ext cx="12192000" cy="6116647"/>
          </a:xfrm>
          <a:prstGeom prst="rect">
            <a:avLst/>
          </a:prstGeom>
        </p:spPr>
      </p:pic>
      <p:pic>
        <p:nvPicPr>
          <p:cNvPr id="11" name="Picture 10">
            <a:extLst>
              <a:ext uri="{FF2B5EF4-FFF2-40B4-BE49-F238E27FC236}">
                <a16:creationId xmlns:a16="http://schemas.microsoft.com/office/drawing/2014/main" id="{81698709-CA43-4E4C-87E2-77AC8295980B}"/>
              </a:ext>
            </a:extLst>
          </p:cNvPr>
          <p:cNvPicPr/>
          <p:nvPr/>
        </p:nvPicPr>
        <p:blipFill>
          <a:blip r:embed="rId4">
            <a:clrChange>
              <a:clrFrom>
                <a:srgbClr val="F5F5F5">
                  <a:alpha val="100000"/>
                </a:srgbClr>
              </a:clrFrom>
              <a:clrTo>
                <a:srgbClr val="F5F5F5">
                  <a:alpha val="100000"/>
                  <a:alpha val="0"/>
                </a:srgbClr>
              </a:clrTo>
            </a:clrChange>
          </a:blip>
          <a:srcRect t="43206" r="422" b="9687"/>
          <a:stretch>
            <a:fillRect/>
          </a:stretch>
        </p:blipFill>
        <p:spPr>
          <a:xfrm>
            <a:off x="5989150" y="793714"/>
            <a:ext cx="4245610" cy="1599565"/>
          </a:xfrm>
          <a:prstGeom prst="rect">
            <a:avLst/>
          </a:prstGeom>
          <a:noFill/>
          <a:ln w="9525">
            <a:noFill/>
          </a:ln>
        </p:spPr>
      </p:pic>
      <p:sp>
        <p:nvSpPr>
          <p:cNvPr id="12" name="圆角矩形 1">
            <a:extLst>
              <a:ext uri="{FF2B5EF4-FFF2-40B4-BE49-F238E27FC236}">
                <a16:creationId xmlns:a16="http://schemas.microsoft.com/office/drawing/2014/main" id="{7FC6DB7D-52E7-43CA-BAB7-A6E7B297737D}"/>
              </a:ext>
            </a:extLst>
          </p:cNvPr>
          <p:cNvSpPr/>
          <p:nvPr/>
        </p:nvSpPr>
        <p:spPr>
          <a:xfrm>
            <a:off x="4973054" y="93309"/>
            <a:ext cx="6816725" cy="700405"/>
          </a:xfrm>
          <a:prstGeom prst="roundRect">
            <a:avLst>
              <a:gd name="adj" fmla="val 50000"/>
            </a:avLst>
          </a:prstGeom>
          <a:solidFill>
            <a:srgbClr val="FFECB0"/>
          </a:solid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Thứ</a:t>
            </a:r>
            <a:r>
              <a:rPr kumimoji="0" lang="en-US" altLang="zh-CN" sz="4000" b="0" i="0" u="none" strike="noStrike" kern="120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ngày</a:t>
            </a:r>
            <a:r>
              <a:rPr kumimoji="0" lang="en-US" altLang="zh-CN" sz="4000" b="0" i="0" u="none" strike="noStrike" kern="120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tháng</a:t>
            </a:r>
            <a:r>
              <a:rPr kumimoji="0" lang="en-US" altLang="zh-CN" sz="4000" b="0" i="0" u="none" strike="noStrike" kern="120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năm</a:t>
            </a:r>
            <a:r>
              <a:rPr kumimoji="0" lang="en-US" altLang="zh-CN" sz="4000" b="0" i="0" u="none" strike="noStrike" kern="120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 ….</a:t>
            </a:r>
          </a:p>
        </p:txBody>
      </p:sp>
      <p:pic>
        <p:nvPicPr>
          <p:cNvPr id="14" name="Picture 13">
            <a:extLst>
              <a:ext uri="{FF2B5EF4-FFF2-40B4-BE49-F238E27FC236}">
                <a16:creationId xmlns:a16="http://schemas.microsoft.com/office/drawing/2014/main" id="{77CBCCDC-CBDE-4445-955A-494F3E3C47F2}"/>
              </a:ext>
            </a:extLst>
          </p:cNvPr>
          <p:cNvPicPr>
            <a:picLocks noChangeAspect="1"/>
          </p:cNvPicPr>
          <p:nvPr/>
        </p:nvPicPr>
        <p:blipFill>
          <a:blip r:embed="rId5"/>
          <a:stretch>
            <a:fillRect/>
          </a:stretch>
        </p:blipFill>
        <p:spPr>
          <a:xfrm>
            <a:off x="6420515" y="1320781"/>
            <a:ext cx="3706689" cy="859611"/>
          </a:xfrm>
          <a:prstGeom prst="rect">
            <a:avLst/>
          </a:prstGeom>
        </p:spPr>
      </p:pic>
      <p:pic>
        <p:nvPicPr>
          <p:cNvPr id="4" name="Picture 3">
            <a:extLst>
              <a:ext uri="{FF2B5EF4-FFF2-40B4-BE49-F238E27FC236}">
                <a16:creationId xmlns:a16="http://schemas.microsoft.com/office/drawing/2014/main" id="{FF5CE1F5-0AE0-46B3-AA4E-034D43B92619}"/>
              </a:ext>
            </a:extLst>
          </p:cNvPr>
          <p:cNvPicPr>
            <a:picLocks noChangeAspect="1"/>
          </p:cNvPicPr>
          <p:nvPr/>
        </p:nvPicPr>
        <p:blipFill>
          <a:blip r:embed="rId6"/>
          <a:stretch>
            <a:fillRect/>
          </a:stretch>
        </p:blipFill>
        <p:spPr>
          <a:xfrm>
            <a:off x="5071255" y="2393279"/>
            <a:ext cx="7120745" cy="2706859"/>
          </a:xfrm>
          <a:prstGeom prst="rect">
            <a:avLst/>
          </a:prstGeom>
        </p:spPr>
      </p:pic>
    </p:spTree>
    <p:extLst>
      <p:ext uri="{BB962C8B-B14F-4D97-AF65-F5344CB8AC3E}">
        <p14:creationId xmlns:p14="http://schemas.microsoft.com/office/powerpoint/2010/main" val="3630190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073AE05-7BBD-4B70-A03E-2D8B1FC49336}"/>
              </a:ext>
            </a:extLst>
          </p:cNvPr>
          <p:cNvSpPr/>
          <p:nvPr/>
        </p:nvSpPr>
        <p:spPr>
          <a:xfrm>
            <a:off x="3205908" y="2434728"/>
            <a:ext cx="5541485" cy="14101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AA1EB8A9-F164-4AB1-97D3-64C55586A2FA}"/>
              </a:ext>
            </a:extLst>
          </p:cNvPr>
          <p:cNvPicPr>
            <a:picLocks noChangeAspect="1"/>
          </p:cNvPicPr>
          <p:nvPr/>
        </p:nvPicPr>
        <p:blipFill>
          <a:blip r:embed="rId3"/>
          <a:stretch>
            <a:fillRect/>
          </a:stretch>
        </p:blipFill>
        <p:spPr>
          <a:xfrm>
            <a:off x="3410011" y="2434728"/>
            <a:ext cx="5133277" cy="1609483"/>
          </a:xfrm>
          <a:prstGeom prst="rect">
            <a:avLst/>
          </a:prstGeom>
        </p:spPr>
      </p:pic>
    </p:spTree>
    <p:extLst>
      <p:ext uri="{BB962C8B-B14F-4D97-AF65-F5344CB8AC3E}">
        <p14:creationId xmlns:p14="http://schemas.microsoft.com/office/powerpoint/2010/main" val="289941485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705</Words>
  <Application>Microsoft Office PowerPoint</Application>
  <PresentationFormat>Widescreen</PresentationFormat>
  <Paragraphs>82</Paragraphs>
  <Slides>30</Slides>
  <Notes>23</Notes>
  <HiddenSlides>0</HiddenSlides>
  <MMClips>2</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30</vt:i4>
      </vt:variant>
    </vt:vector>
  </HeadingPairs>
  <TitlesOfParts>
    <vt:vector size="49" baseType="lpstr">
      <vt:lpstr>等线</vt:lpstr>
      <vt:lpstr>等线 Light</vt:lpstr>
      <vt:lpstr>印品黑体</vt:lpstr>
      <vt:lpstr>字魂105号-简雅黑</vt:lpstr>
      <vt:lpstr>字魂59号-创粗黑</vt:lpstr>
      <vt:lpstr>Arial</vt:lpstr>
      <vt:lpstr>Arial-Rounded</vt:lpstr>
      <vt:lpstr>Baloo 2</vt:lpstr>
      <vt:lpstr>Calibri</vt:lpstr>
      <vt:lpstr>Coiny</vt:lpstr>
      <vt:lpstr>Georgia</vt:lpstr>
      <vt:lpstr>Times New Roman</vt:lpstr>
      <vt:lpstr>1_Office 主题​​</vt:lpstr>
      <vt:lpstr>Office 主题​​</vt:lpstr>
      <vt:lpstr>2_Office 主题​​</vt:lpstr>
      <vt:lpstr>4_Office 主题​​</vt:lpstr>
      <vt:lpstr>5_Office Theme</vt:lpstr>
      <vt:lpstr>5_Office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32</cp:revision>
  <dcterms:created xsi:type="dcterms:W3CDTF">2022-07-10T22:58:02Z</dcterms:created>
  <dcterms:modified xsi:type="dcterms:W3CDTF">2022-07-22T23:12:19Z</dcterms:modified>
</cp:coreProperties>
</file>