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8" r:id="rId2"/>
    <p:sldMasterId id="2147483670" r:id="rId3"/>
  </p:sldMasterIdLst>
  <p:notesMasterIdLst>
    <p:notesMasterId r:id="rId40"/>
  </p:notesMasterIdLst>
  <p:sldIdLst>
    <p:sldId id="287" r:id="rId4"/>
    <p:sldId id="319" r:id="rId5"/>
    <p:sldId id="294" r:id="rId6"/>
    <p:sldId id="258" r:id="rId7"/>
    <p:sldId id="296" r:id="rId8"/>
    <p:sldId id="295" r:id="rId9"/>
    <p:sldId id="335" r:id="rId10"/>
    <p:sldId id="336" r:id="rId11"/>
    <p:sldId id="338" r:id="rId12"/>
    <p:sldId id="339" r:id="rId13"/>
    <p:sldId id="340" r:id="rId14"/>
    <p:sldId id="341" r:id="rId15"/>
    <p:sldId id="285" r:id="rId16"/>
    <p:sldId id="262" r:id="rId17"/>
    <p:sldId id="343" r:id="rId18"/>
    <p:sldId id="344" r:id="rId19"/>
    <p:sldId id="346" r:id="rId20"/>
    <p:sldId id="347" r:id="rId21"/>
    <p:sldId id="348" r:id="rId22"/>
    <p:sldId id="349" r:id="rId23"/>
    <p:sldId id="286" r:id="rId24"/>
    <p:sldId id="306" r:id="rId25"/>
    <p:sldId id="307" r:id="rId26"/>
    <p:sldId id="322" r:id="rId27"/>
    <p:sldId id="266" r:id="rId28"/>
    <p:sldId id="350" r:id="rId29"/>
    <p:sldId id="352" r:id="rId30"/>
    <p:sldId id="353" r:id="rId31"/>
    <p:sldId id="267" r:id="rId32"/>
    <p:sldId id="269" r:id="rId33"/>
    <p:sldId id="354" r:id="rId34"/>
    <p:sldId id="355" r:id="rId35"/>
    <p:sldId id="328" r:id="rId36"/>
    <p:sldId id="332" r:id="rId37"/>
    <p:sldId id="333" r:id="rId38"/>
    <p:sldId id="270" r:id="rId39"/>
  </p:sldIdLst>
  <p:sldSz cx="12192000" cy="6858000"/>
  <p:notesSz cx="6858000" cy="9144000"/>
  <p:defaultTextStyle>
    <a:defPPr>
      <a:defRPr lang="vi-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4A88BC"/>
    <a:srgbClr val="F7F6F5"/>
    <a:srgbClr val="FFEFC3"/>
    <a:srgbClr val="3D77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8" autoAdjust="0"/>
    <p:restoredTop sz="86188" autoAdjust="0"/>
  </p:normalViewPr>
  <p:slideViewPr>
    <p:cSldViewPr snapToGrid="0">
      <p:cViewPr varScale="1">
        <p:scale>
          <a:sx n="57" d="100"/>
          <a:sy n="57" d="100"/>
        </p:scale>
        <p:origin x="10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vi-V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3092F-2CC6-4787-9429-8ADE8436ADCF}" type="datetimeFigureOut">
              <a:rPr lang="vi-VN" smtClean="0"/>
              <a:t>23/07/2023</a:t>
            </a:fld>
            <a:endParaRPr lang="vi-V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vi-V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vi-V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1DF672-0202-40B3-9A8A-2EF9D43FD0A2}" type="slidenum">
              <a:rPr lang="vi-VN" smtClean="0"/>
              <a:t>‹#›</a:t>
            </a:fld>
            <a:endParaRPr lang="vi-VN"/>
          </a:p>
        </p:txBody>
      </p:sp>
    </p:spTree>
    <p:extLst>
      <p:ext uri="{BB962C8B-B14F-4D97-AF65-F5344CB8AC3E}">
        <p14:creationId xmlns:p14="http://schemas.microsoft.com/office/powerpoint/2010/main" val="1598406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93BBBB-45B5-4101-A992-BD8B4C2491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3111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93BBBB-45B5-4101-A992-BD8B4C2491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0643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93BBBB-45B5-4101-A992-BD8B4C2491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6804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1800" b="1" i="1">
                <a:solidFill>
                  <a:srgbClr val="000000"/>
                </a:solidFill>
                <a:effectLst/>
                <a:latin typeface="Times New Roman" panose="02020603050405020304" pitchFamily="18" charset="0"/>
                <a:ea typeface="Times New Roman" panose="02020603050405020304" pitchFamily="18" charset="0"/>
              </a:rPr>
              <a:t>Những việc cần làm để thể hiện sự kính trọng, biết ơn thầy giáo, cô giáo:</a:t>
            </a:r>
            <a:endParaRPr lang="vi-VN"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vi-VN" sz="1800" b="1" i="1">
                <a:solidFill>
                  <a:srgbClr val="000000"/>
                </a:solidFill>
                <a:effectLst/>
                <a:latin typeface="Times New Roman" panose="02020603050405020304" pitchFamily="18" charset="0"/>
                <a:ea typeface="Times New Roman" panose="02020603050405020304" pitchFamily="18" charset="0"/>
              </a:rPr>
              <a:t>Những việc làm không thể hiện sự kính trọng, biết ơn thầy giáo, cô giáo:</a:t>
            </a:r>
            <a:endParaRPr lang="vi-VN" sz="1800">
              <a:effectLst/>
              <a:latin typeface="Times New Roman" panose="02020603050405020304" pitchFamily="18" charset="0"/>
              <a:ea typeface="Times New Roman" panose="02020603050405020304" pitchFamily="18" charset="0"/>
            </a:endParaRPr>
          </a:p>
          <a:p>
            <a:endParaRPr lang="vi-VN"/>
          </a:p>
        </p:txBody>
      </p:sp>
      <p:sp>
        <p:nvSpPr>
          <p:cNvPr id="4" name="Slide Number Placeholder 3"/>
          <p:cNvSpPr>
            <a:spLocks noGrp="1"/>
          </p:cNvSpPr>
          <p:nvPr>
            <p:ph type="sldNum" sz="quarter" idx="5"/>
          </p:nvPr>
        </p:nvSpPr>
        <p:spPr/>
        <p:txBody>
          <a:bodyPr/>
          <a:lstStyle/>
          <a:p>
            <a:fld id="{811DF672-0202-40B3-9A8A-2EF9D43FD0A2}" type="slidenum">
              <a:rPr lang="vi-VN" smtClean="0"/>
              <a:t>23</a:t>
            </a:fld>
            <a:endParaRPr lang="vi-VN"/>
          </a:p>
        </p:txBody>
      </p:sp>
    </p:spTree>
    <p:extLst>
      <p:ext uri="{BB962C8B-B14F-4D97-AF65-F5344CB8AC3E}">
        <p14:creationId xmlns:p14="http://schemas.microsoft.com/office/powerpoint/2010/main" val="1171361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93BBBB-45B5-4101-A992-BD8B4C2491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7490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1800" i="1">
                <a:solidFill>
                  <a:srgbClr val="000000"/>
                </a:solidFill>
                <a:effectLst/>
                <a:latin typeface="Times New Roman" panose="02020603050405020304" pitchFamily="18" charset="0"/>
                <a:ea typeface="Times New Roman" panose="02020603050405020304" pitchFamily="18" charset="0"/>
              </a:rPr>
              <a:t>Mục tiêu</a:t>
            </a:r>
            <a:r>
              <a:rPr lang="vi-VN" sz="1800">
                <a:solidFill>
                  <a:srgbClr val="000000"/>
                </a:solidFill>
                <a:effectLst/>
                <a:latin typeface="Times New Roman" panose="02020603050405020304" pitchFamily="18" charset="0"/>
                <a:ea typeface="Times New Roman" panose="02020603050405020304" pitchFamily="18" charset="0"/>
              </a:rPr>
              <a:t>: Giúp HS củng cố kiến thức đã học và thực hành xử lý tình huống cụ thể. </a:t>
            </a:r>
            <a:endParaRPr lang="vi-VN" sz="1800">
              <a:effectLst/>
              <a:latin typeface="Times New Roman" panose="02020603050405020304" pitchFamily="18" charset="0"/>
              <a:ea typeface="Times New Roman" panose="02020603050405020304" pitchFamily="18" charset="0"/>
            </a:endParaRPr>
          </a:p>
          <a:p>
            <a:r>
              <a:rPr lang="vi-VN" sz="1800">
                <a:solidFill>
                  <a:srgbClr val="000000"/>
                </a:solidFill>
                <a:effectLst/>
                <a:latin typeface="Times New Roman" panose="02020603050405020304" pitchFamily="18" charset="0"/>
                <a:ea typeface="Times New Roman" panose="02020603050405020304" pitchFamily="18" charset="0"/>
              </a:rPr>
              <a:t>- GV yêu cầu HS làm việc cá nhân: Quan sát các tranh trong SGK và cho biết em đồng tình với hành động trong bức tranh nào, không đồng tình với hành động trong bức tranh nào? Vì sao? </a:t>
            </a:r>
            <a:endParaRPr lang="vi-VN" sz="1800">
              <a:effectLst/>
              <a:latin typeface="Times New Roman" panose="02020603050405020304" pitchFamily="18" charset="0"/>
              <a:ea typeface="Times New Roman" panose="02020603050405020304" pitchFamily="18" charset="0"/>
            </a:endParaRPr>
          </a:p>
          <a:p>
            <a:r>
              <a:rPr lang="en-US" sz="1800">
                <a:solidFill>
                  <a:srgbClr val="000000"/>
                </a:solidFill>
                <a:effectLst/>
                <a:latin typeface="Times New Roman" panose="02020603050405020304" pitchFamily="18" charset="0"/>
                <a:ea typeface="Times New Roman" panose="02020603050405020304" pitchFamily="18" charset="0"/>
              </a:rPr>
              <a:t>- GV tổ chức cho HS chia sẻ ý kiến.</a:t>
            </a:r>
            <a:endParaRPr lang="vi-VN"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vi-VN" sz="1800" b="1">
                <a:solidFill>
                  <a:srgbClr val="000000"/>
                </a:solidFill>
                <a:effectLst/>
                <a:latin typeface="Times New Roman" panose="02020603050405020304" pitchFamily="18" charset="0"/>
                <a:ea typeface="Times New Roman" panose="02020603050405020304" pitchFamily="18" charset="0"/>
              </a:rPr>
              <a:t>Kết luận</a:t>
            </a:r>
            <a:r>
              <a:rPr lang="vi-VN" sz="1800">
                <a:solidFill>
                  <a:srgbClr val="000000"/>
                </a:solidFill>
                <a:effectLst/>
                <a:latin typeface="Times New Roman" panose="02020603050405020304" pitchFamily="18" charset="0"/>
                <a:ea typeface="Times New Roman" panose="02020603050405020304" pitchFamily="18" charset="0"/>
              </a:rPr>
              <a:t>: Đồng tình với hành động ở tranh 1 và 3; chúng ta không nên gây ồn ào, tranh giành sách vở như các bạn trong tranh</a:t>
            </a:r>
            <a:r>
              <a:rPr lang="en-US" sz="1800">
                <a:solidFill>
                  <a:srgbClr val="000000"/>
                </a:solidFill>
                <a:effectLst/>
                <a:latin typeface="Times New Roman" panose="02020603050405020304" pitchFamily="18" charset="0"/>
                <a:ea typeface="Times New Roman" panose="02020603050405020304" pitchFamily="18" charset="0"/>
              </a:rPr>
              <a:t>.</a:t>
            </a:r>
            <a:endParaRPr lang="vi-VN" sz="1800">
              <a:effectLst/>
              <a:latin typeface="Times New Roman" panose="02020603050405020304" pitchFamily="18" charset="0"/>
              <a:ea typeface="Times New Roman" panose="02020603050405020304" pitchFamily="18" charset="0"/>
            </a:endParaRPr>
          </a:p>
          <a:p>
            <a:endParaRPr lang="vi-VN"/>
          </a:p>
        </p:txBody>
      </p:sp>
      <p:sp>
        <p:nvSpPr>
          <p:cNvPr id="4" name="Slide Number Placeholder 3"/>
          <p:cNvSpPr>
            <a:spLocks noGrp="1"/>
          </p:cNvSpPr>
          <p:nvPr>
            <p:ph type="sldNum" sz="quarter" idx="5"/>
          </p:nvPr>
        </p:nvSpPr>
        <p:spPr/>
        <p:txBody>
          <a:bodyPr/>
          <a:lstStyle/>
          <a:p>
            <a:fld id="{811DF672-0202-40B3-9A8A-2EF9D43FD0A2}" type="slidenum">
              <a:rPr lang="vi-VN" smtClean="0"/>
              <a:t>25</a:t>
            </a:fld>
            <a:endParaRPr lang="vi-VN"/>
          </a:p>
        </p:txBody>
      </p:sp>
    </p:spTree>
    <p:extLst>
      <p:ext uri="{BB962C8B-B14F-4D97-AF65-F5344CB8AC3E}">
        <p14:creationId xmlns:p14="http://schemas.microsoft.com/office/powerpoint/2010/main" val="1346927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vi-VN" sz="1200" b="1">
                <a:solidFill>
                  <a:srgbClr val="000000"/>
                </a:solidFill>
                <a:effectLst/>
                <a:latin typeface="Times New Roman" panose="02020603050405020304" pitchFamily="18" charset="0"/>
                <a:ea typeface="Times New Roman" panose="02020603050405020304" pitchFamily="18" charset="0"/>
              </a:rPr>
              <a:t>Kết luận</a:t>
            </a:r>
            <a:r>
              <a:rPr lang="vi-VN" sz="1200">
                <a:solidFill>
                  <a:srgbClr val="000000"/>
                </a:solidFill>
                <a:effectLst/>
                <a:latin typeface="Times New Roman" panose="02020603050405020304" pitchFamily="18" charset="0"/>
                <a:ea typeface="Times New Roman" panose="02020603050405020304" pitchFamily="18" charset="0"/>
              </a:rPr>
              <a:t>: Đồng tình với hành động ở tranh 1 và 3; chúng ta không nên gây ồn ào, tranh giành sách vở như các bạn trong tranh</a:t>
            </a:r>
            <a:r>
              <a:rPr lang="en-US" sz="1200">
                <a:solidFill>
                  <a:srgbClr val="000000"/>
                </a:solidFill>
                <a:effectLst/>
                <a:latin typeface="Times New Roman" panose="02020603050405020304" pitchFamily="18" charset="0"/>
                <a:ea typeface="Times New Roman" panose="02020603050405020304" pitchFamily="18" charset="0"/>
              </a:rPr>
              <a:t>.</a:t>
            </a:r>
            <a:endParaRPr lang="vi-VN" sz="1200">
              <a:effectLst/>
              <a:latin typeface="Times New Roman" panose="02020603050405020304" pitchFamily="18" charset="0"/>
              <a:ea typeface="Times New Roman" panose="02020603050405020304" pitchFamily="18" charset="0"/>
            </a:endParaRPr>
          </a:p>
          <a:p>
            <a:endParaRPr lang="vi-VN"/>
          </a:p>
        </p:txBody>
      </p:sp>
      <p:sp>
        <p:nvSpPr>
          <p:cNvPr id="4" name="Slide Number Placeholder 3"/>
          <p:cNvSpPr>
            <a:spLocks noGrp="1"/>
          </p:cNvSpPr>
          <p:nvPr>
            <p:ph type="sldNum" sz="quarter" idx="5"/>
          </p:nvPr>
        </p:nvSpPr>
        <p:spPr/>
        <p:txBody>
          <a:bodyPr/>
          <a:lstStyle/>
          <a:p>
            <a:fld id="{811DF672-0202-40B3-9A8A-2EF9D43FD0A2}" type="slidenum">
              <a:rPr lang="vi-VN" smtClean="0"/>
              <a:t>28</a:t>
            </a:fld>
            <a:endParaRPr lang="vi-VN"/>
          </a:p>
        </p:txBody>
      </p:sp>
    </p:spTree>
    <p:extLst>
      <p:ext uri="{BB962C8B-B14F-4D97-AF65-F5344CB8AC3E}">
        <p14:creationId xmlns:p14="http://schemas.microsoft.com/office/powerpoint/2010/main" val="596375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HS chia sẻ những việc em đã và sẽ làm để thể hiện sự kính trọng, biết ơn thầy giáo, cô giáo.</a:t>
            </a: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vi-VN"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Kết luận</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Em cần thể hiện sự kính trọng thầy giáo, cô giáo bằng những việc làm phù hợp. </a:t>
            </a:r>
            <a:endParaRPr lang="vi-VN" sz="1800">
              <a:effectLst/>
              <a:latin typeface="Calibri" panose="020F0502020204030204" pitchFamily="34" charset="0"/>
              <a:ea typeface="Calibri" panose="020F0502020204030204" pitchFamily="34" charset="0"/>
              <a:cs typeface="Times New Roman" panose="02020603050405020304" pitchFamily="18" charset="0"/>
            </a:endParaRPr>
          </a:p>
          <a:p>
            <a:endParaRPr lang="vi-VN"/>
          </a:p>
        </p:txBody>
      </p:sp>
      <p:sp>
        <p:nvSpPr>
          <p:cNvPr id="4" name="Slide Number Placeholder 3"/>
          <p:cNvSpPr>
            <a:spLocks noGrp="1"/>
          </p:cNvSpPr>
          <p:nvPr>
            <p:ph type="sldNum" sz="quarter" idx="5"/>
          </p:nvPr>
        </p:nvSpPr>
        <p:spPr/>
        <p:txBody>
          <a:bodyPr/>
          <a:lstStyle/>
          <a:p>
            <a:fld id="{811DF672-0202-40B3-9A8A-2EF9D43FD0A2}" type="slidenum">
              <a:rPr lang="vi-VN" smtClean="0"/>
              <a:t>29</a:t>
            </a:fld>
            <a:endParaRPr lang="vi-VN"/>
          </a:p>
        </p:txBody>
      </p:sp>
    </p:spTree>
    <p:extLst>
      <p:ext uri="{BB962C8B-B14F-4D97-AF65-F5344CB8AC3E}">
        <p14:creationId xmlns:p14="http://schemas.microsoft.com/office/powerpoint/2010/main" val="1882147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vi-VN" sz="1800">
                <a:solidFill>
                  <a:srgbClr val="000000"/>
                </a:solidFill>
                <a:effectLst/>
                <a:latin typeface="Times New Roman" panose="02020603050405020304" pitchFamily="18" charset="0"/>
                <a:ea typeface="Times New Roman" panose="02020603050405020304" pitchFamily="18" charset="0"/>
              </a:rPr>
              <a:t>Xử lí tình huống </a:t>
            </a:r>
            <a:endParaRPr lang="vi-VN" sz="1800">
              <a:effectLst/>
              <a:latin typeface="Times New Roman" panose="02020603050405020304" pitchFamily="18" charset="0"/>
              <a:ea typeface="Times New Roman" panose="02020603050405020304" pitchFamily="18" charset="0"/>
            </a:endParaRPr>
          </a:p>
          <a:p>
            <a:r>
              <a:rPr lang="vi-VN" sz="1800">
                <a:solidFill>
                  <a:srgbClr val="000000"/>
                </a:solidFill>
                <a:effectLst/>
                <a:latin typeface="Times New Roman" panose="02020603050405020304" pitchFamily="18" charset="0"/>
                <a:ea typeface="Times New Roman" panose="02020603050405020304" pitchFamily="18" charset="0"/>
              </a:rPr>
              <a:t>- GV chia </a:t>
            </a:r>
            <a:r>
              <a:rPr lang="en-US" sz="1800">
                <a:solidFill>
                  <a:srgbClr val="000000"/>
                </a:solidFill>
                <a:effectLst/>
                <a:latin typeface="Times New Roman" panose="02020603050405020304" pitchFamily="18" charset="0"/>
                <a:ea typeface="Times New Roman" panose="02020603050405020304" pitchFamily="18" charset="0"/>
              </a:rPr>
              <a:t>lớp thành 4 </a:t>
            </a:r>
            <a:r>
              <a:rPr lang="vi-VN" sz="1800">
                <a:solidFill>
                  <a:srgbClr val="000000"/>
                </a:solidFill>
                <a:effectLst/>
                <a:latin typeface="Times New Roman" panose="02020603050405020304" pitchFamily="18" charset="0"/>
                <a:ea typeface="Times New Roman" panose="02020603050405020304" pitchFamily="18" charset="0"/>
              </a:rPr>
              <a:t>nhóm, yêu cầu mỗi nhóm HS lựa chọn một tình huống trong SGK để đưa ra cách xử lí phù hợp nhất. </a:t>
            </a:r>
            <a:endParaRPr lang="vi-VN" sz="1800">
              <a:effectLst/>
              <a:latin typeface="Times New Roman" panose="02020603050405020304" pitchFamily="18" charset="0"/>
              <a:ea typeface="Times New Roman" panose="02020603050405020304" pitchFamily="18" charset="0"/>
            </a:endParaRPr>
          </a:p>
          <a:p>
            <a:r>
              <a:rPr lang="vi-VN" sz="1800">
                <a:solidFill>
                  <a:srgbClr val="000000"/>
                </a:solidFill>
                <a:effectLst/>
                <a:latin typeface="Times New Roman" panose="02020603050405020304" pitchFamily="18" charset="0"/>
                <a:ea typeface="Times New Roman" panose="02020603050405020304" pitchFamily="18" charset="0"/>
              </a:rPr>
              <a:t>- GV cùng HS nhận xét cách xử lý tình huống của các nhóm.</a:t>
            </a:r>
            <a:endParaRPr lang="vi-VN" sz="1800">
              <a:effectLst/>
              <a:latin typeface="Times New Roman" panose="02020603050405020304" pitchFamily="18" charset="0"/>
              <a:ea typeface="Times New Roman" panose="02020603050405020304" pitchFamily="18" charset="0"/>
            </a:endParaRPr>
          </a:p>
          <a:p>
            <a:r>
              <a:rPr lang="vi-VN" sz="1800">
                <a:solidFill>
                  <a:srgbClr val="000000"/>
                </a:solidFill>
                <a:effectLst/>
                <a:latin typeface="Times New Roman" panose="02020603050405020304" pitchFamily="18" charset="0"/>
                <a:ea typeface="Times New Roman" panose="02020603050405020304" pitchFamily="18" charset="0"/>
              </a:rPr>
              <a:t>- GV khen ngợi các nhóm có cách xử lí đúng.</a:t>
            </a:r>
            <a:endParaRPr lang="vi-VN" sz="1800">
              <a:effectLst/>
              <a:latin typeface="Times New Roman" panose="02020603050405020304" pitchFamily="18" charset="0"/>
              <a:ea typeface="Times New Roman" panose="02020603050405020304" pitchFamily="18" charset="0"/>
            </a:endParaRPr>
          </a:p>
          <a:p>
            <a:endParaRPr lang="vi-VN"/>
          </a:p>
        </p:txBody>
      </p:sp>
      <p:sp>
        <p:nvSpPr>
          <p:cNvPr id="4" name="Slide Number Placeholder 3"/>
          <p:cNvSpPr>
            <a:spLocks noGrp="1"/>
          </p:cNvSpPr>
          <p:nvPr>
            <p:ph type="sldNum" sz="quarter" idx="5"/>
          </p:nvPr>
        </p:nvSpPr>
        <p:spPr/>
        <p:txBody>
          <a:bodyPr/>
          <a:lstStyle/>
          <a:p>
            <a:fld id="{811DF672-0202-40B3-9A8A-2EF9D43FD0A2}" type="slidenum">
              <a:rPr lang="vi-VN" smtClean="0"/>
              <a:t>30</a:t>
            </a:fld>
            <a:endParaRPr lang="vi-VN"/>
          </a:p>
        </p:txBody>
      </p:sp>
    </p:spTree>
    <p:extLst>
      <p:ext uri="{BB962C8B-B14F-4D97-AF65-F5344CB8AC3E}">
        <p14:creationId xmlns:p14="http://schemas.microsoft.com/office/powerpoint/2010/main" val="1158612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vi-VN" sz="1800">
                <a:solidFill>
                  <a:srgbClr val="000000"/>
                </a:solidFill>
                <a:effectLst/>
                <a:latin typeface="Times New Roman" panose="02020603050405020304" pitchFamily="18" charset="0"/>
                <a:ea typeface="Times New Roman" panose="02020603050405020304" pitchFamily="18" charset="0"/>
              </a:rPr>
              <a:t>- GV hướng dẫn HS cách làm thiệp tặng thầy, cô giáo để thể hiện sự kính trọng, biết ơn thầy giáo, cô giáo (nếu không còn thời gian, GV hướng dẫn để HS làm thiệp ở nhà). </a:t>
            </a:r>
            <a:endParaRPr lang="vi-VN" sz="1800">
              <a:effectLst/>
              <a:latin typeface="Times New Roman" panose="02020603050405020304" pitchFamily="18" charset="0"/>
              <a:ea typeface="Times New Roman" panose="02020603050405020304" pitchFamily="18" charset="0"/>
            </a:endParaRPr>
          </a:p>
          <a:p>
            <a:r>
              <a:rPr lang="vi-VN" sz="1800">
                <a:solidFill>
                  <a:srgbClr val="000000"/>
                </a:solidFill>
                <a:effectLst/>
                <a:latin typeface="Times New Roman" panose="02020603050405020304" pitchFamily="18" charset="0"/>
                <a:ea typeface="Times New Roman" panose="02020603050405020304" pitchFamily="18" charset="0"/>
              </a:rPr>
              <a:t>- GV khuyến khích, động viên HS chia sẻ những việc em đã và sẽ làm để thể hiện sự kính trọng, biết ơn thầy giáo, cô giáo. </a:t>
            </a:r>
            <a:endParaRPr lang="vi-VN" sz="1800">
              <a:effectLst/>
              <a:latin typeface="Times New Roman" panose="02020603050405020304" pitchFamily="18" charset="0"/>
              <a:ea typeface="Times New Roman" panose="02020603050405020304" pitchFamily="18" charset="0"/>
            </a:endParaRPr>
          </a:p>
          <a:p>
            <a:endParaRPr lang="vi-VN"/>
          </a:p>
        </p:txBody>
      </p:sp>
      <p:sp>
        <p:nvSpPr>
          <p:cNvPr id="4" name="Slide Number Placeholder 3"/>
          <p:cNvSpPr>
            <a:spLocks noGrp="1"/>
          </p:cNvSpPr>
          <p:nvPr>
            <p:ph type="sldNum" sz="quarter" idx="5"/>
          </p:nvPr>
        </p:nvSpPr>
        <p:spPr/>
        <p:txBody>
          <a:bodyPr/>
          <a:lstStyle/>
          <a:p>
            <a:fld id="{811DF672-0202-40B3-9A8A-2EF9D43FD0A2}" type="slidenum">
              <a:rPr lang="vi-VN" smtClean="0"/>
              <a:t>33</a:t>
            </a:fld>
            <a:endParaRPr lang="vi-VN"/>
          </a:p>
        </p:txBody>
      </p:sp>
    </p:spTree>
    <p:extLst>
      <p:ext uri="{BB962C8B-B14F-4D97-AF65-F5344CB8AC3E}">
        <p14:creationId xmlns:p14="http://schemas.microsoft.com/office/powerpoint/2010/main" val="4281575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93BBBB-45B5-4101-A992-BD8B4C2491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6875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93BBBB-45B5-4101-A992-BD8B4C2491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5114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vi-VN"/>
          </a:p>
        </p:txBody>
      </p:sp>
      <p:sp>
        <p:nvSpPr>
          <p:cNvPr id="4" name="Slide Number Placeholder 3"/>
          <p:cNvSpPr>
            <a:spLocks noGrp="1"/>
          </p:cNvSpPr>
          <p:nvPr>
            <p:ph type="sldNum" sz="quarter" idx="5"/>
          </p:nvPr>
        </p:nvSpPr>
        <p:spPr/>
        <p:txBody>
          <a:bodyPr/>
          <a:lstStyle/>
          <a:p>
            <a:fld id="{811DF672-0202-40B3-9A8A-2EF9D43FD0A2}" type="slidenum">
              <a:rPr lang="vi-VN" smtClean="0"/>
              <a:t>36</a:t>
            </a:fld>
            <a:endParaRPr lang="vi-VN"/>
          </a:p>
        </p:txBody>
      </p:sp>
    </p:spTree>
    <p:extLst>
      <p:ext uri="{BB962C8B-B14F-4D97-AF65-F5344CB8AC3E}">
        <p14:creationId xmlns:p14="http://schemas.microsoft.com/office/powerpoint/2010/main" val="1096233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preserve="1" userDrawn="1">
  <p:cSld name="1_Section header">
    <p:bg>
      <p:bgPr>
        <a:solidFill>
          <a:schemeClr val="accent2"/>
        </a:solidFill>
        <a:effectLst/>
      </p:bgPr>
    </p:bg>
    <p:spTree>
      <p:nvGrpSpPr>
        <p:cNvPr id="1" name="Shape 24"/>
        <p:cNvGrpSpPr/>
        <p:nvPr/>
      </p:nvGrpSpPr>
      <p:grpSpPr>
        <a:xfrm>
          <a:off x="0" y="0"/>
          <a:ext cx="0" cy="0"/>
          <a:chOff x="0" y="0"/>
          <a:chExt cx="0" cy="0"/>
        </a:xfrm>
      </p:grpSpPr>
      <p:sp>
        <p:nvSpPr>
          <p:cNvPr id="25" name="Google Shape;25;p3"/>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defTabSz="1219170">
              <a:buClr>
                <a:srgbClr val="000000"/>
              </a:buClr>
            </a:pPr>
            <a:fld id="{00000000-1234-1234-1234-123412341234}" type="slidenum">
              <a:rPr lang="en" sz="1867" kern="0" smtClean="0">
                <a:solidFill>
                  <a:srgbClr val="000000"/>
                </a:solidFill>
                <a:cs typeface="Arial"/>
                <a:sym typeface="Arial"/>
              </a:rPr>
              <a:pPr defTabSz="1219170">
                <a:buClr>
                  <a:srgbClr val="000000"/>
                </a:buClr>
              </a:pPr>
              <a:t>‹#›</a:t>
            </a:fld>
            <a:endParaRPr lang="en" sz="1867" kern="0">
              <a:solidFill>
                <a:srgbClr val="000000"/>
              </a:solidFill>
              <a:cs typeface="Arial"/>
              <a:sym typeface="Arial"/>
            </a:endParaRPr>
          </a:p>
        </p:txBody>
      </p:sp>
      <p:sp>
        <p:nvSpPr>
          <p:cNvPr id="26" name="Google Shape;26;p3"/>
          <p:cNvSpPr/>
          <p:nvPr/>
        </p:nvSpPr>
        <p:spPr>
          <a:xfrm>
            <a:off x="3551830" y="-52986"/>
            <a:ext cx="8660257" cy="6926579"/>
          </a:xfrm>
          <a:custGeom>
            <a:avLst/>
            <a:gdLst/>
            <a:ahLst/>
            <a:cxnLst/>
            <a:rect l="l" t="t" r="r" b="b"/>
            <a:pathLst>
              <a:path w="8602905" h="6857999" extrusionOk="0">
                <a:moveTo>
                  <a:pt x="2646944" y="4643659"/>
                </a:moveTo>
                <a:cubicBezTo>
                  <a:pt x="5293889" y="4844563"/>
                  <a:pt x="6269259" y="1837203"/>
                  <a:pt x="5619019" y="292883"/>
                </a:cubicBezTo>
                <a:cubicBezTo>
                  <a:pt x="5578961" y="197760"/>
                  <a:pt x="5545857" y="99853"/>
                  <a:pt x="5519504" y="0"/>
                </a:cubicBezTo>
                <a:lnTo>
                  <a:pt x="8602905" y="0"/>
                </a:lnTo>
                <a:lnTo>
                  <a:pt x="8602905" y="6857999"/>
                </a:lnTo>
                <a:lnTo>
                  <a:pt x="91969" y="6857999"/>
                </a:lnTo>
                <a:cubicBezTo>
                  <a:pt x="91969" y="6857999"/>
                  <a:pt x="0" y="4442756"/>
                  <a:pt x="2646944" y="4643659"/>
                </a:cubicBezTo>
                <a:close/>
              </a:path>
            </a:pathLst>
          </a:custGeom>
          <a:solidFill>
            <a:schemeClr val="accent3"/>
          </a:solidFill>
          <a:ln>
            <a:no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TextBox 19">
            <a:extLst>
              <a:ext uri="{FF2B5EF4-FFF2-40B4-BE49-F238E27FC236}">
                <a16:creationId xmlns:a16="http://schemas.microsoft.com/office/drawing/2014/main" id="{823E994F-4FCF-4A9F-BB15-DF78F9F6B7A0}"/>
              </a:ext>
            </a:extLst>
          </p:cNvPr>
          <p:cNvSpPr txBox="1"/>
          <p:nvPr userDrawn="1"/>
        </p:nvSpPr>
        <p:spPr>
          <a:xfrm>
            <a:off x="3684663" y="6634701"/>
            <a:ext cx="1605064" cy="215444"/>
          </a:xfrm>
          <a:prstGeom prst="rect">
            <a:avLst/>
          </a:prstGeom>
          <a:noFill/>
        </p:spPr>
        <p:txBody>
          <a:bodyPr wrap="square" rtlCol="0">
            <a:spAutoFit/>
          </a:bodyPr>
          <a:lstStyle/>
          <a:p>
            <a:r>
              <a:rPr lang="en-US" sz="800">
                <a:solidFill>
                  <a:schemeClr val="bg2"/>
                </a:solidFill>
              </a:rPr>
              <a:t>FeistyForwarders_0968120672</a:t>
            </a:r>
          </a:p>
        </p:txBody>
      </p:sp>
      <p:sp>
        <p:nvSpPr>
          <p:cNvPr id="21" name="TextBox 20">
            <a:extLst>
              <a:ext uri="{FF2B5EF4-FFF2-40B4-BE49-F238E27FC236}">
                <a16:creationId xmlns:a16="http://schemas.microsoft.com/office/drawing/2014/main" id="{D49FDBB5-A5A6-4316-8393-3F5017974D4E}"/>
              </a:ext>
            </a:extLst>
          </p:cNvPr>
          <p:cNvSpPr txBox="1"/>
          <p:nvPr userDrawn="1"/>
        </p:nvSpPr>
        <p:spPr>
          <a:xfrm>
            <a:off x="4051885" y="5025030"/>
            <a:ext cx="7976326" cy="1717393"/>
          </a:xfrm>
          <a:prstGeom prst="rect">
            <a:avLst/>
          </a:prstGeom>
          <a:noFill/>
        </p:spPr>
        <p:txBody>
          <a:bodyPr wrap="square" rtlCol="0">
            <a:spAutoFit/>
          </a:bodyPr>
          <a:lstStyle/>
          <a:p>
            <a:pPr marL="0" marR="0" lvl="0" indent="0" algn="ctr" defTabSz="1219170" rtl="0" eaLnBrk="1" fontAlgn="auto" latinLnBrk="0" hangingPunct="1">
              <a:lnSpc>
                <a:spcPct val="110000"/>
              </a:lnSpc>
              <a:spcBef>
                <a:spcPts val="0"/>
              </a:spcBef>
              <a:spcAft>
                <a:spcPts val="0"/>
              </a:spcAft>
              <a:buClr>
                <a:srgbClr val="000000"/>
              </a:buClr>
              <a:buSzTx/>
              <a:buFont typeface="Arial"/>
              <a:buNone/>
              <a:tabLst/>
              <a:defRPr/>
            </a:pPr>
            <a:r>
              <a:rPr kumimoji="0" lang="vi-VN" sz="4800" b="1" i="0" u="none" strike="noStrike" kern="0" cap="none" spc="0" normalizeH="0" baseline="0" noProof="0">
                <a:ln w="19050">
                  <a:solidFill>
                    <a:srgbClr val="D43733"/>
                  </a:solidFill>
                  <a:prstDash val="solid"/>
                </a:ln>
                <a:solidFill>
                  <a:srgbClr val="FFFFFF"/>
                </a:solidFill>
                <a:effectLst>
                  <a:outerShdw blurRad="38100" dist="22860" dir="5400000" algn="tl" rotWithShape="0">
                    <a:srgbClr val="000000">
                      <a:alpha val="30000"/>
                    </a:srgbClr>
                  </a:outerShdw>
                </a:effectLst>
                <a:uLnTx/>
                <a:uFillTx/>
                <a:latin typeface="+mj-lt"/>
                <a:cs typeface="Arial"/>
                <a:sym typeface="Arial"/>
              </a:rPr>
              <a:t>KÍNH TRỌNG</a:t>
            </a:r>
            <a:r>
              <a:rPr kumimoji="0" lang="en-US" sz="4800" b="1" i="0" u="none" strike="noStrike" kern="0" cap="none" spc="0" normalizeH="0" baseline="0" noProof="0">
                <a:ln w="19050">
                  <a:solidFill>
                    <a:srgbClr val="D43733"/>
                  </a:solidFill>
                  <a:prstDash val="solid"/>
                </a:ln>
                <a:solidFill>
                  <a:srgbClr val="FFFFFF"/>
                </a:solidFill>
                <a:effectLst>
                  <a:outerShdw blurRad="38100" dist="22860" dir="5400000" algn="tl" rotWithShape="0">
                    <a:srgbClr val="000000">
                      <a:alpha val="30000"/>
                    </a:srgbClr>
                  </a:outerShdw>
                </a:effectLst>
                <a:uLnTx/>
                <a:uFillTx/>
                <a:latin typeface="+mj-lt"/>
                <a:cs typeface="Arial"/>
                <a:sym typeface="Arial"/>
              </a:rPr>
              <a:t> </a:t>
            </a:r>
            <a:r>
              <a:rPr kumimoji="0" lang="vi-VN" sz="4800" b="1" i="0" u="none" strike="noStrike" kern="0" cap="none" spc="0" normalizeH="0" baseline="0" noProof="0">
                <a:ln w="19050">
                  <a:solidFill>
                    <a:srgbClr val="D43733"/>
                  </a:solidFill>
                  <a:prstDash val="solid"/>
                </a:ln>
                <a:solidFill>
                  <a:srgbClr val="FFFFFF"/>
                </a:solidFill>
                <a:effectLst>
                  <a:outerShdw blurRad="38100" dist="22860" dir="5400000" algn="tl" rotWithShape="0">
                    <a:srgbClr val="000000">
                      <a:alpha val="30000"/>
                    </a:srgbClr>
                  </a:outerShdw>
                </a:effectLst>
                <a:uLnTx/>
                <a:uFillTx/>
                <a:latin typeface="+mj-lt"/>
                <a:cs typeface="Arial"/>
                <a:sym typeface="Arial"/>
              </a:rPr>
              <a:t>THẦY GIÁO, CÔ GIÁO VÀ YÊU QUÝ BẠN BÈ</a:t>
            </a:r>
          </a:p>
        </p:txBody>
      </p:sp>
      <p:sp>
        <p:nvSpPr>
          <p:cNvPr id="27" name="Google Shape;27;p3"/>
          <p:cNvSpPr/>
          <p:nvPr/>
        </p:nvSpPr>
        <p:spPr>
          <a:xfrm>
            <a:off x="-29737" y="0"/>
            <a:ext cx="4328489" cy="1696413"/>
          </a:xfrm>
          <a:custGeom>
            <a:avLst/>
            <a:gdLst>
              <a:gd name="connsiteX0" fmla="*/ 4299824 w 4299824"/>
              <a:gd name="connsiteY0" fmla="*/ 8383 h 2665592"/>
              <a:gd name="connsiteX1" fmla="*/ 1578789 w 4299824"/>
              <a:gd name="connsiteY1" fmla="*/ 586962 h 2665592"/>
              <a:gd name="connsiteX2" fmla="*/ 790955 w 4299824"/>
              <a:gd name="connsiteY2" fmla="*/ 1740259 h 2665592"/>
              <a:gd name="connsiteX3" fmla="*/ 0 w 4299824"/>
              <a:gd name="connsiteY3" fmla="*/ 2655315 h 2665592"/>
              <a:gd name="connsiteX4" fmla="*/ 0 w 4299824"/>
              <a:gd name="connsiteY4" fmla="*/ 0 h 2665592"/>
              <a:gd name="connsiteX5" fmla="*/ 4299824 w 4299824"/>
              <a:gd name="connsiteY5" fmla="*/ 8383 h 2665592"/>
              <a:gd name="connsiteX0" fmla="*/ 4299824 w 4299824"/>
              <a:gd name="connsiteY0" fmla="*/ 8383 h 2665592"/>
              <a:gd name="connsiteX1" fmla="*/ 2798326 w 4299824"/>
              <a:gd name="connsiteY1" fmla="*/ 863596 h 2665592"/>
              <a:gd name="connsiteX2" fmla="*/ 790955 w 4299824"/>
              <a:gd name="connsiteY2" fmla="*/ 1740259 h 2665592"/>
              <a:gd name="connsiteX3" fmla="*/ 0 w 4299824"/>
              <a:gd name="connsiteY3" fmla="*/ 2655315 h 2665592"/>
              <a:gd name="connsiteX4" fmla="*/ 0 w 4299824"/>
              <a:gd name="connsiteY4" fmla="*/ 0 h 2665592"/>
              <a:gd name="connsiteX5" fmla="*/ 4299824 w 4299824"/>
              <a:gd name="connsiteY5" fmla="*/ 8383 h 2665592"/>
              <a:gd name="connsiteX0" fmla="*/ 4299824 w 4299824"/>
              <a:gd name="connsiteY0" fmla="*/ 8383 h 1873529"/>
              <a:gd name="connsiteX1" fmla="*/ 2798326 w 4299824"/>
              <a:gd name="connsiteY1" fmla="*/ 863596 h 1873529"/>
              <a:gd name="connsiteX2" fmla="*/ 790955 w 4299824"/>
              <a:gd name="connsiteY2" fmla="*/ 1740259 h 1873529"/>
              <a:gd name="connsiteX3" fmla="*/ 0 w 4299824"/>
              <a:gd name="connsiteY3" fmla="*/ 1397889 h 1873529"/>
              <a:gd name="connsiteX4" fmla="*/ 0 w 4299824"/>
              <a:gd name="connsiteY4" fmla="*/ 0 h 1873529"/>
              <a:gd name="connsiteX5" fmla="*/ 4299824 w 4299824"/>
              <a:gd name="connsiteY5" fmla="*/ 8383 h 1873529"/>
              <a:gd name="connsiteX0" fmla="*/ 4299824 w 4299824"/>
              <a:gd name="connsiteY0" fmla="*/ 8383 h 1425294"/>
              <a:gd name="connsiteX1" fmla="*/ 2798326 w 4299824"/>
              <a:gd name="connsiteY1" fmla="*/ 863596 h 1425294"/>
              <a:gd name="connsiteX2" fmla="*/ 1211485 w 4299824"/>
              <a:gd name="connsiteY2" fmla="*/ 927124 h 1425294"/>
              <a:gd name="connsiteX3" fmla="*/ 0 w 4299824"/>
              <a:gd name="connsiteY3" fmla="*/ 1397889 h 1425294"/>
              <a:gd name="connsiteX4" fmla="*/ 0 w 4299824"/>
              <a:gd name="connsiteY4" fmla="*/ 0 h 1425294"/>
              <a:gd name="connsiteX5" fmla="*/ 4299824 w 4299824"/>
              <a:gd name="connsiteY5" fmla="*/ 8383 h 1425294"/>
              <a:gd name="connsiteX0" fmla="*/ 4299824 w 4299824"/>
              <a:gd name="connsiteY0" fmla="*/ 8383 h 1425294"/>
              <a:gd name="connsiteX1" fmla="*/ 3126339 w 4299824"/>
              <a:gd name="connsiteY1" fmla="*/ 830065 h 1425294"/>
              <a:gd name="connsiteX2" fmla="*/ 1211485 w 4299824"/>
              <a:gd name="connsiteY2" fmla="*/ 927124 h 1425294"/>
              <a:gd name="connsiteX3" fmla="*/ 0 w 4299824"/>
              <a:gd name="connsiteY3" fmla="*/ 1397889 h 1425294"/>
              <a:gd name="connsiteX4" fmla="*/ 0 w 4299824"/>
              <a:gd name="connsiteY4" fmla="*/ 0 h 1425294"/>
              <a:gd name="connsiteX5" fmla="*/ 4299824 w 4299824"/>
              <a:gd name="connsiteY5" fmla="*/ 8383 h 1425294"/>
              <a:gd name="connsiteX0" fmla="*/ 4299824 w 4299824"/>
              <a:gd name="connsiteY0" fmla="*/ 8383 h 1426105"/>
              <a:gd name="connsiteX1" fmla="*/ 3126339 w 4299824"/>
              <a:gd name="connsiteY1" fmla="*/ 830065 h 1426105"/>
              <a:gd name="connsiteX2" fmla="*/ 1329233 w 4299824"/>
              <a:gd name="connsiteY2" fmla="*/ 935506 h 1426105"/>
              <a:gd name="connsiteX3" fmla="*/ 0 w 4299824"/>
              <a:gd name="connsiteY3" fmla="*/ 1397889 h 1426105"/>
              <a:gd name="connsiteX4" fmla="*/ 0 w 4299824"/>
              <a:gd name="connsiteY4" fmla="*/ 0 h 1426105"/>
              <a:gd name="connsiteX5" fmla="*/ 4299824 w 4299824"/>
              <a:gd name="connsiteY5" fmla="*/ 8383 h 1426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99824" h="1426105" extrusionOk="0">
                <a:moveTo>
                  <a:pt x="4299824" y="8383"/>
                </a:moveTo>
                <a:cubicBezTo>
                  <a:pt x="4299824" y="8383"/>
                  <a:pt x="3621438" y="675544"/>
                  <a:pt x="3126339" y="830065"/>
                </a:cubicBezTo>
                <a:cubicBezTo>
                  <a:pt x="2631240" y="984586"/>
                  <a:pt x="1156873" y="526143"/>
                  <a:pt x="1329233" y="935506"/>
                </a:cubicBezTo>
                <a:cubicBezTo>
                  <a:pt x="1501604" y="1344870"/>
                  <a:pt x="652578" y="1494208"/>
                  <a:pt x="0" y="1397889"/>
                </a:cubicBezTo>
                <a:lnTo>
                  <a:pt x="0" y="0"/>
                </a:lnTo>
                <a:lnTo>
                  <a:pt x="4299824" y="8383"/>
                </a:lnTo>
                <a:close/>
              </a:path>
            </a:pathLst>
          </a:custGeom>
          <a:solidFill>
            <a:schemeClr val="accent3"/>
          </a:solidFill>
          <a:ln>
            <a:no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3"/>
          <p:cNvSpPr/>
          <p:nvPr/>
        </p:nvSpPr>
        <p:spPr>
          <a:xfrm>
            <a:off x="222521" y="1482254"/>
            <a:ext cx="269028" cy="269913"/>
          </a:xfrm>
          <a:custGeom>
            <a:avLst/>
            <a:gdLst/>
            <a:ahLst/>
            <a:cxnLst/>
            <a:rect l="l" t="t" r="r" b="b"/>
            <a:pathLst>
              <a:path w="269028" h="269017" extrusionOk="0">
                <a:moveTo>
                  <a:pt x="41190" y="93323"/>
                </a:moveTo>
                <a:lnTo>
                  <a:pt x="93323" y="93323"/>
                </a:lnTo>
                <a:lnTo>
                  <a:pt x="93323" y="41190"/>
                </a:lnTo>
                <a:cubicBezTo>
                  <a:pt x="93323" y="18436"/>
                  <a:pt x="111770" y="0"/>
                  <a:pt x="134514" y="0"/>
                </a:cubicBezTo>
                <a:cubicBezTo>
                  <a:pt x="157257" y="0"/>
                  <a:pt x="175704" y="18436"/>
                  <a:pt x="175704" y="41190"/>
                </a:cubicBezTo>
                <a:lnTo>
                  <a:pt x="175704" y="93323"/>
                </a:lnTo>
                <a:lnTo>
                  <a:pt x="227837" y="93323"/>
                </a:lnTo>
                <a:cubicBezTo>
                  <a:pt x="250581" y="93323"/>
                  <a:pt x="269028" y="111759"/>
                  <a:pt x="269028" y="134514"/>
                </a:cubicBezTo>
                <a:cubicBezTo>
                  <a:pt x="269028" y="157268"/>
                  <a:pt x="250581" y="175704"/>
                  <a:pt x="227837" y="175704"/>
                </a:cubicBezTo>
                <a:lnTo>
                  <a:pt x="175704" y="175704"/>
                </a:lnTo>
                <a:lnTo>
                  <a:pt x="175704" y="227816"/>
                </a:lnTo>
                <a:cubicBezTo>
                  <a:pt x="175704" y="250581"/>
                  <a:pt x="157257" y="269017"/>
                  <a:pt x="134514" y="269017"/>
                </a:cubicBezTo>
                <a:cubicBezTo>
                  <a:pt x="111770" y="269017"/>
                  <a:pt x="93323" y="250581"/>
                  <a:pt x="93323" y="227816"/>
                </a:cubicBezTo>
                <a:lnTo>
                  <a:pt x="93323" y="175704"/>
                </a:lnTo>
                <a:lnTo>
                  <a:pt x="41190" y="175704"/>
                </a:lnTo>
                <a:cubicBezTo>
                  <a:pt x="18446" y="175704"/>
                  <a:pt x="0" y="157268"/>
                  <a:pt x="0" y="134514"/>
                </a:cubicBezTo>
                <a:cubicBezTo>
                  <a:pt x="0" y="111759"/>
                  <a:pt x="18446" y="93323"/>
                  <a:pt x="41190" y="93323"/>
                </a:cubicBezTo>
                <a:close/>
              </a:path>
            </a:pathLst>
          </a:custGeom>
          <a:solidFill>
            <a:schemeClr val="accent2"/>
          </a:solidFill>
          <a:ln>
            <a:solidFill>
              <a:srgbClr val="C00000"/>
            </a:solid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3"/>
          <p:cNvSpPr/>
          <p:nvPr/>
        </p:nvSpPr>
        <p:spPr>
          <a:xfrm>
            <a:off x="6678923" y="5690705"/>
            <a:ext cx="269028" cy="269913"/>
          </a:xfrm>
          <a:custGeom>
            <a:avLst/>
            <a:gdLst/>
            <a:ahLst/>
            <a:cxnLst/>
            <a:rect l="l" t="t" r="r" b="b"/>
            <a:pathLst>
              <a:path w="269028" h="269017" extrusionOk="0">
                <a:moveTo>
                  <a:pt x="227837" y="93323"/>
                </a:moveTo>
                <a:lnTo>
                  <a:pt x="175704" y="93323"/>
                </a:lnTo>
                <a:lnTo>
                  <a:pt x="175704" y="41190"/>
                </a:lnTo>
                <a:cubicBezTo>
                  <a:pt x="175704" y="18436"/>
                  <a:pt x="157257" y="0"/>
                  <a:pt x="134514" y="0"/>
                </a:cubicBezTo>
                <a:cubicBezTo>
                  <a:pt x="111770" y="0"/>
                  <a:pt x="93323" y="18436"/>
                  <a:pt x="93323" y="41190"/>
                </a:cubicBezTo>
                <a:lnTo>
                  <a:pt x="93323" y="93323"/>
                </a:lnTo>
                <a:lnTo>
                  <a:pt x="41190" y="93323"/>
                </a:lnTo>
                <a:cubicBezTo>
                  <a:pt x="18446" y="93323"/>
                  <a:pt x="0" y="111759"/>
                  <a:pt x="0" y="134514"/>
                </a:cubicBezTo>
                <a:cubicBezTo>
                  <a:pt x="0" y="157268"/>
                  <a:pt x="18446" y="175704"/>
                  <a:pt x="41190" y="175704"/>
                </a:cubicBezTo>
                <a:lnTo>
                  <a:pt x="93323" y="175704"/>
                </a:lnTo>
                <a:lnTo>
                  <a:pt x="93323" y="227827"/>
                </a:lnTo>
                <a:cubicBezTo>
                  <a:pt x="93323" y="250581"/>
                  <a:pt x="111770" y="269017"/>
                  <a:pt x="134514" y="269017"/>
                </a:cubicBezTo>
                <a:cubicBezTo>
                  <a:pt x="157257" y="269017"/>
                  <a:pt x="175704" y="250581"/>
                  <a:pt x="175704" y="227827"/>
                </a:cubicBezTo>
                <a:lnTo>
                  <a:pt x="175704" y="175704"/>
                </a:lnTo>
                <a:lnTo>
                  <a:pt x="227837" y="175704"/>
                </a:lnTo>
                <a:cubicBezTo>
                  <a:pt x="250581" y="175704"/>
                  <a:pt x="269028" y="157268"/>
                  <a:pt x="269028" y="134514"/>
                </a:cubicBezTo>
                <a:cubicBezTo>
                  <a:pt x="269028" y="111759"/>
                  <a:pt x="250581" y="93323"/>
                  <a:pt x="227837" y="93323"/>
                </a:cubicBezTo>
                <a:close/>
              </a:path>
            </a:pathLst>
          </a:custGeom>
          <a:solidFill>
            <a:schemeClr val="accent2"/>
          </a:solidFill>
          <a:ln>
            <a:no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FFFFFF"/>
              </a:solidFill>
              <a:effectLst/>
              <a:uLnTx/>
              <a:uFillTx/>
              <a:latin typeface="Arial"/>
              <a:cs typeface="Arial"/>
              <a:sym typeface="Arial"/>
            </a:endParaRPr>
          </a:p>
        </p:txBody>
      </p:sp>
      <p:sp>
        <p:nvSpPr>
          <p:cNvPr id="30" name="Google Shape;30;p3"/>
          <p:cNvSpPr/>
          <p:nvPr/>
        </p:nvSpPr>
        <p:spPr>
          <a:xfrm>
            <a:off x="10659454" y="5555748"/>
            <a:ext cx="269028" cy="269913"/>
          </a:xfrm>
          <a:custGeom>
            <a:avLst/>
            <a:gdLst/>
            <a:ahLst/>
            <a:cxnLst/>
            <a:rect l="l" t="t" r="r" b="b"/>
            <a:pathLst>
              <a:path w="269028" h="269017" extrusionOk="0">
                <a:moveTo>
                  <a:pt x="227837" y="93323"/>
                </a:moveTo>
                <a:lnTo>
                  <a:pt x="175704" y="93323"/>
                </a:lnTo>
                <a:lnTo>
                  <a:pt x="175704" y="41190"/>
                </a:lnTo>
                <a:cubicBezTo>
                  <a:pt x="175704" y="18436"/>
                  <a:pt x="157257" y="0"/>
                  <a:pt x="134514" y="0"/>
                </a:cubicBezTo>
                <a:cubicBezTo>
                  <a:pt x="111770" y="0"/>
                  <a:pt x="93323" y="18436"/>
                  <a:pt x="93323" y="41190"/>
                </a:cubicBezTo>
                <a:lnTo>
                  <a:pt x="93323" y="93323"/>
                </a:lnTo>
                <a:lnTo>
                  <a:pt x="41190" y="93323"/>
                </a:lnTo>
                <a:cubicBezTo>
                  <a:pt x="18446" y="93323"/>
                  <a:pt x="0" y="111759"/>
                  <a:pt x="0" y="134514"/>
                </a:cubicBezTo>
                <a:cubicBezTo>
                  <a:pt x="0" y="157268"/>
                  <a:pt x="18446" y="175704"/>
                  <a:pt x="41190" y="175704"/>
                </a:cubicBezTo>
                <a:lnTo>
                  <a:pt x="93323" y="175704"/>
                </a:lnTo>
                <a:lnTo>
                  <a:pt x="93323" y="227827"/>
                </a:lnTo>
                <a:cubicBezTo>
                  <a:pt x="93323" y="250581"/>
                  <a:pt x="111770" y="269017"/>
                  <a:pt x="134514" y="269017"/>
                </a:cubicBezTo>
                <a:cubicBezTo>
                  <a:pt x="157257" y="269017"/>
                  <a:pt x="175704" y="250581"/>
                  <a:pt x="175704" y="227827"/>
                </a:cubicBezTo>
                <a:lnTo>
                  <a:pt x="175704" y="175704"/>
                </a:lnTo>
                <a:lnTo>
                  <a:pt x="227837" y="175704"/>
                </a:lnTo>
                <a:cubicBezTo>
                  <a:pt x="250581" y="175704"/>
                  <a:pt x="269028" y="157268"/>
                  <a:pt x="269028" y="134514"/>
                </a:cubicBezTo>
                <a:cubicBezTo>
                  <a:pt x="269028" y="111759"/>
                  <a:pt x="250581" y="93323"/>
                  <a:pt x="227837" y="93323"/>
                </a:cubicBezTo>
                <a:close/>
              </a:path>
            </a:pathLst>
          </a:custGeom>
          <a:solidFill>
            <a:schemeClr val="accent2"/>
          </a:solidFill>
          <a:ln>
            <a:no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FFFFFF"/>
              </a:solidFill>
              <a:effectLst/>
              <a:uLnTx/>
              <a:uFillTx/>
              <a:latin typeface="Arial"/>
              <a:cs typeface="Arial"/>
              <a:sym typeface="Arial"/>
            </a:endParaRPr>
          </a:p>
        </p:txBody>
      </p:sp>
      <p:sp>
        <p:nvSpPr>
          <p:cNvPr id="31" name="Google Shape;31;p3"/>
          <p:cNvSpPr/>
          <p:nvPr/>
        </p:nvSpPr>
        <p:spPr>
          <a:xfrm>
            <a:off x="2886979" y="546337"/>
            <a:ext cx="269028" cy="269913"/>
          </a:xfrm>
          <a:custGeom>
            <a:avLst/>
            <a:gdLst/>
            <a:ahLst/>
            <a:cxnLst/>
            <a:rect l="l" t="t" r="r" b="b"/>
            <a:pathLst>
              <a:path w="269028" h="269017" extrusionOk="0">
                <a:moveTo>
                  <a:pt x="227837" y="93323"/>
                </a:moveTo>
                <a:lnTo>
                  <a:pt x="175704" y="93323"/>
                </a:lnTo>
                <a:lnTo>
                  <a:pt x="175704" y="41190"/>
                </a:lnTo>
                <a:cubicBezTo>
                  <a:pt x="175704" y="18436"/>
                  <a:pt x="157257" y="0"/>
                  <a:pt x="134514" y="0"/>
                </a:cubicBezTo>
                <a:cubicBezTo>
                  <a:pt x="111770" y="0"/>
                  <a:pt x="93323" y="18436"/>
                  <a:pt x="93323" y="41190"/>
                </a:cubicBezTo>
                <a:lnTo>
                  <a:pt x="93323" y="93323"/>
                </a:lnTo>
                <a:lnTo>
                  <a:pt x="41190" y="93323"/>
                </a:lnTo>
                <a:cubicBezTo>
                  <a:pt x="18446" y="93323"/>
                  <a:pt x="0" y="111759"/>
                  <a:pt x="0" y="134514"/>
                </a:cubicBezTo>
                <a:cubicBezTo>
                  <a:pt x="0" y="157268"/>
                  <a:pt x="18446" y="175704"/>
                  <a:pt x="41190" y="175704"/>
                </a:cubicBezTo>
                <a:lnTo>
                  <a:pt x="93323" y="175704"/>
                </a:lnTo>
                <a:lnTo>
                  <a:pt x="93323" y="227827"/>
                </a:lnTo>
                <a:cubicBezTo>
                  <a:pt x="93323" y="250581"/>
                  <a:pt x="111770" y="269017"/>
                  <a:pt x="134514" y="269017"/>
                </a:cubicBezTo>
                <a:cubicBezTo>
                  <a:pt x="157257" y="269017"/>
                  <a:pt x="175704" y="250581"/>
                  <a:pt x="175704" y="227827"/>
                </a:cubicBezTo>
                <a:lnTo>
                  <a:pt x="175704" y="175704"/>
                </a:lnTo>
                <a:lnTo>
                  <a:pt x="227837" y="175704"/>
                </a:lnTo>
                <a:cubicBezTo>
                  <a:pt x="250570" y="175704"/>
                  <a:pt x="269028" y="157268"/>
                  <a:pt x="269028" y="134514"/>
                </a:cubicBezTo>
                <a:cubicBezTo>
                  <a:pt x="269028" y="111759"/>
                  <a:pt x="250570" y="93323"/>
                  <a:pt x="227837" y="93323"/>
                </a:cubicBezTo>
                <a:close/>
              </a:path>
            </a:pathLst>
          </a:custGeom>
          <a:solidFill>
            <a:schemeClr val="accent2"/>
          </a:solidFill>
          <a:ln>
            <a:solidFill>
              <a:srgbClr val="C00000"/>
            </a:solid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 name="Google Shape;32;p3"/>
          <p:cNvSpPr/>
          <p:nvPr/>
        </p:nvSpPr>
        <p:spPr>
          <a:xfrm>
            <a:off x="6945786" y="546337"/>
            <a:ext cx="269028" cy="269913"/>
          </a:xfrm>
          <a:custGeom>
            <a:avLst/>
            <a:gdLst/>
            <a:ahLst/>
            <a:cxnLst/>
            <a:rect l="l" t="t" r="r" b="b"/>
            <a:pathLst>
              <a:path w="269028" h="269017" extrusionOk="0">
                <a:moveTo>
                  <a:pt x="227837" y="93323"/>
                </a:moveTo>
                <a:lnTo>
                  <a:pt x="175704" y="93323"/>
                </a:lnTo>
                <a:lnTo>
                  <a:pt x="175704" y="41190"/>
                </a:lnTo>
                <a:cubicBezTo>
                  <a:pt x="175704" y="18436"/>
                  <a:pt x="157257" y="0"/>
                  <a:pt x="134514" y="0"/>
                </a:cubicBezTo>
                <a:cubicBezTo>
                  <a:pt x="111770" y="0"/>
                  <a:pt x="93323" y="18436"/>
                  <a:pt x="93323" y="41190"/>
                </a:cubicBezTo>
                <a:lnTo>
                  <a:pt x="93323" y="93323"/>
                </a:lnTo>
                <a:lnTo>
                  <a:pt x="41190" y="93323"/>
                </a:lnTo>
                <a:cubicBezTo>
                  <a:pt x="18446" y="93323"/>
                  <a:pt x="0" y="111759"/>
                  <a:pt x="0" y="134514"/>
                </a:cubicBezTo>
                <a:cubicBezTo>
                  <a:pt x="0" y="157268"/>
                  <a:pt x="18446" y="175704"/>
                  <a:pt x="41190" y="175704"/>
                </a:cubicBezTo>
                <a:lnTo>
                  <a:pt x="93323" y="175704"/>
                </a:lnTo>
                <a:lnTo>
                  <a:pt x="93323" y="227827"/>
                </a:lnTo>
                <a:cubicBezTo>
                  <a:pt x="93323" y="250581"/>
                  <a:pt x="111770" y="269017"/>
                  <a:pt x="134514" y="269017"/>
                </a:cubicBezTo>
                <a:cubicBezTo>
                  <a:pt x="157257" y="269017"/>
                  <a:pt x="175704" y="250581"/>
                  <a:pt x="175704" y="227827"/>
                </a:cubicBezTo>
                <a:lnTo>
                  <a:pt x="175704" y="175704"/>
                </a:lnTo>
                <a:lnTo>
                  <a:pt x="227837" y="175704"/>
                </a:lnTo>
                <a:cubicBezTo>
                  <a:pt x="250581" y="175704"/>
                  <a:pt x="269028" y="157268"/>
                  <a:pt x="269028" y="134514"/>
                </a:cubicBezTo>
                <a:cubicBezTo>
                  <a:pt x="269028" y="111759"/>
                  <a:pt x="250581" y="93323"/>
                  <a:pt x="227837" y="93323"/>
                </a:cubicBezTo>
                <a:close/>
              </a:path>
            </a:pathLst>
          </a:custGeom>
          <a:solidFill>
            <a:schemeClr val="accent2"/>
          </a:solidFill>
          <a:ln>
            <a:solidFill>
              <a:srgbClr val="C00000"/>
            </a:solid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 name="Google Shape;33;p3"/>
          <p:cNvSpPr/>
          <p:nvPr/>
        </p:nvSpPr>
        <p:spPr>
          <a:xfrm>
            <a:off x="476872" y="4295305"/>
            <a:ext cx="340877" cy="214569"/>
          </a:xfrm>
          <a:custGeom>
            <a:avLst/>
            <a:gdLst/>
            <a:ahLst/>
            <a:cxnLst/>
            <a:rect l="l" t="t" r="r" b="b"/>
            <a:pathLst>
              <a:path w="340878" h="213857" extrusionOk="0">
                <a:moveTo>
                  <a:pt x="0" y="147383"/>
                </a:moveTo>
                <a:cubicBezTo>
                  <a:pt x="0" y="114702"/>
                  <a:pt x="23706" y="87460"/>
                  <a:pt x="54821" y="81957"/>
                </a:cubicBezTo>
                <a:cubicBezTo>
                  <a:pt x="66082" y="34692"/>
                  <a:pt x="108510" y="0"/>
                  <a:pt x="158834" y="0"/>
                </a:cubicBezTo>
                <a:cubicBezTo>
                  <a:pt x="193749" y="0"/>
                  <a:pt x="225710" y="16668"/>
                  <a:pt x="245617" y="44428"/>
                </a:cubicBezTo>
                <a:cubicBezTo>
                  <a:pt x="249015" y="44005"/>
                  <a:pt x="252423" y="43793"/>
                  <a:pt x="255852" y="43793"/>
                </a:cubicBezTo>
                <a:cubicBezTo>
                  <a:pt x="302736" y="43793"/>
                  <a:pt x="340878" y="81946"/>
                  <a:pt x="340878" y="128820"/>
                </a:cubicBezTo>
                <a:cubicBezTo>
                  <a:pt x="340878" y="175704"/>
                  <a:pt x="302736" y="213857"/>
                  <a:pt x="255852" y="213857"/>
                </a:cubicBezTo>
                <a:lnTo>
                  <a:pt x="66463" y="213857"/>
                </a:lnTo>
                <a:cubicBezTo>
                  <a:pt x="29813" y="213857"/>
                  <a:pt x="0" y="184033"/>
                  <a:pt x="0" y="147383"/>
                </a:cubicBezTo>
                <a:close/>
                <a:moveTo>
                  <a:pt x="242188" y="88413"/>
                </a:moveTo>
                <a:lnTo>
                  <a:pt x="224800" y="94276"/>
                </a:lnTo>
                <a:lnTo>
                  <a:pt x="216534" y="77893"/>
                </a:lnTo>
                <a:cubicBezTo>
                  <a:pt x="205464" y="55954"/>
                  <a:pt x="183356" y="42333"/>
                  <a:pt x="158834" y="42333"/>
                </a:cubicBezTo>
                <a:cubicBezTo>
                  <a:pt x="124354" y="42333"/>
                  <a:pt x="96011" y="69278"/>
                  <a:pt x="94318" y="103684"/>
                </a:cubicBezTo>
                <a:lnTo>
                  <a:pt x="93165" y="127052"/>
                </a:lnTo>
                <a:lnTo>
                  <a:pt x="70019" y="123570"/>
                </a:lnTo>
                <a:cubicBezTo>
                  <a:pt x="68865" y="123401"/>
                  <a:pt x="67680" y="123264"/>
                  <a:pt x="66463" y="123264"/>
                </a:cubicBezTo>
                <a:cubicBezTo>
                  <a:pt x="53160" y="123264"/>
                  <a:pt x="42333" y="134080"/>
                  <a:pt x="42333" y="147383"/>
                </a:cubicBezTo>
                <a:cubicBezTo>
                  <a:pt x="42333" y="160697"/>
                  <a:pt x="53160" y="171524"/>
                  <a:pt x="66463" y="171524"/>
                </a:cubicBezTo>
                <a:lnTo>
                  <a:pt x="255852" y="171524"/>
                </a:lnTo>
                <a:cubicBezTo>
                  <a:pt x="279389" y="171524"/>
                  <a:pt x="298545" y="152368"/>
                  <a:pt x="298545" y="128820"/>
                </a:cubicBezTo>
                <a:cubicBezTo>
                  <a:pt x="298545" y="105282"/>
                  <a:pt x="279389" y="86127"/>
                  <a:pt x="255852" y="86127"/>
                </a:cubicBezTo>
                <a:cubicBezTo>
                  <a:pt x="251280" y="86127"/>
                  <a:pt x="246686" y="86889"/>
                  <a:pt x="242188" y="88413"/>
                </a:cubicBezTo>
                <a:close/>
              </a:path>
            </a:pathLst>
          </a:custGeom>
          <a:solidFill>
            <a:schemeClr val="accent2"/>
          </a:solidFill>
          <a:ln>
            <a:solidFill>
              <a:srgbClr val="C00000"/>
            </a:solid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 name="Google Shape;34;p3"/>
          <p:cNvSpPr/>
          <p:nvPr/>
        </p:nvSpPr>
        <p:spPr>
          <a:xfrm>
            <a:off x="9437727" y="5960618"/>
            <a:ext cx="392493" cy="247063"/>
          </a:xfrm>
          <a:custGeom>
            <a:avLst/>
            <a:gdLst/>
            <a:ahLst/>
            <a:cxnLst/>
            <a:rect l="l" t="t" r="r" b="b"/>
            <a:pathLst>
              <a:path w="392493" h="246242" extrusionOk="0">
                <a:moveTo>
                  <a:pt x="0" y="169714"/>
                </a:moveTo>
                <a:cubicBezTo>
                  <a:pt x="0" y="132079"/>
                  <a:pt x="27294" y="100710"/>
                  <a:pt x="63129" y="94371"/>
                </a:cubicBezTo>
                <a:cubicBezTo>
                  <a:pt x="76094" y="39952"/>
                  <a:pt x="124936" y="0"/>
                  <a:pt x="182890" y="0"/>
                </a:cubicBezTo>
                <a:cubicBezTo>
                  <a:pt x="223086" y="0"/>
                  <a:pt x="259884" y="19198"/>
                  <a:pt x="282807" y="51159"/>
                </a:cubicBezTo>
                <a:cubicBezTo>
                  <a:pt x="286723" y="50672"/>
                  <a:pt x="290650" y="50440"/>
                  <a:pt x="294587" y="50440"/>
                </a:cubicBezTo>
                <a:cubicBezTo>
                  <a:pt x="348572" y="50440"/>
                  <a:pt x="392493" y="94360"/>
                  <a:pt x="392493" y="148335"/>
                </a:cubicBezTo>
                <a:cubicBezTo>
                  <a:pt x="392493" y="202321"/>
                  <a:pt x="348572" y="246242"/>
                  <a:pt x="294587" y="246242"/>
                </a:cubicBezTo>
                <a:lnTo>
                  <a:pt x="76528" y="246242"/>
                </a:lnTo>
                <a:cubicBezTo>
                  <a:pt x="34332" y="246242"/>
                  <a:pt x="0" y="211910"/>
                  <a:pt x="0" y="169714"/>
                </a:cubicBezTo>
                <a:close/>
                <a:moveTo>
                  <a:pt x="278860" y="101811"/>
                </a:moveTo>
                <a:lnTo>
                  <a:pt x="258847" y="108553"/>
                </a:lnTo>
                <a:lnTo>
                  <a:pt x="249322" y="89693"/>
                </a:lnTo>
                <a:cubicBezTo>
                  <a:pt x="236579" y="64431"/>
                  <a:pt x="211126" y="48746"/>
                  <a:pt x="182890" y="48746"/>
                </a:cubicBezTo>
                <a:cubicBezTo>
                  <a:pt x="143181" y="48746"/>
                  <a:pt x="110553" y="79777"/>
                  <a:pt x="108595" y="119401"/>
                </a:cubicBezTo>
                <a:lnTo>
                  <a:pt x="107283" y="146303"/>
                </a:lnTo>
                <a:lnTo>
                  <a:pt x="80623" y="142292"/>
                </a:lnTo>
                <a:cubicBezTo>
                  <a:pt x="79290" y="142091"/>
                  <a:pt x="77925" y="141943"/>
                  <a:pt x="76528" y="141943"/>
                </a:cubicBezTo>
                <a:cubicBezTo>
                  <a:pt x="61213" y="141943"/>
                  <a:pt x="48746" y="154400"/>
                  <a:pt x="48746" y="169714"/>
                </a:cubicBezTo>
                <a:cubicBezTo>
                  <a:pt x="48746" y="185038"/>
                  <a:pt x="61213" y="197506"/>
                  <a:pt x="76528" y="197506"/>
                </a:cubicBezTo>
                <a:lnTo>
                  <a:pt x="294587" y="197506"/>
                </a:lnTo>
                <a:cubicBezTo>
                  <a:pt x="321690" y="197506"/>
                  <a:pt x="343746" y="175450"/>
                  <a:pt x="343746" y="148335"/>
                </a:cubicBezTo>
                <a:cubicBezTo>
                  <a:pt x="343746" y="121232"/>
                  <a:pt x="321690" y="99176"/>
                  <a:pt x="294587" y="99176"/>
                </a:cubicBezTo>
                <a:cubicBezTo>
                  <a:pt x="289337" y="99176"/>
                  <a:pt x="284046" y="100054"/>
                  <a:pt x="278860" y="101811"/>
                </a:cubicBezTo>
                <a:close/>
              </a:path>
            </a:pathLst>
          </a:custGeom>
          <a:solidFill>
            <a:schemeClr val="accent2"/>
          </a:solidFill>
          <a:ln>
            <a:no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FFFFFF"/>
              </a:solidFill>
              <a:effectLst/>
              <a:uLnTx/>
              <a:uFillTx/>
              <a:latin typeface="Arial"/>
              <a:cs typeface="Arial"/>
              <a:sym typeface="Arial"/>
            </a:endParaRPr>
          </a:p>
        </p:txBody>
      </p:sp>
      <p:sp>
        <p:nvSpPr>
          <p:cNvPr id="35" name="Google Shape;35;p3"/>
          <p:cNvSpPr/>
          <p:nvPr/>
        </p:nvSpPr>
        <p:spPr>
          <a:xfrm>
            <a:off x="11010573" y="3125451"/>
            <a:ext cx="392483" cy="247063"/>
          </a:xfrm>
          <a:custGeom>
            <a:avLst/>
            <a:gdLst/>
            <a:ahLst/>
            <a:cxnLst/>
            <a:rect l="l" t="t" r="r" b="b"/>
            <a:pathLst>
              <a:path w="392482" h="246242" extrusionOk="0">
                <a:moveTo>
                  <a:pt x="0" y="169714"/>
                </a:moveTo>
                <a:cubicBezTo>
                  <a:pt x="0" y="132079"/>
                  <a:pt x="27294" y="100710"/>
                  <a:pt x="63129" y="94371"/>
                </a:cubicBezTo>
                <a:cubicBezTo>
                  <a:pt x="76094" y="39952"/>
                  <a:pt x="124936" y="0"/>
                  <a:pt x="182879" y="0"/>
                </a:cubicBezTo>
                <a:cubicBezTo>
                  <a:pt x="223086" y="0"/>
                  <a:pt x="259884" y="19198"/>
                  <a:pt x="282807" y="51159"/>
                </a:cubicBezTo>
                <a:cubicBezTo>
                  <a:pt x="286723" y="50672"/>
                  <a:pt x="290639" y="50440"/>
                  <a:pt x="294587" y="50440"/>
                </a:cubicBezTo>
                <a:cubicBezTo>
                  <a:pt x="348572" y="50440"/>
                  <a:pt x="392482" y="94360"/>
                  <a:pt x="392482" y="148335"/>
                </a:cubicBezTo>
                <a:cubicBezTo>
                  <a:pt x="392482" y="202321"/>
                  <a:pt x="348572" y="246242"/>
                  <a:pt x="294587" y="246242"/>
                </a:cubicBezTo>
                <a:lnTo>
                  <a:pt x="76528" y="246242"/>
                </a:lnTo>
                <a:cubicBezTo>
                  <a:pt x="34332" y="246242"/>
                  <a:pt x="0" y="211910"/>
                  <a:pt x="0" y="169714"/>
                </a:cubicBezTo>
                <a:close/>
                <a:moveTo>
                  <a:pt x="278860" y="101811"/>
                </a:moveTo>
                <a:lnTo>
                  <a:pt x="258836" y="108553"/>
                </a:lnTo>
                <a:lnTo>
                  <a:pt x="249322" y="89693"/>
                </a:lnTo>
                <a:cubicBezTo>
                  <a:pt x="236579" y="64431"/>
                  <a:pt x="211126" y="48746"/>
                  <a:pt x="182879" y="48746"/>
                </a:cubicBezTo>
                <a:cubicBezTo>
                  <a:pt x="143181" y="48746"/>
                  <a:pt x="110542" y="79777"/>
                  <a:pt x="108595" y="119401"/>
                </a:cubicBezTo>
                <a:lnTo>
                  <a:pt x="107272" y="146303"/>
                </a:lnTo>
                <a:lnTo>
                  <a:pt x="80623" y="142292"/>
                </a:lnTo>
                <a:cubicBezTo>
                  <a:pt x="79290" y="142091"/>
                  <a:pt x="77925" y="141943"/>
                  <a:pt x="76528" y="141943"/>
                </a:cubicBezTo>
                <a:cubicBezTo>
                  <a:pt x="61213" y="141943"/>
                  <a:pt x="48746" y="154400"/>
                  <a:pt x="48746" y="169714"/>
                </a:cubicBezTo>
                <a:cubicBezTo>
                  <a:pt x="48746" y="185038"/>
                  <a:pt x="61213" y="197506"/>
                  <a:pt x="76528" y="197506"/>
                </a:cubicBezTo>
                <a:lnTo>
                  <a:pt x="294587" y="197506"/>
                </a:lnTo>
                <a:cubicBezTo>
                  <a:pt x="321690" y="197506"/>
                  <a:pt x="343746" y="175450"/>
                  <a:pt x="343746" y="148335"/>
                </a:cubicBezTo>
                <a:cubicBezTo>
                  <a:pt x="343746" y="121232"/>
                  <a:pt x="321690" y="99176"/>
                  <a:pt x="294587" y="99176"/>
                </a:cubicBezTo>
                <a:cubicBezTo>
                  <a:pt x="289327" y="99176"/>
                  <a:pt x="284035" y="100054"/>
                  <a:pt x="278860" y="101811"/>
                </a:cubicBezTo>
                <a:close/>
              </a:path>
            </a:pathLst>
          </a:custGeom>
          <a:solidFill>
            <a:schemeClr val="accent2"/>
          </a:solidFill>
          <a:ln>
            <a:no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FFFFFF"/>
              </a:solidFill>
              <a:effectLst/>
              <a:uLnTx/>
              <a:uFillTx/>
              <a:latin typeface="Arial"/>
              <a:cs typeface="Arial"/>
              <a:sym typeface="Arial"/>
            </a:endParaRPr>
          </a:p>
        </p:txBody>
      </p:sp>
      <p:sp>
        <p:nvSpPr>
          <p:cNvPr id="36" name="Google Shape;36;p3"/>
          <p:cNvSpPr/>
          <p:nvPr/>
        </p:nvSpPr>
        <p:spPr>
          <a:xfrm>
            <a:off x="3714427" y="103878"/>
            <a:ext cx="584325" cy="367828"/>
          </a:xfrm>
          <a:custGeom>
            <a:avLst/>
            <a:gdLst/>
            <a:ahLst/>
            <a:cxnLst/>
            <a:rect l="l" t="t" r="r" b="b"/>
            <a:pathLst>
              <a:path w="584326" h="366606" extrusionOk="0">
                <a:moveTo>
                  <a:pt x="0" y="220842"/>
                </a:moveTo>
                <a:cubicBezTo>
                  <a:pt x="0" y="140483"/>
                  <a:pt x="65404" y="75088"/>
                  <a:pt x="145764" y="75088"/>
                </a:cubicBezTo>
                <a:cubicBezTo>
                  <a:pt x="151627" y="75088"/>
                  <a:pt x="157469" y="75437"/>
                  <a:pt x="163300" y="76168"/>
                </a:cubicBezTo>
                <a:cubicBezTo>
                  <a:pt x="197410" y="28596"/>
                  <a:pt x="252190" y="0"/>
                  <a:pt x="312049" y="0"/>
                </a:cubicBezTo>
                <a:cubicBezTo>
                  <a:pt x="398335" y="0"/>
                  <a:pt x="471042" y="59478"/>
                  <a:pt x="490336" y="140493"/>
                </a:cubicBezTo>
                <a:cubicBezTo>
                  <a:pt x="543686" y="149955"/>
                  <a:pt x="584326" y="196659"/>
                  <a:pt x="584326" y="252666"/>
                </a:cubicBezTo>
                <a:cubicBezTo>
                  <a:pt x="584326" y="315489"/>
                  <a:pt x="533209" y="366606"/>
                  <a:pt x="470386" y="366606"/>
                </a:cubicBezTo>
                <a:lnTo>
                  <a:pt x="145764" y="366606"/>
                </a:lnTo>
                <a:cubicBezTo>
                  <a:pt x="65404" y="366606"/>
                  <a:pt x="0" y="301212"/>
                  <a:pt x="0" y="220842"/>
                </a:cubicBezTo>
                <a:close/>
                <a:moveTo>
                  <a:pt x="464311" y="211846"/>
                </a:moveTo>
                <a:lnTo>
                  <a:pt x="424624" y="217826"/>
                </a:lnTo>
                <a:lnTo>
                  <a:pt x="422645" y="177757"/>
                </a:lnTo>
                <a:cubicBezTo>
                  <a:pt x="419756" y="118776"/>
                  <a:pt x="371178" y="72569"/>
                  <a:pt x="312049" y="72569"/>
                </a:cubicBezTo>
                <a:cubicBezTo>
                  <a:pt x="270012" y="72569"/>
                  <a:pt x="232113" y="95916"/>
                  <a:pt x="213158" y="133519"/>
                </a:cubicBezTo>
                <a:lnTo>
                  <a:pt x="198987" y="161596"/>
                </a:lnTo>
                <a:lnTo>
                  <a:pt x="169185" y="151574"/>
                </a:lnTo>
                <a:cubicBezTo>
                  <a:pt x="161459" y="148970"/>
                  <a:pt x="153574" y="147658"/>
                  <a:pt x="145764" y="147658"/>
                </a:cubicBezTo>
                <a:cubicBezTo>
                  <a:pt x="105399" y="147658"/>
                  <a:pt x="72569" y="180488"/>
                  <a:pt x="72569" y="220842"/>
                </a:cubicBezTo>
                <a:cubicBezTo>
                  <a:pt x="72569" y="261207"/>
                  <a:pt x="105399" y="294036"/>
                  <a:pt x="145764" y="294036"/>
                </a:cubicBezTo>
                <a:lnTo>
                  <a:pt x="470386" y="294036"/>
                </a:lnTo>
                <a:cubicBezTo>
                  <a:pt x="493204" y="294036"/>
                  <a:pt x="511757" y="275484"/>
                  <a:pt x="511757" y="252666"/>
                </a:cubicBezTo>
                <a:cubicBezTo>
                  <a:pt x="511757" y="229859"/>
                  <a:pt x="493204" y="211317"/>
                  <a:pt x="470386" y="211317"/>
                </a:cubicBezTo>
                <a:cubicBezTo>
                  <a:pt x="468312" y="211317"/>
                  <a:pt x="466291" y="211539"/>
                  <a:pt x="464311" y="211846"/>
                </a:cubicBezTo>
                <a:close/>
              </a:path>
            </a:pathLst>
          </a:custGeom>
          <a:solidFill>
            <a:schemeClr val="accent2"/>
          </a:solidFill>
          <a:ln>
            <a:solidFill>
              <a:srgbClr val="C00000"/>
            </a:solid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3"/>
          <p:cNvSpPr/>
          <p:nvPr/>
        </p:nvSpPr>
        <p:spPr>
          <a:xfrm>
            <a:off x="2410402" y="6266196"/>
            <a:ext cx="269028" cy="269913"/>
          </a:xfrm>
          <a:custGeom>
            <a:avLst/>
            <a:gdLst/>
            <a:ahLst/>
            <a:cxnLst/>
            <a:rect l="l" t="t" r="r" b="b"/>
            <a:pathLst>
              <a:path w="269028" h="269017" extrusionOk="0">
                <a:moveTo>
                  <a:pt x="227837" y="93323"/>
                </a:moveTo>
                <a:lnTo>
                  <a:pt x="175704" y="93323"/>
                </a:lnTo>
                <a:lnTo>
                  <a:pt x="175704" y="41190"/>
                </a:lnTo>
                <a:cubicBezTo>
                  <a:pt x="175704" y="18436"/>
                  <a:pt x="157257" y="0"/>
                  <a:pt x="134514" y="0"/>
                </a:cubicBezTo>
                <a:cubicBezTo>
                  <a:pt x="111770" y="0"/>
                  <a:pt x="93323" y="18436"/>
                  <a:pt x="93323" y="41190"/>
                </a:cubicBezTo>
                <a:lnTo>
                  <a:pt x="93323" y="93323"/>
                </a:lnTo>
                <a:lnTo>
                  <a:pt x="41190" y="93323"/>
                </a:lnTo>
                <a:cubicBezTo>
                  <a:pt x="18446" y="93323"/>
                  <a:pt x="0" y="111759"/>
                  <a:pt x="0" y="134514"/>
                </a:cubicBezTo>
                <a:cubicBezTo>
                  <a:pt x="0" y="157268"/>
                  <a:pt x="18446" y="175704"/>
                  <a:pt x="41190" y="175704"/>
                </a:cubicBezTo>
                <a:lnTo>
                  <a:pt x="93323" y="175704"/>
                </a:lnTo>
                <a:lnTo>
                  <a:pt x="93323" y="227827"/>
                </a:lnTo>
                <a:cubicBezTo>
                  <a:pt x="93323" y="250581"/>
                  <a:pt x="111770" y="269017"/>
                  <a:pt x="134514" y="269017"/>
                </a:cubicBezTo>
                <a:cubicBezTo>
                  <a:pt x="157257" y="269017"/>
                  <a:pt x="175704" y="250581"/>
                  <a:pt x="175704" y="227827"/>
                </a:cubicBezTo>
                <a:lnTo>
                  <a:pt x="175704" y="175704"/>
                </a:lnTo>
                <a:lnTo>
                  <a:pt x="227837" y="175704"/>
                </a:lnTo>
                <a:cubicBezTo>
                  <a:pt x="250581" y="175704"/>
                  <a:pt x="269028" y="157268"/>
                  <a:pt x="269028" y="134514"/>
                </a:cubicBezTo>
                <a:cubicBezTo>
                  <a:pt x="269028" y="111759"/>
                  <a:pt x="250581" y="93323"/>
                  <a:pt x="227837" y="93323"/>
                </a:cubicBezTo>
                <a:close/>
              </a:path>
            </a:pathLst>
          </a:custGeom>
          <a:solidFill>
            <a:schemeClr val="accent2"/>
          </a:solidFill>
          <a:ln>
            <a:solidFill>
              <a:srgbClr val="C00000"/>
            </a:solid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3"/>
          <p:cNvSpPr/>
          <p:nvPr/>
        </p:nvSpPr>
        <p:spPr>
          <a:xfrm>
            <a:off x="4178295" y="6266196"/>
            <a:ext cx="340877" cy="214569"/>
          </a:xfrm>
          <a:custGeom>
            <a:avLst/>
            <a:gdLst/>
            <a:ahLst/>
            <a:cxnLst/>
            <a:rect l="l" t="t" r="r" b="b"/>
            <a:pathLst>
              <a:path w="340878" h="213857" extrusionOk="0">
                <a:moveTo>
                  <a:pt x="0" y="147383"/>
                </a:moveTo>
                <a:cubicBezTo>
                  <a:pt x="0" y="114702"/>
                  <a:pt x="23706" y="87460"/>
                  <a:pt x="54821" y="81957"/>
                </a:cubicBezTo>
                <a:cubicBezTo>
                  <a:pt x="66082" y="34692"/>
                  <a:pt x="108510" y="0"/>
                  <a:pt x="158834" y="0"/>
                </a:cubicBezTo>
                <a:cubicBezTo>
                  <a:pt x="193749" y="0"/>
                  <a:pt x="225710" y="16668"/>
                  <a:pt x="245617" y="44428"/>
                </a:cubicBezTo>
                <a:cubicBezTo>
                  <a:pt x="249015" y="44005"/>
                  <a:pt x="252423" y="43793"/>
                  <a:pt x="255852" y="43793"/>
                </a:cubicBezTo>
                <a:cubicBezTo>
                  <a:pt x="302736" y="43793"/>
                  <a:pt x="340878" y="81946"/>
                  <a:pt x="340878" y="128820"/>
                </a:cubicBezTo>
                <a:cubicBezTo>
                  <a:pt x="340878" y="175704"/>
                  <a:pt x="302736" y="213857"/>
                  <a:pt x="255852" y="213857"/>
                </a:cubicBezTo>
                <a:lnTo>
                  <a:pt x="66463" y="213857"/>
                </a:lnTo>
                <a:cubicBezTo>
                  <a:pt x="29813" y="213857"/>
                  <a:pt x="0" y="184033"/>
                  <a:pt x="0" y="147383"/>
                </a:cubicBezTo>
                <a:close/>
                <a:moveTo>
                  <a:pt x="242188" y="88413"/>
                </a:moveTo>
                <a:lnTo>
                  <a:pt x="224800" y="94276"/>
                </a:lnTo>
                <a:lnTo>
                  <a:pt x="216534" y="77893"/>
                </a:lnTo>
                <a:cubicBezTo>
                  <a:pt x="205464" y="55954"/>
                  <a:pt x="183356" y="42333"/>
                  <a:pt x="158834" y="42333"/>
                </a:cubicBezTo>
                <a:cubicBezTo>
                  <a:pt x="124354" y="42333"/>
                  <a:pt x="96011" y="69278"/>
                  <a:pt x="94318" y="103684"/>
                </a:cubicBezTo>
                <a:lnTo>
                  <a:pt x="93165" y="127052"/>
                </a:lnTo>
                <a:lnTo>
                  <a:pt x="70019" y="123570"/>
                </a:lnTo>
                <a:cubicBezTo>
                  <a:pt x="68865" y="123401"/>
                  <a:pt x="67680" y="123264"/>
                  <a:pt x="66463" y="123264"/>
                </a:cubicBezTo>
                <a:cubicBezTo>
                  <a:pt x="53160" y="123264"/>
                  <a:pt x="42333" y="134080"/>
                  <a:pt x="42333" y="147383"/>
                </a:cubicBezTo>
                <a:cubicBezTo>
                  <a:pt x="42333" y="160697"/>
                  <a:pt x="53160" y="171524"/>
                  <a:pt x="66463" y="171524"/>
                </a:cubicBezTo>
                <a:lnTo>
                  <a:pt x="255852" y="171524"/>
                </a:lnTo>
                <a:cubicBezTo>
                  <a:pt x="279389" y="171524"/>
                  <a:pt x="298545" y="152368"/>
                  <a:pt x="298545" y="128820"/>
                </a:cubicBezTo>
                <a:cubicBezTo>
                  <a:pt x="298545" y="105282"/>
                  <a:pt x="279389" y="86127"/>
                  <a:pt x="255852" y="86127"/>
                </a:cubicBezTo>
                <a:cubicBezTo>
                  <a:pt x="251280" y="86127"/>
                  <a:pt x="246686" y="86889"/>
                  <a:pt x="242188" y="88413"/>
                </a:cubicBezTo>
                <a:close/>
              </a:path>
            </a:pathLst>
          </a:custGeom>
          <a:solidFill>
            <a:schemeClr val="accent2"/>
          </a:solidFill>
          <a:ln>
            <a:noFill/>
          </a:ln>
        </p:spPr>
        <p:txBody>
          <a:bodyPr spcFirstLastPara="1" wrap="square" lIns="91533" tIns="45767" rIns="91533" bIns="45767"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 name="TextBox 1">
            <a:extLst>
              <a:ext uri="{FF2B5EF4-FFF2-40B4-BE49-F238E27FC236}">
                <a16:creationId xmlns:a16="http://schemas.microsoft.com/office/drawing/2014/main" id="{5AF1274F-AEBE-41F7-9AC6-4F59CBCC9747}"/>
              </a:ext>
            </a:extLst>
          </p:cNvPr>
          <p:cNvSpPr txBox="1"/>
          <p:nvPr userDrawn="1"/>
        </p:nvSpPr>
        <p:spPr>
          <a:xfrm>
            <a:off x="9393799" y="115578"/>
            <a:ext cx="2738250" cy="830997"/>
          </a:xfrm>
          <a:prstGeom prst="rect">
            <a:avLst/>
          </a:prstGeom>
          <a:noFill/>
        </p:spPr>
        <p:txBody>
          <a:bodyPr wrap="non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r>
              <a:rPr kumimoji="0" lang="vi-VN" sz="4800" b="1" i="0" u="none" strike="noStrike" kern="0" cap="none" spc="0" normalizeH="0" baseline="0" noProof="0">
                <a:ln w="19050">
                  <a:solidFill>
                    <a:srgbClr val="D43733"/>
                  </a:solidFill>
                  <a:prstDash val="solid"/>
                </a:ln>
                <a:solidFill>
                  <a:srgbClr val="FFFFFF"/>
                </a:solidFill>
                <a:effectLst>
                  <a:outerShdw blurRad="38100" dist="22860" dir="5400000" algn="tl" rotWithShape="0">
                    <a:srgbClr val="000000">
                      <a:alpha val="30000"/>
                    </a:srgbClr>
                  </a:outerShdw>
                </a:effectLst>
                <a:uLnTx/>
                <a:uFillTx/>
                <a:latin typeface="+mj-lt"/>
                <a:cs typeface="Arial"/>
                <a:sym typeface="Arial"/>
              </a:rPr>
              <a:t>CHỦ ĐỀ 2</a:t>
            </a:r>
          </a:p>
        </p:txBody>
      </p:sp>
      <p:pic>
        <p:nvPicPr>
          <p:cNvPr id="4" name="Picture 3" descr="A picture containing text, vector graphics&#10;&#10;Description automatically generated">
            <a:extLst>
              <a:ext uri="{FF2B5EF4-FFF2-40B4-BE49-F238E27FC236}">
                <a16:creationId xmlns:a16="http://schemas.microsoft.com/office/drawing/2014/main" id="{1615A6E5-55AE-4AF3-8171-CF240090A2C9}"/>
              </a:ext>
            </a:extLst>
          </p:cNvPr>
          <p:cNvPicPr>
            <a:picLocks noChangeAspect="1"/>
          </p:cNvPicPr>
          <p:nvPr userDrawn="1"/>
        </p:nvPicPr>
        <p:blipFill>
          <a:blip r:embed="rId2"/>
          <a:stretch>
            <a:fillRect/>
          </a:stretch>
        </p:blipFill>
        <p:spPr>
          <a:xfrm>
            <a:off x="6216288" y="471706"/>
            <a:ext cx="5501158" cy="5501158"/>
          </a:xfrm>
          <a:prstGeom prst="rect">
            <a:avLst/>
          </a:prstGeom>
        </p:spPr>
      </p:pic>
    </p:spTree>
    <p:extLst>
      <p:ext uri="{BB962C8B-B14F-4D97-AF65-F5344CB8AC3E}">
        <p14:creationId xmlns:p14="http://schemas.microsoft.com/office/powerpoint/2010/main" val="4198762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preserve="1" userDrawn="1">
  <p:cSld name="Title and body">
    <p:bg>
      <p:bgPr>
        <a:solidFill>
          <a:schemeClr val="accent3"/>
        </a:solidFill>
        <a:effectLst/>
      </p:bgPr>
    </p:bg>
    <p:spTree>
      <p:nvGrpSpPr>
        <p:cNvPr id="1" name="Shape 42"/>
        <p:cNvGrpSpPr/>
        <p:nvPr/>
      </p:nvGrpSpPr>
      <p:grpSpPr>
        <a:xfrm>
          <a:off x="0" y="0"/>
          <a:ext cx="0" cy="0"/>
          <a:chOff x="0" y="0"/>
          <a:chExt cx="0" cy="0"/>
        </a:xfrm>
      </p:grpSpPr>
      <p:sp>
        <p:nvSpPr>
          <p:cNvPr id="15" name="Rectangle 14">
            <a:extLst>
              <a:ext uri="{FF2B5EF4-FFF2-40B4-BE49-F238E27FC236}">
                <a16:creationId xmlns:a16="http://schemas.microsoft.com/office/drawing/2014/main" id="{58C33424-69BE-4CF3-AC72-AAE3342C808A}"/>
              </a:ext>
            </a:extLst>
          </p:cNvPr>
          <p:cNvSpPr/>
          <p:nvPr userDrawn="1"/>
        </p:nvSpPr>
        <p:spPr>
          <a:xfrm>
            <a:off x="340636" y="254000"/>
            <a:ext cx="11497733" cy="6350000"/>
          </a:xfrm>
          <a:prstGeom prst="rect">
            <a:avLst/>
          </a:prstGeom>
          <a:solidFill>
            <a:schemeClr val="accent2"/>
          </a:solidFill>
          <a:ln>
            <a:solidFill>
              <a:schemeClr val="tx1">
                <a:lumMod val="20000"/>
                <a:lumOff val="80000"/>
              </a:schemeClr>
            </a:solidFill>
          </a:ln>
          <a:effectLst>
            <a:glow rad="101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lang="vi-VN" sz="1867" b="0" i="0" u="none" strike="noStrike" kern="0" cap="none" spc="0" normalizeH="0" baseline="0" noProof="0">
              <a:ln>
                <a:noFill/>
              </a:ln>
              <a:solidFill>
                <a:srgbClr val="F7D538"/>
              </a:solidFill>
              <a:effectLst/>
              <a:uLnTx/>
              <a:uFillTx/>
              <a:latin typeface="Arial"/>
              <a:ea typeface="+mn-ea"/>
              <a:cs typeface="+mn-cs"/>
              <a:sym typeface="Arial"/>
            </a:endParaRPr>
          </a:p>
        </p:txBody>
      </p:sp>
      <p:sp>
        <p:nvSpPr>
          <p:cNvPr id="16" name="TextBox 15">
            <a:extLst>
              <a:ext uri="{FF2B5EF4-FFF2-40B4-BE49-F238E27FC236}">
                <a16:creationId xmlns:a16="http://schemas.microsoft.com/office/drawing/2014/main" id="{92C03D41-29FD-4C24-93B7-ACF0440DE42A}"/>
              </a:ext>
            </a:extLst>
          </p:cNvPr>
          <p:cNvSpPr txBox="1"/>
          <p:nvPr userDrawn="1"/>
        </p:nvSpPr>
        <p:spPr>
          <a:xfrm>
            <a:off x="9651537" y="6415315"/>
            <a:ext cx="1605064" cy="215444"/>
          </a:xfrm>
          <a:prstGeom prst="rect">
            <a:avLst/>
          </a:prstGeom>
          <a:noFill/>
        </p:spPr>
        <p:txBody>
          <a:bodyPr wrap="square" rtlCol="0">
            <a:spAutoFit/>
          </a:bodyPr>
          <a:lstStyle/>
          <a:p>
            <a:r>
              <a:rPr lang="en-US" sz="800">
                <a:solidFill>
                  <a:schemeClr val="bg2"/>
                </a:solidFill>
              </a:rPr>
              <a:t>FeistyForwarders_0968120672</a:t>
            </a:r>
          </a:p>
        </p:txBody>
      </p:sp>
      <p:grpSp>
        <p:nvGrpSpPr>
          <p:cNvPr id="17" name="Group 16">
            <a:extLst>
              <a:ext uri="{FF2B5EF4-FFF2-40B4-BE49-F238E27FC236}">
                <a16:creationId xmlns:a16="http://schemas.microsoft.com/office/drawing/2014/main" id="{FCC409D7-DEED-4CFC-8307-14A64DE36C48}"/>
              </a:ext>
            </a:extLst>
          </p:cNvPr>
          <p:cNvGrpSpPr/>
          <p:nvPr userDrawn="1"/>
        </p:nvGrpSpPr>
        <p:grpSpPr>
          <a:xfrm>
            <a:off x="340636" y="254000"/>
            <a:ext cx="2816950" cy="1489289"/>
            <a:chOff x="569798" y="1124402"/>
            <a:chExt cx="2816950" cy="1489289"/>
          </a:xfrm>
        </p:grpSpPr>
        <p:pic>
          <p:nvPicPr>
            <p:cNvPr id="18" name="Picture 17">
              <a:extLst>
                <a:ext uri="{FF2B5EF4-FFF2-40B4-BE49-F238E27FC236}">
                  <a16:creationId xmlns:a16="http://schemas.microsoft.com/office/drawing/2014/main" id="{F8BC5D2D-D039-4AB6-AA00-D3310D94C54A}"/>
                </a:ext>
              </a:extLst>
            </p:cNvPr>
            <p:cNvPicPr>
              <a:picLocks noChangeAspect="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569798" y="1124402"/>
              <a:ext cx="2816950" cy="1489289"/>
            </a:xfrm>
            <a:prstGeom prst="rect">
              <a:avLst/>
            </a:prstGeom>
          </p:spPr>
        </p:pic>
        <p:sp>
          <p:nvSpPr>
            <p:cNvPr id="19" name="TextBox 18">
              <a:extLst>
                <a:ext uri="{FF2B5EF4-FFF2-40B4-BE49-F238E27FC236}">
                  <a16:creationId xmlns:a16="http://schemas.microsoft.com/office/drawing/2014/main" id="{527F1D03-CF96-43A1-94DF-E7D051B287F9}"/>
                </a:ext>
              </a:extLst>
            </p:cNvPr>
            <p:cNvSpPr txBox="1"/>
            <p:nvPr/>
          </p:nvSpPr>
          <p:spPr>
            <a:xfrm>
              <a:off x="1442468" y="1610762"/>
              <a:ext cx="1784463" cy="523220"/>
            </a:xfrm>
            <a:prstGeom prst="rect">
              <a:avLst/>
            </a:prstGeom>
            <a:noFill/>
          </p:spPr>
          <p:txBody>
            <a:bodyPr wrap="none" rtlCol="0">
              <a:spAutoFit/>
            </a:bodyPr>
            <a:lstStyle/>
            <a:p>
              <a:r>
                <a:rPr lang="vi-VN" sz="2800" b="1">
                  <a:solidFill>
                    <a:schemeClr val="accent2"/>
                  </a:solidFill>
                  <a:latin typeface="+mj-lt"/>
                </a:rPr>
                <a:t>KHÁM PHÁ</a:t>
              </a:r>
            </a:p>
          </p:txBody>
        </p:sp>
      </p:grpSp>
    </p:spTree>
    <p:extLst>
      <p:ext uri="{BB962C8B-B14F-4D97-AF65-F5344CB8AC3E}">
        <p14:creationId xmlns:p14="http://schemas.microsoft.com/office/powerpoint/2010/main" val="267437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preserve="1" userDrawn="1">
  <p:cSld name="1_Title and body">
    <p:bg>
      <p:bgPr>
        <a:solidFill>
          <a:schemeClr val="accent3"/>
        </a:solidFill>
        <a:effectLst/>
      </p:bgPr>
    </p:bg>
    <p:spTree>
      <p:nvGrpSpPr>
        <p:cNvPr id="1" name="Shape 42"/>
        <p:cNvGrpSpPr/>
        <p:nvPr/>
      </p:nvGrpSpPr>
      <p:grpSpPr>
        <a:xfrm>
          <a:off x="0" y="0"/>
          <a:ext cx="0" cy="0"/>
          <a:chOff x="0" y="0"/>
          <a:chExt cx="0" cy="0"/>
        </a:xfrm>
      </p:grpSpPr>
      <p:sp>
        <p:nvSpPr>
          <p:cNvPr id="15" name="Rectangle 14">
            <a:extLst>
              <a:ext uri="{FF2B5EF4-FFF2-40B4-BE49-F238E27FC236}">
                <a16:creationId xmlns:a16="http://schemas.microsoft.com/office/drawing/2014/main" id="{58C33424-69BE-4CF3-AC72-AAE3342C808A}"/>
              </a:ext>
            </a:extLst>
          </p:cNvPr>
          <p:cNvSpPr/>
          <p:nvPr userDrawn="1"/>
        </p:nvSpPr>
        <p:spPr>
          <a:xfrm>
            <a:off x="340636" y="254000"/>
            <a:ext cx="11497733" cy="6350000"/>
          </a:xfrm>
          <a:prstGeom prst="rect">
            <a:avLst/>
          </a:prstGeom>
          <a:solidFill>
            <a:schemeClr val="accent2"/>
          </a:solidFill>
          <a:ln>
            <a:solidFill>
              <a:schemeClr val="tx1">
                <a:lumMod val="20000"/>
                <a:lumOff val="80000"/>
              </a:schemeClr>
            </a:solidFill>
          </a:ln>
          <a:effectLst>
            <a:glow rad="101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lang="vi-VN" sz="1867" b="0" i="0" u="none" strike="noStrike" kern="0" cap="none" spc="0" normalizeH="0" baseline="0" noProof="0">
              <a:ln>
                <a:noFill/>
              </a:ln>
              <a:solidFill>
                <a:srgbClr val="F7D538"/>
              </a:solidFill>
              <a:effectLst/>
              <a:uLnTx/>
              <a:uFillTx/>
              <a:latin typeface="Arial"/>
              <a:ea typeface="+mn-ea"/>
              <a:cs typeface="+mn-cs"/>
              <a:sym typeface="Arial"/>
            </a:endParaRPr>
          </a:p>
        </p:txBody>
      </p:sp>
      <p:sp>
        <p:nvSpPr>
          <p:cNvPr id="16" name="TextBox 15">
            <a:extLst>
              <a:ext uri="{FF2B5EF4-FFF2-40B4-BE49-F238E27FC236}">
                <a16:creationId xmlns:a16="http://schemas.microsoft.com/office/drawing/2014/main" id="{92C03D41-29FD-4C24-93B7-ACF0440DE42A}"/>
              </a:ext>
            </a:extLst>
          </p:cNvPr>
          <p:cNvSpPr txBox="1"/>
          <p:nvPr userDrawn="1"/>
        </p:nvSpPr>
        <p:spPr>
          <a:xfrm>
            <a:off x="9651537" y="6415315"/>
            <a:ext cx="1605064" cy="215444"/>
          </a:xfrm>
          <a:prstGeom prst="rect">
            <a:avLst/>
          </a:prstGeom>
          <a:noFill/>
        </p:spPr>
        <p:txBody>
          <a:bodyPr wrap="square" rtlCol="0">
            <a:spAutoFit/>
          </a:bodyPr>
          <a:lstStyle/>
          <a:p>
            <a:r>
              <a:rPr lang="en-US" sz="800">
                <a:solidFill>
                  <a:schemeClr val="bg2"/>
                </a:solidFill>
              </a:rPr>
              <a:t>FeistyForwarders_0968120672</a:t>
            </a:r>
          </a:p>
        </p:txBody>
      </p:sp>
      <p:grpSp>
        <p:nvGrpSpPr>
          <p:cNvPr id="4" name="Group 3">
            <a:extLst>
              <a:ext uri="{FF2B5EF4-FFF2-40B4-BE49-F238E27FC236}">
                <a16:creationId xmlns:a16="http://schemas.microsoft.com/office/drawing/2014/main" id="{90E6472D-54EF-4287-864C-0208D6E93C5C}"/>
              </a:ext>
            </a:extLst>
          </p:cNvPr>
          <p:cNvGrpSpPr/>
          <p:nvPr userDrawn="1"/>
        </p:nvGrpSpPr>
        <p:grpSpPr>
          <a:xfrm>
            <a:off x="433342" y="358589"/>
            <a:ext cx="2816950" cy="1288726"/>
            <a:chOff x="500062" y="2851475"/>
            <a:chExt cx="2816950" cy="1288726"/>
          </a:xfrm>
        </p:grpSpPr>
        <p:pic>
          <p:nvPicPr>
            <p:cNvPr id="5" name="Picture 4">
              <a:extLst>
                <a:ext uri="{FF2B5EF4-FFF2-40B4-BE49-F238E27FC236}">
                  <a16:creationId xmlns:a16="http://schemas.microsoft.com/office/drawing/2014/main" id="{6F5792B0-5237-4921-9333-2D63473E0239}"/>
                </a:ext>
              </a:extLst>
            </p:cNvPr>
            <p:cNvPicPr>
              <a:picLocks noChangeAspect="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sharpenSoften amount="50000"/>
                      </a14:imgEffect>
                      <a14:imgEffect>
                        <a14:saturation sat="200000"/>
                      </a14:imgEffect>
                    </a14:imgLayer>
                  </a14:imgProps>
                </a:ext>
              </a:extLst>
            </a:blip>
            <a:stretch>
              <a:fillRect/>
            </a:stretch>
          </p:blipFill>
          <p:spPr>
            <a:xfrm>
              <a:off x="500062" y="2851475"/>
              <a:ext cx="2816950" cy="1288726"/>
            </a:xfrm>
            <a:prstGeom prst="rect">
              <a:avLst/>
            </a:prstGeom>
          </p:spPr>
        </p:pic>
        <p:sp>
          <p:nvSpPr>
            <p:cNvPr id="6" name="TextBox 5">
              <a:extLst>
                <a:ext uri="{FF2B5EF4-FFF2-40B4-BE49-F238E27FC236}">
                  <a16:creationId xmlns:a16="http://schemas.microsoft.com/office/drawing/2014/main" id="{3EA80D1D-39F5-4C85-B473-87262938D567}"/>
                </a:ext>
              </a:extLst>
            </p:cNvPr>
            <p:cNvSpPr txBox="1"/>
            <p:nvPr/>
          </p:nvSpPr>
          <p:spPr>
            <a:xfrm>
              <a:off x="1237849" y="3294564"/>
              <a:ext cx="1962525" cy="523220"/>
            </a:xfrm>
            <a:prstGeom prst="rect">
              <a:avLst/>
            </a:prstGeom>
            <a:noFill/>
          </p:spPr>
          <p:txBody>
            <a:bodyPr wrap="none" rtlCol="0">
              <a:spAutoFit/>
            </a:bodyPr>
            <a:lstStyle/>
            <a:p>
              <a:r>
                <a:rPr lang="vi-VN" sz="2800" b="1">
                  <a:solidFill>
                    <a:srgbClr val="7030A0"/>
                  </a:solidFill>
                  <a:latin typeface="+mj-lt"/>
                </a:rPr>
                <a:t>LUYỆN TẬP</a:t>
              </a:r>
            </a:p>
          </p:txBody>
        </p:sp>
      </p:grpSp>
    </p:spTree>
    <p:extLst>
      <p:ext uri="{BB962C8B-B14F-4D97-AF65-F5344CB8AC3E}">
        <p14:creationId xmlns:p14="http://schemas.microsoft.com/office/powerpoint/2010/main" val="3213844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preserve="1" userDrawn="1">
  <p:cSld name="1_Title and body">
    <p:bg>
      <p:bgPr>
        <a:solidFill>
          <a:schemeClr val="accent3"/>
        </a:solidFill>
        <a:effectLst/>
      </p:bgPr>
    </p:bg>
    <p:spTree>
      <p:nvGrpSpPr>
        <p:cNvPr id="1" name="Shape 42"/>
        <p:cNvGrpSpPr/>
        <p:nvPr/>
      </p:nvGrpSpPr>
      <p:grpSpPr>
        <a:xfrm>
          <a:off x="0" y="0"/>
          <a:ext cx="0" cy="0"/>
          <a:chOff x="0" y="0"/>
          <a:chExt cx="0" cy="0"/>
        </a:xfrm>
      </p:grpSpPr>
      <p:sp>
        <p:nvSpPr>
          <p:cNvPr id="15" name="Rectangle 14">
            <a:extLst>
              <a:ext uri="{FF2B5EF4-FFF2-40B4-BE49-F238E27FC236}">
                <a16:creationId xmlns:a16="http://schemas.microsoft.com/office/drawing/2014/main" id="{58C33424-69BE-4CF3-AC72-AAE3342C808A}"/>
              </a:ext>
            </a:extLst>
          </p:cNvPr>
          <p:cNvSpPr/>
          <p:nvPr userDrawn="1"/>
        </p:nvSpPr>
        <p:spPr>
          <a:xfrm>
            <a:off x="340636" y="254000"/>
            <a:ext cx="11497733" cy="6350000"/>
          </a:xfrm>
          <a:prstGeom prst="rect">
            <a:avLst/>
          </a:prstGeom>
          <a:solidFill>
            <a:schemeClr val="accent2"/>
          </a:solidFill>
          <a:ln>
            <a:solidFill>
              <a:schemeClr val="tx1">
                <a:lumMod val="20000"/>
                <a:lumOff val="80000"/>
              </a:schemeClr>
            </a:solidFill>
          </a:ln>
          <a:effectLst>
            <a:glow rad="101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
                <a:srgbClr val="000000"/>
              </a:buClr>
              <a:buSzTx/>
              <a:buFont typeface="Arial"/>
              <a:buNone/>
              <a:tabLst/>
              <a:defRPr/>
            </a:pPr>
            <a:endParaRPr kumimoji="0" lang="vi-VN" sz="1867" b="0" i="0" u="none" strike="noStrike" kern="0" cap="none" spc="0" normalizeH="0" baseline="0" noProof="0">
              <a:ln>
                <a:noFill/>
              </a:ln>
              <a:solidFill>
                <a:srgbClr val="F7D538"/>
              </a:solidFill>
              <a:effectLst/>
              <a:uLnTx/>
              <a:uFillTx/>
              <a:latin typeface="Arial"/>
              <a:ea typeface="+mn-ea"/>
              <a:cs typeface="+mn-cs"/>
              <a:sym typeface="Arial"/>
            </a:endParaRPr>
          </a:p>
        </p:txBody>
      </p:sp>
      <p:sp>
        <p:nvSpPr>
          <p:cNvPr id="16" name="TextBox 15">
            <a:extLst>
              <a:ext uri="{FF2B5EF4-FFF2-40B4-BE49-F238E27FC236}">
                <a16:creationId xmlns:a16="http://schemas.microsoft.com/office/drawing/2014/main" id="{92C03D41-29FD-4C24-93B7-ACF0440DE42A}"/>
              </a:ext>
            </a:extLst>
          </p:cNvPr>
          <p:cNvSpPr txBox="1"/>
          <p:nvPr userDrawn="1"/>
        </p:nvSpPr>
        <p:spPr>
          <a:xfrm>
            <a:off x="9651537" y="6415315"/>
            <a:ext cx="1605064" cy="215444"/>
          </a:xfrm>
          <a:prstGeom prst="rect">
            <a:avLst/>
          </a:prstGeom>
          <a:noFill/>
        </p:spPr>
        <p:txBody>
          <a:bodyPr wrap="square" rtlCol="0">
            <a:spAutoFit/>
          </a:bodyPr>
          <a:lstStyle/>
          <a:p>
            <a:r>
              <a:rPr lang="en-US" sz="800">
                <a:solidFill>
                  <a:schemeClr val="bg2"/>
                </a:solidFill>
              </a:rPr>
              <a:t>FeistyForwarders_0968120672</a:t>
            </a:r>
          </a:p>
        </p:txBody>
      </p:sp>
      <p:grpSp>
        <p:nvGrpSpPr>
          <p:cNvPr id="4" name="Group 3">
            <a:extLst>
              <a:ext uri="{FF2B5EF4-FFF2-40B4-BE49-F238E27FC236}">
                <a16:creationId xmlns:a16="http://schemas.microsoft.com/office/drawing/2014/main" id="{428A1BE0-E469-4869-8417-DE9B9EC6F2B4}"/>
              </a:ext>
            </a:extLst>
          </p:cNvPr>
          <p:cNvGrpSpPr/>
          <p:nvPr userDrawn="1"/>
        </p:nvGrpSpPr>
        <p:grpSpPr>
          <a:xfrm>
            <a:off x="309388" y="254280"/>
            <a:ext cx="2677424" cy="1274454"/>
            <a:chOff x="479771" y="4186500"/>
            <a:chExt cx="2677424" cy="1274454"/>
          </a:xfrm>
        </p:grpSpPr>
        <p:pic>
          <p:nvPicPr>
            <p:cNvPr id="5" name="Picture 4">
              <a:extLst>
                <a:ext uri="{FF2B5EF4-FFF2-40B4-BE49-F238E27FC236}">
                  <a16:creationId xmlns:a16="http://schemas.microsoft.com/office/drawing/2014/main" id="{8A137115-0E6C-4EB8-9AFF-E91DFB9C91F7}"/>
                </a:ext>
              </a:extLst>
            </p:cNvPr>
            <p:cNvPicPr>
              <a:picLocks noChangeAspect="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sharpenSoften amount="50000"/>
                      </a14:imgEffect>
                      <a14:imgEffect>
                        <a14:saturation sat="200000"/>
                      </a14:imgEffect>
                    </a14:imgLayer>
                  </a14:imgProps>
                </a:ext>
              </a:extLst>
            </a:blip>
            <a:stretch>
              <a:fillRect/>
            </a:stretch>
          </p:blipFill>
          <p:spPr>
            <a:xfrm>
              <a:off x="479771" y="4186500"/>
              <a:ext cx="2677424" cy="1274454"/>
            </a:xfrm>
            <a:prstGeom prst="rect">
              <a:avLst/>
            </a:prstGeom>
          </p:spPr>
        </p:pic>
        <p:sp>
          <p:nvSpPr>
            <p:cNvPr id="6" name="TextBox 5">
              <a:extLst>
                <a:ext uri="{FF2B5EF4-FFF2-40B4-BE49-F238E27FC236}">
                  <a16:creationId xmlns:a16="http://schemas.microsoft.com/office/drawing/2014/main" id="{99733AAB-E5E3-46A1-9F4E-0452DF37F2DF}"/>
                </a:ext>
              </a:extLst>
            </p:cNvPr>
            <p:cNvSpPr txBox="1"/>
            <p:nvPr/>
          </p:nvSpPr>
          <p:spPr>
            <a:xfrm>
              <a:off x="1148949" y="4550361"/>
              <a:ext cx="1797287" cy="523220"/>
            </a:xfrm>
            <a:prstGeom prst="rect">
              <a:avLst/>
            </a:prstGeom>
            <a:noFill/>
          </p:spPr>
          <p:txBody>
            <a:bodyPr wrap="none" rtlCol="0">
              <a:spAutoFit/>
            </a:bodyPr>
            <a:lstStyle/>
            <a:p>
              <a:r>
                <a:rPr lang="vi-VN" sz="2800" b="1">
                  <a:solidFill>
                    <a:schemeClr val="accent2"/>
                  </a:solidFill>
                  <a:latin typeface="+mj-lt"/>
                </a:rPr>
                <a:t>VẬN DỤNG</a:t>
              </a:r>
            </a:p>
          </p:txBody>
        </p:sp>
      </p:grpSp>
    </p:spTree>
    <p:extLst>
      <p:ext uri="{BB962C8B-B14F-4D97-AF65-F5344CB8AC3E}">
        <p14:creationId xmlns:p14="http://schemas.microsoft.com/office/powerpoint/2010/main" val="3422077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776508074"/>
      </p:ext>
    </p:extLst>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6480940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36648982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22175066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26457986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9088920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4400653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385885608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422107214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5338347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99780991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F28BF64-D393-46B3-AC72-9DFE07C83FB0}"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307852447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8630046"/>
      </p:ext>
    </p:extLst>
  </p:cSld>
  <p:clrMapOvr>
    <a:masterClrMapping/>
  </p:clrMapOvr>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theme" Target="../theme/theme3.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2"/>
        </a:solidFill>
        <a:effectLst/>
      </p:bgPr>
    </p:bg>
    <p:spTree>
      <p:nvGrpSpPr>
        <p:cNvPr id="1" name="Shape 5"/>
        <p:cNvGrpSpPr/>
        <p:nvPr/>
      </p:nvGrpSpPr>
      <p:grpSpPr>
        <a:xfrm>
          <a:off x="0" y="0"/>
          <a:ext cx="0" cy="0"/>
          <a:chOff x="0" y="0"/>
          <a:chExt cx="0" cy="0"/>
        </a:xfrm>
      </p:grpSpPr>
    </p:spTree>
    <p:extLst>
      <p:ext uri="{BB962C8B-B14F-4D97-AF65-F5344CB8AC3E}">
        <p14:creationId xmlns:p14="http://schemas.microsoft.com/office/powerpoint/2010/main" val="1118537742"/>
      </p:ext>
    </p:extLst>
  </p:cSld>
  <p:clrMap bg1="lt1" tx1="dk1" bg2="dk2" tx2="lt2" accent1="accent1" accent2="accent2" accent3="accent3" accent4="accent4" accent5="accent5" accent6="accent6" hlink="hlink" folHlink="folHlink"/>
  <p:sldLayoutIdLst>
    <p:sldLayoutId id="2147483653" r:id="rId1"/>
    <p:sldLayoutId id="2147483654" r:id="rId2"/>
    <p:sldLayoutId id="2147483656" r:id="rId3"/>
    <p:sldLayoutId id="2147483657" r:id="rId4"/>
    <p:sldLayoutId id="2147483655" r:id="rId5"/>
  </p:sldLayoutIdLst>
  <p:transition spd="slow">
    <p:fade thruBlk="1"/>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28BF64-D393-46B3-AC72-9DFE07C83FB0}" type="datetimeFigureOut">
              <a:rPr lang="zh-CN" altLang="en-US" smtClean="0"/>
              <a:t>2023/7/23</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D1EB0F-BC2D-43EC-B6E4-D7FE4296047B}" type="slidenum">
              <a:rPr lang="zh-CN" altLang="en-US" smtClean="0"/>
              <a:t>‹#›</a:t>
            </a:fld>
            <a:endParaRPr lang="zh-CN" altLang="en-US"/>
          </a:p>
        </p:txBody>
      </p:sp>
    </p:spTree>
    <p:extLst>
      <p:ext uri="{BB962C8B-B14F-4D97-AF65-F5344CB8AC3E}">
        <p14:creationId xmlns:p14="http://schemas.microsoft.com/office/powerpoint/2010/main" val="2093645301"/>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7461347"/>
      </p:ext>
    </p:extLst>
  </p:cSld>
  <p:clrMap bg1="lt1" tx1="dk1" bg2="lt2" tx2="dk2" accent1="accent1" accent2="accent2" accent3="accent3" accent4="accent4" accent5="accent5" accent6="accent6" hlink="hlink" folHlink="folHlink"/>
  <p:sldLayoutIdLst>
    <p:sldLayoutId id="2147483671" r:id="rId1"/>
  </p:sldLayoutIdLst>
  <mc:AlternateContent xmlns:mc="http://schemas.openxmlformats.org/markup-compatibility/2006" xmlns:p14="http://schemas.microsoft.com/office/powerpoint/2010/main">
    <mc:Choice Requires="p14">
      <p:transition spd="slow" p14:dur="1500" advClick="0" advTm="0">
        <p:random/>
      </p:transition>
    </mc:Choice>
    <mc:Fallback xmlns="">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image" Target="../media/image11.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18.gif"/><Relationship Id="rId1" Type="http://schemas.openxmlformats.org/officeDocument/2006/relationships/slideLayout" Target="../slideLayouts/slideLayout2.xml"/><Relationship Id="rId6" Type="http://schemas.openxmlformats.org/officeDocument/2006/relationships/image" Target="../media/image22.gif"/><Relationship Id="rId5" Type="http://schemas.openxmlformats.org/officeDocument/2006/relationships/image" Target="../media/image21.gif"/><Relationship Id="rId4" Type="http://schemas.openxmlformats.org/officeDocument/2006/relationships/image" Target="../media/image20.gif"/></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18.gif"/><Relationship Id="rId1" Type="http://schemas.openxmlformats.org/officeDocument/2006/relationships/slideLayout" Target="../slideLayouts/slideLayout2.xml"/><Relationship Id="rId6" Type="http://schemas.openxmlformats.org/officeDocument/2006/relationships/image" Target="../media/image22.gif"/><Relationship Id="rId5" Type="http://schemas.openxmlformats.org/officeDocument/2006/relationships/image" Target="../media/image21.gif"/><Relationship Id="rId4" Type="http://schemas.openxmlformats.org/officeDocument/2006/relationships/image" Target="../media/image20.gif"/></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7.jp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microsoft.com/office/2007/relationships/hdphoto" Target="../media/hdphoto5.wdp"/><Relationship Id="rId5" Type="http://schemas.openxmlformats.org/officeDocument/2006/relationships/image" Target="../media/image26.png"/><Relationship Id="rId4" Type="http://schemas.microsoft.com/office/2007/relationships/hdphoto" Target="../media/hdphoto4.wdp"/></Relationships>
</file>

<file path=ppt/slides/_rels/slide2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7.jpg"/><Relationship Id="rId5" Type="http://schemas.microsoft.com/office/2007/relationships/hdphoto" Target="../media/hdphoto6.wdp"/><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27.jpg"/><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7.jpg"/><Relationship Id="rId4" Type="http://schemas.microsoft.com/office/2007/relationships/hdphoto" Target="../media/hdphoto6.wdp"/></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32.png"/><Relationship Id="rId4" Type="http://schemas.microsoft.com/office/2007/relationships/hdphoto" Target="../media/hdphoto7.wdp"/></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microsoft.com/office/2007/relationships/hdphoto" Target="../media/hdphoto8.wdp"/></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7.png"/></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image" Target="../media/image37.jpeg"/><Relationship Id="rId5" Type="http://schemas.microsoft.com/office/2007/relationships/hdphoto" Target="../media/hdphoto8.wdp"/><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microsoft.com/office/2007/relationships/hdphoto" Target="../media/hdphoto9.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包含 电子产品&#10;&#10;描述已自动生成">
            <a:extLst>
              <a:ext uri="{FF2B5EF4-FFF2-40B4-BE49-F238E27FC236}">
                <a16:creationId xmlns:a16="http://schemas.microsoft.com/office/drawing/2014/main" id="{C04798ED-2DF9-4DD7-B9AB-50680212754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01492" y="0"/>
            <a:ext cx="6858000" cy="6858000"/>
          </a:xfrm>
          <a:prstGeom prst="rect">
            <a:avLst/>
          </a:prstGeom>
        </p:spPr>
      </p:pic>
      <p:pic>
        <p:nvPicPr>
          <p:cNvPr id="3" name="图片 2">
            <a:extLst>
              <a:ext uri="{FF2B5EF4-FFF2-40B4-BE49-F238E27FC236}">
                <a16:creationId xmlns:a16="http://schemas.microsoft.com/office/drawing/2014/main" id="{38F2835C-9C52-49DE-94E7-4443B34779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960120"/>
            <a:ext cx="8083606" cy="5708634"/>
          </a:xfrm>
          <a:prstGeom prst="rect">
            <a:avLst/>
          </a:prstGeom>
        </p:spPr>
      </p:pic>
      <p:sp>
        <p:nvSpPr>
          <p:cNvPr id="5" name="文本框 4">
            <a:extLst>
              <a:ext uri="{FF2B5EF4-FFF2-40B4-BE49-F238E27FC236}">
                <a16:creationId xmlns:a16="http://schemas.microsoft.com/office/drawing/2014/main" id="{60C27E58-E091-44CC-8914-1A0A84231556}"/>
              </a:ext>
            </a:extLst>
          </p:cNvPr>
          <p:cNvSpPr txBox="1"/>
          <p:nvPr/>
        </p:nvSpPr>
        <p:spPr>
          <a:xfrm>
            <a:off x="6446521" y="1751827"/>
            <a:ext cx="4297680" cy="280076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8800" b="1" i="0" u="none" strike="noStrike" kern="1200" cap="none" spc="0" normalizeH="0" baseline="0" noProof="0" dirty="0" err="1">
                <a:ln>
                  <a:noFill/>
                </a:ln>
                <a:solidFill>
                  <a:prstClr val="white"/>
                </a:solidFill>
                <a:effectLst/>
                <a:uLnTx/>
                <a:uFillTx/>
                <a:latin typeface="Calibri Light"/>
                <a:ea typeface="字魂7号-温暖童稚体" panose="00000500000000000000" pitchFamily="2" charset="-122"/>
                <a:cs typeface="+mn-cs"/>
              </a:rPr>
              <a:t>Khởi</a:t>
            </a:r>
            <a:r>
              <a:rPr kumimoji="0" lang="en-US" altLang="zh-CN" sz="8800" b="1" i="0" u="none" strike="noStrike" kern="1200" cap="none" spc="0" normalizeH="0" baseline="0" noProof="0">
                <a:ln>
                  <a:noFill/>
                </a:ln>
                <a:solidFill>
                  <a:prstClr val="white"/>
                </a:solidFill>
                <a:effectLst/>
                <a:uLnTx/>
                <a:uFillTx/>
                <a:latin typeface="Calibri Light"/>
                <a:ea typeface="字魂7号-温暖童稚体" panose="00000500000000000000" pitchFamily="2" charset="-122"/>
                <a:cs typeface="+mn-cs"/>
              </a:rPr>
              <a:t> </a:t>
            </a:r>
            <a:r>
              <a:rPr kumimoji="0" lang="en-US" altLang="zh-CN" sz="8800" b="1" i="0" u="none" strike="noStrike" kern="1200" cap="none" spc="0" normalizeH="0" baseline="0" noProof="0" err="1">
                <a:ln>
                  <a:noFill/>
                </a:ln>
                <a:solidFill>
                  <a:prstClr val="white"/>
                </a:solidFill>
                <a:effectLst/>
                <a:uLnTx/>
                <a:uFillTx/>
                <a:latin typeface="Calibri Light"/>
                <a:ea typeface="字魂7号-温暖童稚体" panose="00000500000000000000" pitchFamily="2" charset="-122"/>
                <a:cs typeface="+mn-cs"/>
              </a:rPr>
              <a:t>động</a:t>
            </a:r>
            <a:endParaRPr kumimoji="0" lang="zh-CN" altLang="en-US" sz="8800" b="1" i="0" u="none" strike="noStrike" kern="1200" cap="none" spc="0" normalizeH="0" baseline="0" noProof="0">
              <a:ln>
                <a:noFill/>
              </a:ln>
              <a:solidFill>
                <a:prstClr val="white"/>
              </a:solidFill>
              <a:effectLst/>
              <a:uLnTx/>
              <a:uFillTx/>
              <a:latin typeface="Calibri Light"/>
              <a:ea typeface="字魂7号-温暖童稚体" panose="00000500000000000000" pitchFamily="2" charset="-122"/>
              <a:cs typeface="+mn-cs"/>
            </a:endParaRPr>
          </a:p>
        </p:txBody>
      </p:sp>
    </p:spTree>
    <p:extLst>
      <p:ext uri="{BB962C8B-B14F-4D97-AF65-F5344CB8AC3E}">
        <p14:creationId xmlns:p14="http://schemas.microsoft.com/office/powerpoint/2010/main" val="9534323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bài 3">
            <a:hlinkClick r:id="" action="ppaction://media"/>
            <a:extLst>
              <a:ext uri="{FF2B5EF4-FFF2-40B4-BE49-F238E27FC236}">
                <a16:creationId xmlns:a16="http://schemas.microsoft.com/office/drawing/2014/main" id="{CF355F0A-861F-4986-8C2A-07E27273CD8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771668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8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0124F139-FC3F-466E-B515-6F9FA7D0A7B5}"/>
              </a:ext>
            </a:extLst>
          </p:cNvPr>
          <p:cNvSpPr txBox="1"/>
          <p:nvPr/>
        </p:nvSpPr>
        <p:spPr>
          <a:xfrm>
            <a:off x="1992825" y="477384"/>
            <a:ext cx="7680959" cy="132343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Bạn</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nhỏ</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trong</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bài</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hát</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đã</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làm</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gì</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để</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thể</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hiện</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sự</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kính</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yêu</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cô</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r>
              <a:rPr kumimoji="0" lang="en-US" altLang="zh-CN" sz="4000" b="1" i="0" u="none" strike="noStrike" kern="1200" cap="none" spc="0" normalizeH="0" baseline="0" noProof="0" err="1">
                <a:ln>
                  <a:noFill/>
                </a:ln>
                <a:solidFill>
                  <a:srgbClr val="FFC000"/>
                </a:solidFill>
                <a:effectLst/>
                <a:uLnTx/>
                <a:uFillTx/>
                <a:latin typeface="Calibri"/>
                <a:ea typeface="字魂7号-温暖童稚体" panose="00000500000000000000" pitchFamily="2" charset="-122"/>
                <a:cs typeface="+mn-cs"/>
              </a:rPr>
              <a:t>giáo</a:t>
            </a:r>
            <a:r>
              <a:rPr kumimoji="0" lang="en-US" altLang="zh-CN"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rPr>
              <a:t>? </a:t>
            </a:r>
            <a:endParaRPr kumimoji="0" lang="zh-CN" altLang="en-US" sz="4000" b="1" i="0" u="none" strike="noStrike" kern="1200" cap="none" spc="0" normalizeH="0" baseline="0" noProof="0">
              <a:ln>
                <a:noFill/>
              </a:ln>
              <a:solidFill>
                <a:srgbClr val="FFC000"/>
              </a:solidFill>
              <a:effectLst/>
              <a:uLnTx/>
              <a:uFillTx/>
              <a:latin typeface="Calibri"/>
              <a:ea typeface="字魂7号-温暖童稚体" panose="00000500000000000000" pitchFamily="2" charset="-122"/>
              <a:cs typeface="+mn-cs"/>
            </a:endParaRPr>
          </a:p>
        </p:txBody>
      </p:sp>
      <p:pic>
        <p:nvPicPr>
          <p:cNvPr id="22" name="图片 21">
            <a:extLst>
              <a:ext uri="{FF2B5EF4-FFF2-40B4-BE49-F238E27FC236}">
                <a16:creationId xmlns:a16="http://schemas.microsoft.com/office/drawing/2014/main" id="{6FB30559-A1E4-4656-B527-8E3943A134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1556" y="2949980"/>
            <a:ext cx="5348762" cy="3774303"/>
          </a:xfrm>
          <a:prstGeom prst="rect">
            <a:avLst/>
          </a:prstGeom>
        </p:spPr>
      </p:pic>
      <p:sp>
        <p:nvSpPr>
          <p:cNvPr id="21" name="Thought Bubble: Cloud 20">
            <a:extLst>
              <a:ext uri="{FF2B5EF4-FFF2-40B4-BE49-F238E27FC236}">
                <a16:creationId xmlns:a16="http://schemas.microsoft.com/office/drawing/2014/main" id="{9BE19CE8-E971-43CD-B894-7C992E114645}"/>
              </a:ext>
            </a:extLst>
          </p:cNvPr>
          <p:cNvSpPr/>
          <p:nvPr/>
        </p:nvSpPr>
        <p:spPr>
          <a:xfrm>
            <a:off x="4251960" y="1975104"/>
            <a:ext cx="6949440" cy="4105656"/>
          </a:xfrm>
          <a:prstGeom prst="cloudCallo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4000" b="0" i="0" u="none" strike="noStrike" kern="1200" cap="none" spc="0" normalizeH="0" baseline="0" noProof="0">
                <a:ln>
                  <a:noFill/>
                </a:ln>
                <a:solidFill>
                  <a:prstClr val="white"/>
                </a:solidFill>
                <a:effectLst/>
                <a:uLnTx/>
                <a:uFillTx/>
                <a:latin typeface="Arial" panose="020B0604020202020204" pitchFamily="34" charset="0"/>
                <a:ea typeface="+mn-ea"/>
                <a:cs typeface="+mn-cs"/>
              </a:rPr>
              <a:t>Bạn đã trồng giàn bông trước của nhà mình và dành riêng một bông cho cô giáo mình. </a:t>
            </a:r>
            <a:endParaRPr kumimoji="0" lang="en-US" sz="40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732712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wipe(down)">
                                      <p:cBhvr>
                                        <p:cTn id="1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864613" cy="1107996"/>
          </a:xfrm>
          <a:prstGeom prst="rect">
            <a:avLst/>
          </a:prstGeom>
          <a:noFill/>
        </p:spPr>
        <p:txBody>
          <a:bodyPr wrap="none" rtlCol="0">
            <a:spAutoFit/>
          </a:bodyPr>
          <a:lstStyle/>
          <a:p>
            <a:r>
              <a:rPr lang="en-US" sz="6600" err="1">
                <a:ln>
                  <a:solidFill>
                    <a:srgbClr val="4A88BC"/>
                  </a:solidFill>
                </a:ln>
                <a:solidFill>
                  <a:schemeClr val="accent2"/>
                </a:solidFill>
                <a:effectLst>
                  <a:glow rad="101600">
                    <a:schemeClr val="accent1">
                      <a:satMod val="175000"/>
                      <a:alpha val="40000"/>
                    </a:schemeClr>
                  </a:glow>
                </a:effectLst>
                <a:latin typeface="+mj-lt"/>
              </a:rPr>
              <a:t>Bài</a:t>
            </a:r>
            <a:r>
              <a:rPr lang="en-US" sz="6600">
                <a:ln>
                  <a:solidFill>
                    <a:srgbClr val="4A88BC"/>
                  </a:solidFill>
                </a:ln>
                <a:solidFill>
                  <a:schemeClr val="accent2"/>
                </a:solidFill>
                <a:effectLst>
                  <a:glow rad="101600">
                    <a:schemeClr val="accent1">
                      <a:satMod val="175000"/>
                      <a:alpha val="40000"/>
                    </a:schemeClr>
                  </a:glow>
                </a:effectLst>
                <a:latin typeface="+mj-lt"/>
              </a:rPr>
              <a:t> 3</a:t>
            </a:r>
          </a:p>
        </p:txBody>
      </p:sp>
      <p:sp>
        <p:nvSpPr>
          <p:cNvPr id="3" name="TextBox 2"/>
          <p:cNvSpPr txBox="1"/>
          <p:nvPr/>
        </p:nvSpPr>
        <p:spPr>
          <a:xfrm>
            <a:off x="467422" y="1859340"/>
            <a:ext cx="5072744" cy="1569660"/>
          </a:xfrm>
          <a:prstGeom prst="rect">
            <a:avLst/>
          </a:prstGeom>
          <a:noFill/>
        </p:spPr>
        <p:txBody>
          <a:bodyPr wrap="square" rtlCol="0">
            <a:spAutoFit/>
          </a:bodyPr>
          <a:lstStyle/>
          <a:p>
            <a:r>
              <a:rPr lang="en-US" sz="4800">
                <a:ln>
                  <a:solidFill>
                    <a:srgbClr val="3D77A8"/>
                  </a:solidFill>
                </a:ln>
                <a:solidFill>
                  <a:srgbClr val="4A88BC"/>
                </a:solidFill>
                <a:effectLst/>
                <a:latin typeface="+mj-lt"/>
              </a:rPr>
              <a:t>KÍNH TRỌNG THẦY GIÁO, CÔ GIÁO</a:t>
            </a:r>
          </a:p>
        </p:txBody>
      </p:sp>
    </p:spTree>
    <p:extLst>
      <p:ext uri="{BB962C8B-B14F-4D97-AF65-F5344CB8AC3E}">
        <p14:creationId xmlns:p14="http://schemas.microsoft.com/office/powerpoint/2010/main" val="376748223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ADBAA1-0949-4E8F-B5EE-A111040F9A81}"/>
              </a:ext>
            </a:extLst>
          </p:cNvPr>
          <p:cNvSpPr txBox="1"/>
          <p:nvPr/>
        </p:nvSpPr>
        <p:spPr>
          <a:xfrm>
            <a:off x="4467225" y="819150"/>
            <a:ext cx="4695825"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none" spc="0" normalizeH="0" baseline="0" noProof="0" err="1">
                <a:ln>
                  <a:noFill/>
                </a:ln>
                <a:solidFill>
                  <a:srgbClr val="FF0000"/>
                </a:solidFill>
                <a:effectLst/>
                <a:uLnTx/>
                <a:uFillTx/>
                <a:latin typeface="Broadway" panose="04040905080B02020502" pitchFamily="82" charset="0"/>
                <a:ea typeface="+mn-ea"/>
                <a:cs typeface="+mn-cs"/>
              </a:rPr>
              <a:t>Tiết</a:t>
            </a:r>
            <a:r>
              <a:rPr kumimoji="0" lang="en-US" sz="9600" b="0" i="0" u="none" strike="noStrike" kern="1200" cap="none" spc="0" normalizeH="0" baseline="0" noProof="0">
                <a:ln>
                  <a:noFill/>
                </a:ln>
                <a:solidFill>
                  <a:srgbClr val="FF0000"/>
                </a:solidFill>
                <a:effectLst/>
                <a:uLnTx/>
                <a:uFillTx/>
                <a:latin typeface="Broadway" panose="04040905080B02020502" pitchFamily="82" charset="0"/>
                <a:ea typeface="+mn-ea"/>
                <a:cs typeface="+mn-cs"/>
              </a:rPr>
              <a:t> 1</a:t>
            </a:r>
          </a:p>
        </p:txBody>
      </p:sp>
      <p:sp>
        <p:nvSpPr>
          <p:cNvPr id="2" name="Rectangle 1">
            <a:extLst>
              <a:ext uri="{FF2B5EF4-FFF2-40B4-BE49-F238E27FC236}">
                <a16:creationId xmlns:a16="http://schemas.microsoft.com/office/drawing/2014/main" id="{154549D7-EEE4-4FBE-A8C3-AB81557326C1}"/>
              </a:ext>
            </a:extLst>
          </p:cNvPr>
          <p:cNvSpPr/>
          <p:nvPr/>
        </p:nvSpPr>
        <p:spPr>
          <a:xfrm>
            <a:off x="10508974" y="516835"/>
            <a:ext cx="1683026" cy="133847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vi-VN"/>
          </a:p>
        </p:txBody>
      </p:sp>
    </p:spTree>
    <p:extLst>
      <p:ext uri="{BB962C8B-B14F-4D97-AF65-F5344CB8AC3E}">
        <p14:creationId xmlns:p14="http://schemas.microsoft.com/office/powerpoint/2010/main" val="21861449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包含 电子产品&#10;&#10;描述已自动生成">
            <a:extLst>
              <a:ext uri="{FF2B5EF4-FFF2-40B4-BE49-F238E27FC236}">
                <a16:creationId xmlns:a16="http://schemas.microsoft.com/office/drawing/2014/main" id="{C04798ED-2DF9-4DD7-B9AB-5068021275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01492" y="0"/>
            <a:ext cx="6858000" cy="6858000"/>
          </a:xfrm>
          <a:prstGeom prst="rect">
            <a:avLst/>
          </a:prstGeom>
        </p:spPr>
      </p:pic>
      <p:pic>
        <p:nvPicPr>
          <p:cNvPr id="3" name="图片 2">
            <a:extLst>
              <a:ext uri="{FF2B5EF4-FFF2-40B4-BE49-F238E27FC236}">
                <a16:creationId xmlns:a16="http://schemas.microsoft.com/office/drawing/2014/main" id="{38F2835C-9C52-49DE-94E7-4443B347795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960120"/>
            <a:ext cx="8083606" cy="5708634"/>
          </a:xfrm>
          <a:prstGeom prst="rect">
            <a:avLst/>
          </a:prstGeom>
        </p:spPr>
      </p:pic>
      <p:sp>
        <p:nvSpPr>
          <p:cNvPr id="5" name="文本框 4">
            <a:extLst>
              <a:ext uri="{FF2B5EF4-FFF2-40B4-BE49-F238E27FC236}">
                <a16:creationId xmlns:a16="http://schemas.microsoft.com/office/drawing/2014/main" id="{60C27E58-E091-44CC-8914-1A0A84231556}"/>
              </a:ext>
            </a:extLst>
          </p:cNvPr>
          <p:cNvSpPr txBox="1"/>
          <p:nvPr/>
        </p:nvSpPr>
        <p:spPr>
          <a:xfrm>
            <a:off x="6446521" y="1751827"/>
            <a:ext cx="4297680" cy="280076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8800" b="0" i="0" u="none" strike="noStrike" kern="1200" cap="none" spc="0" normalizeH="0" baseline="0" noProof="0" err="1">
                <a:ln>
                  <a:noFill/>
                </a:ln>
                <a:solidFill>
                  <a:prstClr val="white"/>
                </a:solidFill>
                <a:effectLst/>
                <a:uLnTx/>
                <a:uFillTx/>
                <a:latin typeface="字魂7号-温暖童稚体" panose="00000500000000000000" pitchFamily="2" charset="-122"/>
                <a:ea typeface="字魂7号-温暖童稚体" panose="00000500000000000000" pitchFamily="2" charset="-122"/>
                <a:cs typeface="+mn-cs"/>
              </a:rPr>
              <a:t>Khám</a:t>
            </a:r>
            <a:r>
              <a:rPr kumimoji="0" lang="en-US" altLang="zh-CN" sz="8800" b="0" i="0" u="none" strike="noStrike" kern="1200" cap="none" spc="0" normalizeH="0" baseline="0" noProof="0">
                <a:ln>
                  <a:noFill/>
                </a:ln>
                <a:solidFill>
                  <a:prstClr val="white"/>
                </a:solidFill>
                <a:effectLst/>
                <a:uLnTx/>
                <a:uFillTx/>
                <a:latin typeface="字魂7号-温暖童稚体" panose="00000500000000000000" pitchFamily="2" charset="-122"/>
                <a:ea typeface="字魂7号-温暖童稚体" panose="00000500000000000000" pitchFamily="2" charset="-122"/>
                <a:cs typeface="+mn-cs"/>
              </a:rPr>
              <a:t> </a:t>
            </a:r>
            <a:r>
              <a:rPr kumimoji="0" lang="en-US" altLang="zh-CN" sz="8800" b="0" i="0" u="none" strike="noStrike" kern="1200" cap="none" spc="0" normalizeH="0" baseline="0" noProof="0" err="1">
                <a:ln>
                  <a:noFill/>
                </a:ln>
                <a:solidFill>
                  <a:prstClr val="white"/>
                </a:solidFill>
                <a:effectLst/>
                <a:uLnTx/>
                <a:uFillTx/>
                <a:latin typeface="字魂7号-温暖童稚体" panose="00000500000000000000" pitchFamily="2" charset="-122"/>
                <a:ea typeface="字魂7号-温暖童稚体" panose="00000500000000000000" pitchFamily="2" charset="-122"/>
                <a:cs typeface="+mn-cs"/>
              </a:rPr>
              <a:t>phá</a:t>
            </a:r>
            <a:endParaRPr kumimoji="0" lang="zh-CN" altLang="en-US" sz="8800" b="0" i="0" u="none" strike="noStrike" kern="1200" cap="none" spc="0" normalizeH="0" baseline="0" noProof="0">
              <a:ln>
                <a:noFill/>
              </a:ln>
              <a:solidFill>
                <a:prstClr val="white"/>
              </a:solidFill>
              <a:effectLst/>
              <a:uLnTx/>
              <a:uFillTx/>
              <a:latin typeface="字魂7号-温暖童稚体" panose="00000500000000000000" pitchFamily="2" charset="-122"/>
              <a:ea typeface="字魂7号-温暖童稚体" panose="00000500000000000000" pitchFamily="2" charset="-122"/>
              <a:cs typeface="+mn-cs"/>
            </a:endParaRPr>
          </a:p>
        </p:txBody>
      </p:sp>
      <p:pic>
        <p:nvPicPr>
          <p:cNvPr id="6" name="Picture 5">
            <a:extLst>
              <a:ext uri="{FF2B5EF4-FFF2-40B4-BE49-F238E27FC236}">
                <a16:creationId xmlns:a16="http://schemas.microsoft.com/office/drawing/2014/main" id="{B3BCCDBA-32A9-467E-9E92-F63B2CA7288D}"/>
              </a:ext>
            </a:extLst>
          </p:cNvPr>
          <p:cNvPicPr>
            <a:picLocks noChangeAspect="1"/>
          </p:cNvPicPr>
          <p:nvPr/>
        </p:nvPicPr>
        <p:blipFill>
          <a:blip r:embed="rId5"/>
          <a:stretch>
            <a:fillRect/>
          </a:stretch>
        </p:blipFill>
        <p:spPr>
          <a:xfrm>
            <a:off x="0" y="173710"/>
            <a:ext cx="1933575" cy="962025"/>
          </a:xfrm>
          <a:prstGeom prst="rect">
            <a:avLst/>
          </a:prstGeom>
        </p:spPr>
      </p:pic>
    </p:spTree>
    <p:extLst>
      <p:ext uri="{BB962C8B-B14F-4D97-AF65-F5344CB8AC3E}">
        <p14:creationId xmlns:p14="http://schemas.microsoft.com/office/powerpoint/2010/main" val="421825816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2A4B32-1A0A-C846-BBF9-CF0D71157402}"/>
              </a:ext>
            </a:extLst>
          </p:cNvPr>
          <p:cNvPicPr>
            <a:picLocks noChangeAspect="1"/>
          </p:cNvPicPr>
          <p:nvPr/>
        </p:nvPicPr>
        <p:blipFill rotWithShape="1">
          <a:blip r:embed="rId2">
            <a:extLst>
              <a:ext uri="{28A0092B-C50C-407E-A947-70E740481C1C}">
                <a14:useLocalDpi xmlns:a14="http://schemas.microsoft.com/office/drawing/2010/main" val="0"/>
              </a:ext>
            </a:extLst>
          </a:blip>
          <a:srcRect r="4573"/>
          <a:stretch/>
        </p:blipFill>
        <p:spPr>
          <a:xfrm>
            <a:off x="225083" y="721311"/>
            <a:ext cx="2982351" cy="2795757"/>
          </a:xfrm>
          <a:prstGeom prst="rect">
            <a:avLst/>
          </a:prstGeom>
        </p:spPr>
      </p:pic>
      <p:pic>
        <p:nvPicPr>
          <p:cNvPr id="5" name="Picture 4">
            <a:extLst>
              <a:ext uri="{FF2B5EF4-FFF2-40B4-BE49-F238E27FC236}">
                <a16:creationId xmlns:a16="http://schemas.microsoft.com/office/drawing/2014/main" id="{C56C095E-877A-694D-B816-F5009381CBA9}"/>
              </a:ext>
            </a:extLst>
          </p:cNvPr>
          <p:cNvPicPr>
            <a:picLocks noChangeAspect="1"/>
          </p:cNvPicPr>
          <p:nvPr/>
        </p:nvPicPr>
        <p:blipFill rotWithShape="1">
          <a:blip r:embed="rId3">
            <a:extLst>
              <a:ext uri="{28A0092B-C50C-407E-A947-70E740481C1C}">
                <a14:useLocalDpi xmlns:a14="http://schemas.microsoft.com/office/drawing/2010/main" val="0"/>
              </a:ext>
            </a:extLst>
          </a:blip>
          <a:srcRect l="1" r="4695" b="4758"/>
          <a:stretch/>
        </p:blipFill>
        <p:spPr>
          <a:xfrm>
            <a:off x="3422407" y="672417"/>
            <a:ext cx="2871859" cy="2795757"/>
          </a:xfrm>
          <a:prstGeom prst="rect">
            <a:avLst/>
          </a:prstGeom>
        </p:spPr>
      </p:pic>
      <p:pic>
        <p:nvPicPr>
          <p:cNvPr id="7" name="Picture 6">
            <a:extLst>
              <a:ext uri="{FF2B5EF4-FFF2-40B4-BE49-F238E27FC236}">
                <a16:creationId xmlns:a16="http://schemas.microsoft.com/office/drawing/2014/main" id="{25B5709F-C23D-2348-86F3-4C1C6081C9A9}"/>
              </a:ext>
            </a:extLst>
          </p:cNvPr>
          <p:cNvPicPr>
            <a:picLocks noChangeAspect="1"/>
          </p:cNvPicPr>
          <p:nvPr/>
        </p:nvPicPr>
        <p:blipFill rotWithShape="1">
          <a:blip r:embed="rId4">
            <a:extLst>
              <a:ext uri="{28A0092B-C50C-407E-A947-70E740481C1C}">
                <a14:useLocalDpi xmlns:a14="http://schemas.microsoft.com/office/drawing/2010/main" val="0"/>
              </a:ext>
            </a:extLst>
          </a:blip>
          <a:srcRect t="6900" r="1359" b="7316"/>
          <a:stretch/>
        </p:blipFill>
        <p:spPr>
          <a:xfrm>
            <a:off x="0" y="3565964"/>
            <a:ext cx="3207434" cy="2658793"/>
          </a:xfrm>
          <a:prstGeom prst="rect">
            <a:avLst/>
          </a:prstGeom>
        </p:spPr>
      </p:pic>
      <p:pic>
        <p:nvPicPr>
          <p:cNvPr id="9" name="Picture 8">
            <a:extLst>
              <a:ext uri="{FF2B5EF4-FFF2-40B4-BE49-F238E27FC236}">
                <a16:creationId xmlns:a16="http://schemas.microsoft.com/office/drawing/2014/main" id="{E076C253-FD4C-8F42-A3EB-BDCB47D650EC}"/>
              </a:ext>
            </a:extLst>
          </p:cNvPr>
          <p:cNvPicPr>
            <a:picLocks noChangeAspect="1"/>
          </p:cNvPicPr>
          <p:nvPr/>
        </p:nvPicPr>
        <p:blipFill rotWithShape="1">
          <a:blip r:embed="rId5">
            <a:extLst>
              <a:ext uri="{28A0092B-C50C-407E-A947-70E740481C1C}">
                <a14:useLocalDpi xmlns:a14="http://schemas.microsoft.com/office/drawing/2010/main" val="0"/>
              </a:ext>
            </a:extLst>
          </a:blip>
          <a:srcRect t="7087" r="5916"/>
          <a:stretch/>
        </p:blipFill>
        <p:spPr>
          <a:xfrm>
            <a:off x="3422408" y="3565964"/>
            <a:ext cx="2871859" cy="2658793"/>
          </a:xfrm>
          <a:prstGeom prst="rect">
            <a:avLst/>
          </a:prstGeom>
        </p:spPr>
      </p:pic>
      <p:sp>
        <p:nvSpPr>
          <p:cNvPr id="10" name="TextBox 9">
            <a:extLst>
              <a:ext uri="{FF2B5EF4-FFF2-40B4-BE49-F238E27FC236}">
                <a16:creationId xmlns:a16="http://schemas.microsoft.com/office/drawing/2014/main" id="{7B2591F5-2868-454E-9DC7-F25FDD439783}"/>
              </a:ext>
            </a:extLst>
          </p:cNvPr>
          <p:cNvSpPr txBox="1"/>
          <p:nvPr/>
        </p:nvSpPr>
        <p:spPr>
          <a:xfrm>
            <a:off x="893400" y="116467"/>
            <a:ext cx="6087008" cy="523220"/>
          </a:xfrm>
          <a:prstGeom prst="rect">
            <a:avLst/>
          </a:prstGeom>
          <a:noFill/>
        </p:spPr>
        <p:txBody>
          <a:bodyPr wrap="square" rtlCol="0">
            <a:spAutoFit/>
          </a:bodyPr>
          <a:lstStyle/>
          <a:p>
            <a:r>
              <a:rPr lang="en-US" sz="2800" b="1" err="1">
                <a:solidFill>
                  <a:srgbClr val="00B050"/>
                </a:solidFill>
              </a:rPr>
              <a:t>Quan</a:t>
            </a:r>
            <a:r>
              <a:rPr lang="en-US" sz="2800" b="1">
                <a:solidFill>
                  <a:srgbClr val="00B050"/>
                </a:solidFill>
              </a:rPr>
              <a:t> </a:t>
            </a:r>
            <a:r>
              <a:rPr lang="en-US" sz="2800" b="1" err="1">
                <a:solidFill>
                  <a:srgbClr val="00B050"/>
                </a:solidFill>
              </a:rPr>
              <a:t>sát</a:t>
            </a:r>
            <a:r>
              <a:rPr lang="en-US" sz="2800" b="1">
                <a:solidFill>
                  <a:srgbClr val="00B050"/>
                </a:solidFill>
              </a:rPr>
              <a:t> </a:t>
            </a:r>
            <a:r>
              <a:rPr lang="en-US" sz="2800" b="1" err="1">
                <a:solidFill>
                  <a:srgbClr val="00B050"/>
                </a:solidFill>
              </a:rPr>
              <a:t>tranh</a:t>
            </a:r>
            <a:r>
              <a:rPr lang="en-US" sz="2800" b="1">
                <a:solidFill>
                  <a:srgbClr val="00B050"/>
                </a:solidFill>
              </a:rPr>
              <a:t> </a:t>
            </a:r>
            <a:r>
              <a:rPr lang="en-US" sz="2800" b="1" err="1">
                <a:solidFill>
                  <a:srgbClr val="00B050"/>
                </a:solidFill>
              </a:rPr>
              <a:t>và</a:t>
            </a:r>
            <a:r>
              <a:rPr lang="en-US" sz="2800" b="1">
                <a:solidFill>
                  <a:srgbClr val="00B050"/>
                </a:solidFill>
              </a:rPr>
              <a:t> </a:t>
            </a:r>
            <a:r>
              <a:rPr lang="en-US" sz="2800" b="1" err="1">
                <a:solidFill>
                  <a:srgbClr val="00B050"/>
                </a:solidFill>
              </a:rPr>
              <a:t>trả</a:t>
            </a:r>
            <a:r>
              <a:rPr lang="en-US" sz="2800" b="1">
                <a:solidFill>
                  <a:srgbClr val="00B050"/>
                </a:solidFill>
              </a:rPr>
              <a:t> </a:t>
            </a:r>
            <a:r>
              <a:rPr lang="en-US" sz="2800" b="1" err="1">
                <a:solidFill>
                  <a:srgbClr val="00B050"/>
                </a:solidFill>
              </a:rPr>
              <a:t>lời</a:t>
            </a:r>
            <a:r>
              <a:rPr lang="en-US" sz="2800" b="1">
                <a:solidFill>
                  <a:srgbClr val="00B050"/>
                </a:solidFill>
              </a:rPr>
              <a:t> </a:t>
            </a:r>
            <a:r>
              <a:rPr lang="en-US" sz="2800" b="1" err="1">
                <a:solidFill>
                  <a:srgbClr val="00B050"/>
                </a:solidFill>
              </a:rPr>
              <a:t>câu</a:t>
            </a:r>
            <a:r>
              <a:rPr lang="en-US" sz="2800" b="1">
                <a:solidFill>
                  <a:srgbClr val="00B050"/>
                </a:solidFill>
              </a:rPr>
              <a:t> </a:t>
            </a:r>
            <a:r>
              <a:rPr lang="en-US" sz="2800" b="1" err="1">
                <a:solidFill>
                  <a:srgbClr val="00B050"/>
                </a:solidFill>
              </a:rPr>
              <a:t>hỏi</a:t>
            </a:r>
            <a:r>
              <a:rPr lang="en-US" sz="2800" b="1">
                <a:solidFill>
                  <a:srgbClr val="00B050"/>
                </a:solidFill>
              </a:rPr>
              <a:t>:</a:t>
            </a:r>
            <a:endParaRPr lang="vi-VN" sz="2800" b="1">
              <a:solidFill>
                <a:srgbClr val="00B050"/>
              </a:solidFill>
            </a:endParaRPr>
          </a:p>
        </p:txBody>
      </p:sp>
      <p:sp>
        <p:nvSpPr>
          <p:cNvPr id="11" name="Oval 10">
            <a:extLst>
              <a:ext uri="{FF2B5EF4-FFF2-40B4-BE49-F238E27FC236}">
                <a16:creationId xmlns:a16="http://schemas.microsoft.com/office/drawing/2014/main" id="{389AA96E-C47F-DD4D-BA97-ECED6E21199E}"/>
              </a:ext>
            </a:extLst>
          </p:cNvPr>
          <p:cNvSpPr/>
          <p:nvPr/>
        </p:nvSpPr>
        <p:spPr>
          <a:xfrm>
            <a:off x="367265" y="129695"/>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1</a:t>
            </a:r>
            <a:endParaRPr lang="vi-VN" sz="3200">
              <a:solidFill>
                <a:schemeClr val="accent2"/>
              </a:solidFill>
              <a:latin typeface="+mj-lt"/>
            </a:endParaRPr>
          </a:p>
        </p:txBody>
      </p:sp>
      <p:sp>
        <p:nvSpPr>
          <p:cNvPr id="8" name="Thought Bubble: Cloud 2">
            <a:extLst>
              <a:ext uri="{FF2B5EF4-FFF2-40B4-BE49-F238E27FC236}">
                <a16:creationId xmlns:a16="http://schemas.microsoft.com/office/drawing/2014/main" id="{58D66891-158A-004A-A10E-0DC8EE9D9A3F}"/>
              </a:ext>
            </a:extLst>
          </p:cNvPr>
          <p:cNvSpPr/>
          <p:nvPr/>
        </p:nvSpPr>
        <p:spPr>
          <a:xfrm>
            <a:off x="6820486" y="2533318"/>
            <a:ext cx="5146431" cy="2362042"/>
          </a:xfrm>
          <a:prstGeom prst="cloudCallout">
            <a:avLst>
              <a:gd name="adj1" fmla="val -27799"/>
              <a:gd name="adj2" fmla="val -80542"/>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err="1">
                <a:solidFill>
                  <a:prstClr val="white"/>
                </a:solidFill>
                <a:latin typeface="Calibri" panose="020F0502020204030204"/>
              </a:rPr>
              <a:t>Em</a:t>
            </a:r>
            <a:r>
              <a:rPr lang="en-US" sz="3200">
                <a:solidFill>
                  <a:prstClr val="white"/>
                </a:solidFill>
                <a:latin typeface="Calibri" panose="020F0502020204030204"/>
              </a:rPr>
              <a:t> </a:t>
            </a:r>
            <a:r>
              <a:rPr lang="en-US" sz="3200" err="1">
                <a:solidFill>
                  <a:prstClr val="white"/>
                </a:solidFill>
                <a:latin typeface="Calibri" panose="020F0502020204030204"/>
              </a:rPr>
              <a:t>hãy</a:t>
            </a:r>
            <a:r>
              <a:rPr lang="en-US" sz="3200">
                <a:solidFill>
                  <a:prstClr val="white"/>
                </a:solidFill>
                <a:latin typeface="Calibri" panose="020F0502020204030204"/>
              </a:rPr>
              <a:t> </a:t>
            </a:r>
            <a:r>
              <a:rPr lang="en-US" sz="3200" err="1">
                <a:solidFill>
                  <a:prstClr val="white"/>
                </a:solidFill>
                <a:latin typeface="Calibri" panose="020F0502020204030204"/>
              </a:rPr>
              <a:t>nêu</a:t>
            </a:r>
            <a:r>
              <a:rPr lang="en-US" sz="3200">
                <a:solidFill>
                  <a:prstClr val="white"/>
                </a:solidFill>
                <a:latin typeface="Calibri" panose="020F0502020204030204"/>
              </a:rPr>
              <a:t> </a:t>
            </a:r>
            <a:r>
              <a:rPr lang="en-US" sz="3200" err="1">
                <a:solidFill>
                  <a:prstClr val="white"/>
                </a:solidFill>
                <a:latin typeface="Calibri" panose="020F0502020204030204"/>
              </a:rPr>
              <a:t>những</a:t>
            </a:r>
            <a:r>
              <a:rPr lang="en-US" sz="3200">
                <a:solidFill>
                  <a:prstClr val="white"/>
                </a:solidFill>
                <a:latin typeface="Calibri" panose="020F0502020204030204"/>
              </a:rPr>
              <a:t> </a:t>
            </a:r>
            <a:r>
              <a:rPr lang="en-US" sz="3200" err="1">
                <a:solidFill>
                  <a:prstClr val="white"/>
                </a:solidFill>
                <a:latin typeface="Calibri" panose="020F0502020204030204"/>
              </a:rPr>
              <a:t>việc</a:t>
            </a:r>
            <a:r>
              <a:rPr lang="en-US" sz="3200">
                <a:solidFill>
                  <a:prstClr val="white"/>
                </a:solidFill>
                <a:latin typeface="Calibri" panose="020F0502020204030204"/>
              </a:rPr>
              <a:t> </a:t>
            </a:r>
            <a:r>
              <a:rPr lang="en-US" sz="3200" err="1">
                <a:solidFill>
                  <a:prstClr val="white"/>
                </a:solidFill>
                <a:latin typeface="Calibri" panose="020F0502020204030204"/>
              </a:rPr>
              <a:t>làm</a:t>
            </a:r>
            <a:r>
              <a:rPr lang="en-US" sz="3200">
                <a:solidFill>
                  <a:prstClr val="white"/>
                </a:solidFill>
                <a:latin typeface="Calibri" panose="020F0502020204030204"/>
              </a:rPr>
              <a:t> </a:t>
            </a:r>
            <a:r>
              <a:rPr lang="en-US" sz="3200" err="1">
                <a:solidFill>
                  <a:prstClr val="white"/>
                </a:solidFill>
                <a:latin typeface="Calibri" panose="020F0502020204030204"/>
              </a:rPr>
              <a:t>của</a:t>
            </a:r>
            <a:r>
              <a:rPr lang="en-US" sz="3200">
                <a:solidFill>
                  <a:prstClr val="white"/>
                </a:solidFill>
                <a:latin typeface="Calibri" panose="020F0502020204030204"/>
              </a:rPr>
              <a:t> </a:t>
            </a:r>
            <a:r>
              <a:rPr lang="en-US" sz="3200" err="1">
                <a:solidFill>
                  <a:prstClr val="white"/>
                </a:solidFill>
                <a:latin typeface="Calibri" panose="020F0502020204030204"/>
              </a:rPr>
              <a:t>thầy</a:t>
            </a:r>
            <a:r>
              <a:rPr lang="en-US" sz="3200">
                <a:solidFill>
                  <a:prstClr val="white"/>
                </a:solidFill>
                <a:latin typeface="Calibri" panose="020F0502020204030204"/>
              </a:rPr>
              <a:t> </a:t>
            </a:r>
            <a:r>
              <a:rPr lang="en-US" sz="3200" err="1">
                <a:solidFill>
                  <a:prstClr val="white"/>
                </a:solidFill>
                <a:latin typeface="Calibri" panose="020F0502020204030204"/>
              </a:rPr>
              <a:t>cô</a:t>
            </a:r>
            <a:r>
              <a:rPr lang="en-US" sz="3200">
                <a:solidFill>
                  <a:prstClr val="white"/>
                </a:solidFill>
                <a:latin typeface="Calibri" panose="020F0502020204030204"/>
              </a:rPr>
              <a:t> </a:t>
            </a:r>
            <a:r>
              <a:rPr lang="en-US" sz="3200" err="1">
                <a:solidFill>
                  <a:prstClr val="white"/>
                </a:solidFill>
                <a:latin typeface="Calibri" panose="020F0502020204030204"/>
              </a:rPr>
              <a:t>giáo</a:t>
            </a:r>
            <a:r>
              <a:rPr lang="en-US" sz="3200">
                <a:solidFill>
                  <a:prstClr val="white"/>
                </a:solidFill>
                <a:latin typeface="Calibri" panose="020F0502020204030204"/>
              </a:rPr>
              <a:t> </a:t>
            </a:r>
            <a:r>
              <a:rPr lang="en-US" sz="3200" err="1">
                <a:solidFill>
                  <a:prstClr val="white"/>
                </a:solidFill>
                <a:latin typeface="Calibri" panose="020F0502020204030204"/>
              </a:rPr>
              <a:t>trong</a:t>
            </a:r>
            <a:r>
              <a:rPr lang="en-US" sz="3200">
                <a:solidFill>
                  <a:prstClr val="white"/>
                </a:solidFill>
                <a:latin typeface="Calibri" panose="020F0502020204030204"/>
              </a:rPr>
              <a:t> </a:t>
            </a:r>
            <a:r>
              <a:rPr lang="en-US" sz="3200" err="1">
                <a:solidFill>
                  <a:prstClr val="white"/>
                </a:solidFill>
                <a:latin typeface="Calibri" panose="020F0502020204030204"/>
              </a:rPr>
              <a:t>các</a:t>
            </a:r>
            <a:r>
              <a:rPr lang="en-US" sz="3200">
                <a:solidFill>
                  <a:prstClr val="white"/>
                </a:solidFill>
                <a:latin typeface="Calibri" panose="020F0502020204030204"/>
              </a:rPr>
              <a:t> </a:t>
            </a:r>
            <a:r>
              <a:rPr lang="en-US" sz="3200" err="1">
                <a:solidFill>
                  <a:prstClr val="white"/>
                </a:solidFill>
                <a:latin typeface="Calibri" panose="020F0502020204030204"/>
              </a:rPr>
              <a:t>bức</a:t>
            </a:r>
            <a:r>
              <a:rPr lang="en-US" sz="3200">
                <a:solidFill>
                  <a:prstClr val="white"/>
                </a:solidFill>
                <a:latin typeface="Calibri" panose="020F0502020204030204"/>
              </a:rPr>
              <a:t> </a:t>
            </a:r>
            <a:r>
              <a:rPr lang="en-US" sz="3200" err="1">
                <a:solidFill>
                  <a:prstClr val="white"/>
                </a:solidFill>
                <a:latin typeface="Calibri" panose="020F0502020204030204"/>
              </a:rPr>
              <a:t>tranh</a:t>
            </a:r>
            <a:endParaRPr kumimoji="0" lang="en-US" sz="3200" b="0" i="0" u="none" strike="noStrike" kern="1200" cap="none" spc="0" normalizeH="0" baseline="0" noProof="0">
              <a:ln>
                <a:noFill/>
              </a:ln>
              <a:solidFill>
                <a:prstClr val="white"/>
              </a:solidFill>
              <a:effectLst/>
              <a:uLnTx/>
              <a:uFillTx/>
              <a:latin typeface="Calibri" panose="020F0502020204030204"/>
            </a:endParaRPr>
          </a:p>
        </p:txBody>
      </p:sp>
      <p:pic>
        <p:nvPicPr>
          <p:cNvPr id="12" name="18">
            <a:extLst>
              <a:ext uri="{FF2B5EF4-FFF2-40B4-BE49-F238E27FC236}">
                <a16:creationId xmlns:a16="http://schemas.microsoft.com/office/drawing/2014/main" id="{A9683DE2-AD3A-2D45-8DD1-D968542C02BD}"/>
              </a:ext>
            </a:extLst>
          </p:cNvPr>
          <p:cNvPicPr>
            <a:picLocks noChangeAspect="1"/>
          </p:cNvPicPr>
          <p:nvPr/>
        </p:nvPicPr>
        <p:blipFill rotWithShape="1">
          <a:blip r:embed="rId6" cstate="screen"/>
          <a:srcRect/>
          <a:stretch>
            <a:fillRect/>
          </a:stretch>
        </p:blipFill>
        <p:spPr>
          <a:xfrm>
            <a:off x="7737231" y="721311"/>
            <a:ext cx="873915" cy="1070891"/>
          </a:xfrm>
          <a:prstGeom prst="rect">
            <a:avLst/>
          </a:prstGeom>
        </p:spPr>
      </p:pic>
    </p:spTree>
    <p:extLst>
      <p:ext uri="{BB962C8B-B14F-4D97-AF65-F5344CB8AC3E}">
        <p14:creationId xmlns:p14="http://schemas.microsoft.com/office/powerpoint/2010/main" val="2336792798"/>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8"/>
                                        </p:tgtEl>
                                        <p:attrNameLst>
                                          <p:attrName>ppt_w</p:attrName>
                                        </p:attrNameLst>
                                      </p:cBhvr>
                                      <p:tavLst>
                                        <p:tav tm="0">
                                          <p:val>
                                            <p:strVal val="ppt_w"/>
                                          </p:val>
                                        </p:tav>
                                        <p:tav tm="100000">
                                          <p:val>
                                            <p:fltVal val="0"/>
                                          </p:val>
                                        </p:tav>
                                      </p:tavLst>
                                    </p:anim>
                                    <p:anim calcmode="lin" valueType="num">
                                      <p:cBhvr>
                                        <p:cTn id="13" dur="500"/>
                                        <p:tgtEl>
                                          <p:spTgt spid="8"/>
                                        </p:tgtEl>
                                        <p:attrNameLst>
                                          <p:attrName>ppt_h</p:attrName>
                                        </p:attrNameLst>
                                      </p:cBhvr>
                                      <p:tavLst>
                                        <p:tav tm="0">
                                          <p:val>
                                            <p:strVal val="ppt_h"/>
                                          </p:val>
                                        </p:tav>
                                        <p:tav tm="100000">
                                          <p:val>
                                            <p:fltVal val="0"/>
                                          </p:val>
                                        </p:tav>
                                      </p:tavLst>
                                    </p:anim>
                                    <p:animEffect transition="out" filter="fade">
                                      <p:cBhvr>
                                        <p:cTn id="14" dur="500"/>
                                        <p:tgtEl>
                                          <p:spTgt spid="8"/>
                                        </p:tgtEl>
                                      </p:cBhvr>
                                    </p:animEffect>
                                    <p:set>
                                      <p:cBhvr>
                                        <p:cTn id="15" dur="1" fill="hold">
                                          <p:stCondLst>
                                            <p:cond delay="499"/>
                                          </p:stCondLst>
                                        </p:cTn>
                                        <p:tgtEl>
                                          <p:spTgt spid="8"/>
                                        </p:tgtEl>
                                        <p:attrNameLst>
                                          <p:attrName>style.visibility</p:attrName>
                                        </p:attrNameLst>
                                      </p:cBhvr>
                                      <p:to>
                                        <p:strVal val="hidden"/>
                                      </p:to>
                                    </p:set>
                                  </p:childTnLst>
                                </p:cTn>
                              </p:par>
                              <p:par>
                                <p:cTn id="16" presetID="53" presetClass="exit" presetSubtype="32" fill="hold" nodeType="withEffect">
                                  <p:stCondLst>
                                    <p:cond delay="0"/>
                                  </p:stCondLst>
                                  <p:childTnLst>
                                    <p:anim calcmode="lin" valueType="num">
                                      <p:cBhvr>
                                        <p:cTn id="17" dur="500"/>
                                        <p:tgtEl>
                                          <p:spTgt spid="12"/>
                                        </p:tgtEl>
                                        <p:attrNameLst>
                                          <p:attrName>ppt_w</p:attrName>
                                        </p:attrNameLst>
                                      </p:cBhvr>
                                      <p:tavLst>
                                        <p:tav tm="0">
                                          <p:val>
                                            <p:strVal val="ppt_w"/>
                                          </p:val>
                                        </p:tav>
                                        <p:tav tm="100000">
                                          <p:val>
                                            <p:fltVal val="0"/>
                                          </p:val>
                                        </p:tav>
                                      </p:tavLst>
                                    </p:anim>
                                    <p:anim calcmode="lin" valueType="num">
                                      <p:cBhvr>
                                        <p:cTn id="18" dur="500"/>
                                        <p:tgtEl>
                                          <p:spTgt spid="12"/>
                                        </p:tgtEl>
                                        <p:attrNameLst>
                                          <p:attrName>ppt_h</p:attrName>
                                        </p:attrNameLst>
                                      </p:cBhvr>
                                      <p:tavLst>
                                        <p:tav tm="0">
                                          <p:val>
                                            <p:strVal val="ppt_h"/>
                                          </p:val>
                                        </p:tav>
                                        <p:tav tm="100000">
                                          <p:val>
                                            <p:fltVal val="0"/>
                                          </p:val>
                                        </p:tav>
                                      </p:tavLst>
                                    </p:anim>
                                    <p:animEffect transition="out" filter="fade">
                                      <p:cBhvr>
                                        <p:cTn id="19" dur="500"/>
                                        <p:tgtEl>
                                          <p:spTgt spid="12"/>
                                        </p:tgtEl>
                                      </p:cBhvr>
                                    </p:animEffect>
                                    <p:set>
                                      <p:cBhvr>
                                        <p:cTn id="20"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F27BEC4-45CB-F149-8DC7-3FFACC57924C}"/>
              </a:ext>
            </a:extLst>
          </p:cNvPr>
          <p:cNvSpPr/>
          <p:nvPr/>
        </p:nvSpPr>
        <p:spPr>
          <a:xfrm>
            <a:off x="3432194" y="406863"/>
            <a:ext cx="463826" cy="42166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1</a:t>
            </a:r>
            <a:endParaRPr lang="vi-VN" sz="3200">
              <a:solidFill>
                <a:schemeClr val="accent2"/>
              </a:solidFill>
              <a:latin typeface="+mj-lt"/>
            </a:endParaRPr>
          </a:p>
        </p:txBody>
      </p:sp>
      <p:sp>
        <p:nvSpPr>
          <p:cNvPr id="3" name="TextBox 2">
            <a:extLst>
              <a:ext uri="{FF2B5EF4-FFF2-40B4-BE49-F238E27FC236}">
                <a16:creationId xmlns:a16="http://schemas.microsoft.com/office/drawing/2014/main" id="{C3179DAC-67B5-FB41-9B23-1FA5D717A14A}"/>
              </a:ext>
            </a:extLst>
          </p:cNvPr>
          <p:cNvSpPr txBox="1"/>
          <p:nvPr/>
        </p:nvSpPr>
        <p:spPr>
          <a:xfrm>
            <a:off x="3958329" y="396335"/>
            <a:ext cx="6087008" cy="475655"/>
          </a:xfrm>
          <a:prstGeom prst="rect">
            <a:avLst/>
          </a:prstGeom>
          <a:noFill/>
        </p:spPr>
        <p:txBody>
          <a:bodyPr wrap="square" rtlCol="0">
            <a:spAutoFit/>
          </a:bodyPr>
          <a:lstStyle/>
          <a:p>
            <a:r>
              <a:rPr lang="en-US" sz="2800" b="1" err="1">
                <a:solidFill>
                  <a:srgbClr val="00B050"/>
                </a:solidFill>
              </a:rPr>
              <a:t>Quan</a:t>
            </a:r>
            <a:r>
              <a:rPr lang="en-US" sz="2800" b="1">
                <a:solidFill>
                  <a:srgbClr val="00B050"/>
                </a:solidFill>
              </a:rPr>
              <a:t> </a:t>
            </a:r>
            <a:r>
              <a:rPr lang="en-US" sz="2800" b="1" err="1">
                <a:solidFill>
                  <a:srgbClr val="00B050"/>
                </a:solidFill>
              </a:rPr>
              <a:t>sát</a:t>
            </a:r>
            <a:r>
              <a:rPr lang="en-US" sz="2800" b="1">
                <a:solidFill>
                  <a:srgbClr val="00B050"/>
                </a:solidFill>
              </a:rPr>
              <a:t> </a:t>
            </a:r>
            <a:r>
              <a:rPr lang="en-US" sz="2800" b="1" err="1">
                <a:solidFill>
                  <a:srgbClr val="00B050"/>
                </a:solidFill>
              </a:rPr>
              <a:t>tranh</a:t>
            </a:r>
            <a:r>
              <a:rPr lang="en-US" sz="2800" b="1">
                <a:solidFill>
                  <a:srgbClr val="00B050"/>
                </a:solidFill>
              </a:rPr>
              <a:t> </a:t>
            </a:r>
            <a:r>
              <a:rPr lang="en-US" sz="2800" b="1" err="1">
                <a:solidFill>
                  <a:srgbClr val="00B050"/>
                </a:solidFill>
              </a:rPr>
              <a:t>và</a:t>
            </a:r>
            <a:r>
              <a:rPr lang="en-US" sz="2800" b="1">
                <a:solidFill>
                  <a:srgbClr val="00B050"/>
                </a:solidFill>
              </a:rPr>
              <a:t> </a:t>
            </a:r>
            <a:r>
              <a:rPr lang="en-US" sz="2800" b="1" err="1">
                <a:solidFill>
                  <a:srgbClr val="00B050"/>
                </a:solidFill>
              </a:rPr>
              <a:t>trả</a:t>
            </a:r>
            <a:r>
              <a:rPr lang="en-US" sz="2800" b="1">
                <a:solidFill>
                  <a:srgbClr val="00B050"/>
                </a:solidFill>
              </a:rPr>
              <a:t> </a:t>
            </a:r>
            <a:r>
              <a:rPr lang="en-US" sz="2800" b="1" err="1">
                <a:solidFill>
                  <a:srgbClr val="00B050"/>
                </a:solidFill>
              </a:rPr>
              <a:t>lời</a:t>
            </a:r>
            <a:r>
              <a:rPr lang="en-US" sz="2800" b="1">
                <a:solidFill>
                  <a:srgbClr val="00B050"/>
                </a:solidFill>
              </a:rPr>
              <a:t> </a:t>
            </a:r>
            <a:r>
              <a:rPr lang="en-US" sz="2800" b="1" err="1">
                <a:solidFill>
                  <a:srgbClr val="00B050"/>
                </a:solidFill>
              </a:rPr>
              <a:t>câu</a:t>
            </a:r>
            <a:r>
              <a:rPr lang="en-US" sz="2800" b="1">
                <a:solidFill>
                  <a:srgbClr val="00B050"/>
                </a:solidFill>
              </a:rPr>
              <a:t> </a:t>
            </a:r>
            <a:r>
              <a:rPr lang="en-US" sz="2800" b="1" err="1">
                <a:solidFill>
                  <a:srgbClr val="00B050"/>
                </a:solidFill>
              </a:rPr>
              <a:t>hỏi</a:t>
            </a:r>
            <a:r>
              <a:rPr lang="en-US" sz="2800" b="1">
                <a:solidFill>
                  <a:srgbClr val="00B050"/>
                </a:solidFill>
              </a:rPr>
              <a:t>:</a:t>
            </a:r>
            <a:endParaRPr lang="vi-VN" sz="2800" b="1">
              <a:solidFill>
                <a:srgbClr val="00B050"/>
              </a:solidFill>
            </a:endParaRPr>
          </a:p>
        </p:txBody>
      </p:sp>
      <p:pic>
        <p:nvPicPr>
          <p:cNvPr id="4" name="Picture 3">
            <a:extLst>
              <a:ext uri="{FF2B5EF4-FFF2-40B4-BE49-F238E27FC236}">
                <a16:creationId xmlns:a16="http://schemas.microsoft.com/office/drawing/2014/main" id="{00FCE20C-0A9E-4C48-9384-97224C97F978}"/>
              </a:ext>
            </a:extLst>
          </p:cNvPr>
          <p:cNvPicPr>
            <a:picLocks noChangeAspect="1"/>
          </p:cNvPicPr>
          <p:nvPr/>
        </p:nvPicPr>
        <p:blipFill rotWithShape="1">
          <a:blip r:embed="rId2">
            <a:extLst>
              <a:ext uri="{28A0092B-C50C-407E-A947-70E740481C1C}">
                <a14:useLocalDpi xmlns:a14="http://schemas.microsoft.com/office/drawing/2010/main" val="0"/>
              </a:ext>
            </a:extLst>
          </a:blip>
          <a:srcRect r="4573"/>
          <a:stretch/>
        </p:blipFill>
        <p:spPr>
          <a:xfrm>
            <a:off x="2996418" y="960496"/>
            <a:ext cx="6414868" cy="4201120"/>
          </a:xfrm>
          <a:prstGeom prst="rect">
            <a:avLst/>
          </a:prstGeom>
        </p:spPr>
      </p:pic>
      <p:sp>
        <p:nvSpPr>
          <p:cNvPr id="5" name="Thought Bubble: Cloud 2">
            <a:extLst>
              <a:ext uri="{FF2B5EF4-FFF2-40B4-BE49-F238E27FC236}">
                <a16:creationId xmlns:a16="http://schemas.microsoft.com/office/drawing/2014/main" id="{3F67B5C3-A7B1-794D-AEEA-C0BA930598F5}"/>
              </a:ext>
            </a:extLst>
          </p:cNvPr>
          <p:cNvSpPr/>
          <p:nvPr/>
        </p:nvSpPr>
        <p:spPr>
          <a:xfrm>
            <a:off x="1407371" y="5205083"/>
            <a:ext cx="9592961" cy="1376271"/>
          </a:xfrm>
          <a:prstGeom prst="cloudCallout">
            <a:avLst>
              <a:gd name="adj1" fmla="val -44716"/>
              <a:gd name="adj2" fmla="val -113058"/>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Em</a:t>
            </a:r>
            <a:r>
              <a:rPr lang="en-US" sz="3200" dirty="0">
                <a:solidFill>
                  <a:prstClr val="white"/>
                </a:solidFill>
                <a:latin typeface="Calibri" panose="020F0502020204030204"/>
              </a:rPr>
              <a:t> </a:t>
            </a:r>
            <a:r>
              <a:rPr lang="en-US" sz="3200" dirty="0" err="1">
                <a:solidFill>
                  <a:prstClr val="white"/>
                </a:solidFill>
                <a:latin typeface="Calibri" panose="020F0502020204030204"/>
              </a:rPr>
              <a:t>hãy</a:t>
            </a:r>
            <a:r>
              <a:rPr lang="en-US" sz="3200" dirty="0">
                <a:solidFill>
                  <a:prstClr val="white"/>
                </a:solidFill>
                <a:latin typeface="Calibri" panose="020F0502020204030204"/>
              </a:rPr>
              <a:t> </a:t>
            </a:r>
            <a:r>
              <a:rPr lang="en-US" sz="3200" dirty="0" err="1">
                <a:solidFill>
                  <a:prstClr val="white"/>
                </a:solidFill>
                <a:latin typeface="Calibri" panose="020F0502020204030204"/>
              </a:rPr>
              <a:t>nêu</a:t>
            </a:r>
            <a:r>
              <a:rPr lang="en-US" sz="3200" dirty="0">
                <a:solidFill>
                  <a:prstClr val="white"/>
                </a:solidFill>
                <a:latin typeface="Calibri" panose="020F0502020204030204"/>
              </a:rPr>
              <a:t> </a:t>
            </a:r>
            <a:r>
              <a:rPr lang="en-US" sz="3200" dirty="0" err="1">
                <a:solidFill>
                  <a:prstClr val="white"/>
                </a:solidFill>
                <a:latin typeface="Calibri" panose="020F0502020204030204"/>
              </a:rPr>
              <a:t>những</a:t>
            </a:r>
            <a:r>
              <a:rPr lang="en-US" sz="3200" dirty="0">
                <a:solidFill>
                  <a:prstClr val="white"/>
                </a:solidFill>
                <a:latin typeface="Calibri" panose="020F0502020204030204"/>
              </a:rPr>
              <a:t> </a:t>
            </a:r>
            <a:r>
              <a:rPr lang="en-US" sz="3200" dirty="0" err="1">
                <a:solidFill>
                  <a:prstClr val="white"/>
                </a:solidFill>
                <a:latin typeface="Calibri" panose="020F0502020204030204"/>
              </a:rPr>
              <a:t>việc</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của</a:t>
            </a:r>
            <a:r>
              <a:rPr lang="en-US" sz="3200" dirty="0">
                <a:solidFill>
                  <a:prstClr val="white"/>
                </a:solidFill>
                <a:latin typeface="Calibri" panose="020F0502020204030204"/>
              </a:rPr>
              <a:t> </a:t>
            </a:r>
            <a:r>
              <a:rPr lang="en-US" sz="3200" dirty="0" err="1">
                <a:solidFill>
                  <a:prstClr val="white"/>
                </a:solidFill>
                <a:latin typeface="Calibri" panose="020F0502020204030204"/>
              </a:rPr>
              <a:t>thầy</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bức</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a:t>
            </a:r>
          </a:p>
        </p:txBody>
      </p:sp>
      <p:pic>
        <p:nvPicPr>
          <p:cNvPr id="6" name="18">
            <a:extLst>
              <a:ext uri="{FF2B5EF4-FFF2-40B4-BE49-F238E27FC236}">
                <a16:creationId xmlns:a16="http://schemas.microsoft.com/office/drawing/2014/main" id="{ABF33D7C-2444-414B-89F2-5C9567268A36}"/>
              </a:ext>
            </a:extLst>
          </p:cNvPr>
          <p:cNvPicPr>
            <a:picLocks noChangeAspect="1"/>
          </p:cNvPicPr>
          <p:nvPr/>
        </p:nvPicPr>
        <p:blipFill rotWithShape="1">
          <a:blip r:embed="rId3" cstate="screen"/>
          <a:srcRect/>
          <a:stretch>
            <a:fillRect/>
          </a:stretch>
        </p:blipFill>
        <p:spPr>
          <a:xfrm>
            <a:off x="699900" y="3603572"/>
            <a:ext cx="1199237" cy="1469539"/>
          </a:xfrm>
          <a:prstGeom prst="rect">
            <a:avLst/>
          </a:prstGeom>
        </p:spPr>
      </p:pic>
      <p:sp>
        <p:nvSpPr>
          <p:cNvPr id="8" name="Thought Bubble: Cloud 2">
            <a:extLst>
              <a:ext uri="{FF2B5EF4-FFF2-40B4-BE49-F238E27FC236}">
                <a16:creationId xmlns:a16="http://schemas.microsoft.com/office/drawing/2014/main" id="{EF98B7CF-0F1B-5A45-B2A6-4F91062DD2E9}"/>
              </a:ext>
            </a:extLst>
          </p:cNvPr>
          <p:cNvSpPr/>
          <p:nvPr/>
        </p:nvSpPr>
        <p:spPr>
          <a:xfrm>
            <a:off x="1191668" y="5205083"/>
            <a:ext cx="9592961" cy="1376271"/>
          </a:xfrm>
          <a:prstGeom prst="cloudCallout">
            <a:avLst>
              <a:gd name="adj1" fmla="val -44716"/>
              <a:gd name="adj2" fmla="val -113058"/>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Thầy</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hỏi</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học</a:t>
            </a:r>
            <a:r>
              <a:rPr lang="en-US" sz="3200" dirty="0">
                <a:solidFill>
                  <a:prstClr val="white"/>
                </a:solidFill>
                <a:latin typeface="Calibri" panose="020F0502020204030204"/>
              </a:rPr>
              <a:t> </a:t>
            </a:r>
            <a:r>
              <a:rPr lang="en-US" sz="3200" dirty="0" err="1">
                <a:solidFill>
                  <a:prstClr val="white"/>
                </a:solidFill>
                <a:latin typeface="Calibri" panose="020F0502020204030204"/>
              </a:rPr>
              <a:t>sinh</a:t>
            </a:r>
            <a:r>
              <a:rPr lang="en-US" sz="3200" dirty="0">
                <a:solidFill>
                  <a:prstClr val="white"/>
                </a:solidFill>
                <a:latin typeface="Calibri" panose="020F0502020204030204"/>
              </a:rPr>
              <a:t> </a:t>
            </a:r>
            <a:r>
              <a:rPr lang="en-US" sz="3200" dirty="0" err="1">
                <a:solidFill>
                  <a:prstClr val="white"/>
                </a:solidFill>
                <a:latin typeface="Calibri" panose="020F0502020204030204"/>
              </a:rPr>
              <a:t>khi</a:t>
            </a:r>
            <a:r>
              <a:rPr lang="en-US" sz="3200" dirty="0">
                <a:solidFill>
                  <a:prstClr val="white"/>
                </a:solidFill>
                <a:latin typeface="Calibri" panose="020F0502020204030204"/>
              </a:rPr>
              <a:t> </a:t>
            </a:r>
            <a:r>
              <a:rPr lang="en-US" sz="3200" dirty="0" err="1">
                <a:solidFill>
                  <a:prstClr val="white"/>
                </a:solidFill>
                <a:latin typeface="Calibri" panose="020F0502020204030204"/>
              </a:rPr>
              <a:t>thấy</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bị</a:t>
            </a:r>
            <a:r>
              <a:rPr lang="en-US" sz="3200" dirty="0">
                <a:solidFill>
                  <a:prstClr val="white"/>
                </a:solidFill>
                <a:latin typeface="Calibri" panose="020F0502020204030204"/>
              </a:rPr>
              <a:t> </a:t>
            </a:r>
            <a:r>
              <a:rPr lang="en-US" sz="3200" dirty="0" err="1">
                <a:solidFill>
                  <a:prstClr val="white"/>
                </a:solidFill>
                <a:latin typeface="Calibri" panose="020F0502020204030204"/>
              </a:rPr>
              <a:t>mệt</a:t>
            </a:r>
            <a:endParaRPr lang="en-US" sz="3200" dirty="0">
              <a:solidFill>
                <a:prstClr val="white"/>
              </a:solidFill>
              <a:latin typeface="Calibri" panose="020F0502020204030204"/>
            </a:endParaRPr>
          </a:p>
        </p:txBody>
      </p:sp>
    </p:spTree>
    <p:extLst>
      <p:ext uri="{BB962C8B-B14F-4D97-AF65-F5344CB8AC3E}">
        <p14:creationId xmlns:p14="http://schemas.microsoft.com/office/powerpoint/2010/main" val="3176507627"/>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5"/>
                                        </p:tgtEl>
                                        <p:attrNameLst>
                                          <p:attrName>ppt_w</p:attrName>
                                        </p:attrNameLst>
                                      </p:cBhvr>
                                      <p:tavLst>
                                        <p:tav tm="0">
                                          <p:val>
                                            <p:strVal val="ppt_w"/>
                                          </p:val>
                                        </p:tav>
                                        <p:tav tm="100000">
                                          <p:val>
                                            <p:fltVal val="0"/>
                                          </p:val>
                                        </p:tav>
                                      </p:tavLst>
                                    </p:anim>
                                    <p:anim calcmode="lin" valueType="num">
                                      <p:cBhvr>
                                        <p:cTn id="13" dur="500"/>
                                        <p:tgtEl>
                                          <p:spTgt spid="5"/>
                                        </p:tgtEl>
                                        <p:attrNameLst>
                                          <p:attrName>ppt_h</p:attrName>
                                        </p:attrNameLst>
                                      </p:cBhvr>
                                      <p:tavLst>
                                        <p:tav tm="0">
                                          <p:val>
                                            <p:strVal val="ppt_h"/>
                                          </p:val>
                                        </p:tav>
                                        <p:tav tm="100000">
                                          <p:val>
                                            <p:fltVal val="0"/>
                                          </p:val>
                                        </p:tav>
                                      </p:tavLst>
                                    </p:anim>
                                    <p:animEffect transition="out" filter="fade">
                                      <p:cBhvr>
                                        <p:cTn id="14" dur="500"/>
                                        <p:tgtEl>
                                          <p:spTgt spid="5"/>
                                        </p:tgtEl>
                                      </p:cBhvr>
                                    </p:animEffect>
                                    <p:set>
                                      <p:cBhvr>
                                        <p:cTn id="15" dur="1" fill="hold">
                                          <p:stCondLst>
                                            <p:cond delay="499"/>
                                          </p:stCondLst>
                                        </p:cTn>
                                        <p:tgtEl>
                                          <p:spTgt spid="5"/>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F27BEC4-45CB-F149-8DC7-3FFACC57924C}"/>
              </a:ext>
            </a:extLst>
          </p:cNvPr>
          <p:cNvSpPr/>
          <p:nvPr/>
        </p:nvSpPr>
        <p:spPr>
          <a:xfrm>
            <a:off x="3432194" y="637572"/>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1</a:t>
            </a:r>
            <a:endParaRPr lang="vi-VN" sz="3200">
              <a:solidFill>
                <a:schemeClr val="accent2"/>
              </a:solidFill>
              <a:latin typeface="+mj-lt"/>
            </a:endParaRPr>
          </a:p>
        </p:txBody>
      </p:sp>
      <p:sp>
        <p:nvSpPr>
          <p:cNvPr id="3" name="TextBox 2">
            <a:extLst>
              <a:ext uri="{FF2B5EF4-FFF2-40B4-BE49-F238E27FC236}">
                <a16:creationId xmlns:a16="http://schemas.microsoft.com/office/drawing/2014/main" id="{C3179DAC-67B5-FB41-9B23-1FA5D717A14A}"/>
              </a:ext>
            </a:extLst>
          </p:cNvPr>
          <p:cNvSpPr txBox="1"/>
          <p:nvPr/>
        </p:nvSpPr>
        <p:spPr>
          <a:xfrm>
            <a:off x="3958329" y="624344"/>
            <a:ext cx="6087008" cy="523220"/>
          </a:xfrm>
          <a:prstGeom prst="rect">
            <a:avLst/>
          </a:prstGeom>
          <a:noFill/>
        </p:spPr>
        <p:txBody>
          <a:bodyPr wrap="square" rtlCol="0">
            <a:spAutoFit/>
          </a:bodyPr>
          <a:lstStyle/>
          <a:p>
            <a:r>
              <a:rPr lang="en-US" sz="2800" b="1" err="1">
                <a:solidFill>
                  <a:srgbClr val="00B050"/>
                </a:solidFill>
              </a:rPr>
              <a:t>Quan</a:t>
            </a:r>
            <a:r>
              <a:rPr lang="en-US" sz="2800" b="1">
                <a:solidFill>
                  <a:srgbClr val="00B050"/>
                </a:solidFill>
              </a:rPr>
              <a:t> </a:t>
            </a:r>
            <a:r>
              <a:rPr lang="en-US" sz="2800" b="1" err="1">
                <a:solidFill>
                  <a:srgbClr val="00B050"/>
                </a:solidFill>
              </a:rPr>
              <a:t>sát</a:t>
            </a:r>
            <a:r>
              <a:rPr lang="en-US" sz="2800" b="1">
                <a:solidFill>
                  <a:srgbClr val="00B050"/>
                </a:solidFill>
              </a:rPr>
              <a:t> </a:t>
            </a:r>
            <a:r>
              <a:rPr lang="en-US" sz="2800" b="1" err="1">
                <a:solidFill>
                  <a:srgbClr val="00B050"/>
                </a:solidFill>
              </a:rPr>
              <a:t>tranh</a:t>
            </a:r>
            <a:r>
              <a:rPr lang="en-US" sz="2800" b="1">
                <a:solidFill>
                  <a:srgbClr val="00B050"/>
                </a:solidFill>
              </a:rPr>
              <a:t> </a:t>
            </a:r>
            <a:r>
              <a:rPr lang="en-US" sz="2800" b="1" err="1">
                <a:solidFill>
                  <a:srgbClr val="00B050"/>
                </a:solidFill>
              </a:rPr>
              <a:t>và</a:t>
            </a:r>
            <a:r>
              <a:rPr lang="en-US" sz="2800" b="1">
                <a:solidFill>
                  <a:srgbClr val="00B050"/>
                </a:solidFill>
              </a:rPr>
              <a:t> </a:t>
            </a:r>
            <a:r>
              <a:rPr lang="en-US" sz="2800" b="1" err="1">
                <a:solidFill>
                  <a:srgbClr val="00B050"/>
                </a:solidFill>
              </a:rPr>
              <a:t>trả</a:t>
            </a:r>
            <a:r>
              <a:rPr lang="en-US" sz="2800" b="1">
                <a:solidFill>
                  <a:srgbClr val="00B050"/>
                </a:solidFill>
              </a:rPr>
              <a:t> </a:t>
            </a:r>
            <a:r>
              <a:rPr lang="en-US" sz="2800" b="1" err="1">
                <a:solidFill>
                  <a:srgbClr val="00B050"/>
                </a:solidFill>
              </a:rPr>
              <a:t>lời</a:t>
            </a:r>
            <a:r>
              <a:rPr lang="en-US" sz="2800" b="1">
                <a:solidFill>
                  <a:srgbClr val="00B050"/>
                </a:solidFill>
              </a:rPr>
              <a:t> </a:t>
            </a:r>
            <a:r>
              <a:rPr lang="en-US" sz="2800" b="1" err="1">
                <a:solidFill>
                  <a:srgbClr val="00B050"/>
                </a:solidFill>
              </a:rPr>
              <a:t>câu</a:t>
            </a:r>
            <a:r>
              <a:rPr lang="en-US" sz="2800" b="1">
                <a:solidFill>
                  <a:srgbClr val="00B050"/>
                </a:solidFill>
              </a:rPr>
              <a:t> </a:t>
            </a:r>
            <a:r>
              <a:rPr lang="en-US" sz="2800" b="1" err="1">
                <a:solidFill>
                  <a:srgbClr val="00B050"/>
                </a:solidFill>
              </a:rPr>
              <a:t>hỏi</a:t>
            </a:r>
            <a:r>
              <a:rPr lang="en-US" sz="2800" b="1">
                <a:solidFill>
                  <a:srgbClr val="00B050"/>
                </a:solidFill>
              </a:rPr>
              <a:t>:</a:t>
            </a:r>
            <a:endParaRPr lang="vi-VN" sz="2800" b="1">
              <a:solidFill>
                <a:srgbClr val="00B050"/>
              </a:solidFill>
            </a:endParaRPr>
          </a:p>
        </p:txBody>
      </p:sp>
      <p:sp>
        <p:nvSpPr>
          <p:cNvPr id="5" name="Thought Bubble: Cloud 2">
            <a:extLst>
              <a:ext uri="{FF2B5EF4-FFF2-40B4-BE49-F238E27FC236}">
                <a16:creationId xmlns:a16="http://schemas.microsoft.com/office/drawing/2014/main" id="{3F67B5C3-A7B1-794D-AEEA-C0BA930598F5}"/>
              </a:ext>
            </a:extLst>
          </p:cNvPr>
          <p:cNvSpPr/>
          <p:nvPr/>
        </p:nvSpPr>
        <p:spPr>
          <a:xfrm>
            <a:off x="1407371" y="5205083"/>
            <a:ext cx="9592961" cy="1376271"/>
          </a:xfrm>
          <a:prstGeom prst="cloudCallout">
            <a:avLst>
              <a:gd name="adj1" fmla="val -44716"/>
              <a:gd name="adj2" fmla="val -113058"/>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Em</a:t>
            </a:r>
            <a:r>
              <a:rPr lang="en-US" sz="3200" dirty="0">
                <a:solidFill>
                  <a:prstClr val="white"/>
                </a:solidFill>
                <a:latin typeface="Calibri" panose="020F0502020204030204"/>
              </a:rPr>
              <a:t> </a:t>
            </a:r>
            <a:r>
              <a:rPr lang="en-US" sz="3200" dirty="0" err="1">
                <a:solidFill>
                  <a:prstClr val="white"/>
                </a:solidFill>
                <a:latin typeface="Calibri" panose="020F0502020204030204"/>
              </a:rPr>
              <a:t>hãy</a:t>
            </a:r>
            <a:r>
              <a:rPr lang="en-US" sz="3200" dirty="0">
                <a:solidFill>
                  <a:prstClr val="white"/>
                </a:solidFill>
                <a:latin typeface="Calibri" panose="020F0502020204030204"/>
              </a:rPr>
              <a:t> </a:t>
            </a:r>
            <a:r>
              <a:rPr lang="en-US" sz="3200" dirty="0" err="1">
                <a:solidFill>
                  <a:prstClr val="white"/>
                </a:solidFill>
                <a:latin typeface="Calibri" panose="020F0502020204030204"/>
              </a:rPr>
              <a:t>nêu</a:t>
            </a:r>
            <a:r>
              <a:rPr lang="en-US" sz="3200" dirty="0">
                <a:solidFill>
                  <a:prstClr val="white"/>
                </a:solidFill>
                <a:latin typeface="Calibri" panose="020F0502020204030204"/>
              </a:rPr>
              <a:t> </a:t>
            </a:r>
            <a:r>
              <a:rPr lang="en-US" sz="3200" dirty="0" err="1">
                <a:solidFill>
                  <a:prstClr val="white"/>
                </a:solidFill>
                <a:latin typeface="Calibri" panose="020F0502020204030204"/>
              </a:rPr>
              <a:t>những</a:t>
            </a:r>
            <a:r>
              <a:rPr lang="en-US" sz="3200" dirty="0">
                <a:solidFill>
                  <a:prstClr val="white"/>
                </a:solidFill>
                <a:latin typeface="Calibri" panose="020F0502020204030204"/>
              </a:rPr>
              <a:t> </a:t>
            </a:r>
            <a:r>
              <a:rPr lang="en-US" sz="3200" dirty="0" err="1">
                <a:solidFill>
                  <a:prstClr val="white"/>
                </a:solidFill>
                <a:latin typeface="Calibri" panose="020F0502020204030204"/>
              </a:rPr>
              <a:t>việc</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của</a:t>
            </a:r>
            <a:r>
              <a:rPr lang="en-US" sz="3200" dirty="0">
                <a:solidFill>
                  <a:prstClr val="white"/>
                </a:solidFill>
                <a:latin typeface="Calibri" panose="020F0502020204030204"/>
              </a:rPr>
              <a:t> </a:t>
            </a:r>
            <a:r>
              <a:rPr lang="en-US" sz="3200" dirty="0" err="1">
                <a:solidFill>
                  <a:prstClr val="white"/>
                </a:solidFill>
                <a:latin typeface="Calibri" panose="020F0502020204030204"/>
              </a:rPr>
              <a:t>cô</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bức</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a:t>
            </a:r>
          </a:p>
        </p:txBody>
      </p:sp>
      <p:pic>
        <p:nvPicPr>
          <p:cNvPr id="6" name="18">
            <a:extLst>
              <a:ext uri="{FF2B5EF4-FFF2-40B4-BE49-F238E27FC236}">
                <a16:creationId xmlns:a16="http://schemas.microsoft.com/office/drawing/2014/main" id="{ABF33D7C-2444-414B-89F2-5C9567268A36}"/>
              </a:ext>
            </a:extLst>
          </p:cNvPr>
          <p:cNvPicPr>
            <a:picLocks noChangeAspect="1"/>
          </p:cNvPicPr>
          <p:nvPr/>
        </p:nvPicPr>
        <p:blipFill rotWithShape="1">
          <a:blip r:embed="rId2" cstate="screen"/>
          <a:srcRect/>
          <a:stretch>
            <a:fillRect/>
          </a:stretch>
        </p:blipFill>
        <p:spPr>
          <a:xfrm>
            <a:off x="699900" y="3603572"/>
            <a:ext cx="1199237" cy="1469539"/>
          </a:xfrm>
          <a:prstGeom prst="rect">
            <a:avLst/>
          </a:prstGeom>
        </p:spPr>
      </p:pic>
      <p:sp>
        <p:nvSpPr>
          <p:cNvPr id="8" name="Thought Bubble: Cloud 2">
            <a:extLst>
              <a:ext uri="{FF2B5EF4-FFF2-40B4-BE49-F238E27FC236}">
                <a16:creationId xmlns:a16="http://schemas.microsoft.com/office/drawing/2014/main" id="{EF98B7CF-0F1B-5A45-B2A6-4F91062DD2E9}"/>
              </a:ext>
            </a:extLst>
          </p:cNvPr>
          <p:cNvSpPr/>
          <p:nvPr/>
        </p:nvSpPr>
        <p:spPr>
          <a:xfrm>
            <a:off x="1435346" y="5158917"/>
            <a:ext cx="9592961" cy="1376271"/>
          </a:xfrm>
          <a:prstGeom prst="cloudCallout">
            <a:avLst>
              <a:gd name="adj1" fmla="val -44716"/>
              <a:gd name="adj2" fmla="val -113058"/>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Cô</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hỏi</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học</a:t>
            </a:r>
            <a:r>
              <a:rPr lang="en-US" sz="3200" dirty="0">
                <a:solidFill>
                  <a:prstClr val="white"/>
                </a:solidFill>
                <a:latin typeface="Calibri" panose="020F0502020204030204"/>
              </a:rPr>
              <a:t> </a:t>
            </a:r>
            <a:r>
              <a:rPr lang="en-US" sz="3200" dirty="0" err="1">
                <a:solidFill>
                  <a:prstClr val="white"/>
                </a:solidFill>
                <a:latin typeface="Calibri" panose="020F0502020204030204"/>
              </a:rPr>
              <a:t>sinh</a:t>
            </a:r>
            <a:r>
              <a:rPr lang="en-US" sz="3200" dirty="0">
                <a:solidFill>
                  <a:prstClr val="white"/>
                </a:solidFill>
                <a:latin typeface="Calibri" panose="020F0502020204030204"/>
              </a:rPr>
              <a:t> </a:t>
            </a:r>
            <a:r>
              <a:rPr lang="en-US" sz="3200" dirty="0" err="1">
                <a:solidFill>
                  <a:prstClr val="white"/>
                </a:solidFill>
                <a:latin typeface="Calibri" panose="020F0502020204030204"/>
              </a:rPr>
              <a:t>khi</a:t>
            </a:r>
            <a:r>
              <a:rPr lang="en-US" sz="3200" dirty="0">
                <a:solidFill>
                  <a:prstClr val="white"/>
                </a:solidFill>
                <a:latin typeface="Calibri" panose="020F0502020204030204"/>
              </a:rPr>
              <a:t> </a:t>
            </a:r>
            <a:r>
              <a:rPr lang="en-US" sz="3200" dirty="0" err="1">
                <a:solidFill>
                  <a:prstClr val="white"/>
                </a:solidFill>
                <a:latin typeface="Calibri" panose="020F0502020204030204"/>
              </a:rPr>
              <a:t>thấy</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buồn</a:t>
            </a:r>
            <a:r>
              <a:rPr lang="en-US" sz="3200" dirty="0">
                <a:solidFill>
                  <a:prstClr val="white"/>
                </a:solidFill>
                <a:latin typeface="Calibri" panose="020F0502020204030204"/>
              </a:rPr>
              <a:t>.</a:t>
            </a:r>
          </a:p>
        </p:txBody>
      </p:sp>
      <p:pic>
        <p:nvPicPr>
          <p:cNvPr id="9" name="Picture 8">
            <a:extLst>
              <a:ext uri="{FF2B5EF4-FFF2-40B4-BE49-F238E27FC236}">
                <a16:creationId xmlns:a16="http://schemas.microsoft.com/office/drawing/2014/main" id="{12313911-3B03-7E4B-98EE-1DA73B65AE39}"/>
              </a:ext>
            </a:extLst>
          </p:cNvPr>
          <p:cNvPicPr>
            <a:picLocks noChangeAspect="1"/>
          </p:cNvPicPr>
          <p:nvPr/>
        </p:nvPicPr>
        <p:blipFill rotWithShape="1">
          <a:blip r:embed="rId3">
            <a:extLst>
              <a:ext uri="{28A0092B-C50C-407E-A947-70E740481C1C}">
                <a14:useLocalDpi xmlns:a14="http://schemas.microsoft.com/office/drawing/2010/main" val="0"/>
              </a:ext>
            </a:extLst>
          </a:blip>
          <a:srcRect l="1" r="4695" b="4758"/>
          <a:stretch/>
        </p:blipFill>
        <p:spPr>
          <a:xfrm>
            <a:off x="3432195" y="1101398"/>
            <a:ext cx="5599264" cy="3971713"/>
          </a:xfrm>
          <a:prstGeom prst="rect">
            <a:avLst/>
          </a:prstGeom>
        </p:spPr>
      </p:pic>
    </p:spTree>
    <p:extLst>
      <p:ext uri="{BB962C8B-B14F-4D97-AF65-F5344CB8AC3E}">
        <p14:creationId xmlns:p14="http://schemas.microsoft.com/office/powerpoint/2010/main" val="1237574382"/>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5"/>
                                        </p:tgtEl>
                                        <p:attrNameLst>
                                          <p:attrName>ppt_w</p:attrName>
                                        </p:attrNameLst>
                                      </p:cBhvr>
                                      <p:tavLst>
                                        <p:tav tm="0">
                                          <p:val>
                                            <p:strVal val="ppt_w"/>
                                          </p:val>
                                        </p:tav>
                                        <p:tav tm="100000">
                                          <p:val>
                                            <p:fltVal val="0"/>
                                          </p:val>
                                        </p:tav>
                                      </p:tavLst>
                                    </p:anim>
                                    <p:anim calcmode="lin" valueType="num">
                                      <p:cBhvr>
                                        <p:cTn id="13" dur="500"/>
                                        <p:tgtEl>
                                          <p:spTgt spid="5"/>
                                        </p:tgtEl>
                                        <p:attrNameLst>
                                          <p:attrName>ppt_h</p:attrName>
                                        </p:attrNameLst>
                                      </p:cBhvr>
                                      <p:tavLst>
                                        <p:tav tm="0">
                                          <p:val>
                                            <p:strVal val="ppt_h"/>
                                          </p:val>
                                        </p:tav>
                                        <p:tav tm="100000">
                                          <p:val>
                                            <p:fltVal val="0"/>
                                          </p:val>
                                        </p:tav>
                                      </p:tavLst>
                                    </p:anim>
                                    <p:animEffect transition="out" filter="fade">
                                      <p:cBhvr>
                                        <p:cTn id="14" dur="500"/>
                                        <p:tgtEl>
                                          <p:spTgt spid="5"/>
                                        </p:tgtEl>
                                      </p:cBhvr>
                                    </p:animEffect>
                                    <p:set>
                                      <p:cBhvr>
                                        <p:cTn id="15" dur="1" fill="hold">
                                          <p:stCondLst>
                                            <p:cond delay="499"/>
                                          </p:stCondLst>
                                        </p:cTn>
                                        <p:tgtEl>
                                          <p:spTgt spid="5"/>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F27BEC4-45CB-F149-8DC7-3FFACC57924C}"/>
              </a:ext>
            </a:extLst>
          </p:cNvPr>
          <p:cNvSpPr/>
          <p:nvPr/>
        </p:nvSpPr>
        <p:spPr>
          <a:xfrm>
            <a:off x="3432194" y="637572"/>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1</a:t>
            </a:r>
            <a:endParaRPr lang="vi-VN" sz="3200">
              <a:solidFill>
                <a:schemeClr val="accent2"/>
              </a:solidFill>
              <a:latin typeface="+mj-lt"/>
            </a:endParaRPr>
          </a:p>
        </p:txBody>
      </p:sp>
      <p:sp>
        <p:nvSpPr>
          <p:cNvPr id="3" name="TextBox 2">
            <a:extLst>
              <a:ext uri="{FF2B5EF4-FFF2-40B4-BE49-F238E27FC236}">
                <a16:creationId xmlns:a16="http://schemas.microsoft.com/office/drawing/2014/main" id="{C3179DAC-67B5-FB41-9B23-1FA5D717A14A}"/>
              </a:ext>
            </a:extLst>
          </p:cNvPr>
          <p:cNvSpPr txBox="1"/>
          <p:nvPr/>
        </p:nvSpPr>
        <p:spPr>
          <a:xfrm>
            <a:off x="3958329" y="624344"/>
            <a:ext cx="6087008" cy="523220"/>
          </a:xfrm>
          <a:prstGeom prst="rect">
            <a:avLst/>
          </a:prstGeom>
          <a:noFill/>
        </p:spPr>
        <p:txBody>
          <a:bodyPr wrap="square" rtlCol="0">
            <a:spAutoFit/>
          </a:bodyPr>
          <a:lstStyle/>
          <a:p>
            <a:r>
              <a:rPr lang="en-US" sz="2800" b="1" dirty="0">
                <a:solidFill>
                  <a:srgbClr val="00B050"/>
                </a:solidFill>
              </a:rPr>
              <a:t>Quan </a:t>
            </a:r>
            <a:r>
              <a:rPr lang="en-US" sz="2800" b="1" dirty="0" err="1">
                <a:solidFill>
                  <a:srgbClr val="00B050"/>
                </a:solidFill>
              </a:rPr>
              <a:t>sát</a:t>
            </a:r>
            <a:r>
              <a:rPr lang="en-US" sz="2800" b="1">
                <a:solidFill>
                  <a:srgbClr val="00B050"/>
                </a:solidFill>
              </a:rPr>
              <a:t> </a:t>
            </a:r>
            <a:r>
              <a:rPr lang="en-US" sz="2800" b="1" err="1">
                <a:solidFill>
                  <a:srgbClr val="00B050"/>
                </a:solidFill>
              </a:rPr>
              <a:t>tranh</a:t>
            </a:r>
            <a:r>
              <a:rPr lang="en-US" sz="2800" b="1">
                <a:solidFill>
                  <a:srgbClr val="00B050"/>
                </a:solidFill>
              </a:rPr>
              <a:t> </a:t>
            </a:r>
            <a:r>
              <a:rPr lang="en-US" sz="2800" b="1" err="1">
                <a:solidFill>
                  <a:srgbClr val="00B050"/>
                </a:solidFill>
              </a:rPr>
              <a:t>và</a:t>
            </a:r>
            <a:r>
              <a:rPr lang="en-US" sz="2800" b="1">
                <a:solidFill>
                  <a:srgbClr val="00B050"/>
                </a:solidFill>
              </a:rPr>
              <a:t> </a:t>
            </a:r>
            <a:r>
              <a:rPr lang="en-US" sz="2800" b="1" err="1">
                <a:solidFill>
                  <a:srgbClr val="00B050"/>
                </a:solidFill>
              </a:rPr>
              <a:t>trả</a:t>
            </a:r>
            <a:r>
              <a:rPr lang="en-US" sz="2800" b="1">
                <a:solidFill>
                  <a:srgbClr val="00B050"/>
                </a:solidFill>
              </a:rPr>
              <a:t> </a:t>
            </a:r>
            <a:r>
              <a:rPr lang="en-US" sz="2800" b="1" err="1">
                <a:solidFill>
                  <a:srgbClr val="00B050"/>
                </a:solidFill>
              </a:rPr>
              <a:t>lời</a:t>
            </a:r>
            <a:r>
              <a:rPr lang="en-US" sz="2800" b="1">
                <a:solidFill>
                  <a:srgbClr val="00B050"/>
                </a:solidFill>
              </a:rPr>
              <a:t> </a:t>
            </a:r>
            <a:r>
              <a:rPr lang="en-US" sz="2800" b="1" err="1">
                <a:solidFill>
                  <a:srgbClr val="00B050"/>
                </a:solidFill>
              </a:rPr>
              <a:t>câu</a:t>
            </a:r>
            <a:r>
              <a:rPr lang="en-US" sz="2800" b="1">
                <a:solidFill>
                  <a:srgbClr val="00B050"/>
                </a:solidFill>
              </a:rPr>
              <a:t> </a:t>
            </a:r>
            <a:r>
              <a:rPr lang="en-US" sz="2800" b="1" err="1">
                <a:solidFill>
                  <a:srgbClr val="00B050"/>
                </a:solidFill>
              </a:rPr>
              <a:t>hỏi</a:t>
            </a:r>
            <a:r>
              <a:rPr lang="en-US" sz="2800" b="1">
                <a:solidFill>
                  <a:srgbClr val="00B050"/>
                </a:solidFill>
              </a:rPr>
              <a:t>:</a:t>
            </a:r>
            <a:endParaRPr lang="vi-VN" sz="2800" b="1">
              <a:solidFill>
                <a:srgbClr val="00B050"/>
              </a:solidFill>
            </a:endParaRPr>
          </a:p>
        </p:txBody>
      </p:sp>
      <p:sp>
        <p:nvSpPr>
          <p:cNvPr id="5" name="Thought Bubble: Cloud 2">
            <a:extLst>
              <a:ext uri="{FF2B5EF4-FFF2-40B4-BE49-F238E27FC236}">
                <a16:creationId xmlns:a16="http://schemas.microsoft.com/office/drawing/2014/main" id="{3F67B5C3-A7B1-794D-AEEA-C0BA930598F5}"/>
              </a:ext>
            </a:extLst>
          </p:cNvPr>
          <p:cNvSpPr/>
          <p:nvPr/>
        </p:nvSpPr>
        <p:spPr>
          <a:xfrm>
            <a:off x="1407371" y="5205083"/>
            <a:ext cx="9592961" cy="1376271"/>
          </a:xfrm>
          <a:prstGeom prst="cloudCallout">
            <a:avLst>
              <a:gd name="adj1" fmla="val -44716"/>
              <a:gd name="adj2" fmla="val -113058"/>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Em</a:t>
            </a:r>
            <a:r>
              <a:rPr lang="en-US" sz="3200" dirty="0">
                <a:solidFill>
                  <a:prstClr val="white"/>
                </a:solidFill>
                <a:latin typeface="Calibri" panose="020F0502020204030204"/>
              </a:rPr>
              <a:t> </a:t>
            </a:r>
            <a:r>
              <a:rPr lang="en-US" sz="3200" dirty="0" err="1">
                <a:solidFill>
                  <a:prstClr val="white"/>
                </a:solidFill>
                <a:latin typeface="Calibri" panose="020F0502020204030204"/>
              </a:rPr>
              <a:t>hãy</a:t>
            </a:r>
            <a:r>
              <a:rPr lang="en-US" sz="3200" dirty="0">
                <a:solidFill>
                  <a:prstClr val="white"/>
                </a:solidFill>
                <a:latin typeface="Calibri" panose="020F0502020204030204"/>
              </a:rPr>
              <a:t> </a:t>
            </a:r>
            <a:r>
              <a:rPr lang="en-US" sz="3200" dirty="0" err="1">
                <a:solidFill>
                  <a:prstClr val="white"/>
                </a:solidFill>
                <a:latin typeface="Calibri" panose="020F0502020204030204"/>
              </a:rPr>
              <a:t>nêu</a:t>
            </a:r>
            <a:r>
              <a:rPr lang="en-US" sz="3200" dirty="0">
                <a:solidFill>
                  <a:prstClr val="white"/>
                </a:solidFill>
                <a:latin typeface="Calibri" panose="020F0502020204030204"/>
              </a:rPr>
              <a:t> </a:t>
            </a:r>
            <a:r>
              <a:rPr lang="en-US" sz="3200" dirty="0" err="1">
                <a:solidFill>
                  <a:prstClr val="white"/>
                </a:solidFill>
                <a:latin typeface="Calibri" panose="020F0502020204030204"/>
              </a:rPr>
              <a:t>những</a:t>
            </a:r>
            <a:r>
              <a:rPr lang="en-US" sz="3200" dirty="0">
                <a:solidFill>
                  <a:prstClr val="white"/>
                </a:solidFill>
                <a:latin typeface="Calibri" panose="020F0502020204030204"/>
              </a:rPr>
              <a:t> </a:t>
            </a:r>
            <a:r>
              <a:rPr lang="en-US" sz="3200" dirty="0" err="1">
                <a:solidFill>
                  <a:prstClr val="white"/>
                </a:solidFill>
                <a:latin typeface="Calibri" panose="020F0502020204030204"/>
              </a:rPr>
              <a:t>việc</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của</a:t>
            </a:r>
            <a:r>
              <a:rPr lang="en-US" sz="3200" dirty="0">
                <a:solidFill>
                  <a:prstClr val="white"/>
                </a:solidFill>
                <a:latin typeface="Calibri" panose="020F0502020204030204"/>
              </a:rPr>
              <a:t> </a:t>
            </a:r>
            <a:r>
              <a:rPr lang="en-US" sz="3200" dirty="0" err="1">
                <a:solidFill>
                  <a:prstClr val="white"/>
                </a:solidFill>
                <a:latin typeface="Calibri" panose="020F0502020204030204"/>
              </a:rPr>
              <a:t>cô</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bức</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a:t>
            </a:r>
          </a:p>
        </p:txBody>
      </p:sp>
      <p:pic>
        <p:nvPicPr>
          <p:cNvPr id="6" name="18">
            <a:extLst>
              <a:ext uri="{FF2B5EF4-FFF2-40B4-BE49-F238E27FC236}">
                <a16:creationId xmlns:a16="http://schemas.microsoft.com/office/drawing/2014/main" id="{ABF33D7C-2444-414B-89F2-5C9567268A36}"/>
              </a:ext>
            </a:extLst>
          </p:cNvPr>
          <p:cNvPicPr>
            <a:picLocks noChangeAspect="1"/>
          </p:cNvPicPr>
          <p:nvPr/>
        </p:nvPicPr>
        <p:blipFill rotWithShape="1">
          <a:blip r:embed="rId2" cstate="screen"/>
          <a:srcRect/>
          <a:stretch>
            <a:fillRect/>
          </a:stretch>
        </p:blipFill>
        <p:spPr>
          <a:xfrm>
            <a:off x="699900" y="3603572"/>
            <a:ext cx="1199237" cy="1469539"/>
          </a:xfrm>
          <a:prstGeom prst="rect">
            <a:avLst/>
          </a:prstGeom>
        </p:spPr>
      </p:pic>
      <p:sp>
        <p:nvSpPr>
          <p:cNvPr id="8" name="Thought Bubble: Cloud 2">
            <a:extLst>
              <a:ext uri="{FF2B5EF4-FFF2-40B4-BE49-F238E27FC236}">
                <a16:creationId xmlns:a16="http://schemas.microsoft.com/office/drawing/2014/main" id="{EF98B7CF-0F1B-5A45-B2A6-4F91062DD2E9}"/>
              </a:ext>
            </a:extLst>
          </p:cNvPr>
          <p:cNvSpPr/>
          <p:nvPr/>
        </p:nvSpPr>
        <p:spPr>
          <a:xfrm>
            <a:off x="744383" y="5047467"/>
            <a:ext cx="10747717" cy="1533887"/>
          </a:xfrm>
          <a:prstGeom prst="cloudCallout">
            <a:avLst>
              <a:gd name="adj1" fmla="val -39088"/>
              <a:gd name="adj2" fmla="val -81876"/>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Cô</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dạy</a:t>
            </a:r>
            <a:r>
              <a:rPr lang="en-US" sz="3200" dirty="0">
                <a:solidFill>
                  <a:prstClr val="white"/>
                </a:solidFill>
                <a:latin typeface="Calibri" panose="020F0502020204030204"/>
              </a:rPr>
              <a:t> </a:t>
            </a:r>
            <a:r>
              <a:rPr lang="en-US" sz="3200" dirty="0" err="1">
                <a:solidFill>
                  <a:prstClr val="white"/>
                </a:solidFill>
                <a:latin typeface="Calibri" panose="020F0502020204030204"/>
              </a:rPr>
              <a:t>học</a:t>
            </a:r>
            <a:r>
              <a:rPr lang="en-US" sz="3200" dirty="0">
                <a:solidFill>
                  <a:prstClr val="white"/>
                </a:solidFill>
                <a:latin typeface="Calibri" panose="020F0502020204030204"/>
              </a:rPr>
              <a:t> </a:t>
            </a:r>
            <a:r>
              <a:rPr lang="en-US" sz="3200" dirty="0" err="1">
                <a:solidFill>
                  <a:prstClr val="white"/>
                </a:solidFill>
                <a:latin typeface="Calibri" panose="020F0502020204030204"/>
              </a:rPr>
              <a:t>sinh</a:t>
            </a:r>
            <a:r>
              <a:rPr lang="en-US" sz="3200" dirty="0">
                <a:solidFill>
                  <a:prstClr val="white"/>
                </a:solidFill>
                <a:latin typeface="Calibri" panose="020F0502020204030204"/>
              </a:rPr>
              <a:t> </a:t>
            </a:r>
            <a:r>
              <a:rPr lang="en-US" sz="3200" dirty="0" err="1">
                <a:solidFill>
                  <a:prstClr val="white"/>
                </a:solidFill>
                <a:latin typeface="Calibri" panose="020F0502020204030204"/>
              </a:rPr>
              <a:t>tập</a:t>
            </a:r>
            <a:r>
              <a:rPr lang="en-US" sz="3200" dirty="0">
                <a:solidFill>
                  <a:prstClr val="white"/>
                </a:solidFill>
                <a:latin typeface="Calibri" panose="020F0502020204030204"/>
              </a:rPr>
              <a:t> </a:t>
            </a:r>
            <a:r>
              <a:rPr lang="en-US" sz="3200" dirty="0" err="1">
                <a:solidFill>
                  <a:prstClr val="white"/>
                </a:solidFill>
                <a:latin typeface="Calibri" panose="020F0502020204030204"/>
              </a:rPr>
              <a:t>múa</a:t>
            </a:r>
            <a:r>
              <a:rPr lang="en-US" sz="3200" dirty="0">
                <a:solidFill>
                  <a:prstClr val="white"/>
                </a:solidFill>
                <a:latin typeface="Calibri" panose="020F0502020204030204"/>
              </a:rPr>
              <a:t> </a:t>
            </a:r>
            <a:r>
              <a:rPr lang="en-US" sz="3200" dirty="0" err="1">
                <a:solidFill>
                  <a:prstClr val="white"/>
                </a:solidFill>
                <a:latin typeface="Calibri" panose="020F0502020204030204"/>
              </a:rPr>
              <a:t>và</a:t>
            </a:r>
            <a:r>
              <a:rPr lang="en-US" sz="3200" dirty="0">
                <a:solidFill>
                  <a:prstClr val="white"/>
                </a:solidFill>
                <a:latin typeface="Calibri" panose="020F0502020204030204"/>
              </a:rPr>
              <a:t> </a:t>
            </a:r>
            <a:r>
              <a:rPr lang="en-US" sz="3200" dirty="0" err="1">
                <a:solidFill>
                  <a:prstClr val="white"/>
                </a:solidFill>
                <a:latin typeface="Calibri" panose="020F0502020204030204"/>
              </a:rPr>
              <a:t>tập</a:t>
            </a:r>
            <a:r>
              <a:rPr lang="en-US" sz="3200" dirty="0">
                <a:solidFill>
                  <a:prstClr val="white"/>
                </a:solidFill>
                <a:latin typeface="Calibri" panose="020F0502020204030204"/>
              </a:rPr>
              <a:t> </a:t>
            </a:r>
            <a:r>
              <a:rPr lang="en-US" sz="3200" dirty="0" err="1">
                <a:solidFill>
                  <a:prstClr val="white"/>
                </a:solidFill>
                <a:latin typeface="Calibri" panose="020F0502020204030204"/>
              </a:rPr>
              <a:t>hát</a:t>
            </a:r>
            <a:r>
              <a:rPr lang="en-US" sz="3200" dirty="0">
                <a:solidFill>
                  <a:prstClr val="white"/>
                </a:solidFill>
                <a:latin typeface="Calibri" panose="020F0502020204030204"/>
              </a:rPr>
              <a:t>.</a:t>
            </a:r>
          </a:p>
        </p:txBody>
      </p:sp>
      <p:pic>
        <p:nvPicPr>
          <p:cNvPr id="9" name="Picture 8">
            <a:extLst>
              <a:ext uri="{FF2B5EF4-FFF2-40B4-BE49-F238E27FC236}">
                <a16:creationId xmlns:a16="http://schemas.microsoft.com/office/drawing/2014/main" id="{DBD56E33-B20F-C24A-9B90-5F5A4905C7D6}"/>
              </a:ext>
            </a:extLst>
          </p:cNvPr>
          <p:cNvPicPr>
            <a:picLocks noChangeAspect="1"/>
          </p:cNvPicPr>
          <p:nvPr/>
        </p:nvPicPr>
        <p:blipFill rotWithShape="1">
          <a:blip r:embed="rId3">
            <a:extLst>
              <a:ext uri="{28A0092B-C50C-407E-A947-70E740481C1C}">
                <a14:useLocalDpi xmlns:a14="http://schemas.microsoft.com/office/drawing/2010/main" val="0"/>
              </a:ext>
            </a:extLst>
          </a:blip>
          <a:srcRect t="6900" r="1359" b="7316"/>
          <a:stretch/>
        </p:blipFill>
        <p:spPr>
          <a:xfrm>
            <a:off x="3601329" y="1305179"/>
            <a:ext cx="5641145" cy="3696121"/>
          </a:xfrm>
          <a:prstGeom prst="rect">
            <a:avLst/>
          </a:prstGeom>
        </p:spPr>
      </p:pic>
    </p:spTree>
    <p:extLst>
      <p:ext uri="{BB962C8B-B14F-4D97-AF65-F5344CB8AC3E}">
        <p14:creationId xmlns:p14="http://schemas.microsoft.com/office/powerpoint/2010/main" val="197091333"/>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5"/>
                                        </p:tgtEl>
                                        <p:attrNameLst>
                                          <p:attrName>ppt_w</p:attrName>
                                        </p:attrNameLst>
                                      </p:cBhvr>
                                      <p:tavLst>
                                        <p:tav tm="0">
                                          <p:val>
                                            <p:strVal val="ppt_w"/>
                                          </p:val>
                                        </p:tav>
                                        <p:tav tm="100000">
                                          <p:val>
                                            <p:fltVal val="0"/>
                                          </p:val>
                                        </p:tav>
                                      </p:tavLst>
                                    </p:anim>
                                    <p:anim calcmode="lin" valueType="num">
                                      <p:cBhvr>
                                        <p:cTn id="13" dur="500"/>
                                        <p:tgtEl>
                                          <p:spTgt spid="5"/>
                                        </p:tgtEl>
                                        <p:attrNameLst>
                                          <p:attrName>ppt_h</p:attrName>
                                        </p:attrNameLst>
                                      </p:cBhvr>
                                      <p:tavLst>
                                        <p:tav tm="0">
                                          <p:val>
                                            <p:strVal val="ppt_h"/>
                                          </p:val>
                                        </p:tav>
                                        <p:tav tm="100000">
                                          <p:val>
                                            <p:fltVal val="0"/>
                                          </p:val>
                                        </p:tav>
                                      </p:tavLst>
                                    </p:anim>
                                    <p:animEffect transition="out" filter="fade">
                                      <p:cBhvr>
                                        <p:cTn id="14" dur="500"/>
                                        <p:tgtEl>
                                          <p:spTgt spid="5"/>
                                        </p:tgtEl>
                                      </p:cBhvr>
                                    </p:animEffect>
                                    <p:set>
                                      <p:cBhvr>
                                        <p:cTn id="15" dur="1" fill="hold">
                                          <p:stCondLst>
                                            <p:cond delay="499"/>
                                          </p:stCondLst>
                                        </p:cTn>
                                        <p:tgtEl>
                                          <p:spTgt spid="5"/>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F27BEC4-45CB-F149-8DC7-3FFACC57924C}"/>
              </a:ext>
            </a:extLst>
          </p:cNvPr>
          <p:cNvSpPr/>
          <p:nvPr/>
        </p:nvSpPr>
        <p:spPr>
          <a:xfrm>
            <a:off x="3432194" y="637572"/>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1</a:t>
            </a:r>
            <a:endParaRPr lang="vi-VN" sz="3200">
              <a:solidFill>
                <a:schemeClr val="accent2"/>
              </a:solidFill>
              <a:latin typeface="+mj-lt"/>
            </a:endParaRPr>
          </a:p>
        </p:txBody>
      </p:sp>
      <p:sp>
        <p:nvSpPr>
          <p:cNvPr id="3" name="TextBox 2">
            <a:extLst>
              <a:ext uri="{FF2B5EF4-FFF2-40B4-BE49-F238E27FC236}">
                <a16:creationId xmlns:a16="http://schemas.microsoft.com/office/drawing/2014/main" id="{C3179DAC-67B5-FB41-9B23-1FA5D717A14A}"/>
              </a:ext>
            </a:extLst>
          </p:cNvPr>
          <p:cNvSpPr txBox="1"/>
          <p:nvPr/>
        </p:nvSpPr>
        <p:spPr>
          <a:xfrm>
            <a:off x="3958329" y="624344"/>
            <a:ext cx="6087008" cy="523220"/>
          </a:xfrm>
          <a:prstGeom prst="rect">
            <a:avLst/>
          </a:prstGeom>
          <a:noFill/>
        </p:spPr>
        <p:txBody>
          <a:bodyPr wrap="square" rtlCol="0">
            <a:spAutoFit/>
          </a:bodyPr>
          <a:lstStyle/>
          <a:p>
            <a:r>
              <a:rPr lang="en-US" sz="2800" b="1" dirty="0">
                <a:solidFill>
                  <a:srgbClr val="00B050"/>
                </a:solidFill>
              </a:rPr>
              <a:t>Quan </a:t>
            </a:r>
            <a:r>
              <a:rPr lang="en-US" sz="2800" b="1" dirty="0" err="1">
                <a:solidFill>
                  <a:srgbClr val="00B050"/>
                </a:solidFill>
              </a:rPr>
              <a:t>sát</a:t>
            </a:r>
            <a:r>
              <a:rPr lang="en-US" sz="2800" b="1">
                <a:solidFill>
                  <a:srgbClr val="00B050"/>
                </a:solidFill>
              </a:rPr>
              <a:t> </a:t>
            </a:r>
            <a:r>
              <a:rPr lang="en-US" sz="2800" b="1" err="1">
                <a:solidFill>
                  <a:srgbClr val="00B050"/>
                </a:solidFill>
              </a:rPr>
              <a:t>tranh</a:t>
            </a:r>
            <a:r>
              <a:rPr lang="en-US" sz="2800" b="1">
                <a:solidFill>
                  <a:srgbClr val="00B050"/>
                </a:solidFill>
              </a:rPr>
              <a:t> </a:t>
            </a:r>
            <a:r>
              <a:rPr lang="en-US" sz="2800" b="1" err="1">
                <a:solidFill>
                  <a:srgbClr val="00B050"/>
                </a:solidFill>
              </a:rPr>
              <a:t>và</a:t>
            </a:r>
            <a:r>
              <a:rPr lang="en-US" sz="2800" b="1">
                <a:solidFill>
                  <a:srgbClr val="00B050"/>
                </a:solidFill>
              </a:rPr>
              <a:t> </a:t>
            </a:r>
            <a:r>
              <a:rPr lang="en-US" sz="2800" b="1" err="1">
                <a:solidFill>
                  <a:srgbClr val="00B050"/>
                </a:solidFill>
              </a:rPr>
              <a:t>trả</a:t>
            </a:r>
            <a:r>
              <a:rPr lang="en-US" sz="2800" b="1">
                <a:solidFill>
                  <a:srgbClr val="00B050"/>
                </a:solidFill>
              </a:rPr>
              <a:t> </a:t>
            </a:r>
            <a:r>
              <a:rPr lang="en-US" sz="2800" b="1" err="1">
                <a:solidFill>
                  <a:srgbClr val="00B050"/>
                </a:solidFill>
              </a:rPr>
              <a:t>lời</a:t>
            </a:r>
            <a:r>
              <a:rPr lang="en-US" sz="2800" b="1">
                <a:solidFill>
                  <a:srgbClr val="00B050"/>
                </a:solidFill>
              </a:rPr>
              <a:t> </a:t>
            </a:r>
            <a:r>
              <a:rPr lang="en-US" sz="2800" b="1" err="1">
                <a:solidFill>
                  <a:srgbClr val="00B050"/>
                </a:solidFill>
              </a:rPr>
              <a:t>câu</a:t>
            </a:r>
            <a:r>
              <a:rPr lang="en-US" sz="2800" b="1">
                <a:solidFill>
                  <a:srgbClr val="00B050"/>
                </a:solidFill>
              </a:rPr>
              <a:t> </a:t>
            </a:r>
            <a:r>
              <a:rPr lang="en-US" sz="2800" b="1" err="1">
                <a:solidFill>
                  <a:srgbClr val="00B050"/>
                </a:solidFill>
              </a:rPr>
              <a:t>hỏi</a:t>
            </a:r>
            <a:r>
              <a:rPr lang="en-US" sz="2800" b="1">
                <a:solidFill>
                  <a:srgbClr val="00B050"/>
                </a:solidFill>
              </a:rPr>
              <a:t>:</a:t>
            </a:r>
            <a:endParaRPr lang="vi-VN" sz="2800" b="1">
              <a:solidFill>
                <a:srgbClr val="00B050"/>
              </a:solidFill>
            </a:endParaRPr>
          </a:p>
        </p:txBody>
      </p:sp>
      <p:sp>
        <p:nvSpPr>
          <p:cNvPr id="5" name="Thought Bubble: Cloud 2">
            <a:extLst>
              <a:ext uri="{FF2B5EF4-FFF2-40B4-BE49-F238E27FC236}">
                <a16:creationId xmlns:a16="http://schemas.microsoft.com/office/drawing/2014/main" id="{3F67B5C3-A7B1-794D-AEEA-C0BA930598F5}"/>
              </a:ext>
            </a:extLst>
          </p:cNvPr>
          <p:cNvSpPr/>
          <p:nvPr/>
        </p:nvSpPr>
        <p:spPr>
          <a:xfrm>
            <a:off x="1407371" y="5205083"/>
            <a:ext cx="9592961" cy="1376271"/>
          </a:xfrm>
          <a:prstGeom prst="cloudCallout">
            <a:avLst>
              <a:gd name="adj1" fmla="val -44716"/>
              <a:gd name="adj2" fmla="val -113058"/>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Em</a:t>
            </a:r>
            <a:r>
              <a:rPr lang="en-US" sz="3200" dirty="0">
                <a:solidFill>
                  <a:prstClr val="white"/>
                </a:solidFill>
                <a:latin typeface="Calibri" panose="020F0502020204030204"/>
              </a:rPr>
              <a:t> </a:t>
            </a:r>
            <a:r>
              <a:rPr lang="en-US" sz="3200" dirty="0" err="1">
                <a:solidFill>
                  <a:prstClr val="white"/>
                </a:solidFill>
                <a:latin typeface="Calibri" panose="020F0502020204030204"/>
              </a:rPr>
              <a:t>hãy</a:t>
            </a:r>
            <a:r>
              <a:rPr lang="en-US" sz="3200" dirty="0">
                <a:solidFill>
                  <a:prstClr val="white"/>
                </a:solidFill>
                <a:latin typeface="Calibri" panose="020F0502020204030204"/>
              </a:rPr>
              <a:t> </a:t>
            </a:r>
            <a:r>
              <a:rPr lang="en-US" sz="3200" dirty="0" err="1">
                <a:solidFill>
                  <a:prstClr val="white"/>
                </a:solidFill>
                <a:latin typeface="Calibri" panose="020F0502020204030204"/>
              </a:rPr>
              <a:t>nêu</a:t>
            </a:r>
            <a:r>
              <a:rPr lang="en-US" sz="3200" dirty="0">
                <a:solidFill>
                  <a:prstClr val="white"/>
                </a:solidFill>
                <a:latin typeface="Calibri" panose="020F0502020204030204"/>
              </a:rPr>
              <a:t> </a:t>
            </a:r>
            <a:r>
              <a:rPr lang="en-US" sz="3200" dirty="0" err="1">
                <a:solidFill>
                  <a:prstClr val="white"/>
                </a:solidFill>
                <a:latin typeface="Calibri" panose="020F0502020204030204"/>
              </a:rPr>
              <a:t>những</a:t>
            </a:r>
            <a:r>
              <a:rPr lang="en-US" sz="3200" dirty="0">
                <a:solidFill>
                  <a:prstClr val="white"/>
                </a:solidFill>
                <a:latin typeface="Calibri" panose="020F0502020204030204"/>
              </a:rPr>
              <a:t> </a:t>
            </a:r>
            <a:r>
              <a:rPr lang="en-US" sz="3200" dirty="0" err="1">
                <a:solidFill>
                  <a:prstClr val="white"/>
                </a:solidFill>
                <a:latin typeface="Calibri" panose="020F0502020204030204"/>
              </a:rPr>
              <a:t>việc</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của</a:t>
            </a:r>
            <a:r>
              <a:rPr lang="en-US" sz="3200" dirty="0">
                <a:solidFill>
                  <a:prstClr val="white"/>
                </a:solidFill>
                <a:latin typeface="Calibri" panose="020F0502020204030204"/>
              </a:rPr>
              <a:t> </a:t>
            </a:r>
            <a:r>
              <a:rPr lang="en-US" sz="3200" dirty="0" err="1">
                <a:solidFill>
                  <a:prstClr val="white"/>
                </a:solidFill>
                <a:latin typeface="Calibri" panose="020F0502020204030204"/>
              </a:rPr>
              <a:t>thầy</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bức</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a:t>
            </a:r>
          </a:p>
        </p:txBody>
      </p:sp>
      <p:pic>
        <p:nvPicPr>
          <p:cNvPr id="6" name="18">
            <a:extLst>
              <a:ext uri="{FF2B5EF4-FFF2-40B4-BE49-F238E27FC236}">
                <a16:creationId xmlns:a16="http://schemas.microsoft.com/office/drawing/2014/main" id="{ABF33D7C-2444-414B-89F2-5C9567268A36}"/>
              </a:ext>
            </a:extLst>
          </p:cNvPr>
          <p:cNvPicPr>
            <a:picLocks noChangeAspect="1"/>
          </p:cNvPicPr>
          <p:nvPr/>
        </p:nvPicPr>
        <p:blipFill rotWithShape="1">
          <a:blip r:embed="rId2" cstate="screen"/>
          <a:srcRect/>
          <a:stretch>
            <a:fillRect/>
          </a:stretch>
        </p:blipFill>
        <p:spPr>
          <a:xfrm>
            <a:off x="699900" y="3603572"/>
            <a:ext cx="1199237" cy="1469539"/>
          </a:xfrm>
          <a:prstGeom prst="rect">
            <a:avLst/>
          </a:prstGeom>
        </p:spPr>
      </p:pic>
      <p:sp>
        <p:nvSpPr>
          <p:cNvPr id="8" name="Thought Bubble: Cloud 2">
            <a:extLst>
              <a:ext uri="{FF2B5EF4-FFF2-40B4-BE49-F238E27FC236}">
                <a16:creationId xmlns:a16="http://schemas.microsoft.com/office/drawing/2014/main" id="{EF98B7CF-0F1B-5A45-B2A6-4F91062DD2E9}"/>
              </a:ext>
            </a:extLst>
          </p:cNvPr>
          <p:cNvSpPr/>
          <p:nvPr/>
        </p:nvSpPr>
        <p:spPr>
          <a:xfrm>
            <a:off x="1104314" y="5073111"/>
            <a:ext cx="10747717" cy="1533887"/>
          </a:xfrm>
          <a:prstGeom prst="cloudCallout">
            <a:avLst>
              <a:gd name="adj1" fmla="val -39088"/>
              <a:gd name="adj2" fmla="val -81876"/>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prstClr val="white"/>
                </a:solidFill>
                <a:latin typeface="Calibri" panose="020F0502020204030204"/>
              </a:rPr>
              <a:t>Thầy</a:t>
            </a:r>
            <a:r>
              <a:rPr lang="en-US" sz="3200" dirty="0">
                <a:solidFill>
                  <a:prstClr val="white"/>
                </a:solidFill>
                <a:latin typeface="Calibri" panose="020F0502020204030204"/>
              </a:rPr>
              <a:t> </a:t>
            </a:r>
            <a:r>
              <a:rPr lang="en-US" sz="3200" dirty="0" err="1">
                <a:solidFill>
                  <a:prstClr val="white"/>
                </a:solidFill>
                <a:latin typeface="Calibri" panose="020F0502020204030204"/>
              </a:rPr>
              <a:t>giáo</a:t>
            </a:r>
            <a:r>
              <a:rPr lang="en-US" sz="3200" dirty="0">
                <a:solidFill>
                  <a:prstClr val="white"/>
                </a:solidFill>
                <a:latin typeface="Calibri" panose="020F0502020204030204"/>
              </a:rPr>
              <a:t> </a:t>
            </a:r>
            <a:r>
              <a:rPr lang="en-US" sz="3200" dirty="0" err="1">
                <a:solidFill>
                  <a:prstClr val="white"/>
                </a:solidFill>
                <a:latin typeface="Calibri" panose="020F0502020204030204"/>
              </a:rPr>
              <a:t>giảng</a:t>
            </a:r>
            <a:r>
              <a:rPr lang="en-US" sz="3200" dirty="0">
                <a:solidFill>
                  <a:prstClr val="white"/>
                </a:solidFill>
                <a:latin typeface="Calibri" panose="020F0502020204030204"/>
              </a:rPr>
              <a:t> </a:t>
            </a:r>
            <a:r>
              <a:rPr lang="en-US" sz="3200" dirty="0" err="1">
                <a:solidFill>
                  <a:prstClr val="white"/>
                </a:solidFill>
                <a:latin typeface="Calibri" panose="020F0502020204030204"/>
              </a:rPr>
              <a:t>bài</a:t>
            </a:r>
            <a:r>
              <a:rPr lang="en-US" sz="3200" dirty="0">
                <a:solidFill>
                  <a:prstClr val="white"/>
                </a:solidFill>
                <a:latin typeface="Calibri" panose="020F0502020204030204"/>
              </a:rPr>
              <a:t> </a:t>
            </a:r>
            <a:r>
              <a:rPr lang="en-US" sz="3200" dirty="0" err="1">
                <a:solidFill>
                  <a:prstClr val="white"/>
                </a:solidFill>
                <a:latin typeface="Calibri" panose="020F0502020204030204"/>
              </a:rPr>
              <a:t>cho</a:t>
            </a:r>
            <a:r>
              <a:rPr lang="en-US" sz="3200" dirty="0">
                <a:solidFill>
                  <a:prstClr val="white"/>
                </a:solidFill>
                <a:latin typeface="Calibri" panose="020F0502020204030204"/>
              </a:rPr>
              <a:t> </a:t>
            </a:r>
            <a:r>
              <a:rPr lang="en-US" sz="3200" dirty="0" err="1">
                <a:solidFill>
                  <a:prstClr val="white"/>
                </a:solidFill>
                <a:latin typeface="Calibri" panose="020F0502020204030204"/>
              </a:rPr>
              <a:t>học</a:t>
            </a:r>
            <a:r>
              <a:rPr lang="en-US" sz="3200" dirty="0">
                <a:solidFill>
                  <a:prstClr val="white"/>
                </a:solidFill>
                <a:latin typeface="Calibri" panose="020F0502020204030204"/>
              </a:rPr>
              <a:t> </a:t>
            </a:r>
            <a:r>
              <a:rPr lang="en-US" sz="3200" dirty="0" err="1">
                <a:solidFill>
                  <a:prstClr val="white"/>
                </a:solidFill>
                <a:latin typeface="Calibri" panose="020F0502020204030204"/>
              </a:rPr>
              <a:t>sinh</a:t>
            </a:r>
            <a:r>
              <a:rPr lang="en-US" sz="3200" dirty="0">
                <a:solidFill>
                  <a:prstClr val="white"/>
                </a:solidFill>
                <a:latin typeface="Calibri" panose="020F0502020204030204"/>
              </a:rPr>
              <a:t>.</a:t>
            </a:r>
          </a:p>
        </p:txBody>
      </p:sp>
      <p:pic>
        <p:nvPicPr>
          <p:cNvPr id="10" name="Picture 9">
            <a:extLst>
              <a:ext uri="{FF2B5EF4-FFF2-40B4-BE49-F238E27FC236}">
                <a16:creationId xmlns:a16="http://schemas.microsoft.com/office/drawing/2014/main" id="{09F2E974-1279-E745-B177-E8FD52302A80}"/>
              </a:ext>
            </a:extLst>
          </p:cNvPr>
          <p:cNvPicPr>
            <a:picLocks noChangeAspect="1"/>
          </p:cNvPicPr>
          <p:nvPr/>
        </p:nvPicPr>
        <p:blipFill rotWithShape="1">
          <a:blip r:embed="rId3">
            <a:extLst>
              <a:ext uri="{28A0092B-C50C-407E-A947-70E740481C1C}">
                <a14:useLocalDpi xmlns:a14="http://schemas.microsoft.com/office/drawing/2010/main" val="0"/>
              </a:ext>
            </a:extLst>
          </a:blip>
          <a:srcRect t="7087" r="5916"/>
          <a:stretch/>
        </p:blipFill>
        <p:spPr>
          <a:xfrm>
            <a:off x="3319975" y="1147564"/>
            <a:ext cx="6316394" cy="3689479"/>
          </a:xfrm>
          <a:prstGeom prst="rect">
            <a:avLst/>
          </a:prstGeom>
        </p:spPr>
      </p:pic>
    </p:spTree>
    <p:extLst>
      <p:ext uri="{BB962C8B-B14F-4D97-AF65-F5344CB8AC3E}">
        <p14:creationId xmlns:p14="http://schemas.microsoft.com/office/powerpoint/2010/main" val="1725458054"/>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5"/>
                                        </p:tgtEl>
                                        <p:attrNameLst>
                                          <p:attrName>ppt_w</p:attrName>
                                        </p:attrNameLst>
                                      </p:cBhvr>
                                      <p:tavLst>
                                        <p:tav tm="0">
                                          <p:val>
                                            <p:strVal val="ppt_w"/>
                                          </p:val>
                                        </p:tav>
                                        <p:tav tm="100000">
                                          <p:val>
                                            <p:fltVal val="0"/>
                                          </p:val>
                                        </p:tav>
                                      </p:tavLst>
                                    </p:anim>
                                    <p:anim calcmode="lin" valueType="num">
                                      <p:cBhvr>
                                        <p:cTn id="13" dur="500"/>
                                        <p:tgtEl>
                                          <p:spTgt spid="5"/>
                                        </p:tgtEl>
                                        <p:attrNameLst>
                                          <p:attrName>ppt_h</p:attrName>
                                        </p:attrNameLst>
                                      </p:cBhvr>
                                      <p:tavLst>
                                        <p:tav tm="0">
                                          <p:val>
                                            <p:strVal val="ppt_h"/>
                                          </p:val>
                                        </p:tav>
                                        <p:tav tm="100000">
                                          <p:val>
                                            <p:fltVal val="0"/>
                                          </p:val>
                                        </p:tav>
                                      </p:tavLst>
                                    </p:anim>
                                    <p:animEffect transition="out" filter="fade">
                                      <p:cBhvr>
                                        <p:cTn id="14" dur="500"/>
                                        <p:tgtEl>
                                          <p:spTgt spid="5"/>
                                        </p:tgtEl>
                                      </p:cBhvr>
                                    </p:animEffect>
                                    <p:set>
                                      <p:cBhvr>
                                        <p:cTn id="15" dur="1" fill="hold">
                                          <p:stCondLst>
                                            <p:cond delay="499"/>
                                          </p:stCondLst>
                                        </p:cTn>
                                        <p:tgtEl>
                                          <p:spTgt spid="5"/>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2A4B32-1A0A-C846-BBF9-CF0D71157402}"/>
              </a:ext>
            </a:extLst>
          </p:cNvPr>
          <p:cNvPicPr>
            <a:picLocks noChangeAspect="1"/>
          </p:cNvPicPr>
          <p:nvPr/>
        </p:nvPicPr>
        <p:blipFill rotWithShape="1">
          <a:blip r:embed="rId2">
            <a:extLst>
              <a:ext uri="{28A0092B-C50C-407E-A947-70E740481C1C}">
                <a14:useLocalDpi xmlns:a14="http://schemas.microsoft.com/office/drawing/2010/main" val="0"/>
              </a:ext>
            </a:extLst>
          </a:blip>
          <a:srcRect r="4573"/>
          <a:stretch/>
        </p:blipFill>
        <p:spPr>
          <a:xfrm>
            <a:off x="536330" y="1175132"/>
            <a:ext cx="2982351" cy="2795757"/>
          </a:xfrm>
          <a:prstGeom prst="rect">
            <a:avLst/>
          </a:prstGeom>
        </p:spPr>
      </p:pic>
      <p:pic>
        <p:nvPicPr>
          <p:cNvPr id="5" name="Picture 4">
            <a:extLst>
              <a:ext uri="{FF2B5EF4-FFF2-40B4-BE49-F238E27FC236}">
                <a16:creationId xmlns:a16="http://schemas.microsoft.com/office/drawing/2014/main" id="{C56C095E-877A-694D-B816-F5009381CBA9}"/>
              </a:ext>
            </a:extLst>
          </p:cNvPr>
          <p:cNvPicPr>
            <a:picLocks noChangeAspect="1"/>
          </p:cNvPicPr>
          <p:nvPr/>
        </p:nvPicPr>
        <p:blipFill rotWithShape="1">
          <a:blip r:embed="rId3">
            <a:extLst>
              <a:ext uri="{28A0092B-C50C-407E-A947-70E740481C1C}">
                <a14:useLocalDpi xmlns:a14="http://schemas.microsoft.com/office/drawing/2010/main" val="0"/>
              </a:ext>
            </a:extLst>
          </a:blip>
          <a:srcRect l="1" r="4695" b="4758"/>
          <a:stretch/>
        </p:blipFill>
        <p:spPr>
          <a:xfrm>
            <a:off x="3637379" y="1128966"/>
            <a:ext cx="2871859" cy="2795757"/>
          </a:xfrm>
          <a:prstGeom prst="rect">
            <a:avLst/>
          </a:prstGeom>
        </p:spPr>
      </p:pic>
      <p:pic>
        <p:nvPicPr>
          <p:cNvPr id="7" name="Picture 6">
            <a:extLst>
              <a:ext uri="{FF2B5EF4-FFF2-40B4-BE49-F238E27FC236}">
                <a16:creationId xmlns:a16="http://schemas.microsoft.com/office/drawing/2014/main" id="{25B5709F-C23D-2348-86F3-4C1C6081C9A9}"/>
              </a:ext>
            </a:extLst>
          </p:cNvPr>
          <p:cNvPicPr>
            <a:picLocks noChangeAspect="1"/>
          </p:cNvPicPr>
          <p:nvPr/>
        </p:nvPicPr>
        <p:blipFill rotWithShape="1">
          <a:blip r:embed="rId4">
            <a:extLst>
              <a:ext uri="{28A0092B-C50C-407E-A947-70E740481C1C}">
                <a14:useLocalDpi xmlns:a14="http://schemas.microsoft.com/office/drawing/2010/main" val="0"/>
              </a:ext>
            </a:extLst>
          </a:blip>
          <a:srcRect t="6900" r="1359" b="7316"/>
          <a:stretch/>
        </p:blipFill>
        <p:spPr>
          <a:xfrm>
            <a:off x="367265" y="3924723"/>
            <a:ext cx="3207434" cy="2658793"/>
          </a:xfrm>
          <a:prstGeom prst="rect">
            <a:avLst/>
          </a:prstGeom>
        </p:spPr>
      </p:pic>
      <p:pic>
        <p:nvPicPr>
          <p:cNvPr id="9" name="Picture 8">
            <a:extLst>
              <a:ext uri="{FF2B5EF4-FFF2-40B4-BE49-F238E27FC236}">
                <a16:creationId xmlns:a16="http://schemas.microsoft.com/office/drawing/2014/main" id="{E076C253-FD4C-8F42-A3EB-BDCB47D650EC}"/>
              </a:ext>
            </a:extLst>
          </p:cNvPr>
          <p:cNvPicPr>
            <a:picLocks noChangeAspect="1"/>
          </p:cNvPicPr>
          <p:nvPr/>
        </p:nvPicPr>
        <p:blipFill rotWithShape="1">
          <a:blip r:embed="rId5">
            <a:extLst>
              <a:ext uri="{28A0092B-C50C-407E-A947-70E740481C1C}">
                <a14:useLocalDpi xmlns:a14="http://schemas.microsoft.com/office/drawing/2010/main" val="0"/>
              </a:ext>
            </a:extLst>
          </a:blip>
          <a:srcRect t="7087" r="5916"/>
          <a:stretch/>
        </p:blipFill>
        <p:spPr>
          <a:xfrm>
            <a:off x="3637380" y="3959860"/>
            <a:ext cx="2871859" cy="2658793"/>
          </a:xfrm>
          <a:prstGeom prst="rect">
            <a:avLst/>
          </a:prstGeom>
        </p:spPr>
      </p:pic>
      <p:sp>
        <p:nvSpPr>
          <p:cNvPr id="10" name="TextBox 9">
            <a:extLst>
              <a:ext uri="{FF2B5EF4-FFF2-40B4-BE49-F238E27FC236}">
                <a16:creationId xmlns:a16="http://schemas.microsoft.com/office/drawing/2014/main" id="{7B2591F5-2868-454E-9DC7-F25FDD439783}"/>
              </a:ext>
            </a:extLst>
          </p:cNvPr>
          <p:cNvSpPr txBox="1"/>
          <p:nvPr/>
        </p:nvSpPr>
        <p:spPr>
          <a:xfrm>
            <a:off x="3465734" y="528556"/>
            <a:ext cx="6087008" cy="523220"/>
          </a:xfrm>
          <a:prstGeom prst="rect">
            <a:avLst/>
          </a:prstGeom>
          <a:noFill/>
        </p:spPr>
        <p:txBody>
          <a:bodyPr wrap="square" rtlCol="0">
            <a:spAutoFit/>
          </a:bodyPr>
          <a:lstStyle/>
          <a:p>
            <a:r>
              <a:rPr lang="en-US" sz="2800" b="1" dirty="0">
                <a:solidFill>
                  <a:srgbClr val="00B050"/>
                </a:solidFill>
              </a:rPr>
              <a:t>Quan </a:t>
            </a:r>
            <a:r>
              <a:rPr lang="en-US" sz="2800" b="1" dirty="0" err="1">
                <a:solidFill>
                  <a:srgbClr val="00B050"/>
                </a:solidFill>
              </a:rPr>
              <a:t>sát</a:t>
            </a:r>
            <a:r>
              <a:rPr lang="en-US" sz="2800" b="1" dirty="0">
                <a:solidFill>
                  <a:srgbClr val="00B050"/>
                </a:solidFill>
              </a:rPr>
              <a:t> </a:t>
            </a:r>
            <a:r>
              <a:rPr lang="en-US" sz="2800" b="1" dirty="0" err="1">
                <a:solidFill>
                  <a:srgbClr val="00B050"/>
                </a:solidFill>
              </a:rPr>
              <a:t>tranh</a:t>
            </a:r>
            <a:r>
              <a:rPr lang="en-US" sz="2800" b="1" dirty="0">
                <a:solidFill>
                  <a:srgbClr val="00B050"/>
                </a:solidFill>
              </a:rPr>
              <a:t> </a:t>
            </a:r>
            <a:r>
              <a:rPr lang="en-US" sz="2800" b="1" dirty="0" err="1">
                <a:solidFill>
                  <a:srgbClr val="00B050"/>
                </a:solidFill>
              </a:rPr>
              <a:t>và</a:t>
            </a:r>
            <a:r>
              <a:rPr lang="en-US" sz="2800" b="1" dirty="0">
                <a:solidFill>
                  <a:srgbClr val="00B050"/>
                </a:solidFill>
              </a:rPr>
              <a:t> </a:t>
            </a:r>
            <a:r>
              <a:rPr lang="en-US" sz="2800" b="1" dirty="0" err="1">
                <a:solidFill>
                  <a:srgbClr val="00B050"/>
                </a:solidFill>
              </a:rPr>
              <a:t>trả</a:t>
            </a:r>
            <a:r>
              <a:rPr lang="en-US" sz="2800" b="1" dirty="0">
                <a:solidFill>
                  <a:srgbClr val="00B050"/>
                </a:solidFill>
              </a:rPr>
              <a:t> </a:t>
            </a:r>
            <a:r>
              <a:rPr lang="en-US" sz="2800" b="1" dirty="0" err="1">
                <a:solidFill>
                  <a:srgbClr val="00B050"/>
                </a:solidFill>
              </a:rPr>
              <a:t>lời</a:t>
            </a:r>
            <a:r>
              <a:rPr lang="en-US" sz="2800" b="1" dirty="0">
                <a:solidFill>
                  <a:srgbClr val="00B050"/>
                </a:solidFill>
              </a:rPr>
              <a:t> </a:t>
            </a:r>
            <a:r>
              <a:rPr lang="en-US" sz="2800" b="1" dirty="0" err="1">
                <a:solidFill>
                  <a:srgbClr val="00B050"/>
                </a:solidFill>
              </a:rPr>
              <a:t>câu</a:t>
            </a:r>
            <a:r>
              <a:rPr lang="en-US" sz="2800" b="1" dirty="0">
                <a:solidFill>
                  <a:srgbClr val="00B050"/>
                </a:solidFill>
              </a:rPr>
              <a:t> </a:t>
            </a:r>
            <a:r>
              <a:rPr lang="en-US" sz="2800" b="1" dirty="0" err="1">
                <a:solidFill>
                  <a:srgbClr val="00B050"/>
                </a:solidFill>
              </a:rPr>
              <a:t>hỏi</a:t>
            </a:r>
            <a:r>
              <a:rPr lang="en-US" sz="2800" b="1" dirty="0">
                <a:solidFill>
                  <a:srgbClr val="00B050"/>
                </a:solidFill>
              </a:rPr>
              <a:t>:</a:t>
            </a:r>
            <a:endParaRPr lang="vi-VN" sz="2800" b="1" dirty="0">
              <a:solidFill>
                <a:srgbClr val="00B050"/>
              </a:solidFill>
            </a:endParaRPr>
          </a:p>
        </p:txBody>
      </p:sp>
      <p:sp>
        <p:nvSpPr>
          <p:cNvPr id="11" name="Oval 10">
            <a:extLst>
              <a:ext uri="{FF2B5EF4-FFF2-40B4-BE49-F238E27FC236}">
                <a16:creationId xmlns:a16="http://schemas.microsoft.com/office/drawing/2014/main" id="{389AA96E-C47F-DD4D-BA97-ECED6E21199E}"/>
              </a:ext>
            </a:extLst>
          </p:cNvPr>
          <p:cNvSpPr/>
          <p:nvPr/>
        </p:nvSpPr>
        <p:spPr>
          <a:xfrm>
            <a:off x="367265" y="129695"/>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1</a:t>
            </a:r>
            <a:endParaRPr lang="vi-VN" sz="3200">
              <a:solidFill>
                <a:schemeClr val="accent2"/>
              </a:solidFill>
              <a:latin typeface="+mj-lt"/>
            </a:endParaRPr>
          </a:p>
        </p:txBody>
      </p:sp>
      <p:sp>
        <p:nvSpPr>
          <p:cNvPr id="8" name="Thought Bubble: Cloud 2">
            <a:extLst>
              <a:ext uri="{FF2B5EF4-FFF2-40B4-BE49-F238E27FC236}">
                <a16:creationId xmlns:a16="http://schemas.microsoft.com/office/drawing/2014/main" id="{58D66891-158A-004A-A10E-0DC8EE9D9A3F}"/>
              </a:ext>
            </a:extLst>
          </p:cNvPr>
          <p:cNvSpPr/>
          <p:nvPr/>
        </p:nvSpPr>
        <p:spPr>
          <a:xfrm>
            <a:off x="6571918" y="2919691"/>
            <a:ext cx="5146431" cy="3589448"/>
          </a:xfrm>
          <a:prstGeom prst="cloudCallout">
            <a:avLst>
              <a:gd name="adj1" fmla="val 21677"/>
              <a:gd name="adj2" fmla="val -77015"/>
            </a:avLst>
          </a:prstGeom>
          <a:solidFill>
            <a:srgbClr val="00B0F0">
              <a:alpha val="50315"/>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3200" dirty="0" err="1">
                <a:solidFill>
                  <a:schemeClr val="bg2"/>
                </a:solidFill>
                <a:latin typeface="Calibri" panose="020F0502020204030204"/>
              </a:rPr>
              <a:t>Những</a:t>
            </a:r>
            <a:r>
              <a:rPr lang="en-US" sz="3200" dirty="0">
                <a:solidFill>
                  <a:schemeClr val="bg2"/>
                </a:solidFill>
                <a:latin typeface="Calibri" panose="020F0502020204030204"/>
              </a:rPr>
              <a:t> </a:t>
            </a:r>
            <a:r>
              <a:rPr lang="en-US" sz="3200" dirty="0" err="1">
                <a:solidFill>
                  <a:schemeClr val="bg2"/>
                </a:solidFill>
                <a:latin typeface="Calibri" panose="020F0502020204030204"/>
              </a:rPr>
              <a:t>việc</a:t>
            </a:r>
            <a:r>
              <a:rPr lang="en-US" sz="3200" dirty="0">
                <a:solidFill>
                  <a:schemeClr val="bg2"/>
                </a:solidFill>
                <a:latin typeface="Calibri" panose="020F0502020204030204"/>
              </a:rPr>
              <a:t> </a:t>
            </a:r>
            <a:r>
              <a:rPr lang="en-US" sz="3200" dirty="0" err="1">
                <a:solidFill>
                  <a:schemeClr val="bg2"/>
                </a:solidFill>
                <a:latin typeface="Calibri" panose="020F0502020204030204"/>
              </a:rPr>
              <a:t>làm</a:t>
            </a:r>
            <a:r>
              <a:rPr lang="en-US" sz="3200" dirty="0">
                <a:solidFill>
                  <a:schemeClr val="bg2"/>
                </a:solidFill>
                <a:latin typeface="Calibri" panose="020F0502020204030204"/>
              </a:rPr>
              <a:t> </a:t>
            </a:r>
            <a:r>
              <a:rPr lang="en-US" sz="3200" dirty="0" err="1">
                <a:solidFill>
                  <a:schemeClr val="bg2"/>
                </a:solidFill>
                <a:latin typeface="Calibri" panose="020F0502020204030204"/>
              </a:rPr>
              <a:t>của</a:t>
            </a:r>
            <a:r>
              <a:rPr lang="en-US" sz="3200" dirty="0">
                <a:solidFill>
                  <a:schemeClr val="bg2"/>
                </a:solidFill>
                <a:latin typeface="Calibri" panose="020F0502020204030204"/>
              </a:rPr>
              <a:t> </a:t>
            </a:r>
            <a:r>
              <a:rPr lang="en-US" sz="3200" dirty="0" err="1">
                <a:solidFill>
                  <a:schemeClr val="bg2"/>
                </a:solidFill>
                <a:latin typeface="Calibri" panose="020F0502020204030204"/>
              </a:rPr>
              <a:t>thầy</a:t>
            </a:r>
            <a:r>
              <a:rPr lang="en-US" sz="3200" dirty="0">
                <a:solidFill>
                  <a:schemeClr val="bg2"/>
                </a:solidFill>
                <a:latin typeface="Calibri" panose="020F0502020204030204"/>
              </a:rPr>
              <a:t> </a:t>
            </a:r>
            <a:r>
              <a:rPr lang="en-US" sz="3200" dirty="0" err="1">
                <a:solidFill>
                  <a:schemeClr val="bg2"/>
                </a:solidFill>
                <a:latin typeface="Calibri" panose="020F0502020204030204"/>
              </a:rPr>
              <a:t>giáo</a:t>
            </a:r>
            <a:r>
              <a:rPr lang="en-US" sz="3200" dirty="0">
                <a:solidFill>
                  <a:schemeClr val="bg2"/>
                </a:solidFill>
                <a:latin typeface="Calibri" panose="020F0502020204030204"/>
              </a:rPr>
              <a:t>, </a:t>
            </a:r>
            <a:r>
              <a:rPr lang="en-US" sz="3200" dirty="0" err="1">
                <a:solidFill>
                  <a:schemeClr val="bg2"/>
                </a:solidFill>
                <a:latin typeface="Calibri" panose="020F0502020204030204"/>
              </a:rPr>
              <a:t>cô</a:t>
            </a:r>
            <a:r>
              <a:rPr lang="en-US" sz="3200" dirty="0">
                <a:solidFill>
                  <a:schemeClr val="bg2"/>
                </a:solidFill>
                <a:latin typeface="Calibri" panose="020F0502020204030204"/>
              </a:rPr>
              <a:t> </a:t>
            </a:r>
            <a:r>
              <a:rPr lang="en-US" sz="3200" dirty="0" err="1">
                <a:solidFill>
                  <a:schemeClr val="bg2"/>
                </a:solidFill>
                <a:latin typeface="Calibri" panose="020F0502020204030204"/>
              </a:rPr>
              <a:t>giáo</a:t>
            </a:r>
            <a:r>
              <a:rPr lang="en-US" sz="3200" dirty="0">
                <a:solidFill>
                  <a:schemeClr val="bg2"/>
                </a:solidFill>
                <a:latin typeface="Calibri" panose="020F0502020204030204"/>
              </a:rPr>
              <a:t> </a:t>
            </a:r>
            <a:r>
              <a:rPr lang="en-US" sz="3200" dirty="0" err="1">
                <a:solidFill>
                  <a:schemeClr val="bg2"/>
                </a:solidFill>
                <a:latin typeface="Calibri" panose="020F0502020204030204"/>
              </a:rPr>
              <a:t>đem</a:t>
            </a:r>
            <a:r>
              <a:rPr lang="en-US" sz="3200" dirty="0">
                <a:solidFill>
                  <a:schemeClr val="bg2"/>
                </a:solidFill>
                <a:latin typeface="Calibri" panose="020F0502020204030204"/>
              </a:rPr>
              <a:t> </a:t>
            </a:r>
            <a:r>
              <a:rPr lang="en-US" sz="3200" dirty="0" err="1">
                <a:solidFill>
                  <a:schemeClr val="bg2"/>
                </a:solidFill>
                <a:latin typeface="Calibri" panose="020F0502020204030204"/>
              </a:rPr>
              <a:t>lại</a:t>
            </a:r>
            <a:r>
              <a:rPr lang="en-US" sz="3200" dirty="0">
                <a:solidFill>
                  <a:schemeClr val="bg2"/>
                </a:solidFill>
                <a:latin typeface="Calibri" panose="020F0502020204030204"/>
              </a:rPr>
              <a:t> </a:t>
            </a:r>
            <a:r>
              <a:rPr lang="en-US" sz="3200" dirty="0" err="1">
                <a:solidFill>
                  <a:schemeClr val="bg2"/>
                </a:solidFill>
                <a:latin typeface="Calibri" panose="020F0502020204030204"/>
              </a:rPr>
              <a:t>điều</a:t>
            </a:r>
            <a:r>
              <a:rPr lang="en-US" sz="3200" dirty="0">
                <a:solidFill>
                  <a:schemeClr val="bg2"/>
                </a:solidFill>
                <a:latin typeface="Calibri" panose="020F0502020204030204"/>
              </a:rPr>
              <a:t> </a:t>
            </a:r>
            <a:r>
              <a:rPr lang="en-US" sz="3200" dirty="0" err="1">
                <a:solidFill>
                  <a:schemeClr val="bg2"/>
                </a:solidFill>
                <a:latin typeface="Calibri" panose="020F0502020204030204"/>
              </a:rPr>
              <a:t>gì</a:t>
            </a:r>
            <a:r>
              <a:rPr lang="en-US" sz="3200" dirty="0">
                <a:solidFill>
                  <a:schemeClr val="bg2"/>
                </a:solidFill>
                <a:latin typeface="Calibri" panose="020F0502020204030204"/>
              </a:rPr>
              <a:t> </a:t>
            </a:r>
            <a:r>
              <a:rPr lang="en-US" sz="3200" dirty="0" err="1">
                <a:solidFill>
                  <a:schemeClr val="bg2"/>
                </a:solidFill>
                <a:latin typeface="Calibri" panose="020F0502020204030204"/>
              </a:rPr>
              <a:t>cho</a:t>
            </a:r>
            <a:r>
              <a:rPr lang="en-US" sz="3200" dirty="0">
                <a:solidFill>
                  <a:schemeClr val="bg2"/>
                </a:solidFill>
                <a:latin typeface="Calibri" panose="020F0502020204030204"/>
              </a:rPr>
              <a:t> </a:t>
            </a:r>
            <a:r>
              <a:rPr lang="en-US" sz="3200" dirty="0" err="1">
                <a:solidFill>
                  <a:schemeClr val="bg2"/>
                </a:solidFill>
                <a:latin typeface="Calibri" panose="020F0502020204030204"/>
              </a:rPr>
              <a:t>em</a:t>
            </a:r>
            <a:r>
              <a:rPr lang="en-US" sz="3200" dirty="0">
                <a:solidFill>
                  <a:schemeClr val="bg2"/>
                </a:solidFill>
                <a:latin typeface="Calibri" panose="020F0502020204030204"/>
              </a:rPr>
              <a:t>?</a:t>
            </a:r>
          </a:p>
        </p:txBody>
      </p:sp>
      <p:pic>
        <p:nvPicPr>
          <p:cNvPr id="12" name="18">
            <a:extLst>
              <a:ext uri="{FF2B5EF4-FFF2-40B4-BE49-F238E27FC236}">
                <a16:creationId xmlns:a16="http://schemas.microsoft.com/office/drawing/2014/main" id="{A9683DE2-AD3A-2D45-8DD1-D968542C02BD}"/>
              </a:ext>
            </a:extLst>
          </p:cNvPr>
          <p:cNvPicPr>
            <a:picLocks noChangeAspect="1"/>
          </p:cNvPicPr>
          <p:nvPr/>
        </p:nvPicPr>
        <p:blipFill rotWithShape="1">
          <a:blip r:embed="rId6" cstate="screen"/>
          <a:srcRect/>
          <a:stretch>
            <a:fillRect/>
          </a:stretch>
        </p:blipFill>
        <p:spPr>
          <a:xfrm>
            <a:off x="10178490" y="353933"/>
            <a:ext cx="1264951" cy="1550065"/>
          </a:xfrm>
          <a:prstGeom prst="rect">
            <a:avLst/>
          </a:prstGeom>
        </p:spPr>
      </p:pic>
    </p:spTree>
    <p:extLst>
      <p:ext uri="{BB962C8B-B14F-4D97-AF65-F5344CB8AC3E}">
        <p14:creationId xmlns:p14="http://schemas.microsoft.com/office/powerpoint/2010/main" val="2440671910"/>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8"/>
                                        </p:tgtEl>
                                        <p:attrNameLst>
                                          <p:attrName>ppt_w</p:attrName>
                                        </p:attrNameLst>
                                      </p:cBhvr>
                                      <p:tavLst>
                                        <p:tav tm="0">
                                          <p:val>
                                            <p:strVal val="ppt_w"/>
                                          </p:val>
                                        </p:tav>
                                        <p:tav tm="100000">
                                          <p:val>
                                            <p:fltVal val="0"/>
                                          </p:val>
                                        </p:tav>
                                      </p:tavLst>
                                    </p:anim>
                                    <p:anim calcmode="lin" valueType="num">
                                      <p:cBhvr>
                                        <p:cTn id="13" dur="500"/>
                                        <p:tgtEl>
                                          <p:spTgt spid="8"/>
                                        </p:tgtEl>
                                        <p:attrNameLst>
                                          <p:attrName>ppt_h</p:attrName>
                                        </p:attrNameLst>
                                      </p:cBhvr>
                                      <p:tavLst>
                                        <p:tav tm="0">
                                          <p:val>
                                            <p:strVal val="ppt_h"/>
                                          </p:val>
                                        </p:tav>
                                        <p:tav tm="100000">
                                          <p:val>
                                            <p:fltVal val="0"/>
                                          </p:val>
                                        </p:tav>
                                      </p:tavLst>
                                    </p:anim>
                                    <p:animEffect transition="out" filter="fade">
                                      <p:cBhvr>
                                        <p:cTn id="14" dur="500"/>
                                        <p:tgtEl>
                                          <p:spTgt spid="8"/>
                                        </p:tgtEl>
                                      </p:cBhvr>
                                    </p:animEffect>
                                    <p:set>
                                      <p:cBhvr>
                                        <p:cTn id="15" dur="1" fill="hold">
                                          <p:stCondLst>
                                            <p:cond delay="499"/>
                                          </p:stCondLst>
                                        </p:cTn>
                                        <p:tgtEl>
                                          <p:spTgt spid="8"/>
                                        </p:tgtEl>
                                        <p:attrNameLst>
                                          <p:attrName>style.visibility</p:attrName>
                                        </p:attrNameLst>
                                      </p:cBhvr>
                                      <p:to>
                                        <p:strVal val="hidden"/>
                                      </p:to>
                                    </p:set>
                                  </p:childTnLst>
                                </p:cTn>
                              </p:par>
                              <p:par>
                                <p:cTn id="16" presetID="53" presetClass="exit" presetSubtype="32" fill="hold" nodeType="withEffect">
                                  <p:stCondLst>
                                    <p:cond delay="0"/>
                                  </p:stCondLst>
                                  <p:childTnLst>
                                    <p:anim calcmode="lin" valueType="num">
                                      <p:cBhvr>
                                        <p:cTn id="17" dur="500"/>
                                        <p:tgtEl>
                                          <p:spTgt spid="12"/>
                                        </p:tgtEl>
                                        <p:attrNameLst>
                                          <p:attrName>ppt_w</p:attrName>
                                        </p:attrNameLst>
                                      </p:cBhvr>
                                      <p:tavLst>
                                        <p:tav tm="0">
                                          <p:val>
                                            <p:strVal val="ppt_w"/>
                                          </p:val>
                                        </p:tav>
                                        <p:tav tm="100000">
                                          <p:val>
                                            <p:fltVal val="0"/>
                                          </p:val>
                                        </p:tav>
                                      </p:tavLst>
                                    </p:anim>
                                    <p:anim calcmode="lin" valueType="num">
                                      <p:cBhvr>
                                        <p:cTn id="18" dur="500"/>
                                        <p:tgtEl>
                                          <p:spTgt spid="12"/>
                                        </p:tgtEl>
                                        <p:attrNameLst>
                                          <p:attrName>ppt_h</p:attrName>
                                        </p:attrNameLst>
                                      </p:cBhvr>
                                      <p:tavLst>
                                        <p:tav tm="0">
                                          <p:val>
                                            <p:strVal val="ppt_h"/>
                                          </p:val>
                                        </p:tav>
                                        <p:tav tm="100000">
                                          <p:val>
                                            <p:fltVal val="0"/>
                                          </p:val>
                                        </p:tav>
                                      </p:tavLst>
                                    </p:anim>
                                    <p:animEffect transition="out" filter="fade">
                                      <p:cBhvr>
                                        <p:cTn id="19" dur="500"/>
                                        <p:tgtEl>
                                          <p:spTgt spid="12"/>
                                        </p:tgtEl>
                                      </p:cBhvr>
                                    </p:animEffect>
                                    <p:set>
                                      <p:cBhvr>
                                        <p:cTn id="20"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包含 电子产品&#10;&#10;描述已自动生成">
            <a:extLst>
              <a:ext uri="{FF2B5EF4-FFF2-40B4-BE49-F238E27FC236}">
                <a16:creationId xmlns:a16="http://schemas.microsoft.com/office/drawing/2014/main" id="{C32346FC-D9C3-49A0-BCB9-192E3BC8CFB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3000" y="274320"/>
            <a:ext cx="12304999" cy="7086600"/>
          </a:xfrm>
          <a:prstGeom prst="rect">
            <a:avLst/>
          </a:prstGeom>
        </p:spPr>
      </p:pic>
      <p:sp>
        <p:nvSpPr>
          <p:cNvPr id="6" name="文本框 5">
            <a:extLst>
              <a:ext uri="{FF2B5EF4-FFF2-40B4-BE49-F238E27FC236}">
                <a16:creationId xmlns:a16="http://schemas.microsoft.com/office/drawing/2014/main" id="{D759E39C-EF03-46F1-BB73-D97A69ED41AF}"/>
              </a:ext>
            </a:extLst>
          </p:cNvPr>
          <p:cNvSpPr txBox="1"/>
          <p:nvPr/>
        </p:nvSpPr>
        <p:spPr>
          <a:xfrm>
            <a:off x="1569720" y="2383940"/>
            <a:ext cx="9514947" cy="1846659"/>
          </a:xfrm>
          <a:prstGeom prst="rect">
            <a:avLst/>
          </a:prstGeom>
          <a:noFill/>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Thầy</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giáo</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cô</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giáo</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dạy</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em</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biết</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đọc</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biết</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viết</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biết</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những</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kiến</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thức</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trong</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cuộc</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sống</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thăm</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hỏi</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động</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viên</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8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em</a:t>
            </a:r>
            <a:r>
              <a:rPr kumimoji="0" lang="en-US" altLang="zh-CN"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a:t>
            </a:r>
            <a:endParaRPr kumimoji="0" lang="zh-CN" altLang="en-US" sz="38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endParaRPr>
          </a:p>
        </p:txBody>
      </p:sp>
      <p:pic>
        <p:nvPicPr>
          <p:cNvPr id="3" name="图片 2">
            <a:extLst>
              <a:ext uri="{FF2B5EF4-FFF2-40B4-BE49-F238E27FC236}">
                <a16:creationId xmlns:a16="http://schemas.microsoft.com/office/drawing/2014/main" id="{B4C842C4-8325-4E6D-8D8A-A9AF08FC6EF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0359" y="2804736"/>
            <a:ext cx="6451700" cy="4556184"/>
          </a:xfrm>
          <a:prstGeom prst="rect">
            <a:avLst/>
          </a:prstGeom>
        </p:spPr>
      </p:pic>
    </p:spTree>
    <p:extLst>
      <p:ext uri="{BB962C8B-B14F-4D97-AF65-F5344CB8AC3E}">
        <p14:creationId xmlns:p14="http://schemas.microsoft.com/office/powerpoint/2010/main" val="37856274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grpSp>
        <p:nvGrpSpPr>
          <p:cNvPr id="2" name="Group 1"/>
          <p:cNvGrpSpPr/>
          <p:nvPr/>
        </p:nvGrpSpPr>
        <p:grpSpPr>
          <a:xfrm>
            <a:off x="-1" y="227887"/>
            <a:ext cx="12191999" cy="884633"/>
            <a:chOff x="651856" y="2036975"/>
            <a:chExt cx="8203158" cy="1466675"/>
          </a:xfrm>
        </p:grpSpPr>
        <p:sp>
          <p:nvSpPr>
            <p:cNvPr id="3" name="Oval 2">
              <a:extLst>
                <a:ext uri="{FF2B5EF4-FFF2-40B4-BE49-F238E27FC236}">
                  <a16:creationId xmlns:a16="http://schemas.microsoft.com/office/drawing/2014/main" id="{FF42F663-F3A2-4AB3-B9A5-6F4D44B3BC5B}"/>
                </a:ext>
              </a:extLst>
            </p:cNvPr>
            <p:cNvSpPr/>
            <p:nvPr/>
          </p:nvSpPr>
          <p:spPr>
            <a:xfrm>
              <a:off x="651856" y="2036975"/>
              <a:ext cx="381795" cy="814792"/>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1303765"/>
            </a:xfrm>
            <a:prstGeom prst="rect">
              <a:avLst/>
            </a:prstGeom>
            <a:noFill/>
          </p:spPr>
          <p:txBody>
            <a:bodyPr wrap="square" rtlCol="0">
              <a:spAutoFit/>
            </a:bodyPr>
            <a:lstStyle/>
            <a:p>
              <a:r>
                <a:rPr lang="en-US" sz="2400" b="1" dirty="0" err="1">
                  <a:solidFill>
                    <a:srgbClr val="00B050"/>
                  </a:solidFill>
                </a:rPr>
                <a:t>Tìm</a:t>
              </a:r>
              <a:r>
                <a:rPr lang="en-US" sz="2400" b="1" dirty="0">
                  <a:solidFill>
                    <a:srgbClr val="00B050"/>
                  </a:solidFill>
                </a:rPr>
                <a:t> </a:t>
              </a:r>
              <a:r>
                <a:rPr lang="en-US" sz="2400" b="1" dirty="0" err="1">
                  <a:solidFill>
                    <a:srgbClr val="00B050"/>
                  </a:solidFill>
                </a:rPr>
                <a:t>hiểu</a:t>
              </a:r>
              <a:r>
                <a:rPr lang="en-US" sz="2400" b="1" dirty="0">
                  <a:solidFill>
                    <a:srgbClr val="00B050"/>
                  </a:solidFill>
                </a:rPr>
                <a:t> </a:t>
              </a:r>
              <a:r>
                <a:rPr lang="en-US" sz="2400" b="1" dirty="0" err="1">
                  <a:solidFill>
                    <a:srgbClr val="00B050"/>
                  </a:solidFill>
                </a:rPr>
                <a:t>những</a:t>
              </a:r>
              <a:r>
                <a:rPr lang="en-US" sz="2400" b="1" dirty="0">
                  <a:solidFill>
                    <a:srgbClr val="00B050"/>
                  </a:solidFill>
                </a:rPr>
                <a:t> </a:t>
              </a:r>
              <a:r>
                <a:rPr lang="en-US" sz="2400" b="1" dirty="0" err="1">
                  <a:solidFill>
                    <a:srgbClr val="00B050"/>
                  </a:solidFill>
                </a:rPr>
                <a:t>việc</a:t>
              </a:r>
              <a:r>
                <a:rPr lang="en-US" sz="2400" b="1" dirty="0">
                  <a:solidFill>
                    <a:srgbClr val="00B050"/>
                  </a:solidFill>
                </a:rPr>
                <a:t> </a:t>
              </a:r>
              <a:r>
                <a:rPr lang="en-US" sz="2400" b="1" dirty="0" err="1">
                  <a:solidFill>
                    <a:srgbClr val="00B050"/>
                  </a:solidFill>
                </a:rPr>
                <a:t>cần</a:t>
              </a:r>
              <a:r>
                <a:rPr lang="en-US" sz="2400" b="1" dirty="0">
                  <a:solidFill>
                    <a:srgbClr val="00B050"/>
                  </a:solidFill>
                </a:rPr>
                <a:t> </a:t>
              </a:r>
              <a:r>
                <a:rPr lang="en-US" sz="2400" b="1" dirty="0" err="1">
                  <a:solidFill>
                    <a:srgbClr val="00B050"/>
                  </a:solidFill>
                </a:rPr>
                <a:t>làm</a:t>
              </a:r>
              <a:r>
                <a:rPr lang="en-US" sz="2400" b="1" dirty="0">
                  <a:solidFill>
                    <a:srgbClr val="00B050"/>
                  </a:solidFill>
                </a:rPr>
                <a:t> </a:t>
              </a:r>
              <a:r>
                <a:rPr lang="en-US" sz="2400" b="1" dirty="0" err="1">
                  <a:solidFill>
                    <a:srgbClr val="00B050"/>
                  </a:solidFill>
                </a:rPr>
                <a:t>để</a:t>
              </a:r>
              <a:r>
                <a:rPr lang="en-US" sz="2400" b="1" dirty="0">
                  <a:solidFill>
                    <a:srgbClr val="00B050"/>
                  </a:solidFill>
                </a:rPr>
                <a:t> </a:t>
              </a:r>
              <a:r>
                <a:rPr lang="en-US" sz="2400" b="1" dirty="0" err="1">
                  <a:solidFill>
                    <a:srgbClr val="00B050"/>
                  </a:solidFill>
                </a:rPr>
                <a:t>thể</a:t>
              </a:r>
              <a:r>
                <a:rPr lang="en-US" sz="2400" b="1" dirty="0">
                  <a:solidFill>
                    <a:srgbClr val="00B050"/>
                  </a:solidFill>
                </a:rPr>
                <a:t> </a:t>
              </a:r>
              <a:r>
                <a:rPr lang="en-US" sz="2400" b="1" dirty="0" err="1">
                  <a:solidFill>
                    <a:srgbClr val="00B050"/>
                  </a:solidFill>
                </a:rPr>
                <a:t>hiện</a:t>
              </a:r>
              <a:r>
                <a:rPr lang="en-US" sz="2400" b="1" dirty="0">
                  <a:solidFill>
                    <a:srgbClr val="00B050"/>
                  </a:solidFill>
                </a:rPr>
                <a:t> </a:t>
              </a:r>
              <a:r>
                <a:rPr lang="en-US" sz="2400" b="1" dirty="0" err="1">
                  <a:solidFill>
                    <a:srgbClr val="00B050"/>
                  </a:solidFill>
                </a:rPr>
                <a:t>sự</a:t>
              </a:r>
              <a:r>
                <a:rPr lang="en-US" sz="2400" b="1" dirty="0">
                  <a:solidFill>
                    <a:srgbClr val="00B050"/>
                  </a:solidFill>
                </a:rPr>
                <a:t> </a:t>
              </a:r>
              <a:r>
                <a:rPr lang="en-US" sz="2400" b="1" dirty="0" err="1">
                  <a:solidFill>
                    <a:srgbClr val="00B050"/>
                  </a:solidFill>
                </a:rPr>
                <a:t>kính</a:t>
              </a:r>
              <a:r>
                <a:rPr lang="en-US" sz="2400" b="1" dirty="0">
                  <a:solidFill>
                    <a:srgbClr val="00B050"/>
                  </a:solidFill>
                </a:rPr>
                <a:t> </a:t>
              </a:r>
              <a:r>
                <a:rPr lang="en-US" sz="2400" b="1" dirty="0" err="1">
                  <a:solidFill>
                    <a:srgbClr val="00B050"/>
                  </a:solidFill>
                </a:rPr>
                <a:t>trọng</a:t>
              </a:r>
              <a:r>
                <a:rPr lang="en-US" sz="2400" b="1" dirty="0">
                  <a:solidFill>
                    <a:srgbClr val="00B050"/>
                  </a:solidFill>
                </a:rPr>
                <a:t> </a:t>
              </a:r>
              <a:r>
                <a:rPr lang="en-US" sz="2400" b="1" dirty="0" err="1">
                  <a:solidFill>
                    <a:srgbClr val="00B050"/>
                  </a:solidFill>
                </a:rPr>
                <a:t>với</a:t>
              </a:r>
              <a:r>
                <a:rPr lang="en-US" sz="2400" b="1" dirty="0">
                  <a:solidFill>
                    <a:srgbClr val="00B050"/>
                  </a:solidFill>
                </a:rPr>
                <a:t> </a:t>
              </a:r>
              <a:r>
                <a:rPr lang="en-US" sz="2400" b="1" dirty="0" err="1">
                  <a:solidFill>
                    <a:srgbClr val="00B050"/>
                  </a:solidFill>
                </a:rPr>
                <a:t>thầy</a:t>
              </a:r>
              <a:r>
                <a:rPr lang="en-US" sz="2400" b="1" dirty="0">
                  <a:solidFill>
                    <a:srgbClr val="00B050"/>
                  </a:solidFill>
                </a:rPr>
                <a:t> </a:t>
              </a:r>
              <a:r>
                <a:rPr lang="en-US" sz="2400" b="1" dirty="0" err="1">
                  <a:solidFill>
                    <a:srgbClr val="00B050"/>
                  </a:solidFill>
                </a:rPr>
                <a:t>giáo</a:t>
              </a:r>
              <a:r>
                <a:rPr lang="en-US" sz="2400" b="1" dirty="0">
                  <a:solidFill>
                    <a:srgbClr val="00B050"/>
                  </a:solidFill>
                </a:rPr>
                <a:t>, </a:t>
              </a:r>
              <a:r>
                <a:rPr lang="en-US" sz="2400" b="1" dirty="0" err="1">
                  <a:solidFill>
                    <a:srgbClr val="00B050"/>
                  </a:solidFill>
                </a:rPr>
                <a:t>cô</a:t>
              </a:r>
              <a:r>
                <a:rPr lang="en-US" sz="2400" b="1" dirty="0">
                  <a:solidFill>
                    <a:srgbClr val="00B050"/>
                  </a:solidFill>
                </a:rPr>
                <a:t> </a:t>
              </a:r>
              <a:r>
                <a:rPr lang="en-US" sz="2400" b="1" dirty="0" err="1">
                  <a:solidFill>
                    <a:srgbClr val="00B050"/>
                  </a:solidFill>
                </a:rPr>
                <a:t>giáo</a:t>
              </a:r>
              <a:r>
                <a:rPr lang="en-US" sz="2400" b="1" dirty="0">
                  <a:solidFill>
                    <a:srgbClr val="00B050"/>
                  </a:solidFill>
                </a:rPr>
                <a:t>.</a:t>
              </a:r>
              <a:endParaRPr lang="vi-VN" sz="2400" b="1" dirty="0">
                <a:solidFill>
                  <a:srgbClr val="00B050"/>
                </a:solidFill>
              </a:endParaRPr>
            </a:p>
          </p:txBody>
        </p:sp>
      </p:grpSp>
      <p:pic>
        <p:nvPicPr>
          <p:cNvPr id="8" name="Picture 7">
            <a:extLst>
              <a:ext uri="{FF2B5EF4-FFF2-40B4-BE49-F238E27FC236}">
                <a16:creationId xmlns:a16="http://schemas.microsoft.com/office/drawing/2014/main" id="{36AC102D-387F-4AFC-ABD8-D8F8F36135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076" y="885504"/>
            <a:ext cx="3093804" cy="2777138"/>
          </a:xfrm>
          <a:prstGeom prst="rect">
            <a:avLst/>
          </a:prstGeom>
        </p:spPr>
      </p:pic>
      <p:pic>
        <p:nvPicPr>
          <p:cNvPr id="9" name="Picture 8">
            <a:extLst>
              <a:ext uri="{FF2B5EF4-FFF2-40B4-BE49-F238E27FC236}">
                <a16:creationId xmlns:a16="http://schemas.microsoft.com/office/drawing/2014/main" id="{415232BB-5856-4155-96A8-862C195021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33032" y="907694"/>
            <a:ext cx="2956048" cy="2732757"/>
          </a:xfrm>
          <a:prstGeom prst="rect">
            <a:avLst/>
          </a:prstGeom>
        </p:spPr>
      </p:pic>
      <p:pic>
        <p:nvPicPr>
          <p:cNvPr id="10" name="Picture 9">
            <a:extLst>
              <a:ext uri="{FF2B5EF4-FFF2-40B4-BE49-F238E27FC236}">
                <a16:creationId xmlns:a16="http://schemas.microsoft.com/office/drawing/2014/main" id="{59F61861-6E51-5948-B6DE-9FD7A279725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414220" y="907694"/>
            <a:ext cx="3093804" cy="2822858"/>
          </a:xfrm>
          <a:prstGeom prst="rect">
            <a:avLst/>
          </a:prstGeom>
        </p:spPr>
      </p:pic>
      <p:pic>
        <p:nvPicPr>
          <p:cNvPr id="11" name="Picture 10">
            <a:extLst>
              <a:ext uri="{FF2B5EF4-FFF2-40B4-BE49-F238E27FC236}">
                <a16:creationId xmlns:a16="http://schemas.microsoft.com/office/drawing/2014/main" id="{03D9440E-6F8D-EB41-8BEC-0A618D4D8E3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739682" y="3730552"/>
            <a:ext cx="3426677" cy="2869097"/>
          </a:xfrm>
          <a:prstGeom prst="rect">
            <a:avLst/>
          </a:prstGeom>
        </p:spPr>
      </p:pic>
      <p:pic>
        <p:nvPicPr>
          <p:cNvPr id="16" name="Picture 15">
            <a:extLst>
              <a:ext uri="{FF2B5EF4-FFF2-40B4-BE49-F238E27FC236}">
                <a16:creationId xmlns:a16="http://schemas.microsoft.com/office/drawing/2014/main" id="{53DF8F39-1CC5-5F4B-A8E1-AFA43EEF37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19716" y="3823031"/>
            <a:ext cx="3605969" cy="2822858"/>
          </a:xfrm>
          <a:prstGeom prst="rect">
            <a:avLst/>
          </a:prstGeom>
        </p:spPr>
      </p:pic>
    </p:spTree>
    <p:extLst>
      <p:ext uri="{BB962C8B-B14F-4D97-AF65-F5344CB8AC3E}">
        <p14:creationId xmlns:p14="http://schemas.microsoft.com/office/powerpoint/2010/main" val="500530337"/>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276599" y="758153"/>
            <a:ext cx="7848601" cy="786373"/>
            <a:chOff x="651857" y="2199885"/>
            <a:chExt cx="8203157" cy="1303765"/>
          </a:xfrm>
        </p:grpSpPr>
        <p:sp>
          <p:nvSpPr>
            <p:cNvPr id="3" name="Oval 2">
              <a:extLst>
                <a:ext uri="{FF2B5EF4-FFF2-40B4-BE49-F238E27FC236}">
                  <a16:creationId xmlns:a16="http://schemas.microsoft.com/office/drawing/2014/main" id="{FF42F663-F3A2-4AB3-B9A5-6F4D44B3BC5B}"/>
                </a:ext>
              </a:extLst>
            </p:cNvPr>
            <p:cNvSpPr/>
            <p:nvPr/>
          </p:nvSpPr>
          <p:spPr>
            <a:xfrm>
              <a:off x="651857" y="2199887"/>
              <a:ext cx="381795" cy="477054"/>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1303765"/>
            </a:xfrm>
            <a:prstGeom prst="rect">
              <a:avLst/>
            </a:prstGeom>
            <a:noFill/>
          </p:spPr>
          <p:txBody>
            <a:bodyPr wrap="square" rtlCol="0">
              <a:spAutoFit/>
            </a:bodyPr>
            <a:lstStyle/>
            <a:p>
              <a:r>
                <a:rPr lang="en-US" sz="2400" b="1" dirty="0" err="1">
                  <a:solidFill>
                    <a:srgbClr val="00B050"/>
                  </a:solidFill>
                </a:rPr>
                <a:t>Tìm</a:t>
              </a:r>
              <a:r>
                <a:rPr lang="en-US" sz="2400" b="1" dirty="0">
                  <a:solidFill>
                    <a:srgbClr val="00B050"/>
                  </a:solidFill>
                </a:rPr>
                <a:t> </a:t>
              </a:r>
              <a:r>
                <a:rPr lang="en-US" sz="2400" b="1" dirty="0" err="1">
                  <a:solidFill>
                    <a:srgbClr val="00B050"/>
                  </a:solidFill>
                </a:rPr>
                <a:t>hiểu</a:t>
              </a:r>
              <a:r>
                <a:rPr lang="en-US" sz="2400" b="1" dirty="0">
                  <a:solidFill>
                    <a:srgbClr val="00B050"/>
                  </a:solidFill>
                </a:rPr>
                <a:t> </a:t>
              </a:r>
              <a:r>
                <a:rPr lang="en-US" sz="2400" b="1" dirty="0" err="1">
                  <a:solidFill>
                    <a:srgbClr val="00B050"/>
                  </a:solidFill>
                </a:rPr>
                <a:t>những</a:t>
              </a:r>
              <a:r>
                <a:rPr lang="en-US" sz="2400" b="1" dirty="0">
                  <a:solidFill>
                    <a:srgbClr val="00B050"/>
                  </a:solidFill>
                </a:rPr>
                <a:t> </a:t>
              </a:r>
              <a:r>
                <a:rPr lang="en-US" sz="2400" b="1" dirty="0" err="1">
                  <a:solidFill>
                    <a:srgbClr val="00B050"/>
                  </a:solidFill>
                </a:rPr>
                <a:t>việc</a:t>
              </a:r>
              <a:r>
                <a:rPr lang="en-US" sz="2400" b="1" dirty="0">
                  <a:solidFill>
                    <a:srgbClr val="00B050"/>
                  </a:solidFill>
                </a:rPr>
                <a:t> </a:t>
              </a:r>
              <a:r>
                <a:rPr lang="en-US" sz="2400" b="1" dirty="0" err="1">
                  <a:solidFill>
                    <a:srgbClr val="00B050"/>
                  </a:solidFill>
                </a:rPr>
                <a:t>cần</a:t>
              </a:r>
              <a:r>
                <a:rPr lang="en-US" sz="2400" b="1" dirty="0">
                  <a:solidFill>
                    <a:srgbClr val="00B050"/>
                  </a:solidFill>
                </a:rPr>
                <a:t> </a:t>
              </a:r>
              <a:r>
                <a:rPr lang="en-US" sz="2400" b="1" dirty="0" err="1">
                  <a:solidFill>
                    <a:srgbClr val="00B050"/>
                  </a:solidFill>
                </a:rPr>
                <a:t>làm</a:t>
              </a:r>
              <a:r>
                <a:rPr lang="en-US" sz="2400" b="1" dirty="0">
                  <a:solidFill>
                    <a:srgbClr val="00B050"/>
                  </a:solidFill>
                </a:rPr>
                <a:t> </a:t>
              </a:r>
              <a:r>
                <a:rPr lang="en-US" sz="2400" b="1" dirty="0" err="1">
                  <a:solidFill>
                    <a:srgbClr val="00B050"/>
                  </a:solidFill>
                </a:rPr>
                <a:t>để</a:t>
              </a:r>
              <a:r>
                <a:rPr lang="en-US" sz="2400" b="1" dirty="0">
                  <a:solidFill>
                    <a:srgbClr val="00B050"/>
                  </a:solidFill>
                </a:rPr>
                <a:t> </a:t>
              </a:r>
              <a:r>
                <a:rPr lang="en-US" sz="2400" b="1" dirty="0" err="1">
                  <a:solidFill>
                    <a:srgbClr val="00B050"/>
                  </a:solidFill>
                </a:rPr>
                <a:t>thể</a:t>
              </a:r>
              <a:r>
                <a:rPr lang="en-US" sz="2400" b="1" dirty="0">
                  <a:solidFill>
                    <a:srgbClr val="00B050"/>
                  </a:solidFill>
                </a:rPr>
                <a:t> </a:t>
              </a:r>
              <a:r>
                <a:rPr lang="en-US" sz="2400" b="1" dirty="0" err="1">
                  <a:solidFill>
                    <a:srgbClr val="00B050"/>
                  </a:solidFill>
                </a:rPr>
                <a:t>hiện</a:t>
              </a:r>
              <a:r>
                <a:rPr lang="en-US" sz="2400" b="1" dirty="0">
                  <a:solidFill>
                    <a:srgbClr val="00B050"/>
                  </a:solidFill>
                </a:rPr>
                <a:t> </a:t>
              </a:r>
              <a:r>
                <a:rPr lang="en-US" sz="2400" b="1" dirty="0" err="1">
                  <a:solidFill>
                    <a:srgbClr val="00B050"/>
                  </a:solidFill>
                </a:rPr>
                <a:t>sự</a:t>
              </a:r>
              <a:r>
                <a:rPr lang="en-US" sz="2400" b="1" dirty="0">
                  <a:solidFill>
                    <a:srgbClr val="00B050"/>
                  </a:solidFill>
                </a:rPr>
                <a:t> </a:t>
              </a:r>
              <a:r>
                <a:rPr lang="en-US" sz="2400" b="1" dirty="0" err="1">
                  <a:solidFill>
                    <a:srgbClr val="00B050"/>
                  </a:solidFill>
                </a:rPr>
                <a:t>kính</a:t>
              </a:r>
              <a:r>
                <a:rPr lang="en-US" sz="2400" b="1" dirty="0">
                  <a:solidFill>
                    <a:srgbClr val="00B050"/>
                  </a:solidFill>
                </a:rPr>
                <a:t> </a:t>
              </a:r>
              <a:r>
                <a:rPr lang="en-US" sz="2400" b="1" dirty="0" err="1">
                  <a:solidFill>
                    <a:srgbClr val="00B050"/>
                  </a:solidFill>
                </a:rPr>
                <a:t>trọng</a:t>
              </a:r>
              <a:r>
                <a:rPr lang="en-US" sz="2400" b="1" dirty="0">
                  <a:solidFill>
                    <a:srgbClr val="00B050"/>
                  </a:solidFill>
                </a:rPr>
                <a:t> </a:t>
              </a:r>
              <a:r>
                <a:rPr lang="en-US" sz="2400" b="1" dirty="0" err="1">
                  <a:solidFill>
                    <a:srgbClr val="00B050"/>
                  </a:solidFill>
                </a:rPr>
                <a:t>với</a:t>
              </a:r>
              <a:r>
                <a:rPr lang="en-US" sz="2400" b="1" dirty="0">
                  <a:solidFill>
                    <a:srgbClr val="00B050"/>
                  </a:solidFill>
                </a:rPr>
                <a:t> </a:t>
              </a:r>
              <a:r>
                <a:rPr lang="en-US" sz="2400" b="1" dirty="0" err="1">
                  <a:solidFill>
                    <a:srgbClr val="00B050"/>
                  </a:solidFill>
                </a:rPr>
                <a:t>thầy</a:t>
              </a:r>
              <a:r>
                <a:rPr lang="en-US" sz="2400" b="1" dirty="0">
                  <a:solidFill>
                    <a:srgbClr val="00B050"/>
                  </a:solidFill>
                </a:rPr>
                <a:t> </a:t>
              </a:r>
              <a:r>
                <a:rPr lang="en-US" sz="2400" b="1" dirty="0" err="1">
                  <a:solidFill>
                    <a:srgbClr val="00B050"/>
                  </a:solidFill>
                </a:rPr>
                <a:t>giáo</a:t>
              </a:r>
              <a:r>
                <a:rPr lang="en-US" sz="2400" b="1" dirty="0">
                  <a:solidFill>
                    <a:srgbClr val="00B050"/>
                  </a:solidFill>
                </a:rPr>
                <a:t>, </a:t>
              </a:r>
              <a:r>
                <a:rPr lang="en-US" sz="2400" b="1" dirty="0" err="1">
                  <a:solidFill>
                    <a:srgbClr val="00B050"/>
                  </a:solidFill>
                </a:rPr>
                <a:t>cô</a:t>
              </a:r>
              <a:r>
                <a:rPr lang="en-US" sz="2400" b="1" dirty="0">
                  <a:solidFill>
                    <a:srgbClr val="00B050"/>
                  </a:solidFill>
                </a:rPr>
                <a:t> </a:t>
              </a:r>
              <a:r>
                <a:rPr lang="en-US" sz="2400" b="1" dirty="0" err="1">
                  <a:solidFill>
                    <a:srgbClr val="00B050"/>
                  </a:solidFill>
                </a:rPr>
                <a:t>giáo</a:t>
              </a:r>
              <a:r>
                <a:rPr lang="en-US" sz="2400" b="1" dirty="0">
                  <a:solidFill>
                    <a:srgbClr val="00B050"/>
                  </a:solidFill>
                </a:rPr>
                <a:t>.</a:t>
              </a:r>
              <a:endParaRPr lang="vi-VN" sz="2400" b="1" dirty="0">
                <a:solidFill>
                  <a:srgbClr val="00B050"/>
                </a:solidFill>
              </a:endParaRPr>
            </a:p>
          </p:txBody>
        </p:sp>
      </p:grpSp>
      <p:pic>
        <p:nvPicPr>
          <p:cNvPr id="8" name="Picture 7">
            <a:extLst>
              <a:ext uri="{FF2B5EF4-FFF2-40B4-BE49-F238E27FC236}">
                <a16:creationId xmlns:a16="http://schemas.microsoft.com/office/drawing/2014/main" id="{36AC102D-387F-4AFC-ABD8-D8F8F36135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7060" y="1665458"/>
            <a:ext cx="5897880" cy="3883033"/>
          </a:xfrm>
          <a:prstGeom prst="rect">
            <a:avLst/>
          </a:prstGeom>
        </p:spPr>
      </p:pic>
      <p:sp>
        <p:nvSpPr>
          <p:cNvPr id="11" name="TextBox 10">
            <a:extLst>
              <a:ext uri="{FF2B5EF4-FFF2-40B4-BE49-F238E27FC236}">
                <a16:creationId xmlns:a16="http://schemas.microsoft.com/office/drawing/2014/main" id="{CBEE4008-2E04-364A-B54F-A81EEED440F5}"/>
              </a:ext>
            </a:extLst>
          </p:cNvPr>
          <p:cNvSpPr txBox="1"/>
          <p:nvPr/>
        </p:nvSpPr>
        <p:spPr>
          <a:xfrm>
            <a:off x="3701507" y="5899620"/>
            <a:ext cx="6675118" cy="584775"/>
          </a:xfrm>
          <a:prstGeom prst="rect">
            <a:avLst/>
          </a:prstGeom>
          <a:noFill/>
        </p:spPr>
        <p:txBody>
          <a:bodyPr wrap="square" rtlCol="0">
            <a:spAutoFit/>
          </a:bodyPr>
          <a:lstStyle/>
          <a:p>
            <a:r>
              <a:rPr lang="en-US" sz="3200" dirty="0" err="1">
                <a:solidFill>
                  <a:schemeClr val="accent4"/>
                </a:solidFill>
              </a:rPr>
              <a:t>Bạn</a:t>
            </a:r>
            <a:r>
              <a:rPr lang="en-US" sz="3200" dirty="0">
                <a:solidFill>
                  <a:schemeClr val="accent4"/>
                </a:solidFill>
              </a:rPr>
              <a:t> </a:t>
            </a:r>
            <a:r>
              <a:rPr lang="en-US" sz="3200" dirty="0" err="1">
                <a:solidFill>
                  <a:schemeClr val="accent4"/>
                </a:solidFill>
              </a:rPr>
              <a:t>lễ</a:t>
            </a:r>
            <a:r>
              <a:rPr lang="en-US" sz="3200" dirty="0">
                <a:solidFill>
                  <a:schemeClr val="accent4"/>
                </a:solidFill>
              </a:rPr>
              <a:t> </a:t>
            </a:r>
            <a:r>
              <a:rPr lang="en-US" sz="3200" dirty="0" err="1">
                <a:solidFill>
                  <a:schemeClr val="accent4"/>
                </a:solidFill>
              </a:rPr>
              <a:t>phép</a:t>
            </a:r>
            <a:r>
              <a:rPr lang="en-US" sz="3200" dirty="0">
                <a:solidFill>
                  <a:schemeClr val="accent4"/>
                </a:solidFill>
              </a:rPr>
              <a:t> </a:t>
            </a:r>
            <a:r>
              <a:rPr lang="en-US" sz="3200" dirty="0" err="1">
                <a:solidFill>
                  <a:schemeClr val="accent4"/>
                </a:solidFill>
              </a:rPr>
              <a:t>chào</a:t>
            </a:r>
            <a:r>
              <a:rPr lang="en-US" sz="3200" dirty="0">
                <a:solidFill>
                  <a:schemeClr val="accent4"/>
                </a:solidFill>
              </a:rPr>
              <a:t> </a:t>
            </a:r>
            <a:r>
              <a:rPr lang="en-US" sz="3200" dirty="0" err="1">
                <a:solidFill>
                  <a:schemeClr val="accent4"/>
                </a:solidFill>
              </a:rPr>
              <a:t>hỏi</a:t>
            </a:r>
            <a:r>
              <a:rPr lang="en-US" sz="3200" dirty="0">
                <a:solidFill>
                  <a:schemeClr val="accent4"/>
                </a:solidFill>
              </a:rPr>
              <a:t> </a:t>
            </a:r>
            <a:r>
              <a:rPr lang="en-US" sz="3200" dirty="0" err="1">
                <a:solidFill>
                  <a:schemeClr val="accent4"/>
                </a:solidFill>
              </a:rPr>
              <a:t>thầy</a:t>
            </a:r>
            <a:r>
              <a:rPr lang="en-US" sz="3200" dirty="0">
                <a:solidFill>
                  <a:schemeClr val="accent4"/>
                </a:solidFill>
              </a:rPr>
              <a:t> </a:t>
            </a:r>
            <a:r>
              <a:rPr lang="en-US" sz="3200" dirty="0" err="1">
                <a:solidFill>
                  <a:schemeClr val="accent4"/>
                </a:solidFill>
              </a:rPr>
              <a:t>giáo</a:t>
            </a:r>
            <a:r>
              <a:rPr lang="en-US" sz="3200" dirty="0">
                <a:solidFill>
                  <a:schemeClr val="accent4"/>
                </a:solidFill>
              </a:rPr>
              <a:t>.</a:t>
            </a:r>
          </a:p>
        </p:txBody>
      </p:sp>
      <p:sp>
        <p:nvSpPr>
          <p:cNvPr id="13" name="Thought Bubble: Cloud 2">
            <a:extLst>
              <a:ext uri="{FF2B5EF4-FFF2-40B4-BE49-F238E27FC236}">
                <a16:creationId xmlns:a16="http://schemas.microsoft.com/office/drawing/2014/main" id="{B4E64AB2-A6E5-3E4F-B460-36D076AA17FC}"/>
              </a:ext>
            </a:extLst>
          </p:cNvPr>
          <p:cNvSpPr/>
          <p:nvPr/>
        </p:nvSpPr>
        <p:spPr>
          <a:xfrm>
            <a:off x="2026920" y="5548490"/>
            <a:ext cx="8808720" cy="1070891"/>
          </a:xfrm>
          <a:prstGeom prst="cloudCallout">
            <a:avLst>
              <a:gd name="adj1" fmla="val -52643"/>
              <a:gd name="adj2" fmla="val -61239"/>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 </a:t>
            </a:r>
            <a:r>
              <a:rPr lang="en-US" sz="3200" dirty="0" err="1">
                <a:solidFill>
                  <a:prstClr val="white"/>
                </a:solidFill>
                <a:latin typeface="Calibri" panose="020F0502020204030204"/>
              </a:rPr>
              <a:t>đang</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gì</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ndParaRPr>
          </a:p>
        </p:txBody>
      </p:sp>
      <p:pic>
        <p:nvPicPr>
          <p:cNvPr id="14" name="18">
            <a:extLst>
              <a:ext uri="{FF2B5EF4-FFF2-40B4-BE49-F238E27FC236}">
                <a16:creationId xmlns:a16="http://schemas.microsoft.com/office/drawing/2014/main" id="{7E8880BC-62CC-BA48-A104-C74A0F82878B}"/>
              </a:ext>
            </a:extLst>
          </p:cNvPr>
          <p:cNvPicPr>
            <a:picLocks noChangeAspect="1"/>
          </p:cNvPicPr>
          <p:nvPr/>
        </p:nvPicPr>
        <p:blipFill rotWithShape="1">
          <a:blip r:embed="rId3" cstate="screen"/>
          <a:srcRect/>
          <a:stretch>
            <a:fillRect/>
          </a:stretch>
        </p:blipFill>
        <p:spPr>
          <a:xfrm>
            <a:off x="886984" y="5013045"/>
            <a:ext cx="873915" cy="1070891"/>
          </a:xfrm>
          <a:prstGeom prst="rect">
            <a:avLst/>
          </a:prstGeom>
        </p:spPr>
      </p:pic>
      <p:sp>
        <p:nvSpPr>
          <p:cNvPr id="15" name="Oval 14">
            <a:extLst>
              <a:ext uri="{FF2B5EF4-FFF2-40B4-BE49-F238E27FC236}">
                <a16:creationId xmlns:a16="http://schemas.microsoft.com/office/drawing/2014/main" id="{63F3C4FA-D1BE-2E43-97B8-7E3251C4E96C}"/>
              </a:ext>
            </a:extLst>
          </p:cNvPr>
          <p:cNvSpPr/>
          <p:nvPr/>
        </p:nvSpPr>
        <p:spPr>
          <a:xfrm>
            <a:off x="3044947" y="1665457"/>
            <a:ext cx="656560" cy="537246"/>
          </a:xfrm>
          <a:prstGeom prst="ellipse">
            <a:avLst/>
          </a:prstGeom>
          <a:solidFill>
            <a:schemeClr val="accent3">
              <a:lumMod val="75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1</a:t>
            </a:r>
            <a:endParaRPr lang="vi-VN" sz="3200" dirty="0">
              <a:solidFill>
                <a:schemeClr val="accent2"/>
              </a:solidFill>
              <a:latin typeface="+mj-lt"/>
            </a:endParaRPr>
          </a:p>
        </p:txBody>
      </p:sp>
    </p:spTree>
    <p:extLst>
      <p:ext uri="{BB962C8B-B14F-4D97-AF65-F5344CB8AC3E}">
        <p14:creationId xmlns:p14="http://schemas.microsoft.com/office/powerpoint/2010/main" val="3808069469"/>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13"/>
                                        </p:tgtEl>
                                        <p:attrNameLst>
                                          <p:attrName>ppt_w</p:attrName>
                                        </p:attrNameLst>
                                      </p:cBhvr>
                                      <p:tavLst>
                                        <p:tav tm="0">
                                          <p:val>
                                            <p:strVal val="ppt_w"/>
                                          </p:val>
                                        </p:tav>
                                        <p:tav tm="100000">
                                          <p:val>
                                            <p:fltVal val="0"/>
                                          </p:val>
                                        </p:tav>
                                      </p:tavLst>
                                    </p:anim>
                                    <p:anim calcmode="lin" valueType="num">
                                      <p:cBhvr>
                                        <p:cTn id="13" dur="500"/>
                                        <p:tgtEl>
                                          <p:spTgt spid="13"/>
                                        </p:tgtEl>
                                        <p:attrNameLst>
                                          <p:attrName>ppt_h</p:attrName>
                                        </p:attrNameLst>
                                      </p:cBhvr>
                                      <p:tavLst>
                                        <p:tav tm="0">
                                          <p:val>
                                            <p:strVal val="ppt_h"/>
                                          </p:val>
                                        </p:tav>
                                        <p:tav tm="100000">
                                          <p:val>
                                            <p:fltVal val="0"/>
                                          </p:val>
                                        </p:tav>
                                      </p:tavLst>
                                    </p:anim>
                                    <p:animEffect transition="out" filter="fade">
                                      <p:cBhvr>
                                        <p:cTn id="14" dur="500"/>
                                        <p:tgtEl>
                                          <p:spTgt spid="13"/>
                                        </p:tgtEl>
                                      </p:cBhvr>
                                    </p:animEffect>
                                    <p:set>
                                      <p:cBhvr>
                                        <p:cTn id="15" dur="1" fill="hold">
                                          <p:stCondLst>
                                            <p:cond delay="499"/>
                                          </p:stCondLst>
                                        </p:cTn>
                                        <p:tgtEl>
                                          <p:spTgt spid="13"/>
                                        </p:tgtEl>
                                        <p:attrNameLst>
                                          <p:attrName>style.visibility</p:attrName>
                                        </p:attrNameLst>
                                      </p:cBhvr>
                                      <p:to>
                                        <p:strVal val="hidden"/>
                                      </p:to>
                                    </p:set>
                                  </p:childTnLst>
                                </p:cTn>
                              </p:par>
                              <p:par>
                                <p:cTn id="16" presetID="53" presetClass="exit" presetSubtype="32" fill="hold" nodeType="withEffect">
                                  <p:stCondLst>
                                    <p:cond delay="0"/>
                                  </p:stCondLst>
                                  <p:childTnLst>
                                    <p:anim calcmode="lin" valueType="num">
                                      <p:cBhvr>
                                        <p:cTn id="17" dur="500"/>
                                        <p:tgtEl>
                                          <p:spTgt spid="14"/>
                                        </p:tgtEl>
                                        <p:attrNameLst>
                                          <p:attrName>ppt_w</p:attrName>
                                        </p:attrNameLst>
                                      </p:cBhvr>
                                      <p:tavLst>
                                        <p:tav tm="0">
                                          <p:val>
                                            <p:strVal val="ppt_w"/>
                                          </p:val>
                                        </p:tav>
                                        <p:tav tm="100000">
                                          <p:val>
                                            <p:fltVal val="0"/>
                                          </p:val>
                                        </p:tav>
                                      </p:tavLst>
                                    </p:anim>
                                    <p:anim calcmode="lin" valueType="num">
                                      <p:cBhvr>
                                        <p:cTn id="18" dur="500"/>
                                        <p:tgtEl>
                                          <p:spTgt spid="14"/>
                                        </p:tgtEl>
                                        <p:attrNameLst>
                                          <p:attrName>ppt_h</p:attrName>
                                        </p:attrNameLst>
                                      </p:cBhvr>
                                      <p:tavLst>
                                        <p:tav tm="0">
                                          <p:val>
                                            <p:strVal val="ppt_h"/>
                                          </p:val>
                                        </p:tav>
                                        <p:tav tm="100000">
                                          <p:val>
                                            <p:fltVal val="0"/>
                                          </p:val>
                                        </p:tav>
                                      </p:tavLst>
                                    </p:anim>
                                    <p:animEffect transition="out" filter="fade">
                                      <p:cBhvr>
                                        <p:cTn id="19" dur="500"/>
                                        <p:tgtEl>
                                          <p:spTgt spid="14"/>
                                        </p:tgtEl>
                                      </p:cBhvr>
                                    </p:animEffect>
                                    <p:set>
                                      <p:cBhvr>
                                        <p:cTn id="20" dur="1" fill="hold">
                                          <p:stCondLst>
                                            <p:cond delay="499"/>
                                          </p:stCondLst>
                                        </p:cTn>
                                        <p:tgtEl>
                                          <p:spTgt spid="14"/>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animBg="1"/>
      <p:bldP spid="13"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664107" y="724345"/>
            <a:ext cx="8229600" cy="786373"/>
            <a:chOff x="651857" y="2199885"/>
            <a:chExt cx="8203157" cy="1303765"/>
          </a:xfrm>
        </p:grpSpPr>
        <p:sp>
          <p:nvSpPr>
            <p:cNvPr id="3" name="Oval 2">
              <a:extLst>
                <a:ext uri="{FF2B5EF4-FFF2-40B4-BE49-F238E27FC236}">
                  <a16:creationId xmlns:a16="http://schemas.microsoft.com/office/drawing/2014/main" id="{FF42F663-F3A2-4AB3-B9A5-6F4D44B3BC5B}"/>
                </a:ext>
              </a:extLst>
            </p:cNvPr>
            <p:cNvSpPr/>
            <p:nvPr/>
          </p:nvSpPr>
          <p:spPr>
            <a:xfrm>
              <a:off x="651857" y="2199887"/>
              <a:ext cx="381795" cy="477054"/>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1303765"/>
            </a:xfrm>
            <a:prstGeom prst="rect">
              <a:avLst/>
            </a:prstGeom>
            <a:noFill/>
          </p:spPr>
          <p:txBody>
            <a:bodyPr wrap="square" rtlCol="0">
              <a:spAutoFit/>
            </a:bodyPr>
            <a:lstStyle/>
            <a:p>
              <a:r>
                <a:rPr lang="en-US" sz="2400" b="1" dirty="0" err="1">
                  <a:solidFill>
                    <a:srgbClr val="00B050"/>
                  </a:solidFill>
                </a:rPr>
                <a:t>Tìm</a:t>
              </a:r>
              <a:r>
                <a:rPr lang="en-US" sz="2400" b="1" dirty="0">
                  <a:solidFill>
                    <a:srgbClr val="00B050"/>
                  </a:solidFill>
                </a:rPr>
                <a:t> </a:t>
              </a:r>
              <a:r>
                <a:rPr lang="en-US" sz="2400" b="1" dirty="0" err="1">
                  <a:solidFill>
                    <a:srgbClr val="00B050"/>
                  </a:solidFill>
                </a:rPr>
                <a:t>hiểu</a:t>
              </a:r>
              <a:r>
                <a:rPr lang="en-US" sz="2400" b="1" dirty="0">
                  <a:solidFill>
                    <a:srgbClr val="00B050"/>
                  </a:solidFill>
                </a:rPr>
                <a:t> </a:t>
              </a:r>
              <a:r>
                <a:rPr lang="en-US" sz="2400" b="1" dirty="0" err="1">
                  <a:solidFill>
                    <a:srgbClr val="00B050"/>
                  </a:solidFill>
                </a:rPr>
                <a:t>những</a:t>
              </a:r>
              <a:r>
                <a:rPr lang="en-US" sz="2400" b="1" dirty="0">
                  <a:solidFill>
                    <a:srgbClr val="00B050"/>
                  </a:solidFill>
                </a:rPr>
                <a:t> </a:t>
              </a:r>
              <a:r>
                <a:rPr lang="en-US" sz="2400" b="1" dirty="0" err="1">
                  <a:solidFill>
                    <a:srgbClr val="00B050"/>
                  </a:solidFill>
                </a:rPr>
                <a:t>việc</a:t>
              </a:r>
              <a:r>
                <a:rPr lang="en-US" sz="2400" b="1" dirty="0">
                  <a:solidFill>
                    <a:srgbClr val="00B050"/>
                  </a:solidFill>
                </a:rPr>
                <a:t> </a:t>
              </a:r>
              <a:r>
                <a:rPr lang="en-US" sz="2400" b="1" dirty="0" err="1">
                  <a:solidFill>
                    <a:srgbClr val="00B050"/>
                  </a:solidFill>
                </a:rPr>
                <a:t>cần</a:t>
              </a:r>
              <a:r>
                <a:rPr lang="en-US" sz="2400" b="1" dirty="0">
                  <a:solidFill>
                    <a:srgbClr val="00B050"/>
                  </a:solidFill>
                </a:rPr>
                <a:t> </a:t>
              </a:r>
              <a:r>
                <a:rPr lang="en-US" sz="2400" b="1" dirty="0" err="1">
                  <a:solidFill>
                    <a:srgbClr val="00B050"/>
                  </a:solidFill>
                </a:rPr>
                <a:t>làm</a:t>
              </a:r>
              <a:r>
                <a:rPr lang="en-US" sz="2400" b="1" dirty="0">
                  <a:solidFill>
                    <a:srgbClr val="00B050"/>
                  </a:solidFill>
                </a:rPr>
                <a:t> </a:t>
              </a:r>
              <a:r>
                <a:rPr lang="en-US" sz="2400" b="1" dirty="0" err="1">
                  <a:solidFill>
                    <a:srgbClr val="00B050"/>
                  </a:solidFill>
                </a:rPr>
                <a:t>để</a:t>
              </a:r>
              <a:r>
                <a:rPr lang="en-US" sz="2400" b="1" dirty="0">
                  <a:solidFill>
                    <a:srgbClr val="00B050"/>
                  </a:solidFill>
                </a:rPr>
                <a:t> </a:t>
              </a:r>
              <a:r>
                <a:rPr lang="en-US" sz="2400" b="1" dirty="0" err="1">
                  <a:solidFill>
                    <a:srgbClr val="00B050"/>
                  </a:solidFill>
                </a:rPr>
                <a:t>thể</a:t>
              </a:r>
              <a:r>
                <a:rPr lang="en-US" sz="2400" b="1" dirty="0">
                  <a:solidFill>
                    <a:srgbClr val="00B050"/>
                  </a:solidFill>
                </a:rPr>
                <a:t> </a:t>
              </a:r>
              <a:r>
                <a:rPr lang="en-US" sz="2400" b="1" dirty="0" err="1">
                  <a:solidFill>
                    <a:srgbClr val="00B050"/>
                  </a:solidFill>
                </a:rPr>
                <a:t>hiện</a:t>
              </a:r>
              <a:r>
                <a:rPr lang="en-US" sz="2400" b="1" dirty="0">
                  <a:solidFill>
                    <a:srgbClr val="00B050"/>
                  </a:solidFill>
                </a:rPr>
                <a:t> </a:t>
              </a:r>
              <a:r>
                <a:rPr lang="en-US" sz="2400" b="1" dirty="0" err="1">
                  <a:solidFill>
                    <a:srgbClr val="00B050"/>
                  </a:solidFill>
                </a:rPr>
                <a:t>sự</a:t>
              </a:r>
              <a:r>
                <a:rPr lang="en-US" sz="2400" b="1" dirty="0">
                  <a:solidFill>
                    <a:srgbClr val="00B050"/>
                  </a:solidFill>
                </a:rPr>
                <a:t> </a:t>
              </a:r>
              <a:r>
                <a:rPr lang="en-US" sz="2400" b="1" dirty="0" err="1">
                  <a:solidFill>
                    <a:srgbClr val="00B050"/>
                  </a:solidFill>
                </a:rPr>
                <a:t>kính</a:t>
              </a:r>
              <a:r>
                <a:rPr lang="en-US" sz="2400" b="1" dirty="0">
                  <a:solidFill>
                    <a:srgbClr val="00B050"/>
                  </a:solidFill>
                </a:rPr>
                <a:t> </a:t>
              </a:r>
              <a:r>
                <a:rPr lang="en-US" sz="2400" b="1" dirty="0" err="1">
                  <a:solidFill>
                    <a:srgbClr val="00B050"/>
                  </a:solidFill>
                </a:rPr>
                <a:t>trọng</a:t>
              </a:r>
              <a:r>
                <a:rPr lang="en-US" sz="2400" b="1" dirty="0">
                  <a:solidFill>
                    <a:srgbClr val="00B050"/>
                  </a:solidFill>
                </a:rPr>
                <a:t> </a:t>
              </a:r>
              <a:r>
                <a:rPr lang="en-US" sz="2400" b="1" dirty="0" err="1">
                  <a:solidFill>
                    <a:srgbClr val="00B050"/>
                  </a:solidFill>
                </a:rPr>
                <a:t>với</a:t>
              </a:r>
              <a:r>
                <a:rPr lang="en-US" sz="2400" b="1" dirty="0">
                  <a:solidFill>
                    <a:srgbClr val="00B050"/>
                  </a:solidFill>
                </a:rPr>
                <a:t> </a:t>
              </a:r>
              <a:r>
                <a:rPr lang="en-US" sz="2400" b="1" dirty="0" err="1">
                  <a:solidFill>
                    <a:srgbClr val="00B050"/>
                  </a:solidFill>
                </a:rPr>
                <a:t>thầy</a:t>
              </a:r>
              <a:r>
                <a:rPr lang="en-US" sz="2400" b="1" dirty="0">
                  <a:solidFill>
                    <a:srgbClr val="00B050"/>
                  </a:solidFill>
                </a:rPr>
                <a:t> </a:t>
              </a:r>
              <a:r>
                <a:rPr lang="en-US" sz="2400" b="1" dirty="0" err="1">
                  <a:solidFill>
                    <a:srgbClr val="00B050"/>
                  </a:solidFill>
                </a:rPr>
                <a:t>giáo</a:t>
              </a:r>
              <a:r>
                <a:rPr lang="en-US" sz="2400" b="1" dirty="0">
                  <a:solidFill>
                    <a:srgbClr val="00B050"/>
                  </a:solidFill>
                </a:rPr>
                <a:t>, </a:t>
              </a:r>
              <a:r>
                <a:rPr lang="en-US" sz="2400" b="1" dirty="0" err="1">
                  <a:solidFill>
                    <a:srgbClr val="00B050"/>
                  </a:solidFill>
                </a:rPr>
                <a:t>cô</a:t>
              </a:r>
              <a:r>
                <a:rPr lang="en-US" sz="2400" b="1" dirty="0">
                  <a:solidFill>
                    <a:srgbClr val="00B050"/>
                  </a:solidFill>
                </a:rPr>
                <a:t> </a:t>
              </a:r>
              <a:r>
                <a:rPr lang="en-US" sz="2400" b="1" dirty="0" err="1">
                  <a:solidFill>
                    <a:srgbClr val="00B050"/>
                  </a:solidFill>
                </a:rPr>
                <a:t>giáo</a:t>
              </a:r>
              <a:r>
                <a:rPr lang="en-US" sz="2400" b="1" dirty="0">
                  <a:solidFill>
                    <a:srgbClr val="00B050"/>
                  </a:solidFill>
                </a:rPr>
                <a:t>.</a:t>
              </a:r>
              <a:endParaRPr lang="vi-VN" sz="2400" b="1" dirty="0">
                <a:solidFill>
                  <a:srgbClr val="00B050"/>
                </a:solidFill>
              </a:endParaRPr>
            </a:p>
          </p:txBody>
        </p:sp>
      </p:grpSp>
      <p:pic>
        <p:nvPicPr>
          <p:cNvPr id="9" name="Picture 8">
            <a:extLst>
              <a:ext uri="{FF2B5EF4-FFF2-40B4-BE49-F238E27FC236}">
                <a16:creationId xmlns:a16="http://schemas.microsoft.com/office/drawing/2014/main" id="{415232BB-5856-4155-96A8-862C195021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8520" y="1905000"/>
            <a:ext cx="5958840" cy="3296882"/>
          </a:xfrm>
          <a:prstGeom prst="rect">
            <a:avLst/>
          </a:prstGeom>
        </p:spPr>
      </p:pic>
      <p:sp>
        <p:nvSpPr>
          <p:cNvPr id="12" name="TextBox 11">
            <a:extLst>
              <a:ext uri="{FF2B5EF4-FFF2-40B4-BE49-F238E27FC236}">
                <a16:creationId xmlns:a16="http://schemas.microsoft.com/office/drawing/2014/main" id="{8E9CD730-3921-254A-9DDD-27A33F8AC07B}"/>
              </a:ext>
            </a:extLst>
          </p:cNvPr>
          <p:cNvSpPr txBox="1"/>
          <p:nvPr/>
        </p:nvSpPr>
        <p:spPr>
          <a:xfrm>
            <a:off x="2487373" y="5629354"/>
            <a:ext cx="7781134" cy="584775"/>
          </a:xfrm>
          <a:prstGeom prst="rect">
            <a:avLst/>
          </a:prstGeom>
          <a:noFill/>
        </p:spPr>
        <p:txBody>
          <a:bodyPr wrap="square" rtlCol="0">
            <a:spAutoFit/>
          </a:bodyPr>
          <a:lstStyle/>
          <a:p>
            <a:r>
              <a:rPr lang="en-US" sz="3200" dirty="0" err="1">
                <a:solidFill>
                  <a:schemeClr val="accent4"/>
                </a:solidFill>
              </a:rPr>
              <a:t>Các</a:t>
            </a:r>
            <a:r>
              <a:rPr lang="en-US" sz="3200" dirty="0">
                <a:solidFill>
                  <a:schemeClr val="accent4"/>
                </a:solidFill>
              </a:rPr>
              <a:t> </a:t>
            </a:r>
            <a:r>
              <a:rPr lang="en-US" sz="3200" dirty="0" err="1">
                <a:solidFill>
                  <a:schemeClr val="accent4"/>
                </a:solidFill>
              </a:rPr>
              <a:t>bạn</a:t>
            </a:r>
            <a:r>
              <a:rPr lang="en-US" sz="3200" dirty="0">
                <a:solidFill>
                  <a:schemeClr val="accent4"/>
                </a:solidFill>
              </a:rPr>
              <a:t> </a:t>
            </a:r>
            <a:r>
              <a:rPr lang="en-US" sz="3200" dirty="0" err="1">
                <a:solidFill>
                  <a:schemeClr val="accent4"/>
                </a:solidFill>
              </a:rPr>
              <a:t>đang</a:t>
            </a:r>
            <a:r>
              <a:rPr lang="en-US" sz="3200" dirty="0">
                <a:solidFill>
                  <a:schemeClr val="accent4"/>
                </a:solidFill>
              </a:rPr>
              <a:t> </a:t>
            </a:r>
            <a:r>
              <a:rPr lang="en-US" sz="3200" dirty="0" err="1">
                <a:solidFill>
                  <a:schemeClr val="accent4"/>
                </a:solidFill>
              </a:rPr>
              <a:t>tập</a:t>
            </a:r>
            <a:r>
              <a:rPr lang="en-US" sz="3200" dirty="0">
                <a:solidFill>
                  <a:schemeClr val="accent4"/>
                </a:solidFill>
              </a:rPr>
              <a:t> </a:t>
            </a:r>
            <a:r>
              <a:rPr lang="en-US" sz="3200" dirty="0" err="1">
                <a:solidFill>
                  <a:schemeClr val="accent4"/>
                </a:solidFill>
              </a:rPr>
              <a:t>trung</a:t>
            </a:r>
            <a:r>
              <a:rPr lang="en-US" sz="3200" dirty="0">
                <a:solidFill>
                  <a:schemeClr val="accent4"/>
                </a:solidFill>
              </a:rPr>
              <a:t>, </a:t>
            </a:r>
            <a:r>
              <a:rPr lang="en-US" sz="3200" dirty="0" err="1">
                <a:solidFill>
                  <a:schemeClr val="accent4"/>
                </a:solidFill>
              </a:rPr>
              <a:t>hăng</a:t>
            </a:r>
            <a:r>
              <a:rPr lang="en-US" sz="3200" dirty="0">
                <a:solidFill>
                  <a:schemeClr val="accent4"/>
                </a:solidFill>
              </a:rPr>
              <a:t> </a:t>
            </a:r>
            <a:r>
              <a:rPr lang="en-US" sz="3200" dirty="0" err="1">
                <a:solidFill>
                  <a:schemeClr val="accent4"/>
                </a:solidFill>
              </a:rPr>
              <a:t>hái</a:t>
            </a:r>
            <a:r>
              <a:rPr lang="en-US" sz="3200" dirty="0">
                <a:solidFill>
                  <a:schemeClr val="accent4"/>
                </a:solidFill>
              </a:rPr>
              <a:t> </a:t>
            </a:r>
            <a:r>
              <a:rPr lang="en-US" sz="3200" dirty="0" err="1">
                <a:solidFill>
                  <a:schemeClr val="accent4"/>
                </a:solidFill>
              </a:rPr>
              <a:t>học</a:t>
            </a:r>
            <a:r>
              <a:rPr lang="en-US" sz="3200" dirty="0">
                <a:solidFill>
                  <a:schemeClr val="accent4"/>
                </a:solidFill>
              </a:rPr>
              <a:t> </a:t>
            </a:r>
            <a:r>
              <a:rPr lang="en-US" sz="3200" dirty="0" err="1">
                <a:solidFill>
                  <a:schemeClr val="accent4"/>
                </a:solidFill>
              </a:rPr>
              <a:t>bài</a:t>
            </a:r>
            <a:r>
              <a:rPr lang="en-US" sz="3200" dirty="0">
                <a:solidFill>
                  <a:schemeClr val="accent4"/>
                </a:solidFill>
              </a:rPr>
              <a:t>.</a:t>
            </a:r>
          </a:p>
        </p:txBody>
      </p:sp>
      <p:sp>
        <p:nvSpPr>
          <p:cNvPr id="10" name="Thought Bubble: Cloud 2">
            <a:extLst>
              <a:ext uri="{FF2B5EF4-FFF2-40B4-BE49-F238E27FC236}">
                <a16:creationId xmlns:a16="http://schemas.microsoft.com/office/drawing/2014/main" id="{6B46FF98-D419-5D4A-A39D-FC5E6E7004FB}"/>
              </a:ext>
            </a:extLst>
          </p:cNvPr>
          <p:cNvSpPr/>
          <p:nvPr/>
        </p:nvSpPr>
        <p:spPr>
          <a:xfrm>
            <a:off x="1760899" y="5548490"/>
            <a:ext cx="8808720" cy="1070891"/>
          </a:xfrm>
          <a:prstGeom prst="cloudCallout">
            <a:avLst>
              <a:gd name="adj1" fmla="val -52643"/>
              <a:gd name="adj2" fmla="val -61239"/>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dirty="0" err="1">
                <a:solidFill>
                  <a:prstClr val="white"/>
                </a:solidFill>
                <a:latin typeface="Calibri" panose="020F0502020204030204"/>
              </a:rPr>
              <a:t>Các</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 </a:t>
            </a:r>
            <a:r>
              <a:rPr lang="en-US" sz="3200" dirty="0" err="1">
                <a:solidFill>
                  <a:prstClr val="white"/>
                </a:solidFill>
                <a:latin typeface="Calibri" panose="020F0502020204030204"/>
              </a:rPr>
              <a:t>đang</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gì</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ndParaRPr>
          </a:p>
        </p:txBody>
      </p:sp>
      <p:pic>
        <p:nvPicPr>
          <p:cNvPr id="13" name="18">
            <a:extLst>
              <a:ext uri="{FF2B5EF4-FFF2-40B4-BE49-F238E27FC236}">
                <a16:creationId xmlns:a16="http://schemas.microsoft.com/office/drawing/2014/main" id="{0E898459-2045-184C-AE46-CA0DAEA47269}"/>
              </a:ext>
            </a:extLst>
          </p:cNvPr>
          <p:cNvPicPr>
            <a:picLocks noChangeAspect="1"/>
          </p:cNvPicPr>
          <p:nvPr/>
        </p:nvPicPr>
        <p:blipFill rotWithShape="1">
          <a:blip r:embed="rId3" cstate="screen"/>
          <a:srcRect/>
          <a:stretch>
            <a:fillRect/>
          </a:stretch>
        </p:blipFill>
        <p:spPr>
          <a:xfrm>
            <a:off x="886984" y="5013045"/>
            <a:ext cx="873915" cy="1070891"/>
          </a:xfrm>
          <a:prstGeom prst="rect">
            <a:avLst/>
          </a:prstGeom>
        </p:spPr>
      </p:pic>
      <p:sp>
        <p:nvSpPr>
          <p:cNvPr id="14" name="Oval 13">
            <a:extLst>
              <a:ext uri="{FF2B5EF4-FFF2-40B4-BE49-F238E27FC236}">
                <a16:creationId xmlns:a16="http://schemas.microsoft.com/office/drawing/2014/main" id="{99B40D77-E9D1-F143-A088-907589024343}"/>
              </a:ext>
            </a:extLst>
          </p:cNvPr>
          <p:cNvSpPr/>
          <p:nvPr/>
        </p:nvSpPr>
        <p:spPr>
          <a:xfrm>
            <a:off x="3398520" y="1905000"/>
            <a:ext cx="656560" cy="537246"/>
          </a:xfrm>
          <a:prstGeom prst="ellipse">
            <a:avLst/>
          </a:prstGeom>
          <a:solidFill>
            <a:schemeClr val="accent3">
              <a:lumMod val="75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Tree>
    <p:extLst>
      <p:ext uri="{BB962C8B-B14F-4D97-AF65-F5344CB8AC3E}">
        <p14:creationId xmlns:p14="http://schemas.microsoft.com/office/powerpoint/2010/main" val="363052195"/>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10"/>
                                        </p:tgtEl>
                                        <p:attrNameLst>
                                          <p:attrName>ppt_w</p:attrName>
                                        </p:attrNameLst>
                                      </p:cBhvr>
                                      <p:tavLst>
                                        <p:tav tm="0">
                                          <p:val>
                                            <p:strVal val="ppt_w"/>
                                          </p:val>
                                        </p:tav>
                                        <p:tav tm="100000">
                                          <p:val>
                                            <p:fltVal val="0"/>
                                          </p:val>
                                        </p:tav>
                                      </p:tavLst>
                                    </p:anim>
                                    <p:anim calcmode="lin" valueType="num">
                                      <p:cBhvr>
                                        <p:cTn id="13" dur="500"/>
                                        <p:tgtEl>
                                          <p:spTgt spid="10"/>
                                        </p:tgtEl>
                                        <p:attrNameLst>
                                          <p:attrName>ppt_h</p:attrName>
                                        </p:attrNameLst>
                                      </p:cBhvr>
                                      <p:tavLst>
                                        <p:tav tm="0">
                                          <p:val>
                                            <p:strVal val="ppt_h"/>
                                          </p:val>
                                        </p:tav>
                                        <p:tav tm="100000">
                                          <p:val>
                                            <p:fltVal val="0"/>
                                          </p:val>
                                        </p:tav>
                                      </p:tavLst>
                                    </p:anim>
                                    <p:animEffect transition="out" filter="fade">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par>
                                <p:cTn id="16" presetID="53" presetClass="exit" presetSubtype="32" fill="hold" nodeType="withEffect">
                                  <p:stCondLst>
                                    <p:cond delay="0"/>
                                  </p:stCondLst>
                                  <p:childTnLst>
                                    <p:anim calcmode="lin" valueType="num">
                                      <p:cBhvr>
                                        <p:cTn id="17" dur="500"/>
                                        <p:tgtEl>
                                          <p:spTgt spid="13"/>
                                        </p:tgtEl>
                                        <p:attrNameLst>
                                          <p:attrName>ppt_w</p:attrName>
                                        </p:attrNameLst>
                                      </p:cBhvr>
                                      <p:tavLst>
                                        <p:tav tm="0">
                                          <p:val>
                                            <p:strVal val="ppt_w"/>
                                          </p:val>
                                        </p:tav>
                                        <p:tav tm="100000">
                                          <p:val>
                                            <p:fltVal val="0"/>
                                          </p:val>
                                        </p:tav>
                                      </p:tavLst>
                                    </p:anim>
                                    <p:anim calcmode="lin" valueType="num">
                                      <p:cBhvr>
                                        <p:cTn id="18" dur="500"/>
                                        <p:tgtEl>
                                          <p:spTgt spid="13"/>
                                        </p:tgtEl>
                                        <p:attrNameLst>
                                          <p:attrName>ppt_h</p:attrName>
                                        </p:attrNameLst>
                                      </p:cBhvr>
                                      <p:tavLst>
                                        <p:tav tm="0">
                                          <p:val>
                                            <p:strVal val="ppt_h"/>
                                          </p:val>
                                        </p:tav>
                                        <p:tav tm="100000">
                                          <p:val>
                                            <p:fltVal val="0"/>
                                          </p:val>
                                        </p:tav>
                                      </p:tavLst>
                                    </p:anim>
                                    <p:animEffect transition="out" filter="fade">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animBg="1"/>
      <p:bldP spid="10"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664107" y="724345"/>
            <a:ext cx="8229600" cy="786373"/>
            <a:chOff x="651857" y="2199885"/>
            <a:chExt cx="8203157" cy="1303765"/>
          </a:xfrm>
        </p:grpSpPr>
        <p:sp>
          <p:nvSpPr>
            <p:cNvPr id="3" name="Oval 2">
              <a:extLst>
                <a:ext uri="{FF2B5EF4-FFF2-40B4-BE49-F238E27FC236}">
                  <a16:creationId xmlns:a16="http://schemas.microsoft.com/office/drawing/2014/main" id="{FF42F663-F3A2-4AB3-B9A5-6F4D44B3BC5B}"/>
                </a:ext>
              </a:extLst>
            </p:cNvPr>
            <p:cNvSpPr/>
            <p:nvPr/>
          </p:nvSpPr>
          <p:spPr>
            <a:xfrm>
              <a:off x="651857" y="2199887"/>
              <a:ext cx="381795" cy="477054"/>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1303765"/>
            </a:xfrm>
            <a:prstGeom prst="rect">
              <a:avLst/>
            </a:prstGeom>
            <a:noFill/>
          </p:spPr>
          <p:txBody>
            <a:bodyPr wrap="square" rtlCol="0">
              <a:spAutoFit/>
            </a:bodyPr>
            <a:lstStyle/>
            <a:p>
              <a:r>
                <a:rPr lang="en-US" sz="2400" b="1" dirty="0" err="1">
                  <a:solidFill>
                    <a:srgbClr val="00B050"/>
                  </a:solidFill>
                </a:rPr>
                <a:t>Tìm</a:t>
              </a:r>
              <a:r>
                <a:rPr lang="en-US" sz="2400" b="1" dirty="0">
                  <a:solidFill>
                    <a:srgbClr val="00B050"/>
                  </a:solidFill>
                </a:rPr>
                <a:t> </a:t>
              </a:r>
              <a:r>
                <a:rPr lang="en-US" sz="2400" b="1" dirty="0" err="1">
                  <a:solidFill>
                    <a:srgbClr val="00B050"/>
                  </a:solidFill>
                </a:rPr>
                <a:t>hiểu</a:t>
              </a:r>
              <a:r>
                <a:rPr lang="en-US" sz="2400" b="1" dirty="0">
                  <a:solidFill>
                    <a:srgbClr val="00B050"/>
                  </a:solidFill>
                </a:rPr>
                <a:t> </a:t>
              </a:r>
              <a:r>
                <a:rPr lang="en-US" sz="2400" b="1" dirty="0" err="1">
                  <a:solidFill>
                    <a:srgbClr val="00B050"/>
                  </a:solidFill>
                </a:rPr>
                <a:t>những</a:t>
              </a:r>
              <a:r>
                <a:rPr lang="en-US" sz="2400" b="1" dirty="0">
                  <a:solidFill>
                    <a:srgbClr val="00B050"/>
                  </a:solidFill>
                </a:rPr>
                <a:t> </a:t>
              </a:r>
              <a:r>
                <a:rPr lang="en-US" sz="2400" b="1" dirty="0" err="1">
                  <a:solidFill>
                    <a:srgbClr val="00B050"/>
                  </a:solidFill>
                </a:rPr>
                <a:t>việc</a:t>
              </a:r>
              <a:r>
                <a:rPr lang="en-US" sz="2400" b="1" dirty="0">
                  <a:solidFill>
                    <a:srgbClr val="00B050"/>
                  </a:solidFill>
                </a:rPr>
                <a:t> </a:t>
              </a:r>
              <a:r>
                <a:rPr lang="en-US" sz="2400" b="1" dirty="0" err="1">
                  <a:solidFill>
                    <a:srgbClr val="00B050"/>
                  </a:solidFill>
                </a:rPr>
                <a:t>cần</a:t>
              </a:r>
              <a:r>
                <a:rPr lang="en-US" sz="2400" b="1" dirty="0">
                  <a:solidFill>
                    <a:srgbClr val="00B050"/>
                  </a:solidFill>
                </a:rPr>
                <a:t> </a:t>
              </a:r>
              <a:r>
                <a:rPr lang="en-US" sz="2400" b="1" dirty="0" err="1">
                  <a:solidFill>
                    <a:srgbClr val="00B050"/>
                  </a:solidFill>
                </a:rPr>
                <a:t>làm</a:t>
              </a:r>
              <a:r>
                <a:rPr lang="en-US" sz="2400" b="1" dirty="0">
                  <a:solidFill>
                    <a:srgbClr val="00B050"/>
                  </a:solidFill>
                </a:rPr>
                <a:t> </a:t>
              </a:r>
              <a:r>
                <a:rPr lang="en-US" sz="2400" b="1" dirty="0" err="1">
                  <a:solidFill>
                    <a:srgbClr val="00B050"/>
                  </a:solidFill>
                </a:rPr>
                <a:t>để</a:t>
              </a:r>
              <a:r>
                <a:rPr lang="en-US" sz="2400" b="1" dirty="0">
                  <a:solidFill>
                    <a:srgbClr val="00B050"/>
                  </a:solidFill>
                </a:rPr>
                <a:t> </a:t>
              </a:r>
              <a:r>
                <a:rPr lang="en-US" sz="2400" b="1" dirty="0" err="1">
                  <a:solidFill>
                    <a:srgbClr val="00B050"/>
                  </a:solidFill>
                </a:rPr>
                <a:t>thể</a:t>
              </a:r>
              <a:r>
                <a:rPr lang="en-US" sz="2400" b="1" dirty="0">
                  <a:solidFill>
                    <a:srgbClr val="00B050"/>
                  </a:solidFill>
                </a:rPr>
                <a:t> </a:t>
              </a:r>
              <a:r>
                <a:rPr lang="en-US" sz="2400" b="1" dirty="0" err="1">
                  <a:solidFill>
                    <a:srgbClr val="00B050"/>
                  </a:solidFill>
                </a:rPr>
                <a:t>hiện</a:t>
              </a:r>
              <a:r>
                <a:rPr lang="en-US" sz="2400" b="1" dirty="0">
                  <a:solidFill>
                    <a:srgbClr val="00B050"/>
                  </a:solidFill>
                </a:rPr>
                <a:t> </a:t>
              </a:r>
              <a:r>
                <a:rPr lang="en-US" sz="2400" b="1" dirty="0" err="1">
                  <a:solidFill>
                    <a:srgbClr val="00B050"/>
                  </a:solidFill>
                </a:rPr>
                <a:t>sự</a:t>
              </a:r>
              <a:r>
                <a:rPr lang="en-US" sz="2400" b="1" dirty="0">
                  <a:solidFill>
                    <a:srgbClr val="00B050"/>
                  </a:solidFill>
                </a:rPr>
                <a:t> </a:t>
              </a:r>
              <a:r>
                <a:rPr lang="en-US" sz="2400" b="1" dirty="0" err="1">
                  <a:solidFill>
                    <a:srgbClr val="00B050"/>
                  </a:solidFill>
                </a:rPr>
                <a:t>kính</a:t>
              </a:r>
              <a:r>
                <a:rPr lang="en-US" sz="2400" b="1" dirty="0">
                  <a:solidFill>
                    <a:srgbClr val="00B050"/>
                  </a:solidFill>
                </a:rPr>
                <a:t> </a:t>
              </a:r>
              <a:r>
                <a:rPr lang="en-US" sz="2400" b="1" dirty="0" err="1">
                  <a:solidFill>
                    <a:srgbClr val="00B050"/>
                  </a:solidFill>
                </a:rPr>
                <a:t>trọng</a:t>
              </a:r>
              <a:r>
                <a:rPr lang="en-US" sz="2400" b="1" dirty="0">
                  <a:solidFill>
                    <a:srgbClr val="00B050"/>
                  </a:solidFill>
                </a:rPr>
                <a:t> </a:t>
              </a:r>
              <a:r>
                <a:rPr lang="en-US" sz="2400" b="1" dirty="0" err="1">
                  <a:solidFill>
                    <a:srgbClr val="00B050"/>
                  </a:solidFill>
                </a:rPr>
                <a:t>với</a:t>
              </a:r>
              <a:r>
                <a:rPr lang="en-US" sz="2400" b="1" dirty="0">
                  <a:solidFill>
                    <a:srgbClr val="00B050"/>
                  </a:solidFill>
                </a:rPr>
                <a:t> </a:t>
              </a:r>
              <a:r>
                <a:rPr lang="en-US" sz="2400" b="1" dirty="0" err="1">
                  <a:solidFill>
                    <a:srgbClr val="00B050"/>
                  </a:solidFill>
                </a:rPr>
                <a:t>thầy</a:t>
              </a:r>
              <a:r>
                <a:rPr lang="en-US" sz="2400" b="1" dirty="0">
                  <a:solidFill>
                    <a:srgbClr val="00B050"/>
                  </a:solidFill>
                </a:rPr>
                <a:t> </a:t>
              </a:r>
              <a:r>
                <a:rPr lang="en-US" sz="2400" b="1" dirty="0" err="1">
                  <a:solidFill>
                    <a:srgbClr val="00B050"/>
                  </a:solidFill>
                </a:rPr>
                <a:t>giáo</a:t>
              </a:r>
              <a:r>
                <a:rPr lang="en-US" sz="2400" b="1" dirty="0">
                  <a:solidFill>
                    <a:srgbClr val="00B050"/>
                  </a:solidFill>
                </a:rPr>
                <a:t>, </a:t>
              </a:r>
              <a:r>
                <a:rPr lang="en-US" sz="2400" b="1" dirty="0" err="1">
                  <a:solidFill>
                    <a:srgbClr val="00B050"/>
                  </a:solidFill>
                </a:rPr>
                <a:t>cô</a:t>
              </a:r>
              <a:r>
                <a:rPr lang="en-US" sz="2400" b="1" dirty="0">
                  <a:solidFill>
                    <a:srgbClr val="00B050"/>
                  </a:solidFill>
                </a:rPr>
                <a:t> </a:t>
              </a:r>
              <a:r>
                <a:rPr lang="en-US" sz="2400" b="1" dirty="0" err="1">
                  <a:solidFill>
                    <a:srgbClr val="00B050"/>
                  </a:solidFill>
                </a:rPr>
                <a:t>giáo</a:t>
              </a:r>
              <a:r>
                <a:rPr lang="en-US" sz="2400" b="1" dirty="0">
                  <a:solidFill>
                    <a:srgbClr val="00B050"/>
                  </a:solidFill>
                </a:rPr>
                <a:t>.</a:t>
              </a:r>
              <a:endParaRPr lang="vi-VN" sz="2400" b="1" dirty="0">
                <a:solidFill>
                  <a:srgbClr val="00B050"/>
                </a:solidFill>
              </a:endParaRPr>
            </a:p>
          </p:txBody>
        </p:sp>
      </p:grpSp>
      <p:sp>
        <p:nvSpPr>
          <p:cNvPr id="12" name="TextBox 11">
            <a:extLst>
              <a:ext uri="{FF2B5EF4-FFF2-40B4-BE49-F238E27FC236}">
                <a16:creationId xmlns:a16="http://schemas.microsoft.com/office/drawing/2014/main" id="{8E9CD730-3921-254A-9DDD-27A33F8AC07B}"/>
              </a:ext>
            </a:extLst>
          </p:cNvPr>
          <p:cNvSpPr txBox="1"/>
          <p:nvPr/>
        </p:nvSpPr>
        <p:spPr>
          <a:xfrm>
            <a:off x="2410722" y="5523804"/>
            <a:ext cx="7781134" cy="1077218"/>
          </a:xfrm>
          <a:prstGeom prst="rect">
            <a:avLst/>
          </a:prstGeom>
          <a:noFill/>
        </p:spPr>
        <p:txBody>
          <a:bodyPr wrap="square" rtlCol="0">
            <a:spAutoFit/>
          </a:bodyPr>
          <a:lstStyle/>
          <a:p>
            <a:pPr algn="ctr"/>
            <a:r>
              <a:rPr lang="en-US" sz="3200" dirty="0" err="1">
                <a:solidFill>
                  <a:schemeClr val="accent4"/>
                </a:solidFill>
              </a:rPr>
              <a:t>Các</a:t>
            </a:r>
            <a:r>
              <a:rPr lang="en-US" sz="3200" dirty="0">
                <a:solidFill>
                  <a:schemeClr val="accent4"/>
                </a:solidFill>
              </a:rPr>
              <a:t> </a:t>
            </a:r>
            <a:r>
              <a:rPr lang="en-US" sz="3200" dirty="0" err="1">
                <a:solidFill>
                  <a:schemeClr val="accent4"/>
                </a:solidFill>
              </a:rPr>
              <a:t>bạn</a:t>
            </a:r>
            <a:r>
              <a:rPr lang="en-US" sz="3200" dirty="0">
                <a:solidFill>
                  <a:schemeClr val="accent4"/>
                </a:solidFill>
              </a:rPr>
              <a:t> </a:t>
            </a:r>
            <a:r>
              <a:rPr lang="en-US" sz="3200" dirty="0" err="1">
                <a:solidFill>
                  <a:schemeClr val="accent4"/>
                </a:solidFill>
              </a:rPr>
              <a:t>đang</a:t>
            </a:r>
            <a:r>
              <a:rPr lang="en-US" sz="3200" dirty="0">
                <a:solidFill>
                  <a:schemeClr val="accent4"/>
                </a:solidFill>
              </a:rPr>
              <a:t> </a:t>
            </a:r>
            <a:r>
              <a:rPr lang="en-US" sz="3200" dirty="0" err="1">
                <a:solidFill>
                  <a:schemeClr val="accent4"/>
                </a:solidFill>
              </a:rPr>
              <a:t>tặng</a:t>
            </a:r>
            <a:r>
              <a:rPr lang="en-US" sz="3200" dirty="0">
                <a:solidFill>
                  <a:schemeClr val="accent4"/>
                </a:solidFill>
              </a:rPr>
              <a:t> </a:t>
            </a:r>
            <a:r>
              <a:rPr lang="en-US" sz="3200" dirty="0" err="1">
                <a:solidFill>
                  <a:schemeClr val="accent4"/>
                </a:solidFill>
              </a:rPr>
              <a:t>hoa</a:t>
            </a:r>
            <a:r>
              <a:rPr lang="en-US" sz="3200" dirty="0">
                <a:solidFill>
                  <a:schemeClr val="accent4"/>
                </a:solidFill>
              </a:rPr>
              <a:t>, </a:t>
            </a:r>
            <a:r>
              <a:rPr lang="en-US" sz="3200" dirty="0" err="1">
                <a:solidFill>
                  <a:schemeClr val="accent4"/>
                </a:solidFill>
              </a:rPr>
              <a:t>mừng</a:t>
            </a:r>
            <a:r>
              <a:rPr lang="en-US" sz="3200" dirty="0">
                <a:solidFill>
                  <a:schemeClr val="accent4"/>
                </a:solidFill>
              </a:rPr>
              <a:t> </a:t>
            </a:r>
            <a:r>
              <a:rPr lang="en-US" sz="3200" dirty="0" err="1">
                <a:solidFill>
                  <a:schemeClr val="accent4"/>
                </a:solidFill>
              </a:rPr>
              <a:t>cô</a:t>
            </a:r>
            <a:r>
              <a:rPr lang="en-US" sz="3200" dirty="0">
                <a:solidFill>
                  <a:schemeClr val="accent4"/>
                </a:solidFill>
              </a:rPr>
              <a:t> </a:t>
            </a:r>
            <a:r>
              <a:rPr lang="en-US" sz="3200" dirty="0" err="1">
                <a:solidFill>
                  <a:schemeClr val="accent4"/>
                </a:solidFill>
              </a:rPr>
              <a:t>giáo</a:t>
            </a:r>
            <a:r>
              <a:rPr lang="en-US" sz="3200" dirty="0">
                <a:solidFill>
                  <a:schemeClr val="accent4"/>
                </a:solidFill>
              </a:rPr>
              <a:t> </a:t>
            </a:r>
            <a:r>
              <a:rPr lang="en-US" sz="3200" dirty="0" err="1">
                <a:solidFill>
                  <a:schemeClr val="accent4"/>
                </a:solidFill>
              </a:rPr>
              <a:t>nhân</a:t>
            </a:r>
            <a:r>
              <a:rPr lang="en-US" sz="3200" dirty="0">
                <a:solidFill>
                  <a:schemeClr val="accent4"/>
                </a:solidFill>
              </a:rPr>
              <a:t> </a:t>
            </a:r>
            <a:r>
              <a:rPr lang="en-US" sz="3200" dirty="0" err="1">
                <a:solidFill>
                  <a:schemeClr val="accent4"/>
                </a:solidFill>
              </a:rPr>
              <a:t>ngày</a:t>
            </a:r>
            <a:r>
              <a:rPr lang="en-US" sz="3200" dirty="0">
                <a:solidFill>
                  <a:schemeClr val="accent4"/>
                </a:solidFill>
              </a:rPr>
              <a:t> </a:t>
            </a:r>
            <a:r>
              <a:rPr lang="en-US" sz="3200" dirty="0" err="1">
                <a:solidFill>
                  <a:schemeClr val="accent4"/>
                </a:solidFill>
              </a:rPr>
              <a:t>Nhà</a:t>
            </a:r>
            <a:r>
              <a:rPr lang="en-US" sz="3200" dirty="0">
                <a:solidFill>
                  <a:schemeClr val="accent4"/>
                </a:solidFill>
              </a:rPr>
              <a:t> </a:t>
            </a:r>
            <a:r>
              <a:rPr lang="en-US" sz="3200" dirty="0" err="1">
                <a:solidFill>
                  <a:schemeClr val="accent4"/>
                </a:solidFill>
              </a:rPr>
              <a:t>giáo</a:t>
            </a:r>
            <a:r>
              <a:rPr lang="en-US" sz="3200" dirty="0">
                <a:solidFill>
                  <a:schemeClr val="accent4"/>
                </a:solidFill>
              </a:rPr>
              <a:t> </a:t>
            </a:r>
            <a:r>
              <a:rPr lang="en-US" sz="3200" dirty="0" err="1">
                <a:solidFill>
                  <a:schemeClr val="accent4"/>
                </a:solidFill>
              </a:rPr>
              <a:t>Việt</a:t>
            </a:r>
            <a:r>
              <a:rPr lang="en-US" sz="3200" dirty="0">
                <a:solidFill>
                  <a:schemeClr val="accent4"/>
                </a:solidFill>
              </a:rPr>
              <a:t> Nam.</a:t>
            </a:r>
          </a:p>
        </p:txBody>
      </p:sp>
      <p:sp>
        <p:nvSpPr>
          <p:cNvPr id="10" name="Thought Bubble: Cloud 2">
            <a:extLst>
              <a:ext uri="{FF2B5EF4-FFF2-40B4-BE49-F238E27FC236}">
                <a16:creationId xmlns:a16="http://schemas.microsoft.com/office/drawing/2014/main" id="{6B46FF98-D419-5D4A-A39D-FC5E6E7004FB}"/>
              </a:ext>
            </a:extLst>
          </p:cNvPr>
          <p:cNvSpPr/>
          <p:nvPr/>
        </p:nvSpPr>
        <p:spPr>
          <a:xfrm>
            <a:off x="1584960" y="5486992"/>
            <a:ext cx="8808720" cy="1070891"/>
          </a:xfrm>
          <a:prstGeom prst="cloudCallout">
            <a:avLst>
              <a:gd name="adj1" fmla="val -52643"/>
              <a:gd name="adj2" fmla="val -61239"/>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dirty="0" err="1">
                <a:solidFill>
                  <a:prstClr val="white"/>
                </a:solidFill>
                <a:latin typeface="Calibri" panose="020F0502020204030204"/>
              </a:rPr>
              <a:t>Các</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 </a:t>
            </a:r>
            <a:r>
              <a:rPr lang="en-US" sz="3200" dirty="0" err="1">
                <a:solidFill>
                  <a:prstClr val="white"/>
                </a:solidFill>
                <a:latin typeface="Calibri" panose="020F0502020204030204"/>
              </a:rPr>
              <a:t>đang</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gì</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ndParaRPr>
          </a:p>
        </p:txBody>
      </p:sp>
      <p:pic>
        <p:nvPicPr>
          <p:cNvPr id="13" name="18">
            <a:extLst>
              <a:ext uri="{FF2B5EF4-FFF2-40B4-BE49-F238E27FC236}">
                <a16:creationId xmlns:a16="http://schemas.microsoft.com/office/drawing/2014/main" id="{0E898459-2045-184C-AE46-CA0DAEA47269}"/>
              </a:ext>
            </a:extLst>
          </p:cNvPr>
          <p:cNvPicPr>
            <a:picLocks noChangeAspect="1"/>
          </p:cNvPicPr>
          <p:nvPr/>
        </p:nvPicPr>
        <p:blipFill rotWithShape="1">
          <a:blip r:embed="rId2" cstate="screen"/>
          <a:srcRect/>
          <a:stretch>
            <a:fillRect/>
          </a:stretch>
        </p:blipFill>
        <p:spPr>
          <a:xfrm>
            <a:off x="886984" y="5013045"/>
            <a:ext cx="873915" cy="1070891"/>
          </a:xfrm>
          <a:prstGeom prst="rect">
            <a:avLst/>
          </a:prstGeom>
        </p:spPr>
      </p:pic>
      <p:pic>
        <p:nvPicPr>
          <p:cNvPr id="11" name="Picture 10">
            <a:extLst>
              <a:ext uri="{FF2B5EF4-FFF2-40B4-BE49-F238E27FC236}">
                <a16:creationId xmlns:a16="http://schemas.microsoft.com/office/drawing/2014/main" id="{1300972F-5077-724A-8C43-8C28ED03882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664107" y="1628043"/>
            <a:ext cx="5274365" cy="3596059"/>
          </a:xfrm>
          <a:prstGeom prst="rect">
            <a:avLst/>
          </a:prstGeom>
        </p:spPr>
      </p:pic>
      <p:sp>
        <p:nvSpPr>
          <p:cNvPr id="14" name="Oval 13">
            <a:extLst>
              <a:ext uri="{FF2B5EF4-FFF2-40B4-BE49-F238E27FC236}">
                <a16:creationId xmlns:a16="http://schemas.microsoft.com/office/drawing/2014/main" id="{FF3C32CC-30EF-5147-9C2C-35194B356CD5}"/>
              </a:ext>
            </a:extLst>
          </p:cNvPr>
          <p:cNvSpPr/>
          <p:nvPr/>
        </p:nvSpPr>
        <p:spPr>
          <a:xfrm>
            <a:off x="3664107" y="1628043"/>
            <a:ext cx="656560" cy="537246"/>
          </a:xfrm>
          <a:prstGeom prst="ellipse">
            <a:avLst/>
          </a:prstGeom>
          <a:solidFill>
            <a:schemeClr val="accent3">
              <a:lumMod val="75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3</a:t>
            </a:r>
            <a:endParaRPr lang="vi-VN" sz="3200" dirty="0">
              <a:solidFill>
                <a:schemeClr val="accent2"/>
              </a:solidFill>
              <a:latin typeface="+mj-lt"/>
            </a:endParaRPr>
          </a:p>
        </p:txBody>
      </p:sp>
    </p:spTree>
    <p:extLst>
      <p:ext uri="{BB962C8B-B14F-4D97-AF65-F5344CB8AC3E}">
        <p14:creationId xmlns:p14="http://schemas.microsoft.com/office/powerpoint/2010/main" val="1210884887"/>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10"/>
                                        </p:tgtEl>
                                        <p:attrNameLst>
                                          <p:attrName>ppt_w</p:attrName>
                                        </p:attrNameLst>
                                      </p:cBhvr>
                                      <p:tavLst>
                                        <p:tav tm="0">
                                          <p:val>
                                            <p:strVal val="ppt_w"/>
                                          </p:val>
                                        </p:tav>
                                        <p:tav tm="100000">
                                          <p:val>
                                            <p:fltVal val="0"/>
                                          </p:val>
                                        </p:tav>
                                      </p:tavLst>
                                    </p:anim>
                                    <p:anim calcmode="lin" valueType="num">
                                      <p:cBhvr>
                                        <p:cTn id="13" dur="500"/>
                                        <p:tgtEl>
                                          <p:spTgt spid="10"/>
                                        </p:tgtEl>
                                        <p:attrNameLst>
                                          <p:attrName>ppt_h</p:attrName>
                                        </p:attrNameLst>
                                      </p:cBhvr>
                                      <p:tavLst>
                                        <p:tav tm="0">
                                          <p:val>
                                            <p:strVal val="ppt_h"/>
                                          </p:val>
                                        </p:tav>
                                        <p:tav tm="100000">
                                          <p:val>
                                            <p:fltVal val="0"/>
                                          </p:val>
                                        </p:tav>
                                      </p:tavLst>
                                    </p:anim>
                                    <p:animEffect transition="out" filter="fade">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par>
                                <p:cTn id="16" presetID="53" presetClass="exit" presetSubtype="32" fill="hold" nodeType="withEffect">
                                  <p:stCondLst>
                                    <p:cond delay="0"/>
                                  </p:stCondLst>
                                  <p:childTnLst>
                                    <p:anim calcmode="lin" valueType="num">
                                      <p:cBhvr>
                                        <p:cTn id="17" dur="500"/>
                                        <p:tgtEl>
                                          <p:spTgt spid="13"/>
                                        </p:tgtEl>
                                        <p:attrNameLst>
                                          <p:attrName>ppt_w</p:attrName>
                                        </p:attrNameLst>
                                      </p:cBhvr>
                                      <p:tavLst>
                                        <p:tav tm="0">
                                          <p:val>
                                            <p:strVal val="ppt_w"/>
                                          </p:val>
                                        </p:tav>
                                        <p:tav tm="100000">
                                          <p:val>
                                            <p:fltVal val="0"/>
                                          </p:val>
                                        </p:tav>
                                      </p:tavLst>
                                    </p:anim>
                                    <p:anim calcmode="lin" valueType="num">
                                      <p:cBhvr>
                                        <p:cTn id="18" dur="500"/>
                                        <p:tgtEl>
                                          <p:spTgt spid="13"/>
                                        </p:tgtEl>
                                        <p:attrNameLst>
                                          <p:attrName>ppt_h</p:attrName>
                                        </p:attrNameLst>
                                      </p:cBhvr>
                                      <p:tavLst>
                                        <p:tav tm="0">
                                          <p:val>
                                            <p:strVal val="ppt_h"/>
                                          </p:val>
                                        </p:tav>
                                        <p:tav tm="100000">
                                          <p:val>
                                            <p:fltVal val="0"/>
                                          </p:val>
                                        </p:tav>
                                      </p:tavLst>
                                    </p:anim>
                                    <p:animEffect transition="out" filter="fade">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animBg="1"/>
      <p:bldP spid="10"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664107" y="724345"/>
            <a:ext cx="8229600" cy="786373"/>
            <a:chOff x="651857" y="2199885"/>
            <a:chExt cx="8203157" cy="1303765"/>
          </a:xfrm>
        </p:grpSpPr>
        <p:sp>
          <p:nvSpPr>
            <p:cNvPr id="3" name="Oval 2">
              <a:extLst>
                <a:ext uri="{FF2B5EF4-FFF2-40B4-BE49-F238E27FC236}">
                  <a16:creationId xmlns:a16="http://schemas.microsoft.com/office/drawing/2014/main" id="{FF42F663-F3A2-4AB3-B9A5-6F4D44B3BC5B}"/>
                </a:ext>
              </a:extLst>
            </p:cNvPr>
            <p:cNvSpPr/>
            <p:nvPr/>
          </p:nvSpPr>
          <p:spPr>
            <a:xfrm>
              <a:off x="651857" y="2199887"/>
              <a:ext cx="381795" cy="477054"/>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1303765"/>
            </a:xfrm>
            <a:prstGeom prst="rect">
              <a:avLst/>
            </a:prstGeom>
            <a:noFill/>
          </p:spPr>
          <p:txBody>
            <a:bodyPr wrap="square" rtlCol="0">
              <a:spAutoFit/>
            </a:bodyPr>
            <a:lstStyle/>
            <a:p>
              <a:r>
                <a:rPr lang="en-US" sz="2400" b="1" dirty="0" err="1">
                  <a:solidFill>
                    <a:srgbClr val="00B050"/>
                  </a:solidFill>
                </a:rPr>
                <a:t>Tìm</a:t>
              </a:r>
              <a:r>
                <a:rPr lang="en-US" sz="2400" b="1" dirty="0">
                  <a:solidFill>
                    <a:srgbClr val="00B050"/>
                  </a:solidFill>
                </a:rPr>
                <a:t> </a:t>
              </a:r>
              <a:r>
                <a:rPr lang="en-US" sz="2400" b="1" dirty="0" err="1">
                  <a:solidFill>
                    <a:srgbClr val="00B050"/>
                  </a:solidFill>
                </a:rPr>
                <a:t>hiểu</a:t>
              </a:r>
              <a:r>
                <a:rPr lang="en-US" sz="2400" b="1" dirty="0">
                  <a:solidFill>
                    <a:srgbClr val="00B050"/>
                  </a:solidFill>
                </a:rPr>
                <a:t> </a:t>
              </a:r>
              <a:r>
                <a:rPr lang="en-US" sz="2400" b="1" dirty="0" err="1">
                  <a:solidFill>
                    <a:srgbClr val="00B050"/>
                  </a:solidFill>
                </a:rPr>
                <a:t>những</a:t>
              </a:r>
              <a:r>
                <a:rPr lang="en-US" sz="2400" b="1" dirty="0">
                  <a:solidFill>
                    <a:srgbClr val="00B050"/>
                  </a:solidFill>
                </a:rPr>
                <a:t> </a:t>
              </a:r>
              <a:r>
                <a:rPr lang="en-US" sz="2400" b="1" dirty="0" err="1">
                  <a:solidFill>
                    <a:srgbClr val="00B050"/>
                  </a:solidFill>
                </a:rPr>
                <a:t>việc</a:t>
              </a:r>
              <a:r>
                <a:rPr lang="en-US" sz="2400" b="1" dirty="0">
                  <a:solidFill>
                    <a:srgbClr val="00B050"/>
                  </a:solidFill>
                </a:rPr>
                <a:t> </a:t>
              </a:r>
              <a:r>
                <a:rPr lang="en-US" sz="2400" b="1" dirty="0" err="1">
                  <a:solidFill>
                    <a:srgbClr val="00B050"/>
                  </a:solidFill>
                </a:rPr>
                <a:t>cần</a:t>
              </a:r>
              <a:r>
                <a:rPr lang="en-US" sz="2400" b="1" dirty="0">
                  <a:solidFill>
                    <a:srgbClr val="00B050"/>
                  </a:solidFill>
                </a:rPr>
                <a:t> </a:t>
              </a:r>
              <a:r>
                <a:rPr lang="en-US" sz="2400" b="1" dirty="0" err="1">
                  <a:solidFill>
                    <a:srgbClr val="00B050"/>
                  </a:solidFill>
                </a:rPr>
                <a:t>làm</a:t>
              </a:r>
              <a:r>
                <a:rPr lang="en-US" sz="2400" b="1" dirty="0">
                  <a:solidFill>
                    <a:srgbClr val="00B050"/>
                  </a:solidFill>
                </a:rPr>
                <a:t> </a:t>
              </a:r>
              <a:r>
                <a:rPr lang="en-US" sz="2400" b="1" dirty="0" err="1">
                  <a:solidFill>
                    <a:srgbClr val="00B050"/>
                  </a:solidFill>
                </a:rPr>
                <a:t>để</a:t>
              </a:r>
              <a:r>
                <a:rPr lang="en-US" sz="2400" b="1" dirty="0">
                  <a:solidFill>
                    <a:srgbClr val="00B050"/>
                  </a:solidFill>
                </a:rPr>
                <a:t> </a:t>
              </a:r>
              <a:r>
                <a:rPr lang="en-US" sz="2400" b="1" dirty="0" err="1">
                  <a:solidFill>
                    <a:srgbClr val="00B050"/>
                  </a:solidFill>
                </a:rPr>
                <a:t>thể</a:t>
              </a:r>
              <a:r>
                <a:rPr lang="en-US" sz="2400" b="1" dirty="0">
                  <a:solidFill>
                    <a:srgbClr val="00B050"/>
                  </a:solidFill>
                </a:rPr>
                <a:t> </a:t>
              </a:r>
              <a:r>
                <a:rPr lang="en-US" sz="2400" b="1" dirty="0" err="1">
                  <a:solidFill>
                    <a:srgbClr val="00B050"/>
                  </a:solidFill>
                </a:rPr>
                <a:t>hiện</a:t>
              </a:r>
              <a:r>
                <a:rPr lang="en-US" sz="2400" b="1" dirty="0">
                  <a:solidFill>
                    <a:srgbClr val="00B050"/>
                  </a:solidFill>
                </a:rPr>
                <a:t> </a:t>
              </a:r>
              <a:r>
                <a:rPr lang="en-US" sz="2400" b="1" dirty="0" err="1">
                  <a:solidFill>
                    <a:srgbClr val="00B050"/>
                  </a:solidFill>
                </a:rPr>
                <a:t>sự</a:t>
              </a:r>
              <a:r>
                <a:rPr lang="en-US" sz="2400" b="1" dirty="0">
                  <a:solidFill>
                    <a:srgbClr val="00B050"/>
                  </a:solidFill>
                </a:rPr>
                <a:t> </a:t>
              </a:r>
              <a:r>
                <a:rPr lang="en-US" sz="2400" b="1" dirty="0" err="1">
                  <a:solidFill>
                    <a:srgbClr val="00B050"/>
                  </a:solidFill>
                </a:rPr>
                <a:t>kính</a:t>
              </a:r>
              <a:r>
                <a:rPr lang="en-US" sz="2400" b="1" dirty="0">
                  <a:solidFill>
                    <a:srgbClr val="00B050"/>
                  </a:solidFill>
                </a:rPr>
                <a:t> </a:t>
              </a:r>
              <a:r>
                <a:rPr lang="en-US" sz="2400" b="1" dirty="0" err="1">
                  <a:solidFill>
                    <a:srgbClr val="00B050"/>
                  </a:solidFill>
                </a:rPr>
                <a:t>trọng</a:t>
              </a:r>
              <a:r>
                <a:rPr lang="en-US" sz="2400" b="1" dirty="0">
                  <a:solidFill>
                    <a:srgbClr val="00B050"/>
                  </a:solidFill>
                </a:rPr>
                <a:t> </a:t>
              </a:r>
              <a:r>
                <a:rPr lang="en-US" sz="2400" b="1" dirty="0" err="1">
                  <a:solidFill>
                    <a:srgbClr val="00B050"/>
                  </a:solidFill>
                </a:rPr>
                <a:t>với</a:t>
              </a:r>
              <a:r>
                <a:rPr lang="en-US" sz="2400" b="1" dirty="0">
                  <a:solidFill>
                    <a:srgbClr val="00B050"/>
                  </a:solidFill>
                </a:rPr>
                <a:t> </a:t>
              </a:r>
              <a:r>
                <a:rPr lang="en-US" sz="2400" b="1" dirty="0" err="1">
                  <a:solidFill>
                    <a:srgbClr val="00B050"/>
                  </a:solidFill>
                </a:rPr>
                <a:t>thầy</a:t>
              </a:r>
              <a:r>
                <a:rPr lang="en-US" sz="2400" b="1" dirty="0">
                  <a:solidFill>
                    <a:srgbClr val="00B050"/>
                  </a:solidFill>
                </a:rPr>
                <a:t> </a:t>
              </a:r>
              <a:r>
                <a:rPr lang="en-US" sz="2400" b="1" dirty="0" err="1">
                  <a:solidFill>
                    <a:srgbClr val="00B050"/>
                  </a:solidFill>
                </a:rPr>
                <a:t>giáo</a:t>
              </a:r>
              <a:r>
                <a:rPr lang="en-US" sz="2400" b="1" dirty="0">
                  <a:solidFill>
                    <a:srgbClr val="00B050"/>
                  </a:solidFill>
                </a:rPr>
                <a:t>, </a:t>
              </a:r>
              <a:r>
                <a:rPr lang="en-US" sz="2400" b="1" dirty="0" err="1">
                  <a:solidFill>
                    <a:srgbClr val="00B050"/>
                  </a:solidFill>
                </a:rPr>
                <a:t>cô</a:t>
              </a:r>
              <a:r>
                <a:rPr lang="en-US" sz="2400" b="1" dirty="0">
                  <a:solidFill>
                    <a:srgbClr val="00B050"/>
                  </a:solidFill>
                </a:rPr>
                <a:t> </a:t>
              </a:r>
              <a:r>
                <a:rPr lang="en-US" sz="2400" b="1" dirty="0" err="1">
                  <a:solidFill>
                    <a:srgbClr val="00B050"/>
                  </a:solidFill>
                </a:rPr>
                <a:t>giáo</a:t>
              </a:r>
              <a:r>
                <a:rPr lang="en-US" sz="2400" b="1" dirty="0">
                  <a:solidFill>
                    <a:srgbClr val="00B050"/>
                  </a:solidFill>
                </a:rPr>
                <a:t>.</a:t>
              </a:r>
              <a:endParaRPr lang="vi-VN" sz="2400" b="1" dirty="0">
                <a:solidFill>
                  <a:srgbClr val="00B050"/>
                </a:solidFill>
              </a:endParaRPr>
            </a:p>
          </p:txBody>
        </p:sp>
      </p:grpSp>
      <p:sp>
        <p:nvSpPr>
          <p:cNvPr id="12" name="TextBox 11">
            <a:extLst>
              <a:ext uri="{FF2B5EF4-FFF2-40B4-BE49-F238E27FC236}">
                <a16:creationId xmlns:a16="http://schemas.microsoft.com/office/drawing/2014/main" id="{8E9CD730-3921-254A-9DDD-27A33F8AC07B}"/>
              </a:ext>
            </a:extLst>
          </p:cNvPr>
          <p:cNvSpPr txBox="1"/>
          <p:nvPr/>
        </p:nvSpPr>
        <p:spPr>
          <a:xfrm>
            <a:off x="1691640" y="5685791"/>
            <a:ext cx="9784080" cy="523220"/>
          </a:xfrm>
          <a:prstGeom prst="rect">
            <a:avLst/>
          </a:prstGeom>
          <a:noFill/>
        </p:spPr>
        <p:txBody>
          <a:bodyPr wrap="square" rtlCol="0">
            <a:spAutoFit/>
          </a:bodyPr>
          <a:lstStyle/>
          <a:p>
            <a:pPr algn="ctr"/>
            <a:r>
              <a:rPr lang="en-US" sz="2800" dirty="0" err="1">
                <a:solidFill>
                  <a:schemeClr val="accent4"/>
                </a:solidFill>
              </a:rPr>
              <a:t>Các</a:t>
            </a:r>
            <a:r>
              <a:rPr lang="en-US" sz="2800" dirty="0">
                <a:solidFill>
                  <a:schemeClr val="accent4"/>
                </a:solidFill>
              </a:rPr>
              <a:t> </a:t>
            </a:r>
            <a:r>
              <a:rPr lang="en-US" sz="2800" dirty="0" err="1">
                <a:solidFill>
                  <a:schemeClr val="accent4"/>
                </a:solidFill>
              </a:rPr>
              <a:t>bạn</a:t>
            </a:r>
            <a:r>
              <a:rPr lang="en-US" sz="2800" dirty="0">
                <a:solidFill>
                  <a:schemeClr val="accent4"/>
                </a:solidFill>
              </a:rPr>
              <a:t> </a:t>
            </a:r>
            <a:r>
              <a:rPr lang="en-US" sz="2800" dirty="0" err="1">
                <a:solidFill>
                  <a:schemeClr val="accent4"/>
                </a:solidFill>
              </a:rPr>
              <a:t>đang</a:t>
            </a:r>
            <a:r>
              <a:rPr lang="en-US" sz="2800" dirty="0">
                <a:solidFill>
                  <a:schemeClr val="accent4"/>
                </a:solidFill>
              </a:rPr>
              <a:t> </a:t>
            </a:r>
            <a:r>
              <a:rPr lang="en-US" sz="2800" dirty="0" err="1">
                <a:solidFill>
                  <a:schemeClr val="accent4"/>
                </a:solidFill>
              </a:rPr>
              <a:t>muốn</a:t>
            </a:r>
            <a:r>
              <a:rPr lang="en-US" sz="2800" dirty="0">
                <a:solidFill>
                  <a:schemeClr val="accent4"/>
                </a:solidFill>
              </a:rPr>
              <a:t> </a:t>
            </a:r>
            <a:r>
              <a:rPr lang="en-US" sz="2800" dirty="0" err="1">
                <a:solidFill>
                  <a:schemeClr val="accent4"/>
                </a:solidFill>
              </a:rPr>
              <a:t>giúp</a:t>
            </a:r>
            <a:r>
              <a:rPr lang="en-US" sz="2800" dirty="0">
                <a:solidFill>
                  <a:schemeClr val="accent4"/>
                </a:solidFill>
              </a:rPr>
              <a:t> </a:t>
            </a:r>
            <a:r>
              <a:rPr lang="en-US" sz="2800" dirty="0" err="1">
                <a:solidFill>
                  <a:schemeClr val="accent4"/>
                </a:solidFill>
              </a:rPr>
              <a:t>cô</a:t>
            </a:r>
            <a:r>
              <a:rPr lang="en-US" sz="2800" dirty="0">
                <a:solidFill>
                  <a:schemeClr val="accent4"/>
                </a:solidFill>
              </a:rPr>
              <a:t> </a:t>
            </a:r>
            <a:r>
              <a:rPr lang="en-US" sz="2800" dirty="0" err="1">
                <a:solidFill>
                  <a:schemeClr val="accent4"/>
                </a:solidFill>
              </a:rPr>
              <a:t>giáo</a:t>
            </a:r>
            <a:r>
              <a:rPr lang="en-US" sz="2800" dirty="0">
                <a:solidFill>
                  <a:schemeClr val="accent4"/>
                </a:solidFill>
              </a:rPr>
              <a:t> </a:t>
            </a:r>
            <a:r>
              <a:rPr lang="en-US" sz="2800" dirty="0" err="1">
                <a:solidFill>
                  <a:schemeClr val="accent4"/>
                </a:solidFill>
              </a:rPr>
              <a:t>mang</a:t>
            </a:r>
            <a:r>
              <a:rPr lang="en-US" sz="2800" dirty="0">
                <a:solidFill>
                  <a:schemeClr val="accent4"/>
                </a:solidFill>
              </a:rPr>
              <a:t> </a:t>
            </a:r>
            <a:r>
              <a:rPr lang="en-US" sz="2800" dirty="0" err="1">
                <a:solidFill>
                  <a:schemeClr val="accent4"/>
                </a:solidFill>
              </a:rPr>
              <a:t>đồ</a:t>
            </a:r>
            <a:r>
              <a:rPr lang="en-US" sz="2800" dirty="0">
                <a:solidFill>
                  <a:schemeClr val="accent4"/>
                </a:solidFill>
              </a:rPr>
              <a:t> </a:t>
            </a:r>
            <a:r>
              <a:rPr lang="en-US" sz="2800" dirty="0" err="1">
                <a:solidFill>
                  <a:schemeClr val="accent4"/>
                </a:solidFill>
              </a:rPr>
              <a:t>cho</a:t>
            </a:r>
            <a:r>
              <a:rPr lang="en-US" sz="2800" dirty="0">
                <a:solidFill>
                  <a:schemeClr val="accent4"/>
                </a:solidFill>
              </a:rPr>
              <a:t> </a:t>
            </a:r>
            <a:r>
              <a:rPr lang="en-US" sz="2800" dirty="0" err="1">
                <a:solidFill>
                  <a:schemeClr val="accent4"/>
                </a:solidFill>
              </a:rPr>
              <a:t>cô</a:t>
            </a:r>
            <a:r>
              <a:rPr lang="en-US" sz="2800" dirty="0">
                <a:solidFill>
                  <a:schemeClr val="accent4"/>
                </a:solidFill>
              </a:rPr>
              <a:t> </a:t>
            </a:r>
            <a:r>
              <a:rPr lang="en-US" sz="2800" dirty="0" err="1">
                <a:solidFill>
                  <a:schemeClr val="accent4"/>
                </a:solidFill>
              </a:rPr>
              <a:t>đỡ</a:t>
            </a:r>
            <a:r>
              <a:rPr lang="en-US" sz="2800" dirty="0">
                <a:solidFill>
                  <a:schemeClr val="accent4"/>
                </a:solidFill>
              </a:rPr>
              <a:t> </a:t>
            </a:r>
            <a:r>
              <a:rPr lang="en-US" sz="2800" dirty="0" err="1">
                <a:solidFill>
                  <a:schemeClr val="accent4"/>
                </a:solidFill>
              </a:rPr>
              <a:t>nặng</a:t>
            </a:r>
            <a:r>
              <a:rPr lang="en-US" sz="2800" dirty="0">
                <a:solidFill>
                  <a:schemeClr val="accent4"/>
                </a:solidFill>
              </a:rPr>
              <a:t>.</a:t>
            </a:r>
          </a:p>
        </p:txBody>
      </p:sp>
      <p:sp>
        <p:nvSpPr>
          <p:cNvPr id="10" name="Thought Bubble: Cloud 2">
            <a:extLst>
              <a:ext uri="{FF2B5EF4-FFF2-40B4-BE49-F238E27FC236}">
                <a16:creationId xmlns:a16="http://schemas.microsoft.com/office/drawing/2014/main" id="{6B46FF98-D419-5D4A-A39D-FC5E6E7004FB}"/>
              </a:ext>
            </a:extLst>
          </p:cNvPr>
          <p:cNvSpPr/>
          <p:nvPr/>
        </p:nvSpPr>
        <p:spPr>
          <a:xfrm>
            <a:off x="1539240" y="5411955"/>
            <a:ext cx="8808720" cy="1070891"/>
          </a:xfrm>
          <a:prstGeom prst="cloudCallout">
            <a:avLst>
              <a:gd name="adj1" fmla="val -52643"/>
              <a:gd name="adj2" fmla="val -61239"/>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dirty="0" err="1">
                <a:solidFill>
                  <a:prstClr val="white"/>
                </a:solidFill>
                <a:latin typeface="Calibri" panose="020F0502020204030204"/>
              </a:rPr>
              <a:t>Các</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 </a:t>
            </a:r>
            <a:r>
              <a:rPr lang="en-US" sz="3200" dirty="0" err="1">
                <a:solidFill>
                  <a:prstClr val="white"/>
                </a:solidFill>
                <a:latin typeface="Calibri" panose="020F0502020204030204"/>
              </a:rPr>
              <a:t>đang</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gì</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ndParaRPr>
          </a:p>
        </p:txBody>
      </p:sp>
      <p:pic>
        <p:nvPicPr>
          <p:cNvPr id="13" name="18">
            <a:extLst>
              <a:ext uri="{FF2B5EF4-FFF2-40B4-BE49-F238E27FC236}">
                <a16:creationId xmlns:a16="http://schemas.microsoft.com/office/drawing/2014/main" id="{0E898459-2045-184C-AE46-CA0DAEA47269}"/>
              </a:ext>
            </a:extLst>
          </p:cNvPr>
          <p:cNvPicPr>
            <a:picLocks noChangeAspect="1"/>
          </p:cNvPicPr>
          <p:nvPr/>
        </p:nvPicPr>
        <p:blipFill rotWithShape="1">
          <a:blip r:embed="rId2" cstate="screen"/>
          <a:srcRect/>
          <a:stretch>
            <a:fillRect/>
          </a:stretch>
        </p:blipFill>
        <p:spPr>
          <a:xfrm>
            <a:off x="886984" y="5013045"/>
            <a:ext cx="873915" cy="1070891"/>
          </a:xfrm>
          <a:prstGeom prst="rect">
            <a:avLst/>
          </a:prstGeom>
        </p:spPr>
      </p:pic>
      <p:pic>
        <p:nvPicPr>
          <p:cNvPr id="9" name="Picture 8">
            <a:extLst>
              <a:ext uri="{FF2B5EF4-FFF2-40B4-BE49-F238E27FC236}">
                <a16:creationId xmlns:a16="http://schemas.microsoft.com/office/drawing/2014/main" id="{585D97B9-C268-D54A-A24C-F25EA02DBD4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721256" y="1708785"/>
            <a:ext cx="5160065" cy="3440430"/>
          </a:xfrm>
          <a:prstGeom prst="rect">
            <a:avLst/>
          </a:prstGeom>
        </p:spPr>
      </p:pic>
      <p:sp>
        <p:nvSpPr>
          <p:cNvPr id="14" name="Oval 13">
            <a:extLst>
              <a:ext uri="{FF2B5EF4-FFF2-40B4-BE49-F238E27FC236}">
                <a16:creationId xmlns:a16="http://schemas.microsoft.com/office/drawing/2014/main" id="{5B4159A2-3030-7E46-8EB1-26C0806CE444}"/>
              </a:ext>
            </a:extLst>
          </p:cNvPr>
          <p:cNvSpPr/>
          <p:nvPr/>
        </p:nvSpPr>
        <p:spPr>
          <a:xfrm>
            <a:off x="3718853" y="1708785"/>
            <a:ext cx="656560" cy="537246"/>
          </a:xfrm>
          <a:prstGeom prst="ellipse">
            <a:avLst/>
          </a:prstGeom>
          <a:solidFill>
            <a:schemeClr val="accent3">
              <a:lumMod val="75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4</a:t>
            </a:r>
            <a:endParaRPr lang="vi-VN" sz="3200" dirty="0">
              <a:solidFill>
                <a:schemeClr val="accent2"/>
              </a:solidFill>
              <a:latin typeface="+mj-lt"/>
            </a:endParaRPr>
          </a:p>
        </p:txBody>
      </p:sp>
    </p:spTree>
    <p:extLst>
      <p:ext uri="{BB962C8B-B14F-4D97-AF65-F5344CB8AC3E}">
        <p14:creationId xmlns:p14="http://schemas.microsoft.com/office/powerpoint/2010/main" val="2213309056"/>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10"/>
                                        </p:tgtEl>
                                        <p:attrNameLst>
                                          <p:attrName>ppt_w</p:attrName>
                                        </p:attrNameLst>
                                      </p:cBhvr>
                                      <p:tavLst>
                                        <p:tav tm="0">
                                          <p:val>
                                            <p:strVal val="ppt_w"/>
                                          </p:val>
                                        </p:tav>
                                        <p:tav tm="100000">
                                          <p:val>
                                            <p:fltVal val="0"/>
                                          </p:val>
                                        </p:tav>
                                      </p:tavLst>
                                    </p:anim>
                                    <p:anim calcmode="lin" valueType="num">
                                      <p:cBhvr>
                                        <p:cTn id="13" dur="500"/>
                                        <p:tgtEl>
                                          <p:spTgt spid="10"/>
                                        </p:tgtEl>
                                        <p:attrNameLst>
                                          <p:attrName>ppt_h</p:attrName>
                                        </p:attrNameLst>
                                      </p:cBhvr>
                                      <p:tavLst>
                                        <p:tav tm="0">
                                          <p:val>
                                            <p:strVal val="ppt_h"/>
                                          </p:val>
                                        </p:tav>
                                        <p:tav tm="100000">
                                          <p:val>
                                            <p:fltVal val="0"/>
                                          </p:val>
                                        </p:tav>
                                      </p:tavLst>
                                    </p:anim>
                                    <p:animEffect transition="out" filter="fade">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par>
                                <p:cTn id="16" presetID="53" presetClass="exit" presetSubtype="32" fill="hold" nodeType="withEffect">
                                  <p:stCondLst>
                                    <p:cond delay="0"/>
                                  </p:stCondLst>
                                  <p:childTnLst>
                                    <p:anim calcmode="lin" valueType="num">
                                      <p:cBhvr>
                                        <p:cTn id="17" dur="500"/>
                                        <p:tgtEl>
                                          <p:spTgt spid="13"/>
                                        </p:tgtEl>
                                        <p:attrNameLst>
                                          <p:attrName>ppt_w</p:attrName>
                                        </p:attrNameLst>
                                      </p:cBhvr>
                                      <p:tavLst>
                                        <p:tav tm="0">
                                          <p:val>
                                            <p:strVal val="ppt_w"/>
                                          </p:val>
                                        </p:tav>
                                        <p:tav tm="100000">
                                          <p:val>
                                            <p:fltVal val="0"/>
                                          </p:val>
                                        </p:tav>
                                      </p:tavLst>
                                    </p:anim>
                                    <p:anim calcmode="lin" valueType="num">
                                      <p:cBhvr>
                                        <p:cTn id="18" dur="500"/>
                                        <p:tgtEl>
                                          <p:spTgt spid="13"/>
                                        </p:tgtEl>
                                        <p:attrNameLst>
                                          <p:attrName>ppt_h</p:attrName>
                                        </p:attrNameLst>
                                      </p:cBhvr>
                                      <p:tavLst>
                                        <p:tav tm="0">
                                          <p:val>
                                            <p:strVal val="ppt_h"/>
                                          </p:val>
                                        </p:tav>
                                        <p:tav tm="100000">
                                          <p:val>
                                            <p:fltVal val="0"/>
                                          </p:val>
                                        </p:tav>
                                      </p:tavLst>
                                    </p:anim>
                                    <p:animEffect transition="out" filter="fade">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animBg="1"/>
      <p:bldP spid="10" grpId="1"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664107" y="724345"/>
            <a:ext cx="8229600" cy="786373"/>
            <a:chOff x="651857" y="2199885"/>
            <a:chExt cx="8203157" cy="1303765"/>
          </a:xfrm>
        </p:grpSpPr>
        <p:sp>
          <p:nvSpPr>
            <p:cNvPr id="3" name="Oval 2">
              <a:extLst>
                <a:ext uri="{FF2B5EF4-FFF2-40B4-BE49-F238E27FC236}">
                  <a16:creationId xmlns:a16="http://schemas.microsoft.com/office/drawing/2014/main" id="{FF42F663-F3A2-4AB3-B9A5-6F4D44B3BC5B}"/>
                </a:ext>
              </a:extLst>
            </p:cNvPr>
            <p:cNvSpPr/>
            <p:nvPr/>
          </p:nvSpPr>
          <p:spPr>
            <a:xfrm>
              <a:off x="651857" y="2199887"/>
              <a:ext cx="381795" cy="477054"/>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1303765"/>
            </a:xfrm>
            <a:prstGeom prst="rect">
              <a:avLst/>
            </a:prstGeom>
            <a:noFill/>
          </p:spPr>
          <p:txBody>
            <a:bodyPr wrap="square" rtlCol="0">
              <a:spAutoFit/>
            </a:bodyPr>
            <a:lstStyle/>
            <a:p>
              <a:r>
                <a:rPr lang="en-US" sz="2400" b="1" dirty="0" err="1">
                  <a:solidFill>
                    <a:srgbClr val="00B050"/>
                  </a:solidFill>
                </a:rPr>
                <a:t>Tìm</a:t>
              </a:r>
              <a:r>
                <a:rPr lang="en-US" sz="2400" b="1" dirty="0">
                  <a:solidFill>
                    <a:srgbClr val="00B050"/>
                  </a:solidFill>
                </a:rPr>
                <a:t> </a:t>
              </a:r>
              <a:r>
                <a:rPr lang="en-US" sz="2400" b="1" dirty="0" err="1">
                  <a:solidFill>
                    <a:srgbClr val="00B050"/>
                  </a:solidFill>
                </a:rPr>
                <a:t>hiểu</a:t>
              </a:r>
              <a:r>
                <a:rPr lang="en-US" sz="2400" b="1" dirty="0">
                  <a:solidFill>
                    <a:srgbClr val="00B050"/>
                  </a:solidFill>
                </a:rPr>
                <a:t> </a:t>
              </a:r>
              <a:r>
                <a:rPr lang="en-US" sz="2400" b="1" dirty="0" err="1">
                  <a:solidFill>
                    <a:srgbClr val="00B050"/>
                  </a:solidFill>
                </a:rPr>
                <a:t>những</a:t>
              </a:r>
              <a:r>
                <a:rPr lang="en-US" sz="2400" b="1" dirty="0">
                  <a:solidFill>
                    <a:srgbClr val="00B050"/>
                  </a:solidFill>
                </a:rPr>
                <a:t> </a:t>
              </a:r>
              <a:r>
                <a:rPr lang="en-US" sz="2400" b="1" dirty="0" err="1">
                  <a:solidFill>
                    <a:srgbClr val="00B050"/>
                  </a:solidFill>
                </a:rPr>
                <a:t>việc</a:t>
              </a:r>
              <a:r>
                <a:rPr lang="en-US" sz="2400" b="1" dirty="0">
                  <a:solidFill>
                    <a:srgbClr val="00B050"/>
                  </a:solidFill>
                </a:rPr>
                <a:t> </a:t>
              </a:r>
              <a:r>
                <a:rPr lang="en-US" sz="2400" b="1" dirty="0" err="1">
                  <a:solidFill>
                    <a:srgbClr val="00B050"/>
                  </a:solidFill>
                </a:rPr>
                <a:t>cần</a:t>
              </a:r>
              <a:r>
                <a:rPr lang="en-US" sz="2400" b="1" dirty="0">
                  <a:solidFill>
                    <a:srgbClr val="00B050"/>
                  </a:solidFill>
                </a:rPr>
                <a:t> </a:t>
              </a:r>
              <a:r>
                <a:rPr lang="en-US" sz="2400" b="1" dirty="0" err="1">
                  <a:solidFill>
                    <a:srgbClr val="00B050"/>
                  </a:solidFill>
                </a:rPr>
                <a:t>làm</a:t>
              </a:r>
              <a:r>
                <a:rPr lang="en-US" sz="2400" b="1" dirty="0">
                  <a:solidFill>
                    <a:srgbClr val="00B050"/>
                  </a:solidFill>
                </a:rPr>
                <a:t> </a:t>
              </a:r>
              <a:r>
                <a:rPr lang="en-US" sz="2400" b="1" dirty="0" err="1">
                  <a:solidFill>
                    <a:srgbClr val="00B050"/>
                  </a:solidFill>
                </a:rPr>
                <a:t>để</a:t>
              </a:r>
              <a:r>
                <a:rPr lang="en-US" sz="2400" b="1" dirty="0">
                  <a:solidFill>
                    <a:srgbClr val="00B050"/>
                  </a:solidFill>
                </a:rPr>
                <a:t> </a:t>
              </a:r>
              <a:r>
                <a:rPr lang="en-US" sz="2400" b="1" dirty="0" err="1">
                  <a:solidFill>
                    <a:srgbClr val="00B050"/>
                  </a:solidFill>
                </a:rPr>
                <a:t>thể</a:t>
              </a:r>
              <a:r>
                <a:rPr lang="en-US" sz="2400" b="1" dirty="0">
                  <a:solidFill>
                    <a:srgbClr val="00B050"/>
                  </a:solidFill>
                </a:rPr>
                <a:t> </a:t>
              </a:r>
              <a:r>
                <a:rPr lang="en-US" sz="2400" b="1" dirty="0" err="1">
                  <a:solidFill>
                    <a:srgbClr val="00B050"/>
                  </a:solidFill>
                </a:rPr>
                <a:t>hiện</a:t>
              </a:r>
              <a:r>
                <a:rPr lang="en-US" sz="2400" b="1" dirty="0">
                  <a:solidFill>
                    <a:srgbClr val="00B050"/>
                  </a:solidFill>
                </a:rPr>
                <a:t> </a:t>
              </a:r>
              <a:r>
                <a:rPr lang="en-US" sz="2400" b="1" dirty="0" err="1">
                  <a:solidFill>
                    <a:srgbClr val="00B050"/>
                  </a:solidFill>
                </a:rPr>
                <a:t>sự</a:t>
              </a:r>
              <a:r>
                <a:rPr lang="en-US" sz="2400" b="1" dirty="0">
                  <a:solidFill>
                    <a:srgbClr val="00B050"/>
                  </a:solidFill>
                </a:rPr>
                <a:t> </a:t>
              </a:r>
              <a:r>
                <a:rPr lang="en-US" sz="2400" b="1" dirty="0" err="1">
                  <a:solidFill>
                    <a:srgbClr val="00B050"/>
                  </a:solidFill>
                </a:rPr>
                <a:t>kính</a:t>
              </a:r>
              <a:r>
                <a:rPr lang="en-US" sz="2400" b="1" dirty="0">
                  <a:solidFill>
                    <a:srgbClr val="00B050"/>
                  </a:solidFill>
                </a:rPr>
                <a:t> </a:t>
              </a:r>
              <a:r>
                <a:rPr lang="en-US" sz="2400" b="1" dirty="0" err="1">
                  <a:solidFill>
                    <a:srgbClr val="00B050"/>
                  </a:solidFill>
                </a:rPr>
                <a:t>trọng</a:t>
              </a:r>
              <a:r>
                <a:rPr lang="en-US" sz="2400" b="1" dirty="0">
                  <a:solidFill>
                    <a:srgbClr val="00B050"/>
                  </a:solidFill>
                </a:rPr>
                <a:t> </a:t>
              </a:r>
              <a:r>
                <a:rPr lang="en-US" sz="2400" b="1" dirty="0" err="1">
                  <a:solidFill>
                    <a:srgbClr val="00B050"/>
                  </a:solidFill>
                </a:rPr>
                <a:t>với</a:t>
              </a:r>
              <a:r>
                <a:rPr lang="en-US" sz="2400" b="1" dirty="0">
                  <a:solidFill>
                    <a:srgbClr val="00B050"/>
                  </a:solidFill>
                </a:rPr>
                <a:t> </a:t>
              </a:r>
              <a:r>
                <a:rPr lang="en-US" sz="2400" b="1" dirty="0" err="1">
                  <a:solidFill>
                    <a:srgbClr val="00B050"/>
                  </a:solidFill>
                </a:rPr>
                <a:t>thầy</a:t>
              </a:r>
              <a:r>
                <a:rPr lang="en-US" sz="2400" b="1" dirty="0">
                  <a:solidFill>
                    <a:srgbClr val="00B050"/>
                  </a:solidFill>
                </a:rPr>
                <a:t> </a:t>
              </a:r>
              <a:r>
                <a:rPr lang="en-US" sz="2400" b="1" dirty="0" err="1">
                  <a:solidFill>
                    <a:srgbClr val="00B050"/>
                  </a:solidFill>
                </a:rPr>
                <a:t>giáo</a:t>
              </a:r>
              <a:r>
                <a:rPr lang="en-US" sz="2400" b="1" dirty="0">
                  <a:solidFill>
                    <a:srgbClr val="00B050"/>
                  </a:solidFill>
                </a:rPr>
                <a:t>, </a:t>
              </a:r>
              <a:r>
                <a:rPr lang="en-US" sz="2400" b="1" dirty="0" err="1">
                  <a:solidFill>
                    <a:srgbClr val="00B050"/>
                  </a:solidFill>
                </a:rPr>
                <a:t>cô</a:t>
              </a:r>
              <a:r>
                <a:rPr lang="en-US" sz="2400" b="1" dirty="0">
                  <a:solidFill>
                    <a:srgbClr val="00B050"/>
                  </a:solidFill>
                </a:rPr>
                <a:t> </a:t>
              </a:r>
              <a:r>
                <a:rPr lang="en-US" sz="2400" b="1" dirty="0" err="1">
                  <a:solidFill>
                    <a:srgbClr val="00B050"/>
                  </a:solidFill>
                </a:rPr>
                <a:t>giáo</a:t>
              </a:r>
              <a:r>
                <a:rPr lang="en-US" sz="2400" b="1" dirty="0">
                  <a:solidFill>
                    <a:srgbClr val="00B050"/>
                  </a:solidFill>
                </a:rPr>
                <a:t>.</a:t>
              </a:r>
              <a:endParaRPr lang="vi-VN" sz="2400" b="1" dirty="0">
                <a:solidFill>
                  <a:srgbClr val="00B050"/>
                </a:solidFill>
              </a:endParaRPr>
            </a:p>
          </p:txBody>
        </p:sp>
      </p:grpSp>
      <p:sp>
        <p:nvSpPr>
          <p:cNvPr id="12" name="TextBox 11">
            <a:extLst>
              <a:ext uri="{FF2B5EF4-FFF2-40B4-BE49-F238E27FC236}">
                <a16:creationId xmlns:a16="http://schemas.microsoft.com/office/drawing/2014/main" id="{8E9CD730-3921-254A-9DDD-27A33F8AC07B}"/>
              </a:ext>
            </a:extLst>
          </p:cNvPr>
          <p:cNvSpPr txBox="1"/>
          <p:nvPr/>
        </p:nvSpPr>
        <p:spPr>
          <a:xfrm>
            <a:off x="1691640" y="5685791"/>
            <a:ext cx="9784080" cy="523220"/>
          </a:xfrm>
          <a:prstGeom prst="rect">
            <a:avLst/>
          </a:prstGeom>
          <a:noFill/>
        </p:spPr>
        <p:txBody>
          <a:bodyPr wrap="square" rtlCol="0">
            <a:spAutoFit/>
          </a:bodyPr>
          <a:lstStyle/>
          <a:p>
            <a:pPr algn="ctr"/>
            <a:r>
              <a:rPr lang="en-US" sz="2800" dirty="0" err="1">
                <a:solidFill>
                  <a:schemeClr val="accent4"/>
                </a:solidFill>
              </a:rPr>
              <a:t>Bạn</a:t>
            </a:r>
            <a:r>
              <a:rPr lang="en-US" sz="2800" dirty="0">
                <a:solidFill>
                  <a:schemeClr val="accent4"/>
                </a:solidFill>
              </a:rPr>
              <a:t> </a:t>
            </a:r>
            <a:r>
              <a:rPr lang="en-US" sz="2800" dirty="0" err="1">
                <a:solidFill>
                  <a:schemeClr val="accent4"/>
                </a:solidFill>
              </a:rPr>
              <a:t>hỏi</a:t>
            </a:r>
            <a:r>
              <a:rPr lang="en-US" sz="2800" dirty="0">
                <a:solidFill>
                  <a:schemeClr val="accent4"/>
                </a:solidFill>
              </a:rPr>
              <a:t> </a:t>
            </a:r>
            <a:r>
              <a:rPr lang="en-US" sz="2800" dirty="0" err="1">
                <a:solidFill>
                  <a:schemeClr val="accent4"/>
                </a:solidFill>
              </a:rPr>
              <a:t>thầy</a:t>
            </a:r>
            <a:r>
              <a:rPr lang="en-US" sz="2800" dirty="0">
                <a:solidFill>
                  <a:schemeClr val="accent4"/>
                </a:solidFill>
              </a:rPr>
              <a:t> </a:t>
            </a:r>
            <a:r>
              <a:rPr lang="en-US" sz="2800" dirty="0" err="1">
                <a:solidFill>
                  <a:schemeClr val="accent4"/>
                </a:solidFill>
              </a:rPr>
              <a:t>giáo</a:t>
            </a:r>
            <a:r>
              <a:rPr lang="en-US" sz="2800" dirty="0">
                <a:solidFill>
                  <a:schemeClr val="accent4"/>
                </a:solidFill>
              </a:rPr>
              <a:t> </a:t>
            </a:r>
            <a:r>
              <a:rPr lang="en-US" sz="2800" dirty="0" err="1">
                <a:solidFill>
                  <a:schemeClr val="accent4"/>
                </a:solidFill>
              </a:rPr>
              <a:t>những</a:t>
            </a:r>
            <a:r>
              <a:rPr lang="en-US" sz="2800" dirty="0">
                <a:solidFill>
                  <a:schemeClr val="accent4"/>
                </a:solidFill>
              </a:rPr>
              <a:t> </a:t>
            </a:r>
            <a:r>
              <a:rPr lang="en-US" sz="2800" dirty="0" err="1">
                <a:solidFill>
                  <a:schemeClr val="accent4"/>
                </a:solidFill>
              </a:rPr>
              <a:t>bài</a:t>
            </a:r>
            <a:r>
              <a:rPr lang="en-US" sz="2800" dirty="0">
                <a:solidFill>
                  <a:schemeClr val="accent4"/>
                </a:solidFill>
              </a:rPr>
              <a:t> </a:t>
            </a:r>
            <a:r>
              <a:rPr lang="en-US" sz="2800" dirty="0" err="1">
                <a:solidFill>
                  <a:schemeClr val="accent4"/>
                </a:solidFill>
              </a:rPr>
              <a:t>chưa</a:t>
            </a:r>
            <a:r>
              <a:rPr lang="en-US" sz="2800" dirty="0">
                <a:solidFill>
                  <a:schemeClr val="accent4"/>
                </a:solidFill>
              </a:rPr>
              <a:t> </a:t>
            </a:r>
            <a:r>
              <a:rPr lang="en-US" sz="2800" dirty="0" err="1">
                <a:solidFill>
                  <a:schemeClr val="accent4"/>
                </a:solidFill>
              </a:rPr>
              <a:t>hiểu</a:t>
            </a:r>
            <a:r>
              <a:rPr lang="en-US" sz="2800" dirty="0">
                <a:solidFill>
                  <a:schemeClr val="accent4"/>
                </a:solidFill>
              </a:rPr>
              <a:t>.</a:t>
            </a:r>
          </a:p>
        </p:txBody>
      </p:sp>
      <p:sp>
        <p:nvSpPr>
          <p:cNvPr id="10" name="Thought Bubble: Cloud 2">
            <a:extLst>
              <a:ext uri="{FF2B5EF4-FFF2-40B4-BE49-F238E27FC236}">
                <a16:creationId xmlns:a16="http://schemas.microsoft.com/office/drawing/2014/main" id="{6B46FF98-D419-5D4A-A39D-FC5E6E7004FB}"/>
              </a:ext>
            </a:extLst>
          </p:cNvPr>
          <p:cNvSpPr/>
          <p:nvPr/>
        </p:nvSpPr>
        <p:spPr>
          <a:xfrm>
            <a:off x="1935480" y="5427687"/>
            <a:ext cx="8808720" cy="1070891"/>
          </a:xfrm>
          <a:prstGeom prst="cloudCallout">
            <a:avLst>
              <a:gd name="adj1" fmla="val -52643"/>
              <a:gd name="adj2" fmla="val -61239"/>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 </a:t>
            </a:r>
            <a:r>
              <a:rPr lang="en-US" sz="3200" dirty="0" err="1">
                <a:solidFill>
                  <a:prstClr val="white"/>
                </a:solidFill>
                <a:latin typeface="Calibri" panose="020F0502020204030204"/>
              </a:rPr>
              <a:t>đang</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gì</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ndParaRPr>
          </a:p>
        </p:txBody>
      </p:sp>
      <p:pic>
        <p:nvPicPr>
          <p:cNvPr id="13" name="18">
            <a:extLst>
              <a:ext uri="{FF2B5EF4-FFF2-40B4-BE49-F238E27FC236}">
                <a16:creationId xmlns:a16="http://schemas.microsoft.com/office/drawing/2014/main" id="{0E898459-2045-184C-AE46-CA0DAEA47269}"/>
              </a:ext>
            </a:extLst>
          </p:cNvPr>
          <p:cNvPicPr>
            <a:picLocks noChangeAspect="1"/>
          </p:cNvPicPr>
          <p:nvPr/>
        </p:nvPicPr>
        <p:blipFill rotWithShape="1">
          <a:blip r:embed="rId2" cstate="screen"/>
          <a:srcRect/>
          <a:stretch>
            <a:fillRect/>
          </a:stretch>
        </p:blipFill>
        <p:spPr>
          <a:xfrm>
            <a:off x="886984" y="5013045"/>
            <a:ext cx="873915" cy="1070891"/>
          </a:xfrm>
          <a:prstGeom prst="rect">
            <a:avLst/>
          </a:prstGeom>
        </p:spPr>
      </p:pic>
      <p:pic>
        <p:nvPicPr>
          <p:cNvPr id="11" name="Picture 10">
            <a:extLst>
              <a:ext uri="{FF2B5EF4-FFF2-40B4-BE49-F238E27FC236}">
                <a16:creationId xmlns:a16="http://schemas.microsoft.com/office/drawing/2014/main" id="{EF760340-4BBE-A845-856E-04E5E55BCD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7509" y="1682195"/>
            <a:ext cx="4966891" cy="3574015"/>
          </a:xfrm>
          <a:prstGeom prst="rect">
            <a:avLst/>
          </a:prstGeom>
        </p:spPr>
      </p:pic>
      <p:sp>
        <p:nvSpPr>
          <p:cNvPr id="14" name="Oval 13">
            <a:extLst>
              <a:ext uri="{FF2B5EF4-FFF2-40B4-BE49-F238E27FC236}">
                <a16:creationId xmlns:a16="http://schemas.microsoft.com/office/drawing/2014/main" id="{84E6DA52-D444-8C4E-B5D9-4C2445507EC1}"/>
              </a:ext>
            </a:extLst>
          </p:cNvPr>
          <p:cNvSpPr/>
          <p:nvPr/>
        </p:nvSpPr>
        <p:spPr>
          <a:xfrm>
            <a:off x="3567509" y="1682195"/>
            <a:ext cx="656560" cy="537246"/>
          </a:xfrm>
          <a:prstGeom prst="ellipse">
            <a:avLst/>
          </a:prstGeom>
          <a:solidFill>
            <a:schemeClr val="accent3">
              <a:lumMod val="75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5</a:t>
            </a:r>
            <a:endParaRPr lang="vi-VN" sz="3200" dirty="0">
              <a:solidFill>
                <a:schemeClr val="accent2"/>
              </a:solidFill>
              <a:latin typeface="+mj-lt"/>
            </a:endParaRPr>
          </a:p>
        </p:txBody>
      </p:sp>
    </p:spTree>
    <p:extLst>
      <p:ext uri="{BB962C8B-B14F-4D97-AF65-F5344CB8AC3E}">
        <p14:creationId xmlns:p14="http://schemas.microsoft.com/office/powerpoint/2010/main" val="1451499552"/>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xit" presetSubtype="32" fill="hold" grpId="1" nodeType="clickEffect">
                                  <p:stCondLst>
                                    <p:cond delay="0"/>
                                  </p:stCondLst>
                                  <p:childTnLst>
                                    <p:anim calcmode="lin" valueType="num">
                                      <p:cBhvr>
                                        <p:cTn id="12" dur="500"/>
                                        <p:tgtEl>
                                          <p:spTgt spid="10"/>
                                        </p:tgtEl>
                                        <p:attrNameLst>
                                          <p:attrName>ppt_w</p:attrName>
                                        </p:attrNameLst>
                                      </p:cBhvr>
                                      <p:tavLst>
                                        <p:tav tm="0">
                                          <p:val>
                                            <p:strVal val="ppt_w"/>
                                          </p:val>
                                        </p:tav>
                                        <p:tav tm="100000">
                                          <p:val>
                                            <p:fltVal val="0"/>
                                          </p:val>
                                        </p:tav>
                                      </p:tavLst>
                                    </p:anim>
                                    <p:anim calcmode="lin" valueType="num">
                                      <p:cBhvr>
                                        <p:cTn id="13" dur="500"/>
                                        <p:tgtEl>
                                          <p:spTgt spid="10"/>
                                        </p:tgtEl>
                                        <p:attrNameLst>
                                          <p:attrName>ppt_h</p:attrName>
                                        </p:attrNameLst>
                                      </p:cBhvr>
                                      <p:tavLst>
                                        <p:tav tm="0">
                                          <p:val>
                                            <p:strVal val="ppt_h"/>
                                          </p:val>
                                        </p:tav>
                                        <p:tav tm="100000">
                                          <p:val>
                                            <p:fltVal val="0"/>
                                          </p:val>
                                        </p:tav>
                                      </p:tavLst>
                                    </p:anim>
                                    <p:animEffect transition="out" filter="fade">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par>
                                <p:cTn id="16" presetID="53" presetClass="exit" presetSubtype="32" fill="hold" nodeType="withEffect">
                                  <p:stCondLst>
                                    <p:cond delay="0"/>
                                  </p:stCondLst>
                                  <p:childTnLst>
                                    <p:anim calcmode="lin" valueType="num">
                                      <p:cBhvr>
                                        <p:cTn id="17" dur="500"/>
                                        <p:tgtEl>
                                          <p:spTgt spid="13"/>
                                        </p:tgtEl>
                                        <p:attrNameLst>
                                          <p:attrName>ppt_w</p:attrName>
                                        </p:attrNameLst>
                                      </p:cBhvr>
                                      <p:tavLst>
                                        <p:tav tm="0">
                                          <p:val>
                                            <p:strVal val="ppt_w"/>
                                          </p:val>
                                        </p:tav>
                                        <p:tav tm="100000">
                                          <p:val>
                                            <p:fltVal val="0"/>
                                          </p:val>
                                        </p:tav>
                                      </p:tavLst>
                                    </p:anim>
                                    <p:anim calcmode="lin" valueType="num">
                                      <p:cBhvr>
                                        <p:cTn id="18" dur="500"/>
                                        <p:tgtEl>
                                          <p:spTgt spid="13"/>
                                        </p:tgtEl>
                                        <p:attrNameLst>
                                          <p:attrName>ppt_h</p:attrName>
                                        </p:attrNameLst>
                                      </p:cBhvr>
                                      <p:tavLst>
                                        <p:tav tm="0">
                                          <p:val>
                                            <p:strVal val="ppt_h"/>
                                          </p:val>
                                        </p:tav>
                                        <p:tav tm="100000">
                                          <p:val>
                                            <p:fltVal val="0"/>
                                          </p:val>
                                        </p:tav>
                                      </p:tavLst>
                                    </p:anim>
                                    <p:animEffect transition="out" filter="fade">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animBg="1"/>
      <p:bldP spid="10" grpId="1"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grpSp>
        <p:nvGrpSpPr>
          <p:cNvPr id="2" name="Group 1"/>
          <p:cNvGrpSpPr/>
          <p:nvPr/>
        </p:nvGrpSpPr>
        <p:grpSpPr>
          <a:xfrm>
            <a:off x="1" y="326147"/>
            <a:ext cx="12191998" cy="786373"/>
            <a:chOff x="651857" y="2199885"/>
            <a:chExt cx="8203157" cy="1303765"/>
          </a:xfrm>
        </p:grpSpPr>
        <p:sp>
          <p:nvSpPr>
            <p:cNvPr id="3" name="Oval 2">
              <a:extLst>
                <a:ext uri="{FF2B5EF4-FFF2-40B4-BE49-F238E27FC236}">
                  <a16:creationId xmlns:a16="http://schemas.microsoft.com/office/drawing/2014/main" id="{FF42F663-F3A2-4AB3-B9A5-6F4D44B3BC5B}"/>
                </a:ext>
              </a:extLst>
            </p:cNvPr>
            <p:cNvSpPr/>
            <p:nvPr/>
          </p:nvSpPr>
          <p:spPr>
            <a:xfrm>
              <a:off x="651857" y="2199887"/>
              <a:ext cx="381795" cy="477054"/>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2</a:t>
              </a:r>
              <a:endParaRPr lang="vi-VN" sz="3200" dirty="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1303765"/>
            </a:xfrm>
            <a:prstGeom prst="rect">
              <a:avLst/>
            </a:prstGeom>
            <a:noFill/>
          </p:spPr>
          <p:txBody>
            <a:bodyPr wrap="square" rtlCol="0">
              <a:spAutoFit/>
            </a:bodyPr>
            <a:lstStyle/>
            <a:p>
              <a:r>
                <a:rPr lang="en-US" sz="2400" b="1" dirty="0" err="1">
                  <a:solidFill>
                    <a:srgbClr val="00B050"/>
                  </a:solidFill>
                </a:rPr>
                <a:t>Tìm</a:t>
              </a:r>
              <a:r>
                <a:rPr lang="en-US" sz="2400" b="1" dirty="0">
                  <a:solidFill>
                    <a:srgbClr val="00B050"/>
                  </a:solidFill>
                </a:rPr>
                <a:t> </a:t>
              </a:r>
              <a:r>
                <a:rPr lang="en-US" sz="2400" b="1" dirty="0" err="1">
                  <a:solidFill>
                    <a:srgbClr val="00B050"/>
                  </a:solidFill>
                </a:rPr>
                <a:t>hiểu</a:t>
              </a:r>
              <a:r>
                <a:rPr lang="en-US" sz="2400" b="1" dirty="0">
                  <a:solidFill>
                    <a:srgbClr val="00B050"/>
                  </a:solidFill>
                </a:rPr>
                <a:t> </a:t>
              </a:r>
              <a:r>
                <a:rPr lang="en-US" sz="2400" b="1" dirty="0" err="1">
                  <a:solidFill>
                    <a:srgbClr val="00B050"/>
                  </a:solidFill>
                </a:rPr>
                <a:t>những</a:t>
              </a:r>
              <a:r>
                <a:rPr lang="en-US" sz="2400" b="1" dirty="0">
                  <a:solidFill>
                    <a:srgbClr val="00B050"/>
                  </a:solidFill>
                </a:rPr>
                <a:t> </a:t>
              </a:r>
              <a:r>
                <a:rPr lang="en-US" sz="2400" b="1" dirty="0" err="1">
                  <a:solidFill>
                    <a:srgbClr val="00B050"/>
                  </a:solidFill>
                </a:rPr>
                <a:t>việc</a:t>
              </a:r>
              <a:r>
                <a:rPr lang="en-US" sz="2400" b="1" dirty="0">
                  <a:solidFill>
                    <a:srgbClr val="00B050"/>
                  </a:solidFill>
                </a:rPr>
                <a:t> </a:t>
              </a:r>
              <a:r>
                <a:rPr lang="en-US" sz="2400" b="1" dirty="0" err="1">
                  <a:solidFill>
                    <a:srgbClr val="00B050"/>
                  </a:solidFill>
                </a:rPr>
                <a:t>cần</a:t>
              </a:r>
              <a:r>
                <a:rPr lang="en-US" sz="2400" b="1" dirty="0">
                  <a:solidFill>
                    <a:srgbClr val="00B050"/>
                  </a:solidFill>
                </a:rPr>
                <a:t> </a:t>
              </a:r>
              <a:r>
                <a:rPr lang="en-US" sz="2400" b="1" dirty="0" err="1">
                  <a:solidFill>
                    <a:srgbClr val="00B050"/>
                  </a:solidFill>
                </a:rPr>
                <a:t>làm</a:t>
              </a:r>
              <a:r>
                <a:rPr lang="en-US" sz="2400" b="1" dirty="0">
                  <a:solidFill>
                    <a:srgbClr val="00B050"/>
                  </a:solidFill>
                </a:rPr>
                <a:t> </a:t>
              </a:r>
              <a:r>
                <a:rPr lang="en-US" sz="2400" b="1" dirty="0" err="1">
                  <a:solidFill>
                    <a:srgbClr val="00B050"/>
                  </a:solidFill>
                </a:rPr>
                <a:t>để</a:t>
              </a:r>
              <a:r>
                <a:rPr lang="en-US" sz="2400" b="1" dirty="0">
                  <a:solidFill>
                    <a:srgbClr val="00B050"/>
                  </a:solidFill>
                </a:rPr>
                <a:t> </a:t>
              </a:r>
              <a:r>
                <a:rPr lang="en-US" sz="2400" b="1" dirty="0" err="1">
                  <a:solidFill>
                    <a:srgbClr val="00B050"/>
                  </a:solidFill>
                </a:rPr>
                <a:t>thể</a:t>
              </a:r>
              <a:r>
                <a:rPr lang="en-US" sz="2400" b="1" dirty="0">
                  <a:solidFill>
                    <a:srgbClr val="00B050"/>
                  </a:solidFill>
                </a:rPr>
                <a:t> </a:t>
              </a:r>
              <a:r>
                <a:rPr lang="en-US" sz="2400" b="1" dirty="0" err="1">
                  <a:solidFill>
                    <a:srgbClr val="00B050"/>
                  </a:solidFill>
                </a:rPr>
                <a:t>hiện</a:t>
              </a:r>
              <a:r>
                <a:rPr lang="en-US" sz="2400" b="1" dirty="0">
                  <a:solidFill>
                    <a:srgbClr val="00B050"/>
                  </a:solidFill>
                </a:rPr>
                <a:t> </a:t>
              </a:r>
              <a:r>
                <a:rPr lang="en-US" sz="2400" b="1" dirty="0" err="1">
                  <a:solidFill>
                    <a:srgbClr val="00B050"/>
                  </a:solidFill>
                </a:rPr>
                <a:t>sự</a:t>
              </a:r>
              <a:r>
                <a:rPr lang="en-US" sz="2400" b="1" dirty="0">
                  <a:solidFill>
                    <a:srgbClr val="00B050"/>
                  </a:solidFill>
                </a:rPr>
                <a:t> </a:t>
              </a:r>
              <a:r>
                <a:rPr lang="en-US" sz="2400" b="1" dirty="0" err="1">
                  <a:solidFill>
                    <a:srgbClr val="00B050"/>
                  </a:solidFill>
                </a:rPr>
                <a:t>kính</a:t>
              </a:r>
              <a:r>
                <a:rPr lang="en-US" sz="2400" b="1" dirty="0">
                  <a:solidFill>
                    <a:srgbClr val="00B050"/>
                  </a:solidFill>
                </a:rPr>
                <a:t> </a:t>
              </a:r>
              <a:r>
                <a:rPr lang="en-US" sz="2400" b="1" dirty="0" err="1">
                  <a:solidFill>
                    <a:srgbClr val="00B050"/>
                  </a:solidFill>
                </a:rPr>
                <a:t>trọng</a:t>
              </a:r>
              <a:r>
                <a:rPr lang="en-US" sz="2400" b="1" dirty="0">
                  <a:solidFill>
                    <a:srgbClr val="00B050"/>
                  </a:solidFill>
                </a:rPr>
                <a:t> </a:t>
              </a:r>
              <a:r>
                <a:rPr lang="en-US" sz="2400" b="1" dirty="0" err="1">
                  <a:solidFill>
                    <a:srgbClr val="00B050"/>
                  </a:solidFill>
                </a:rPr>
                <a:t>với</a:t>
              </a:r>
              <a:r>
                <a:rPr lang="en-US" sz="2400" b="1" dirty="0">
                  <a:solidFill>
                    <a:srgbClr val="00B050"/>
                  </a:solidFill>
                </a:rPr>
                <a:t> </a:t>
              </a:r>
              <a:r>
                <a:rPr lang="en-US" sz="2400" b="1" dirty="0" err="1">
                  <a:solidFill>
                    <a:srgbClr val="00B050"/>
                  </a:solidFill>
                </a:rPr>
                <a:t>thầy</a:t>
              </a:r>
              <a:r>
                <a:rPr lang="en-US" sz="2400" b="1" dirty="0">
                  <a:solidFill>
                    <a:srgbClr val="00B050"/>
                  </a:solidFill>
                </a:rPr>
                <a:t> </a:t>
              </a:r>
              <a:r>
                <a:rPr lang="en-US" sz="2400" b="1" dirty="0" err="1">
                  <a:solidFill>
                    <a:srgbClr val="00B050"/>
                  </a:solidFill>
                </a:rPr>
                <a:t>giáo</a:t>
              </a:r>
              <a:r>
                <a:rPr lang="en-US" sz="2400" b="1" dirty="0">
                  <a:solidFill>
                    <a:srgbClr val="00B050"/>
                  </a:solidFill>
                </a:rPr>
                <a:t>, </a:t>
              </a:r>
              <a:r>
                <a:rPr lang="en-US" sz="2400" b="1" dirty="0" err="1">
                  <a:solidFill>
                    <a:srgbClr val="00B050"/>
                  </a:solidFill>
                </a:rPr>
                <a:t>cô</a:t>
              </a:r>
              <a:r>
                <a:rPr lang="en-US" sz="2400" b="1" dirty="0">
                  <a:solidFill>
                    <a:srgbClr val="00B050"/>
                  </a:solidFill>
                </a:rPr>
                <a:t> </a:t>
              </a:r>
              <a:r>
                <a:rPr lang="en-US" sz="2400" b="1" dirty="0" err="1">
                  <a:solidFill>
                    <a:srgbClr val="00B050"/>
                  </a:solidFill>
                </a:rPr>
                <a:t>giáo</a:t>
              </a:r>
              <a:r>
                <a:rPr lang="en-US" sz="2400" b="1" dirty="0">
                  <a:solidFill>
                    <a:srgbClr val="00B050"/>
                  </a:solidFill>
                </a:rPr>
                <a:t>.</a:t>
              </a:r>
              <a:endParaRPr lang="vi-VN" sz="2400" b="1" dirty="0">
                <a:solidFill>
                  <a:srgbClr val="00B050"/>
                </a:solidFill>
              </a:endParaRPr>
            </a:p>
          </p:txBody>
        </p:sp>
      </p:grpSp>
      <p:pic>
        <p:nvPicPr>
          <p:cNvPr id="8" name="Picture 7">
            <a:extLst>
              <a:ext uri="{FF2B5EF4-FFF2-40B4-BE49-F238E27FC236}">
                <a16:creationId xmlns:a16="http://schemas.microsoft.com/office/drawing/2014/main" id="{36AC102D-387F-4AFC-ABD8-D8F8F36135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076" y="885504"/>
            <a:ext cx="3093804" cy="2777138"/>
          </a:xfrm>
          <a:prstGeom prst="rect">
            <a:avLst/>
          </a:prstGeom>
        </p:spPr>
      </p:pic>
      <p:pic>
        <p:nvPicPr>
          <p:cNvPr id="9" name="Picture 8">
            <a:extLst>
              <a:ext uri="{FF2B5EF4-FFF2-40B4-BE49-F238E27FC236}">
                <a16:creationId xmlns:a16="http://schemas.microsoft.com/office/drawing/2014/main" id="{415232BB-5856-4155-96A8-862C195021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33032" y="907694"/>
            <a:ext cx="2956048" cy="2732757"/>
          </a:xfrm>
          <a:prstGeom prst="rect">
            <a:avLst/>
          </a:prstGeom>
        </p:spPr>
      </p:pic>
      <p:pic>
        <p:nvPicPr>
          <p:cNvPr id="10" name="Picture 9">
            <a:extLst>
              <a:ext uri="{FF2B5EF4-FFF2-40B4-BE49-F238E27FC236}">
                <a16:creationId xmlns:a16="http://schemas.microsoft.com/office/drawing/2014/main" id="{59F61861-6E51-5948-B6DE-9FD7A279725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581686" y="965057"/>
            <a:ext cx="3093804" cy="2675394"/>
          </a:xfrm>
          <a:prstGeom prst="rect">
            <a:avLst/>
          </a:prstGeom>
        </p:spPr>
      </p:pic>
      <p:pic>
        <p:nvPicPr>
          <p:cNvPr id="11" name="Picture 10">
            <a:extLst>
              <a:ext uri="{FF2B5EF4-FFF2-40B4-BE49-F238E27FC236}">
                <a16:creationId xmlns:a16="http://schemas.microsoft.com/office/drawing/2014/main" id="{03D9440E-6F8D-EB41-8BEC-0A618D4D8E3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06355" y="3776792"/>
            <a:ext cx="3124525" cy="2869097"/>
          </a:xfrm>
          <a:prstGeom prst="rect">
            <a:avLst/>
          </a:prstGeom>
        </p:spPr>
      </p:pic>
      <p:pic>
        <p:nvPicPr>
          <p:cNvPr id="16" name="Picture 15">
            <a:extLst>
              <a:ext uri="{FF2B5EF4-FFF2-40B4-BE49-F238E27FC236}">
                <a16:creationId xmlns:a16="http://schemas.microsoft.com/office/drawing/2014/main" id="{53DF8F39-1CC5-5F4B-A8E1-AFA43EEF37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33033" y="3799911"/>
            <a:ext cx="3048654" cy="2822858"/>
          </a:xfrm>
          <a:prstGeom prst="rect">
            <a:avLst/>
          </a:prstGeom>
        </p:spPr>
      </p:pic>
      <p:sp>
        <p:nvSpPr>
          <p:cNvPr id="12" name="Thought Bubble: Cloud 2">
            <a:extLst>
              <a:ext uri="{FF2B5EF4-FFF2-40B4-BE49-F238E27FC236}">
                <a16:creationId xmlns:a16="http://schemas.microsoft.com/office/drawing/2014/main" id="{2429684A-4971-DA47-9B0C-A1CA3C7F53B1}"/>
              </a:ext>
            </a:extLst>
          </p:cNvPr>
          <p:cNvSpPr/>
          <p:nvPr/>
        </p:nvSpPr>
        <p:spPr>
          <a:xfrm>
            <a:off x="7044204" y="4279361"/>
            <a:ext cx="5237325" cy="2335885"/>
          </a:xfrm>
          <a:prstGeom prst="cloudCallout">
            <a:avLst>
              <a:gd name="adj1" fmla="val -56426"/>
              <a:gd name="adj2" fmla="val -65153"/>
            </a:avLst>
          </a:prstGeom>
          <a:solidFill>
            <a:srgbClr val="D589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dirty="0" err="1">
                <a:solidFill>
                  <a:prstClr val="white"/>
                </a:solidFill>
                <a:latin typeface="Calibri" panose="020F0502020204030204"/>
              </a:rPr>
              <a:t>Việc</a:t>
            </a:r>
            <a:r>
              <a:rPr lang="en-US" sz="3200" dirty="0">
                <a:solidFill>
                  <a:prstClr val="white"/>
                </a:solidFill>
                <a:latin typeface="Calibri" panose="020F0502020204030204"/>
              </a:rPr>
              <a:t> </a:t>
            </a:r>
            <a:r>
              <a:rPr lang="en-US" sz="3200" dirty="0" err="1">
                <a:solidFill>
                  <a:prstClr val="white"/>
                </a:solidFill>
                <a:latin typeface="Calibri" panose="020F0502020204030204"/>
              </a:rPr>
              <a:t>làm</a:t>
            </a:r>
            <a:r>
              <a:rPr lang="en-US" sz="3200" dirty="0">
                <a:solidFill>
                  <a:prstClr val="white"/>
                </a:solidFill>
                <a:latin typeface="Calibri" panose="020F0502020204030204"/>
              </a:rPr>
              <a:t> </a:t>
            </a:r>
            <a:r>
              <a:rPr lang="en-US" sz="3200" dirty="0" err="1">
                <a:solidFill>
                  <a:prstClr val="white"/>
                </a:solidFill>
                <a:latin typeface="Calibri" panose="020F0502020204030204"/>
              </a:rPr>
              <a:t>của</a:t>
            </a:r>
            <a:r>
              <a:rPr lang="en-US" sz="3200" dirty="0">
                <a:solidFill>
                  <a:prstClr val="white"/>
                </a:solidFill>
                <a:latin typeface="Calibri" panose="020F0502020204030204"/>
              </a:rPr>
              <a:t> </a:t>
            </a:r>
            <a:r>
              <a:rPr lang="en-US" sz="3200" dirty="0" err="1">
                <a:solidFill>
                  <a:prstClr val="white"/>
                </a:solidFill>
                <a:latin typeface="Calibri" panose="020F0502020204030204"/>
              </a:rPr>
              <a:t>các</a:t>
            </a:r>
            <a:r>
              <a:rPr lang="en-US" sz="3200" dirty="0">
                <a:solidFill>
                  <a:prstClr val="white"/>
                </a:solidFill>
                <a:latin typeface="Calibri" panose="020F0502020204030204"/>
              </a:rPr>
              <a:t> </a:t>
            </a:r>
            <a:r>
              <a:rPr lang="en-US" sz="3200" dirty="0" err="1">
                <a:solidFill>
                  <a:prstClr val="white"/>
                </a:solidFill>
                <a:latin typeface="Calibri" panose="020F0502020204030204"/>
              </a:rPr>
              <a:t>bạn</a:t>
            </a:r>
            <a:r>
              <a:rPr lang="en-US" sz="3200" dirty="0">
                <a:solidFill>
                  <a:prstClr val="white"/>
                </a:solidFill>
                <a:latin typeface="Calibri" panose="020F0502020204030204"/>
              </a:rPr>
              <a:t> </a:t>
            </a:r>
            <a:r>
              <a:rPr lang="en-US" sz="3200" dirty="0" err="1">
                <a:solidFill>
                  <a:prstClr val="white"/>
                </a:solidFill>
                <a:latin typeface="Calibri" panose="020F0502020204030204"/>
              </a:rPr>
              <a:t>học</a:t>
            </a:r>
            <a:r>
              <a:rPr lang="en-US" sz="3200" dirty="0">
                <a:solidFill>
                  <a:prstClr val="white"/>
                </a:solidFill>
                <a:latin typeface="Calibri" panose="020F0502020204030204"/>
              </a:rPr>
              <a:t> </a:t>
            </a:r>
            <a:r>
              <a:rPr lang="en-US" sz="3200" dirty="0" err="1">
                <a:solidFill>
                  <a:prstClr val="white"/>
                </a:solidFill>
                <a:latin typeface="Calibri" panose="020F0502020204030204"/>
              </a:rPr>
              <a:t>sinh</a:t>
            </a:r>
            <a:r>
              <a:rPr lang="en-US" sz="3200" dirty="0">
                <a:solidFill>
                  <a:prstClr val="white"/>
                </a:solidFill>
                <a:latin typeface="Calibri" panose="020F0502020204030204"/>
              </a:rPr>
              <a:t> </a:t>
            </a:r>
            <a:r>
              <a:rPr lang="en-US" sz="3200" dirty="0" err="1">
                <a:solidFill>
                  <a:prstClr val="white"/>
                </a:solidFill>
                <a:latin typeface="Calibri" panose="020F0502020204030204"/>
              </a:rPr>
              <a:t>trong</a:t>
            </a:r>
            <a:r>
              <a:rPr lang="en-US" sz="3200" dirty="0">
                <a:solidFill>
                  <a:prstClr val="white"/>
                </a:solidFill>
                <a:latin typeface="Calibri" panose="020F0502020204030204"/>
              </a:rPr>
              <a:t> </a:t>
            </a:r>
            <a:r>
              <a:rPr lang="en-US" sz="3200" dirty="0" err="1">
                <a:solidFill>
                  <a:prstClr val="white"/>
                </a:solidFill>
                <a:latin typeface="Calibri" panose="020F0502020204030204"/>
              </a:rPr>
              <a:t>các</a:t>
            </a:r>
            <a:r>
              <a:rPr lang="en-US" sz="3200" dirty="0">
                <a:solidFill>
                  <a:prstClr val="white"/>
                </a:solidFill>
                <a:latin typeface="Calibri" panose="020F0502020204030204"/>
              </a:rPr>
              <a:t> </a:t>
            </a:r>
            <a:r>
              <a:rPr lang="en-US" sz="3200" dirty="0" err="1">
                <a:solidFill>
                  <a:prstClr val="white"/>
                </a:solidFill>
                <a:latin typeface="Calibri" panose="020F0502020204030204"/>
              </a:rPr>
              <a:t>tranh</a:t>
            </a:r>
            <a:r>
              <a:rPr lang="en-US" sz="3200" dirty="0">
                <a:solidFill>
                  <a:prstClr val="white"/>
                </a:solidFill>
                <a:latin typeface="Calibri" panose="020F0502020204030204"/>
              </a:rPr>
              <a:t> </a:t>
            </a:r>
            <a:r>
              <a:rPr lang="en-US" sz="3200" dirty="0" err="1">
                <a:solidFill>
                  <a:prstClr val="white"/>
                </a:solidFill>
                <a:latin typeface="Calibri" panose="020F0502020204030204"/>
              </a:rPr>
              <a:t>thể</a:t>
            </a:r>
            <a:r>
              <a:rPr lang="en-US" sz="3200" dirty="0">
                <a:solidFill>
                  <a:prstClr val="white"/>
                </a:solidFill>
                <a:latin typeface="Calibri" panose="020F0502020204030204"/>
              </a:rPr>
              <a:t> </a:t>
            </a:r>
            <a:r>
              <a:rPr lang="en-US" sz="3200" dirty="0" err="1">
                <a:solidFill>
                  <a:prstClr val="white"/>
                </a:solidFill>
                <a:latin typeface="Calibri" panose="020F0502020204030204"/>
              </a:rPr>
              <a:t>hiện</a:t>
            </a:r>
            <a:r>
              <a:rPr lang="en-US" sz="3200" dirty="0">
                <a:solidFill>
                  <a:prstClr val="white"/>
                </a:solidFill>
                <a:latin typeface="Calibri" panose="020F0502020204030204"/>
              </a:rPr>
              <a:t> </a:t>
            </a:r>
            <a:r>
              <a:rPr lang="en-US" sz="3200" dirty="0" err="1">
                <a:solidFill>
                  <a:prstClr val="white"/>
                </a:solidFill>
                <a:latin typeface="Calibri" panose="020F0502020204030204"/>
              </a:rPr>
              <a:t>điều</a:t>
            </a:r>
            <a:r>
              <a:rPr lang="en-US" sz="3200" dirty="0">
                <a:solidFill>
                  <a:prstClr val="white"/>
                </a:solidFill>
                <a:latin typeface="Calibri" panose="020F0502020204030204"/>
              </a:rPr>
              <a:t> </a:t>
            </a:r>
            <a:r>
              <a:rPr lang="en-US" sz="3200" dirty="0" err="1">
                <a:solidFill>
                  <a:prstClr val="white"/>
                </a:solidFill>
                <a:latin typeface="Calibri" panose="020F0502020204030204"/>
              </a:rPr>
              <a:t>gì</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ndParaRPr>
          </a:p>
        </p:txBody>
      </p:sp>
      <p:sp>
        <p:nvSpPr>
          <p:cNvPr id="14" name="Cloud 13">
            <a:extLst>
              <a:ext uri="{FF2B5EF4-FFF2-40B4-BE49-F238E27FC236}">
                <a16:creationId xmlns:a16="http://schemas.microsoft.com/office/drawing/2014/main" id="{F984F599-C316-3C4F-BDA7-6C571ABBB95F}"/>
              </a:ext>
            </a:extLst>
          </p:cNvPr>
          <p:cNvSpPr/>
          <p:nvPr/>
        </p:nvSpPr>
        <p:spPr>
          <a:xfrm>
            <a:off x="6581686" y="3939082"/>
            <a:ext cx="5754557" cy="2869097"/>
          </a:xfrm>
          <a:prstGeom prst="cloud">
            <a:avLst/>
          </a:prstGeom>
          <a:solidFill>
            <a:srgbClr val="4A88B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err="1">
                <a:ln>
                  <a:noFill/>
                </a:ln>
                <a:solidFill>
                  <a:prstClr val="white"/>
                </a:solidFill>
                <a:effectLst/>
                <a:uLnTx/>
                <a:uFillTx/>
                <a:latin typeface="Calibri"/>
                <a:ea typeface="+mn-ea"/>
                <a:cs typeface="+mn-cs"/>
              </a:rPr>
              <a:t>Việc</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làm</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của</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các</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bạn</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học</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sinh</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thể</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hiện</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sự</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quan</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tâm</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yêu</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thương</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kính</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trọng</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đối</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với</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các</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thầy</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cô</a:t>
            </a:r>
            <a:r>
              <a:rPr kumimoji="0" lang="en-US" sz="3000" b="0" i="0" u="none" strike="noStrike" kern="1200" cap="none" spc="0" normalizeH="0" baseline="0" noProof="0" dirty="0">
                <a:ln>
                  <a:noFill/>
                </a:ln>
                <a:solidFill>
                  <a:prstClr val="white"/>
                </a:solidFill>
                <a:effectLst/>
                <a:uLnTx/>
                <a:uFillTx/>
                <a:latin typeface="Calibri"/>
                <a:ea typeface="+mn-ea"/>
                <a:cs typeface="+mn-cs"/>
              </a:rPr>
              <a:t> </a:t>
            </a:r>
            <a:r>
              <a:rPr kumimoji="0" lang="en-US" sz="3000" b="0" i="0" u="none" strike="noStrike" kern="1200" cap="none" spc="0" normalizeH="0" baseline="0" noProof="0" dirty="0" err="1">
                <a:ln>
                  <a:noFill/>
                </a:ln>
                <a:solidFill>
                  <a:prstClr val="white"/>
                </a:solidFill>
                <a:effectLst/>
                <a:uLnTx/>
                <a:uFillTx/>
                <a:latin typeface="Calibri"/>
                <a:ea typeface="+mn-ea"/>
                <a:cs typeface="+mn-cs"/>
              </a:rPr>
              <a:t>giáo</a:t>
            </a:r>
            <a:r>
              <a:rPr kumimoji="0" lang="en-US" sz="3000" b="0" i="0" u="none" strike="noStrike" kern="1200" cap="none" spc="0" normalizeH="0" baseline="0" noProof="0" dirty="0">
                <a:ln>
                  <a:noFill/>
                </a:ln>
                <a:solidFill>
                  <a:prstClr val="white"/>
                </a:solidFill>
                <a:effectLst/>
                <a:uLnTx/>
                <a:uFillTx/>
                <a:latin typeface="Calibri"/>
                <a:ea typeface="+mn-ea"/>
                <a:cs typeface="+mn-cs"/>
              </a:rPr>
              <a:t>.</a:t>
            </a:r>
          </a:p>
        </p:txBody>
      </p:sp>
    </p:spTree>
    <p:extLst>
      <p:ext uri="{BB962C8B-B14F-4D97-AF65-F5344CB8AC3E}">
        <p14:creationId xmlns:p14="http://schemas.microsoft.com/office/powerpoint/2010/main" val="385280723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xit" presetSubtype="32" fill="hold" grpId="1" nodeType="clickEffect">
                                  <p:stCondLst>
                                    <p:cond delay="0"/>
                                  </p:stCondLst>
                                  <p:childTnLst>
                                    <p:anim calcmode="lin" valueType="num">
                                      <p:cBhvr>
                                        <p:cTn id="10" dur="500"/>
                                        <p:tgtEl>
                                          <p:spTgt spid="12"/>
                                        </p:tgtEl>
                                        <p:attrNameLst>
                                          <p:attrName>ppt_w</p:attrName>
                                        </p:attrNameLst>
                                      </p:cBhvr>
                                      <p:tavLst>
                                        <p:tav tm="0">
                                          <p:val>
                                            <p:strVal val="ppt_w"/>
                                          </p:val>
                                        </p:tav>
                                        <p:tav tm="100000">
                                          <p:val>
                                            <p:fltVal val="0"/>
                                          </p:val>
                                        </p:tav>
                                      </p:tavLst>
                                    </p:anim>
                                    <p:anim calcmode="lin" valueType="num">
                                      <p:cBhvr>
                                        <p:cTn id="11" dur="500"/>
                                        <p:tgtEl>
                                          <p:spTgt spid="12"/>
                                        </p:tgtEl>
                                        <p:attrNameLst>
                                          <p:attrName>ppt_h</p:attrName>
                                        </p:attrNameLst>
                                      </p:cBhvr>
                                      <p:tavLst>
                                        <p:tav tm="0">
                                          <p:val>
                                            <p:strVal val="ppt_h"/>
                                          </p:val>
                                        </p:tav>
                                        <p:tav tm="100000">
                                          <p:val>
                                            <p:fltVal val="0"/>
                                          </p:val>
                                        </p:tav>
                                      </p:tavLst>
                                    </p:anim>
                                    <p:animEffect transition="out" filter="fade">
                                      <p:cBhvr>
                                        <p:cTn id="12" dur="500"/>
                                        <p:tgtEl>
                                          <p:spTgt spid="12"/>
                                        </p:tgtEl>
                                      </p:cBhvr>
                                    </p:animEffect>
                                    <p:set>
                                      <p:cBhvr>
                                        <p:cTn id="13" dur="1" fill="hold">
                                          <p:stCondLst>
                                            <p:cond delay="499"/>
                                          </p:stCondLst>
                                        </p:cTn>
                                        <p:tgtEl>
                                          <p:spTgt spid="12"/>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randombar(horizontal)">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2" grpId="1" animBg="1"/>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包含 电子产品&#10;&#10;描述已自动生成">
            <a:extLst>
              <a:ext uri="{FF2B5EF4-FFF2-40B4-BE49-F238E27FC236}">
                <a16:creationId xmlns:a16="http://schemas.microsoft.com/office/drawing/2014/main" id="{38C9316E-28E3-4172-BFB8-F86F00E4FEF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37160"/>
            <a:ext cx="7507532" cy="6858000"/>
          </a:xfrm>
          <a:prstGeom prst="rect">
            <a:avLst/>
          </a:prstGeom>
        </p:spPr>
      </p:pic>
      <p:sp>
        <p:nvSpPr>
          <p:cNvPr id="6" name="文本框 5">
            <a:extLst>
              <a:ext uri="{FF2B5EF4-FFF2-40B4-BE49-F238E27FC236}">
                <a16:creationId xmlns:a16="http://schemas.microsoft.com/office/drawing/2014/main" id="{AB1C8C4B-C06B-41F6-BAC3-DF4601B3400B}"/>
              </a:ext>
            </a:extLst>
          </p:cNvPr>
          <p:cNvSpPr txBox="1"/>
          <p:nvPr/>
        </p:nvSpPr>
        <p:spPr>
          <a:xfrm>
            <a:off x="964846" y="2006382"/>
            <a:ext cx="5577840" cy="2123658"/>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Em</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cần</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làm</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gì</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để</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thể</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hiện</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sự</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kính</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trọng</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thầy</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giáo</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cô</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 </a:t>
            </a:r>
            <a:r>
              <a:rPr kumimoji="0" lang="en-US" altLang="zh-CN" sz="4400" b="1" i="0" u="none" strike="noStrike" kern="1200" cap="none" spc="0" normalizeH="0" baseline="0" noProof="0" dirty="0" err="1">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giáo</a:t>
            </a:r>
            <a:r>
              <a:rPr kumimoji="0" lang="en-US" altLang="zh-CN"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rPr>
              <a:t>?</a:t>
            </a:r>
            <a:endParaRPr kumimoji="0" lang="zh-CN" altLang="en-US" sz="4400" b="1" i="0" u="none" strike="noStrike" kern="1200" cap="none" spc="0" normalizeH="0" baseline="0" noProof="0" dirty="0">
              <a:ln>
                <a:noFill/>
              </a:ln>
              <a:solidFill>
                <a:prstClr val="white"/>
              </a:solidFill>
              <a:effectLst/>
              <a:uLnTx/>
              <a:uFillTx/>
              <a:latin typeface="Times New Roman" panose="02020603050405020304" pitchFamily="18" charset="0"/>
              <a:ea typeface="字魂7号-温暖童稚体" panose="00000500000000000000" pitchFamily="2" charset="-122"/>
              <a:cs typeface="Times New Roman" panose="02020603050405020304" pitchFamily="18" charset="0"/>
            </a:endParaRPr>
          </a:p>
        </p:txBody>
      </p:sp>
      <p:pic>
        <p:nvPicPr>
          <p:cNvPr id="3" name="图片 2">
            <a:extLst>
              <a:ext uri="{FF2B5EF4-FFF2-40B4-BE49-F238E27FC236}">
                <a16:creationId xmlns:a16="http://schemas.microsoft.com/office/drawing/2014/main" id="{5DE50358-EF6E-43D4-913A-02E1DAEBF43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4223" t="3674" r="12227" b="16771"/>
          <a:stretch/>
        </p:blipFill>
        <p:spPr>
          <a:xfrm>
            <a:off x="5049535" y="1402080"/>
            <a:ext cx="7142466" cy="5455920"/>
          </a:xfrm>
          <a:prstGeom prst="rect">
            <a:avLst/>
          </a:prstGeom>
        </p:spPr>
      </p:pic>
    </p:spTree>
    <p:extLst>
      <p:ext uri="{BB962C8B-B14F-4D97-AF65-F5344CB8AC3E}">
        <p14:creationId xmlns:p14="http://schemas.microsoft.com/office/powerpoint/2010/main" val="353928681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left)">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图片包含 电子产品&#10;&#10;描述已自动生成">
            <a:extLst>
              <a:ext uri="{FF2B5EF4-FFF2-40B4-BE49-F238E27FC236}">
                <a16:creationId xmlns:a16="http://schemas.microsoft.com/office/drawing/2014/main" id="{E6399BFA-C98A-4D94-9354-1AC665F6196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423" b="10931"/>
          <a:stretch/>
        </p:blipFill>
        <p:spPr>
          <a:xfrm>
            <a:off x="612494" y="0"/>
            <a:ext cx="10967012" cy="6858000"/>
          </a:xfrm>
          <a:prstGeom prst="rect">
            <a:avLst/>
          </a:prstGeom>
        </p:spPr>
      </p:pic>
      <p:sp>
        <p:nvSpPr>
          <p:cNvPr id="12" name="文本框 11">
            <a:extLst>
              <a:ext uri="{FF2B5EF4-FFF2-40B4-BE49-F238E27FC236}">
                <a16:creationId xmlns:a16="http://schemas.microsoft.com/office/drawing/2014/main" id="{C169B737-EC30-47B3-AC31-F13656B96046}"/>
              </a:ext>
            </a:extLst>
          </p:cNvPr>
          <p:cNvSpPr txBox="1"/>
          <p:nvPr/>
        </p:nvSpPr>
        <p:spPr>
          <a:xfrm>
            <a:off x="5110481" y="1429417"/>
            <a:ext cx="5693644"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Chào</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hỏi</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thầy</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cô</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giáo</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endParaRPr kumimoji="0" lang="zh-CN" altLang="en-US"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endParaRPr>
          </a:p>
        </p:txBody>
      </p:sp>
      <p:sp>
        <p:nvSpPr>
          <p:cNvPr id="15" name="文本框 14">
            <a:extLst>
              <a:ext uri="{FF2B5EF4-FFF2-40B4-BE49-F238E27FC236}">
                <a16:creationId xmlns:a16="http://schemas.microsoft.com/office/drawing/2014/main" id="{865CD641-FFF2-46F5-8C69-856C90090F0A}"/>
              </a:ext>
            </a:extLst>
          </p:cNvPr>
          <p:cNvSpPr txBox="1"/>
          <p:nvPr/>
        </p:nvSpPr>
        <p:spPr>
          <a:xfrm>
            <a:off x="5110481" y="2082570"/>
            <a:ext cx="4439568"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Chú</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ý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nghe</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giảng</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endParaRPr kumimoji="0" lang="zh-CN" altLang="en-US"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endParaRPr>
          </a:p>
        </p:txBody>
      </p:sp>
      <p:sp>
        <p:nvSpPr>
          <p:cNvPr id="18" name="文本框 17">
            <a:extLst>
              <a:ext uri="{FF2B5EF4-FFF2-40B4-BE49-F238E27FC236}">
                <a16:creationId xmlns:a16="http://schemas.microsoft.com/office/drawing/2014/main" id="{757209D7-120C-482B-B281-E24B1EE0C432}"/>
              </a:ext>
            </a:extLst>
          </p:cNvPr>
          <p:cNvSpPr txBox="1"/>
          <p:nvPr/>
        </p:nvSpPr>
        <p:spPr>
          <a:xfrm>
            <a:off x="5110481" y="2866443"/>
            <a:ext cx="4929784"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Học</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hành</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chăm</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chỉ</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a:t>
            </a:r>
            <a:endParaRPr kumimoji="0" lang="zh-CN" altLang="en-US"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endParaRPr>
          </a:p>
        </p:txBody>
      </p:sp>
      <p:sp>
        <p:nvSpPr>
          <p:cNvPr id="21" name="文本框 20">
            <a:extLst>
              <a:ext uri="{FF2B5EF4-FFF2-40B4-BE49-F238E27FC236}">
                <a16:creationId xmlns:a16="http://schemas.microsoft.com/office/drawing/2014/main" id="{8706B97B-8FA8-4B04-83C8-B7623A6891AD}"/>
              </a:ext>
            </a:extLst>
          </p:cNvPr>
          <p:cNvSpPr txBox="1"/>
          <p:nvPr/>
        </p:nvSpPr>
        <p:spPr>
          <a:xfrm>
            <a:off x="5021515" y="3519596"/>
            <a:ext cx="569364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Quan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tâm</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thăm</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hỏi</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giúp</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đỡ</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thầy</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cô</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err="1">
                <a:ln>
                  <a:noFill/>
                </a:ln>
                <a:solidFill>
                  <a:prstClr val="white"/>
                </a:solidFill>
                <a:effectLst/>
                <a:uLnTx/>
                <a:uFillTx/>
                <a:latin typeface="Calibri"/>
                <a:ea typeface="字魂7号-温暖童稚体" panose="00000500000000000000" pitchFamily="2" charset="-122"/>
                <a:cs typeface="+mn-cs"/>
              </a:rPr>
              <a:t>giáo</a:t>
            </a: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 </a:t>
            </a:r>
            <a:endParaRPr kumimoji="0" lang="zh-CN" altLang="en-US"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endParaRPr>
          </a:p>
        </p:txBody>
      </p:sp>
      <p:sp>
        <p:nvSpPr>
          <p:cNvPr id="22" name="文本框 20">
            <a:extLst>
              <a:ext uri="{FF2B5EF4-FFF2-40B4-BE49-F238E27FC236}">
                <a16:creationId xmlns:a16="http://schemas.microsoft.com/office/drawing/2014/main" id="{20A14D59-BDFD-4169-9477-C644902D5145}"/>
              </a:ext>
            </a:extLst>
          </p:cNvPr>
          <p:cNvSpPr txBox="1"/>
          <p:nvPr/>
        </p:nvSpPr>
        <p:spPr>
          <a:xfrm>
            <a:off x="5021515" y="4717142"/>
            <a:ext cx="5107716"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rPr>
              <a:t>Lễ phép với thầy, cô giáo.</a:t>
            </a:r>
            <a:endParaRPr kumimoji="0" lang="zh-CN" altLang="en-US" sz="3600" b="0" i="0" u="none" strike="noStrike" kern="1200" cap="none" spc="0" normalizeH="0" baseline="0" noProof="0">
              <a:ln>
                <a:noFill/>
              </a:ln>
              <a:solidFill>
                <a:prstClr val="white"/>
              </a:solidFill>
              <a:effectLst/>
              <a:uLnTx/>
              <a:uFillTx/>
              <a:latin typeface="Calibri"/>
              <a:ea typeface="字魂7号-温暖童稚体" panose="00000500000000000000" pitchFamily="2" charset="-122"/>
              <a:cs typeface="+mn-cs"/>
            </a:endParaRPr>
          </a:p>
        </p:txBody>
      </p:sp>
      <p:sp>
        <p:nvSpPr>
          <p:cNvPr id="3" name="TextBox 2">
            <a:extLst>
              <a:ext uri="{FF2B5EF4-FFF2-40B4-BE49-F238E27FC236}">
                <a16:creationId xmlns:a16="http://schemas.microsoft.com/office/drawing/2014/main" id="{B840BBE4-ACF4-4F9A-AC18-86E677E27B1C}"/>
              </a:ext>
            </a:extLst>
          </p:cNvPr>
          <p:cNvSpPr txBox="1"/>
          <p:nvPr/>
        </p:nvSpPr>
        <p:spPr>
          <a:xfrm>
            <a:off x="1544459" y="241990"/>
            <a:ext cx="965362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rPr>
              <a:t>Những việc </a:t>
            </a:r>
            <a:r>
              <a:rPr kumimoji="0" lang="vi-VN" sz="2400" b="1" i="0" u="sng" strike="noStrike" kern="1200" cap="none" spc="0" normalizeH="0" baseline="0" noProof="0" dirty="0">
                <a:ln>
                  <a:noFill/>
                </a:ln>
                <a:solidFill>
                  <a:srgbClr val="FF0000"/>
                </a:solidFill>
                <a:effectLst/>
                <a:uLnTx/>
                <a:uFillTx/>
                <a:latin typeface="Calibri" panose="020F0502020204030204" pitchFamily="34" charset="0"/>
                <a:ea typeface="+mn-ea"/>
                <a:cs typeface="Calibri" panose="020F0502020204030204" pitchFamily="34" charset="0"/>
              </a:rPr>
              <a:t>cần làm </a:t>
            </a:r>
            <a:r>
              <a:rPr kumimoji="0" lang="vi-VN" sz="2400" b="1"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rPr>
              <a:t>để thể hiện sự kính trọng, biết ơn thầy giáo, cô giáo</a:t>
            </a:r>
            <a:endParaRPr kumimoji="0" lang="en-US" sz="2400" b="1"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endParaRPr>
          </a:p>
        </p:txBody>
      </p:sp>
      <p:pic>
        <p:nvPicPr>
          <p:cNvPr id="6" name="Picture 5">
            <a:extLst>
              <a:ext uri="{FF2B5EF4-FFF2-40B4-BE49-F238E27FC236}">
                <a16:creationId xmlns:a16="http://schemas.microsoft.com/office/drawing/2014/main" id="{BB95BE03-F607-E947-AFE6-86C83E4C60CF}"/>
              </a:ext>
            </a:extLst>
          </p:cNvPr>
          <p:cNvPicPr>
            <a:picLocks noChangeAspect="1"/>
          </p:cNvPicPr>
          <p:nvPr/>
        </p:nvPicPr>
        <p:blipFill rotWithShape="1">
          <a:blip r:embed="rId3">
            <a:extLst>
              <a:ext uri="{28A0092B-C50C-407E-A947-70E740481C1C}">
                <a14:useLocalDpi xmlns:a14="http://schemas.microsoft.com/office/drawing/2010/main" val="0"/>
              </a:ext>
            </a:extLst>
          </a:blip>
          <a:srcRect l="3778" t="4448" r="6464" b="7255"/>
          <a:stretch/>
        </p:blipFill>
        <p:spPr>
          <a:xfrm>
            <a:off x="1887415" y="1172308"/>
            <a:ext cx="3134100" cy="3997569"/>
          </a:xfrm>
          <a:prstGeom prst="rect">
            <a:avLst/>
          </a:prstGeom>
        </p:spPr>
      </p:pic>
    </p:spTree>
    <p:extLst>
      <p:ext uri="{BB962C8B-B14F-4D97-AF65-F5344CB8AC3E}">
        <p14:creationId xmlns:p14="http://schemas.microsoft.com/office/powerpoint/2010/main" val="166120370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left)">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left)">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left)">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wipe(left)">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5" grpId="0"/>
      <p:bldP spid="18" grpId="0"/>
      <p:bldP spid="21" grpId="0"/>
      <p:bldP spid="2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图片包含 电子产品&#10;&#10;描述已自动生成">
            <a:extLst>
              <a:ext uri="{FF2B5EF4-FFF2-40B4-BE49-F238E27FC236}">
                <a16:creationId xmlns:a16="http://schemas.microsoft.com/office/drawing/2014/main" id="{E6399BFA-C98A-4D94-9354-1AC665F6196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8423" b="10931"/>
          <a:stretch/>
        </p:blipFill>
        <p:spPr>
          <a:xfrm>
            <a:off x="612494" y="0"/>
            <a:ext cx="10967012" cy="6858000"/>
          </a:xfrm>
          <a:prstGeom prst="rect">
            <a:avLst/>
          </a:prstGeom>
        </p:spPr>
      </p:pic>
      <p:sp>
        <p:nvSpPr>
          <p:cNvPr id="12" name="文本框 11">
            <a:extLst>
              <a:ext uri="{FF2B5EF4-FFF2-40B4-BE49-F238E27FC236}">
                <a16:creationId xmlns:a16="http://schemas.microsoft.com/office/drawing/2014/main" id="{C169B737-EC30-47B3-AC31-F13656B96046}"/>
              </a:ext>
            </a:extLst>
          </p:cNvPr>
          <p:cNvSpPr txBox="1"/>
          <p:nvPr/>
        </p:nvSpPr>
        <p:spPr>
          <a:xfrm>
            <a:off x="1981200" y="1429417"/>
            <a:ext cx="8973845"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Khi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gặp</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thầy</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cô</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không</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chào</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hỏi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nói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trống</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không</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cãi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lời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thầy</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cô</a:t>
            </a:r>
            <a:endParaRPr kumimoji="0" lang="zh-CN" altLang="en-US"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endParaRPr>
          </a:p>
        </p:txBody>
      </p:sp>
      <p:sp>
        <p:nvSpPr>
          <p:cNvPr id="18" name="文本框 17">
            <a:extLst>
              <a:ext uri="{FF2B5EF4-FFF2-40B4-BE49-F238E27FC236}">
                <a16:creationId xmlns:a16="http://schemas.microsoft.com/office/drawing/2014/main" id="{757209D7-120C-482B-B281-E24B1EE0C432}"/>
              </a:ext>
            </a:extLst>
          </p:cNvPr>
          <p:cNvSpPr txBox="1"/>
          <p:nvPr/>
        </p:nvSpPr>
        <p:spPr>
          <a:xfrm>
            <a:off x="2086708" y="2761815"/>
            <a:ext cx="7097187"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Nói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chuyện</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trong</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giờ</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học</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endParaRPr kumimoji="0" lang="zh-CN" altLang="en-US"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endParaRPr>
          </a:p>
        </p:txBody>
      </p:sp>
      <p:sp>
        <p:nvSpPr>
          <p:cNvPr id="21" name="文本框 20">
            <a:extLst>
              <a:ext uri="{FF2B5EF4-FFF2-40B4-BE49-F238E27FC236}">
                <a16:creationId xmlns:a16="http://schemas.microsoft.com/office/drawing/2014/main" id="{8706B97B-8FA8-4B04-83C8-B7623A6891AD}"/>
              </a:ext>
            </a:extLst>
          </p:cNvPr>
          <p:cNvSpPr txBox="1"/>
          <p:nvPr/>
        </p:nvSpPr>
        <p:spPr>
          <a:xfrm>
            <a:off x="2086708" y="3540215"/>
            <a:ext cx="7772081"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Không</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học</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bài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làm</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bài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tập</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endParaRPr kumimoji="0" lang="zh-CN" altLang="en-US"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endParaRPr>
          </a:p>
        </p:txBody>
      </p:sp>
      <p:sp>
        <p:nvSpPr>
          <p:cNvPr id="22" name="文本框 20">
            <a:extLst>
              <a:ext uri="{FF2B5EF4-FFF2-40B4-BE49-F238E27FC236}">
                <a16:creationId xmlns:a16="http://schemas.microsoft.com/office/drawing/2014/main" id="{20A14D59-BDFD-4169-9477-C644902D5145}"/>
              </a:ext>
            </a:extLst>
          </p:cNvPr>
          <p:cNvSpPr txBox="1"/>
          <p:nvPr/>
        </p:nvSpPr>
        <p:spPr>
          <a:xfrm>
            <a:off x="2086708" y="4374922"/>
            <a:ext cx="5107716"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Không</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vâng</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lời</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thầy</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 </a:t>
            </a:r>
            <a:r>
              <a:rPr kumimoji="0" lang="en-US" altLang="zh-CN" sz="3600" b="0" i="0" u="none" strike="noStrike" kern="1200" cap="none" spc="0" normalizeH="0" baseline="0" noProof="0" dirty="0" err="1">
                <a:ln>
                  <a:noFill/>
                </a:ln>
                <a:solidFill>
                  <a:prstClr val="white"/>
                </a:solidFill>
                <a:effectLst/>
                <a:uLnTx/>
                <a:uFillTx/>
                <a:latin typeface="Calibri"/>
                <a:ea typeface="字魂7号-温暖童稚体" panose="00000500000000000000" pitchFamily="2" charset="-122"/>
                <a:cs typeface="+mn-cs"/>
              </a:rPr>
              <a:t>cô</a:t>
            </a:r>
            <a:r>
              <a:rPr kumimoji="0" lang="en-US" altLang="zh-CN"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rPr>
              <a:t>.</a:t>
            </a:r>
            <a:endParaRPr kumimoji="0" lang="zh-CN" altLang="en-US" sz="3600" b="0" i="0" u="none" strike="noStrike" kern="1200" cap="none" spc="0" normalizeH="0" baseline="0" noProof="0" dirty="0">
              <a:ln>
                <a:noFill/>
              </a:ln>
              <a:solidFill>
                <a:prstClr val="white"/>
              </a:solidFill>
              <a:effectLst/>
              <a:uLnTx/>
              <a:uFillTx/>
              <a:latin typeface="Calibri"/>
              <a:ea typeface="字魂7号-温暖童稚体" panose="00000500000000000000" pitchFamily="2" charset="-122"/>
              <a:cs typeface="+mn-cs"/>
            </a:endParaRPr>
          </a:p>
        </p:txBody>
      </p:sp>
      <p:sp>
        <p:nvSpPr>
          <p:cNvPr id="3" name="TextBox 2">
            <a:extLst>
              <a:ext uri="{FF2B5EF4-FFF2-40B4-BE49-F238E27FC236}">
                <a16:creationId xmlns:a16="http://schemas.microsoft.com/office/drawing/2014/main" id="{B840BBE4-ACF4-4F9A-AC18-86E677E27B1C}"/>
              </a:ext>
            </a:extLst>
          </p:cNvPr>
          <p:cNvSpPr txBox="1"/>
          <p:nvPr/>
        </p:nvSpPr>
        <p:spPr>
          <a:xfrm>
            <a:off x="1296074" y="253043"/>
            <a:ext cx="965897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400" b="1"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rPr>
              <a:t>Những việc làm </a:t>
            </a:r>
            <a:r>
              <a:rPr kumimoji="0" lang="vi-VN" sz="2400" b="1" i="0" u="sng" strike="noStrike" kern="1200" cap="none" spc="0" normalizeH="0" baseline="0" noProof="0" dirty="0">
                <a:ln>
                  <a:noFill/>
                </a:ln>
                <a:solidFill>
                  <a:srgbClr val="FF0000"/>
                </a:solidFill>
                <a:effectLst/>
                <a:uLnTx/>
                <a:uFillTx/>
                <a:latin typeface="Calibri" panose="020F0502020204030204" pitchFamily="34" charset="0"/>
                <a:ea typeface="+mn-ea"/>
                <a:cs typeface="Calibri" panose="020F0502020204030204" pitchFamily="34" charset="0"/>
              </a:rPr>
              <a:t>không thể hiện </a:t>
            </a:r>
            <a:r>
              <a:rPr kumimoji="0" lang="vi-VN" sz="2400" b="1"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rPr>
              <a:t>sự kính trọng, biết ơn thầy giáo, cô giáo</a:t>
            </a:r>
            <a:endParaRPr kumimoji="0" lang="en-US" sz="2400" b="1"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183350616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wipe(left)">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wipe(left)">
                                      <p:cBhvr>
                                        <p:cTn id="2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8" grpId="0"/>
      <p:bldP spid="21" grpId="0"/>
      <p:bldP spid="2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ADBAA1-0949-4E8F-B5EE-A111040F9A81}"/>
              </a:ext>
            </a:extLst>
          </p:cNvPr>
          <p:cNvSpPr txBox="1"/>
          <p:nvPr/>
        </p:nvSpPr>
        <p:spPr>
          <a:xfrm>
            <a:off x="4467225" y="819150"/>
            <a:ext cx="4695825"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600" b="0" i="0" u="none" strike="noStrike" kern="1200" cap="none" spc="0" normalizeH="0" baseline="0" noProof="0" err="1">
                <a:ln>
                  <a:noFill/>
                </a:ln>
                <a:solidFill>
                  <a:srgbClr val="FF0000"/>
                </a:solidFill>
                <a:effectLst/>
                <a:uLnTx/>
                <a:uFillTx/>
                <a:latin typeface="Broadway" panose="04040905080B02020502" pitchFamily="82" charset="0"/>
                <a:ea typeface="+mn-ea"/>
                <a:cs typeface="+mn-cs"/>
              </a:rPr>
              <a:t>Tiết</a:t>
            </a:r>
            <a:r>
              <a:rPr kumimoji="0" lang="en-US" sz="9600" b="0" i="0" u="none" strike="noStrike" kern="1200" cap="none" spc="0" normalizeH="0" baseline="0" noProof="0">
                <a:ln>
                  <a:noFill/>
                </a:ln>
                <a:solidFill>
                  <a:srgbClr val="FF0000"/>
                </a:solidFill>
                <a:effectLst/>
                <a:uLnTx/>
                <a:uFillTx/>
                <a:latin typeface="Broadway" panose="04040905080B02020502" pitchFamily="82" charset="0"/>
                <a:ea typeface="+mn-ea"/>
                <a:cs typeface="+mn-cs"/>
              </a:rPr>
              <a:t> 2</a:t>
            </a:r>
          </a:p>
        </p:txBody>
      </p:sp>
      <p:sp>
        <p:nvSpPr>
          <p:cNvPr id="2" name="Rectangle 1">
            <a:extLst>
              <a:ext uri="{FF2B5EF4-FFF2-40B4-BE49-F238E27FC236}">
                <a16:creationId xmlns:a16="http://schemas.microsoft.com/office/drawing/2014/main" id="{21C012A0-EAD3-4884-AB93-57E324450837}"/>
              </a:ext>
            </a:extLst>
          </p:cNvPr>
          <p:cNvSpPr/>
          <p:nvPr/>
        </p:nvSpPr>
        <p:spPr>
          <a:xfrm>
            <a:off x="10522226" y="503583"/>
            <a:ext cx="1669774" cy="96740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vi-VN"/>
          </a:p>
        </p:txBody>
      </p:sp>
    </p:spTree>
    <p:extLst>
      <p:ext uri="{BB962C8B-B14F-4D97-AF65-F5344CB8AC3E}">
        <p14:creationId xmlns:p14="http://schemas.microsoft.com/office/powerpoint/2010/main" val="28762860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grpSp>
        <p:nvGrpSpPr>
          <p:cNvPr id="2" name="Group 1"/>
          <p:cNvGrpSpPr/>
          <p:nvPr/>
        </p:nvGrpSpPr>
        <p:grpSpPr>
          <a:xfrm>
            <a:off x="126609" y="307822"/>
            <a:ext cx="12065391" cy="523220"/>
            <a:chOff x="569825" y="2199885"/>
            <a:chExt cx="8285189" cy="769454"/>
          </a:xfrm>
        </p:grpSpPr>
        <p:sp>
          <p:nvSpPr>
            <p:cNvPr id="3" name="Oval 2">
              <a:extLst>
                <a:ext uri="{FF2B5EF4-FFF2-40B4-BE49-F238E27FC236}">
                  <a16:creationId xmlns:a16="http://schemas.microsoft.com/office/drawing/2014/main" id="{FF42F663-F3A2-4AB3-B9A5-6F4D44B3BC5B}"/>
                </a:ext>
              </a:extLst>
            </p:cNvPr>
            <p:cNvSpPr/>
            <p:nvPr/>
          </p:nvSpPr>
          <p:spPr>
            <a:xfrm>
              <a:off x="569825" y="2213113"/>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1</a:t>
              </a:r>
              <a:endParaRPr lang="vi-VN" sz="320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769454"/>
            </a:xfrm>
            <a:prstGeom prst="rect">
              <a:avLst/>
            </a:prstGeom>
            <a:noFill/>
          </p:spPr>
          <p:txBody>
            <a:bodyPr wrap="square" rtlCol="0">
              <a:spAutoFit/>
            </a:bodyPr>
            <a:lstStyle/>
            <a:p>
              <a:r>
                <a:rPr lang="en-US" sz="2800" b="1" dirty="0" err="1">
                  <a:solidFill>
                    <a:schemeClr val="bg2"/>
                  </a:solidFill>
                </a:rPr>
                <a:t>Em</a:t>
              </a:r>
              <a:r>
                <a:rPr lang="en-US" sz="2800" b="1" dirty="0">
                  <a:solidFill>
                    <a:schemeClr val="bg2"/>
                  </a:solidFill>
                </a:rPr>
                <a:t> </a:t>
              </a:r>
              <a:r>
                <a:rPr lang="en-US" sz="2800" b="1" dirty="0" err="1">
                  <a:solidFill>
                    <a:srgbClr val="00B050"/>
                  </a:solidFill>
                </a:rPr>
                <a:t>đồng</a:t>
              </a:r>
              <a:r>
                <a:rPr lang="en-US" sz="2800" b="1" dirty="0">
                  <a:solidFill>
                    <a:srgbClr val="00B050"/>
                  </a:solidFill>
                </a:rPr>
                <a:t> </a:t>
              </a:r>
              <a:r>
                <a:rPr lang="en-US" sz="2800" b="1" dirty="0" err="1">
                  <a:solidFill>
                    <a:srgbClr val="00B050"/>
                  </a:solidFill>
                </a:rPr>
                <a:t>tình</a:t>
              </a:r>
              <a:r>
                <a:rPr lang="en-US" sz="2800" b="1" dirty="0">
                  <a:solidFill>
                    <a:srgbClr val="00B050"/>
                  </a:solidFill>
                </a:rPr>
                <a:t> </a:t>
              </a:r>
              <a:r>
                <a:rPr lang="en-US" sz="2800" b="1" dirty="0" err="1">
                  <a:solidFill>
                    <a:schemeClr val="bg2"/>
                  </a:solidFill>
                </a:rPr>
                <a:t>hoặc</a:t>
              </a:r>
              <a:r>
                <a:rPr lang="en-US" sz="2800" b="1" dirty="0">
                  <a:solidFill>
                    <a:srgbClr val="00B050"/>
                  </a:solidFill>
                </a:rPr>
                <a:t> </a:t>
              </a:r>
              <a:r>
                <a:rPr lang="en-US" sz="2800" b="1" dirty="0" err="1">
                  <a:solidFill>
                    <a:srgbClr val="FF0000"/>
                  </a:solidFill>
                </a:rPr>
                <a:t>không</a:t>
              </a:r>
              <a:r>
                <a:rPr lang="en-US" sz="2800" b="1" dirty="0">
                  <a:solidFill>
                    <a:srgbClr val="FF0000"/>
                  </a:solidFill>
                </a:rPr>
                <a:t> </a:t>
              </a:r>
              <a:r>
                <a:rPr lang="en-US" sz="2800" b="1" dirty="0" err="1">
                  <a:solidFill>
                    <a:srgbClr val="FF0000"/>
                  </a:solidFill>
                </a:rPr>
                <a:t>đồng</a:t>
              </a:r>
              <a:r>
                <a:rPr lang="en-US" sz="2800" b="1" dirty="0">
                  <a:solidFill>
                    <a:srgbClr val="FF0000"/>
                  </a:solidFill>
                </a:rPr>
                <a:t> </a:t>
              </a:r>
              <a:r>
                <a:rPr lang="en-US" sz="2800" b="1" dirty="0" err="1">
                  <a:solidFill>
                    <a:srgbClr val="FF0000"/>
                  </a:solidFill>
                </a:rPr>
                <a:t>tình</a:t>
              </a:r>
              <a:r>
                <a:rPr lang="en-US" sz="2800" b="1" dirty="0">
                  <a:solidFill>
                    <a:srgbClr val="FF0000"/>
                  </a:solidFill>
                </a:rPr>
                <a:t> </a:t>
              </a:r>
              <a:r>
                <a:rPr lang="en-US" sz="2800" b="1" dirty="0" err="1">
                  <a:solidFill>
                    <a:schemeClr val="bg2"/>
                  </a:solidFill>
                </a:rPr>
                <a:t>với</a:t>
              </a:r>
              <a:r>
                <a:rPr lang="en-US" sz="2800" b="1" dirty="0">
                  <a:solidFill>
                    <a:schemeClr val="bg2"/>
                  </a:solidFill>
                </a:rPr>
                <a:t> </a:t>
              </a:r>
              <a:r>
                <a:rPr lang="en-US" sz="2800" b="1" dirty="0" err="1">
                  <a:solidFill>
                    <a:schemeClr val="bg2"/>
                  </a:solidFill>
                </a:rPr>
                <a:t>việc</a:t>
              </a:r>
              <a:r>
                <a:rPr lang="en-US" sz="2800" b="1" dirty="0">
                  <a:solidFill>
                    <a:schemeClr val="bg2"/>
                  </a:solidFill>
                </a:rPr>
                <a:t> </a:t>
              </a:r>
              <a:r>
                <a:rPr lang="en-US" sz="2800" b="1" dirty="0" err="1">
                  <a:solidFill>
                    <a:schemeClr val="bg2"/>
                  </a:solidFill>
                </a:rPr>
                <a:t>làm</a:t>
              </a:r>
              <a:r>
                <a:rPr lang="en-US" sz="2800" b="1" dirty="0">
                  <a:solidFill>
                    <a:schemeClr val="bg2"/>
                  </a:solidFill>
                </a:rPr>
                <a:t> </a:t>
              </a:r>
              <a:r>
                <a:rPr lang="en-US" sz="2800" b="1" dirty="0" err="1">
                  <a:solidFill>
                    <a:schemeClr val="bg2"/>
                  </a:solidFill>
                </a:rPr>
                <a:t>nào</a:t>
              </a:r>
              <a:r>
                <a:rPr lang="en-US" sz="2800" b="1" dirty="0">
                  <a:solidFill>
                    <a:schemeClr val="bg2"/>
                  </a:solidFill>
                </a:rPr>
                <a:t>? </a:t>
              </a:r>
              <a:r>
                <a:rPr lang="en-US" sz="2800" b="1" dirty="0" err="1">
                  <a:solidFill>
                    <a:schemeClr val="bg2"/>
                  </a:solidFill>
                </a:rPr>
                <a:t>Vì</a:t>
              </a:r>
              <a:r>
                <a:rPr lang="en-US" sz="2800" b="1" dirty="0">
                  <a:solidFill>
                    <a:schemeClr val="bg2"/>
                  </a:solidFill>
                </a:rPr>
                <a:t> </a:t>
              </a:r>
              <a:r>
                <a:rPr lang="en-US" sz="2800" b="1" dirty="0" err="1">
                  <a:solidFill>
                    <a:schemeClr val="bg2"/>
                  </a:solidFill>
                </a:rPr>
                <a:t>sao</a:t>
              </a:r>
              <a:r>
                <a:rPr lang="en-US" sz="2800" b="1" dirty="0">
                  <a:solidFill>
                    <a:schemeClr val="bg2"/>
                  </a:solidFill>
                </a:rPr>
                <a:t>?</a:t>
              </a:r>
              <a:endParaRPr lang="vi-VN" sz="2800" b="1" dirty="0">
                <a:solidFill>
                  <a:schemeClr val="bg2"/>
                </a:solidFill>
              </a:endParaRPr>
            </a:p>
          </p:txBody>
        </p:sp>
      </p:grpSp>
      <p:pic>
        <p:nvPicPr>
          <p:cNvPr id="5" name="Picture 4" descr="Screen Clipping"/>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4246465" y="1259042"/>
            <a:ext cx="4591868" cy="2566292"/>
          </a:xfrm>
          <a:prstGeom prst="rect">
            <a:avLst/>
          </a:prstGeom>
        </p:spPr>
      </p:pic>
      <p:pic>
        <p:nvPicPr>
          <p:cNvPr id="9" name="Picture 8" descr="Screen Clipping">
            <a:extLst>
              <a:ext uri="{FF2B5EF4-FFF2-40B4-BE49-F238E27FC236}">
                <a16:creationId xmlns:a16="http://schemas.microsoft.com/office/drawing/2014/main" id="{DDEFFA41-DEA9-FA43-977D-E5098D940414}"/>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tretch>
            <a:fillRect/>
          </a:stretch>
        </p:blipFill>
        <p:spPr>
          <a:xfrm>
            <a:off x="141599" y="3825333"/>
            <a:ext cx="11460174" cy="3032667"/>
          </a:xfrm>
          <a:prstGeom prst="rect">
            <a:avLst/>
          </a:prstGeom>
        </p:spPr>
      </p:pic>
      <p:pic>
        <p:nvPicPr>
          <p:cNvPr id="10" name="Picture 9">
            <a:extLst>
              <a:ext uri="{FF2B5EF4-FFF2-40B4-BE49-F238E27FC236}">
                <a16:creationId xmlns:a16="http://schemas.microsoft.com/office/drawing/2014/main" id="{F5DA8831-CCAF-F246-8B0F-B504650B67C3}"/>
              </a:ext>
            </a:extLst>
          </p:cNvPr>
          <p:cNvPicPr>
            <a:picLocks noChangeAspect="1"/>
          </p:cNvPicPr>
          <p:nvPr/>
        </p:nvPicPr>
        <p:blipFill rotWithShape="1">
          <a:blip r:embed="rId7">
            <a:extLst>
              <a:ext uri="{28A0092B-C50C-407E-A947-70E740481C1C}">
                <a14:useLocalDpi xmlns:a14="http://schemas.microsoft.com/office/drawing/2010/main" val="0"/>
              </a:ext>
            </a:extLst>
          </a:blip>
          <a:srcRect r="49423" b="16926"/>
          <a:stretch/>
        </p:blipFill>
        <p:spPr>
          <a:xfrm>
            <a:off x="2230302" y="755318"/>
            <a:ext cx="509796" cy="503723"/>
          </a:xfrm>
          <a:prstGeom prst="rect">
            <a:avLst/>
          </a:prstGeom>
        </p:spPr>
      </p:pic>
      <p:pic>
        <p:nvPicPr>
          <p:cNvPr id="12" name="Picture 11">
            <a:extLst>
              <a:ext uri="{FF2B5EF4-FFF2-40B4-BE49-F238E27FC236}">
                <a16:creationId xmlns:a16="http://schemas.microsoft.com/office/drawing/2014/main" id="{B6142D94-D941-3F44-8C30-B56118BFA972}"/>
              </a:ext>
            </a:extLst>
          </p:cNvPr>
          <p:cNvPicPr>
            <a:picLocks noChangeAspect="1"/>
          </p:cNvPicPr>
          <p:nvPr/>
        </p:nvPicPr>
        <p:blipFill rotWithShape="1">
          <a:blip r:embed="rId7">
            <a:extLst>
              <a:ext uri="{28A0092B-C50C-407E-A947-70E740481C1C}">
                <a14:useLocalDpi xmlns:a14="http://schemas.microsoft.com/office/drawing/2010/main" val="0"/>
              </a:ext>
            </a:extLst>
          </a:blip>
          <a:srcRect l="50000" b="9471"/>
          <a:stretch/>
        </p:blipFill>
        <p:spPr>
          <a:xfrm>
            <a:off x="5097194" y="735821"/>
            <a:ext cx="480381" cy="523220"/>
          </a:xfrm>
          <a:prstGeom prst="rect">
            <a:avLst/>
          </a:prstGeom>
        </p:spPr>
      </p:pic>
    </p:spTree>
    <p:extLst>
      <p:ext uri="{BB962C8B-B14F-4D97-AF65-F5344CB8AC3E}">
        <p14:creationId xmlns:p14="http://schemas.microsoft.com/office/powerpoint/2010/main" val="1864568968"/>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432194" y="624344"/>
            <a:ext cx="8285189" cy="954107"/>
            <a:chOff x="569825" y="2199885"/>
            <a:chExt cx="8285189" cy="954107"/>
          </a:xfrm>
        </p:grpSpPr>
        <p:sp>
          <p:nvSpPr>
            <p:cNvPr id="3" name="Oval 2">
              <a:extLst>
                <a:ext uri="{FF2B5EF4-FFF2-40B4-BE49-F238E27FC236}">
                  <a16:creationId xmlns:a16="http://schemas.microsoft.com/office/drawing/2014/main" id="{FF42F663-F3A2-4AB3-B9A5-6F4D44B3BC5B}"/>
                </a:ext>
              </a:extLst>
            </p:cNvPr>
            <p:cNvSpPr/>
            <p:nvPr/>
          </p:nvSpPr>
          <p:spPr>
            <a:xfrm>
              <a:off x="569825" y="2213113"/>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1</a:t>
              </a:r>
              <a:endParaRPr lang="vi-VN" sz="320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954107"/>
            </a:xfrm>
            <a:prstGeom prst="rect">
              <a:avLst/>
            </a:prstGeom>
            <a:noFill/>
          </p:spPr>
          <p:txBody>
            <a:bodyPr wrap="square" rtlCol="0">
              <a:spAutoFit/>
            </a:bodyPr>
            <a:lstStyle/>
            <a:p>
              <a:r>
                <a:rPr lang="en-US" sz="2800" b="1" dirty="0" err="1">
                  <a:solidFill>
                    <a:schemeClr val="bg2"/>
                  </a:solidFill>
                </a:rPr>
                <a:t>Em</a:t>
              </a:r>
              <a:r>
                <a:rPr lang="en-US" sz="2800" b="1" dirty="0">
                  <a:solidFill>
                    <a:srgbClr val="00B050"/>
                  </a:solidFill>
                </a:rPr>
                <a:t> </a:t>
              </a:r>
              <a:r>
                <a:rPr lang="en-US" sz="2800" b="1" dirty="0" err="1">
                  <a:solidFill>
                    <a:srgbClr val="00B050"/>
                  </a:solidFill>
                </a:rPr>
                <a:t>đồng</a:t>
              </a:r>
              <a:r>
                <a:rPr lang="en-US" sz="2800" b="1" dirty="0">
                  <a:solidFill>
                    <a:srgbClr val="00B050"/>
                  </a:solidFill>
                </a:rPr>
                <a:t> </a:t>
              </a:r>
              <a:r>
                <a:rPr lang="en-US" sz="2800" b="1" dirty="0" err="1">
                  <a:solidFill>
                    <a:srgbClr val="00B050"/>
                  </a:solidFill>
                </a:rPr>
                <a:t>tình</a:t>
              </a:r>
              <a:r>
                <a:rPr lang="en-US" sz="2800" b="1" dirty="0">
                  <a:solidFill>
                    <a:srgbClr val="00B050"/>
                  </a:solidFill>
                </a:rPr>
                <a:t> </a:t>
              </a:r>
              <a:r>
                <a:rPr lang="en-US" sz="2800" b="1" dirty="0" err="1">
                  <a:solidFill>
                    <a:schemeClr val="bg2"/>
                  </a:solidFill>
                </a:rPr>
                <a:t>hoặc</a:t>
              </a:r>
              <a:r>
                <a:rPr lang="en-US" sz="2800" b="1" dirty="0">
                  <a:solidFill>
                    <a:srgbClr val="00B050"/>
                  </a:solidFill>
                </a:rPr>
                <a:t> </a:t>
              </a:r>
              <a:r>
                <a:rPr lang="en-US" sz="2800" b="1" dirty="0" err="1"/>
                <a:t>không</a:t>
              </a:r>
              <a:r>
                <a:rPr lang="en-US" sz="2800" b="1" dirty="0"/>
                <a:t> </a:t>
              </a:r>
              <a:r>
                <a:rPr lang="en-US" sz="2800" b="1" dirty="0" err="1"/>
                <a:t>đồng</a:t>
              </a:r>
              <a:r>
                <a:rPr lang="en-US" sz="2800" b="1" dirty="0"/>
                <a:t> </a:t>
              </a:r>
              <a:r>
                <a:rPr lang="en-US" sz="2800" b="1" dirty="0" err="1"/>
                <a:t>tình</a:t>
              </a:r>
              <a:r>
                <a:rPr lang="en-US" sz="2800" b="1" dirty="0">
                  <a:solidFill>
                    <a:srgbClr val="00B050"/>
                  </a:solidFill>
                </a:rPr>
                <a:t> </a:t>
              </a:r>
              <a:r>
                <a:rPr lang="en-US" sz="2800" b="1" dirty="0" err="1">
                  <a:solidFill>
                    <a:schemeClr val="bg2"/>
                  </a:solidFill>
                </a:rPr>
                <a:t>với</a:t>
              </a:r>
              <a:r>
                <a:rPr lang="en-US" sz="2800" b="1" dirty="0">
                  <a:solidFill>
                    <a:schemeClr val="bg2"/>
                  </a:solidFill>
                </a:rPr>
                <a:t> </a:t>
              </a:r>
              <a:r>
                <a:rPr lang="en-US" sz="2800" b="1" dirty="0" err="1">
                  <a:solidFill>
                    <a:schemeClr val="bg2"/>
                  </a:solidFill>
                </a:rPr>
                <a:t>việc</a:t>
              </a:r>
              <a:r>
                <a:rPr lang="en-US" sz="2800" b="1" dirty="0">
                  <a:solidFill>
                    <a:schemeClr val="bg2"/>
                  </a:solidFill>
                </a:rPr>
                <a:t> </a:t>
              </a:r>
              <a:r>
                <a:rPr lang="en-US" sz="2800" b="1" dirty="0" err="1">
                  <a:solidFill>
                    <a:schemeClr val="bg2"/>
                  </a:solidFill>
                </a:rPr>
                <a:t>làm</a:t>
              </a:r>
              <a:r>
                <a:rPr lang="en-US" sz="2800" b="1" dirty="0">
                  <a:solidFill>
                    <a:schemeClr val="bg2"/>
                  </a:solidFill>
                </a:rPr>
                <a:t> </a:t>
              </a:r>
              <a:r>
                <a:rPr lang="en-US" sz="2800" b="1" dirty="0" err="1">
                  <a:solidFill>
                    <a:schemeClr val="bg2"/>
                  </a:solidFill>
                </a:rPr>
                <a:t>nào</a:t>
              </a:r>
              <a:r>
                <a:rPr lang="en-US" sz="2800" b="1" dirty="0">
                  <a:solidFill>
                    <a:schemeClr val="bg2"/>
                  </a:solidFill>
                </a:rPr>
                <a:t>? </a:t>
              </a:r>
              <a:r>
                <a:rPr lang="en-US" sz="2800" b="1" dirty="0" err="1">
                  <a:solidFill>
                    <a:schemeClr val="bg2"/>
                  </a:solidFill>
                </a:rPr>
                <a:t>Vì</a:t>
              </a:r>
              <a:r>
                <a:rPr lang="en-US" sz="2800" b="1" dirty="0">
                  <a:solidFill>
                    <a:schemeClr val="bg2"/>
                  </a:solidFill>
                </a:rPr>
                <a:t> </a:t>
              </a:r>
              <a:r>
                <a:rPr lang="en-US" sz="2800" b="1" dirty="0" err="1">
                  <a:solidFill>
                    <a:schemeClr val="bg2"/>
                  </a:solidFill>
                </a:rPr>
                <a:t>sao</a:t>
              </a:r>
              <a:r>
                <a:rPr lang="en-US" sz="2800" b="1" dirty="0">
                  <a:solidFill>
                    <a:schemeClr val="bg2"/>
                  </a:solidFill>
                </a:rPr>
                <a:t>?</a:t>
              </a:r>
              <a:endParaRPr lang="vi-VN" sz="2800" b="1" dirty="0">
                <a:solidFill>
                  <a:schemeClr val="bg2"/>
                </a:solidFill>
              </a:endParaRPr>
            </a:p>
          </p:txBody>
        </p:sp>
      </p:grpSp>
      <p:pic>
        <p:nvPicPr>
          <p:cNvPr id="5" name="Picture 4" descr="Screen Clipping"/>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2485520" y="2102302"/>
            <a:ext cx="7220958" cy="2818367"/>
          </a:xfrm>
          <a:prstGeom prst="rect">
            <a:avLst/>
          </a:prstGeom>
        </p:spPr>
      </p:pic>
      <p:sp>
        <p:nvSpPr>
          <p:cNvPr id="6" name="TextBox 5"/>
          <p:cNvSpPr txBox="1"/>
          <p:nvPr/>
        </p:nvSpPr>
        <p:spPr>
          <a:xfrm>
            <a:off x="3385150" y="5060697"/>
            <a:ext cx="6490370" cy="523220"/>
          </a:xfrm>
          <a:prstGeom prst="rect">
            <a:avLst/>
          </a:prstGeom>
          <a:noFill/>
        </p:spPr>
        <p:txBody>
          <a:bodyPr wrap="square" rtlCol="0">
            <a:spAutoFit/>
          </a:bodyPr>
          <a:lstStyle/>
          <a:p>
            <a:r>
              <a:rPr lang="en-US" sz="2800" dirty="0" err="1">
                <a:solidFill>
                  <a:schemeClr val="accent4"/>
                </a:solidFill>
              </a:rPr>
              <a:t>Các</a:t>
            </a:r>
            <a:r>
              <a:rPr lang="en-US" sz="2800" dirty="0">
                <a:solidFill>
                  <a:schemeClr val="accent4"/>
                </a:solidFill>
              </a:rPr>
              <a:t> </a:t>
            </a:r>
            <a:r>
              <a:rPr lang="en-US" sz="2800" dirty="0" err="1">
                <a:solidFill>
                  <a:schemeClr val="accent4"/>
                </a:solidFill>
              </a:rPr>
              <a:t>bạn</a:t>
            </a:r>
            <a:r>
              <a:rPr lang="en-US" sz="2800" dirty="0">
                <a:solidFill>
                  <a:schemeClr val="accent4"/>
                </a:solidFill>
              </a:rPr>
              <a:t> </a:t>
            </a:r>
            <a:r>
              <a:rPr lang="en-US" sz="2800" dirty="0" err="1">
                <a:solidFill>
                  <a:schemeClr val="accent4"/>
                </a:solidFill>
              </a:rPr>
              <a:t>đồng</a:t>
            </a:r>
            <a:r>
              <a:rPr lang="en-US" sz="2800" dirty="0">
                <a:solidFill>
                  <a:schemeClr val="accent4"/>
                </a:solidFill>
              </a:rPr>
              <a:t> </a:t>
            </a:r>
            <a:r>
              <a:rPr lang="en-US" sz="2800" dirty="0" err="1">
                <a:solidFill>
                  <a:schemeClr val="accent4"/>
                </a:solidFill>
              </a:rPr>
              <a:t>thanh</a:t>
            </a:r>
            <a:r>
              <a:rPr lang="en-US" sz="2800" dirty="0">
                <a:solidFill>
                  <a:schemeClr val="accent4"/>
                </a:solidFill>
              </a:rPr>
              <a:t> </a:t>
            </a:r>
            <a:r>
              <a:rPr lang="en-US" sz="2800" dirty="0" err="1">
                <a:solidFill>
                  <a:schemeClr val="accent4"/>
                </a:solidFill>
              </a:rPr>
              <a:t>chào</a:t>
            </a:r>
            <a:r>
              <a:rPr lang="en-US" sz="2800" dirty="0">
                <a:solidFill>
                  <a:schemeClr val="accent4"/>
                </a:solidFill>
              </a:rPr>
              <a:t> </a:t>
            </a:r>
            <a:r>
              <a:rPr lang="en-US" sz="2800" dirty="0" err="1">
                <a:solidFill>
                  <a:schemeClr val="accent4"/>
                </a:solidFill>
              </a:rPr>
              <a:t>cô</a:t>
            </a:r>
            <a:r>
              <a:rPr lang="en-US" sz="2800" dirty="0">
                <a:solidFill>
                  <a:schemeClr val="accent4"/>
                </a:solidFill>
              </a:rPr>
              <a:t> </a:t>
            </a:r>
            <a:r>
              <a:rPr lang="en-US" sz="2800" dirty="0" err="1">
                <a:solidFill>
                  <a:schemeClr val="accent4"/>
                </a:solidFill>
              </a:rPr>
              <a:t>giáo</a:t>
            </a:r>
            <a:r>
              <a:rPr lang="en-US" sz="2800" dirty="0">
                <a:solidFill>
                  <a:schemeClr val="accent4"/>
                </a:solidFill>
              </a:rPr>
              <a:t>.</a:t>
            </a:r>
          </a:p>
        </p:txBody>
      </p:sp>
      <p:grpSp>
        <p:nvGrpSpPr>
          <p:cNvPr id="9" name="Group 8">
            <a:extLst>
              <a:ext uri="{FF2B5EF4-FFF2-40B4-BE49-F238E27FC236}">
                <a16:creationId xmlns:a16="http://schemas.microsoft.com/office/drawing/2014/main" id="{552F3ECB-B981-5240-B3A0-E8B1F0121AB5}"/>
              </a:ext>
            </a:extLst>
          </p:cNvPr>
          <p:cNvGrpSpPr/>
          <p:nvPr/>
        </p:nvGrpSpPr>
        <p:grpSpPr>
          <a:xfrm>
            <a:off x="1148234" y="4538144"/>
            <a:ext cx="925795" cy="760249"/>
            <a:chOff x="221968" y="3346978"/>
            <a:chExt cx="925795" cy="760249"/>
          </a:xfrm>
        </p:grpSpPr>
        <p:pic>
          <p:nvPicPr>
            <p:cNvPr id="10" name="Picture 2">
              <a:extLst>
                <a:ext uri="{FF2B5EF4-FFF2-40B4-BE49-F238E27FC236}">
                  <a16:creationId xmlns:a16="http://schemas.microsoft.com/office/drawing/2014/main" id="{BF9B8572-6140-684B-961B-04613F1F5327}"/>
                </a:ext>
              </a:extLst>
            </p:cNvPr>
            <p:cNvPicPr>
              <a:picLocks noChangeAspect="1" noChangeArrowheads="1"/>
            </p:cNvPicPr>
            <p:nvPr/>
          </p:nvPicPr>
          <p:blipFill rotWithShape="1">
            <a:blip r:embed="rId4" cstate="hqprint">
              <a:clrChange>
                <a:clrFrom>
                  <a:srgbClr val="FFFFFF"/>
                </a:clrFrom>
                <a:clrTo>
                  <a:srgbClr val="FFFFFF">
                    <a:alpha val="0"/>
                  </a:srgbClr>
                </a:clrTo>
              </a:clrChange>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l="9278" t="9847" r="5150" b="16402"/>
            <a:stretch/>
          </p:blipFill>
          <p:spPr bwMode="auto">
            <a:xfrm flipH="1">
              <a:off x="221968" y="3346978"/>
              <a:ext cx="925795" cy="760249"/>
            </a:xfrm>
            <a:prstGeom prst="rect">
              <a:avLst/>
            </a:prstGeom>
            <a:noFill/>
            <a:extLst>
              <a:ext uri="{909E8E84-426E-40DD-AFC4-6F175D3DCCD1}">
                <a14:hiddenFill xmlns:a14="http://schemas.microsoft.com/office/drawing/2010/main">
                  <a:solidFill>
                    <a:srgbClr val="FFFFFF"/>
                  </a:solidFill>
                </a14:hiddenFill>
              </a:ext>
            </a:extLst>
          </p:spPr>
        </p:pic>
        <p:sp>
          <p:nvSpPr>
            <p:cNvPr id="11" name="Oval 10">
              <a:extLst>
                <a:ext uri="{FF2B5EF4-FFF2-40B4-BE49-F238E27FC236}">
                  <a16:creationId xmlns:a16="http://schemas.microsoft.com/office/drawing/2014/main" id="{712C3E3A-1AF6-6945-91CC-31632A3BC1C9}"/>
                </a:ext>
              </a:extLst>
            </p:cNvPr>
            <p:cNvSpPr/>
            <p:nvPr/>
          </p:nvSpPr>
          <p:spPr>
            <a:xfrm>
              <a:off x="443533" y="3514725"/>
              <a:ext cx="451816" cy="354806"/>
            </a:xfrm>
            <a:prstGeom prst="ellipse">
              <a:avLst/>
            </a:prstGeom>
            <a:solidFill>
              <a:srgbClr val="FF5C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a:t>
              </a:r>
            </a:p>
          </p:txBody>
        </p:sp>
      </p:grpSp>
      <p:sp>
        <p:nvSpPr>
          <p:cNvPr id="13" name="TextBox 12">
            <a:extLst>
              <a:ext uri="{FF2B5EF4-FFF2-40B4-BE49-F238E27FC236}">
                <a16:creationId xmlns:a16="http://schemas.microsoft.com/office/drawing/2014/main" id="{6158642E-279D-8142-B480-D9E8EC83A39D}"/>
              </a:ext>
            </a:extLst>
          </p:cNvPr>
          <p:cNvSpPr txBox="1"/>
          <p:nvPr/>
        </p:nvSpPr>
        <p:spPr>
          <a:xfrm>
            <a:off x="2316480" y="5036783"/>
            <a:ext cx="7601517" cy="523220"/>
          </a:xfrm>
          <a:prstGeom prst="rect">
            <a:avLst/>
          </a:prstGeom>
          <a:noFill/>
        </p:spPr>
        <p:txBody>
          <a:bodyPr wrap="square" rtlCol="0">
            <a:spAutoFit/>
          </a:bodyPr>
          <a:lstStyle/>
          <a:p>
            <a:r>
              <a:rPr lang="en-VN" sz="2800" dirty="0"/>
              <a:t>Khi cô giáo bước vào lớp, các bạn đã làm gì?</a:t>
            </a:r>
          </a:p>
        </p:txBody>
      </p:sp>
      <p:pic>
        <p:nvPicPr>
          <p:cNvPr id="15" name="Picture 14">
            <a:extLst>
              <a:ext uri="{FF2B5EF4-FFF2-40B4-BE49-F238E27FC236}">
                <a16:creationId xmlns:a16="http://schemas.microsoft.com/office/drawing/2014/main" id="{C00E103C-002A-4845-896B-9A072E3297F7}"/>
              </a:ext>
            </a:extLst>
          </p:cNvPr>
          <p:cNvPicPr>
            <a:picLocks noChangeAspect="1"/>
          </p:cNvPicPr>
          <p:nvPr/>
        </p:nvPicPr>
        <p:blipFill rotWithShape="1">
          <a:blip r:embed="rId6">
            <a:extLst>
              <a:ext uri="{28A0092B-C50C-407E-A947-70E740481C1C}">
                <a14:useLocalDpi xmlns:a14="http://schemas.microsoft.com/office/drawing/2010/main" val="0"/>
              </a:ext>
            </a:extLst>
          </a:blip>
          <a:srcRect r="49423" b="16926"/>
          <a:stretch/>
        </p:blipFill>
        <p:spPr>
          <a:xfrm>
            <a:off x="9706478" y="2777063"/>
            <a:ext cx="1319593" cy="1303873"/>
          </a:xfrm>
          <a:prstGeom prst="rect">
            <a:avLst/>
          </a:prstGeom>
        </p:spPr>
      </p:pic>
      <p:sp>
        <p:nvSpPr>
          <p:cNvPr id="16" name="Rounded Rectangle 15">
            <a:extLst>
              <a:ext uri="{FF2B5EF4-FFF2-40B4-BE49-F238E27FC236}">
                <a16:creationId xmlns:a16="http://schemas.microsoft.com/office/drawing/2014/main" id="{7139B32F-89B9-7449-92A6-AB9B30ABF607}"/>
              </a:ext>
            </a:extLst>
          </p:cNvPr>
          <p:cNvSpPr/>
          <p:nvPr/>
        </p:nvSpPr>
        <p:spPr>
          <a:xfrm>
            <a:off x="1657894" y="5607831"/>
            <a:ext cx="8918687" cy="7730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a:p>
        </p:txBody>
      </p:sp>
      <p:sp>
        <p:nvSpPr>
          <p:cNvPr id="17" name="TextBox 16">
            <a:extLst>
              <a:ext uri="{FF2B5EF4-FFF2-40B4-BE49-F238E27FC236}">
                <a16:creationId xmlns:a16="http://schemas.microsoft.com/office/drawing/2014/main" id="{21EE98CB-FB35-AA40-BD9B-B7AF0F145C4A}"/>
              </a:ext>
            </a:extLst>
          </p:cNvPr>
          <p:cNvSpPr txBox="1"/>
          <p:nvPr/>
        </p:nvSpPr>
        <p:spPr>
          <a:xfrm>
            <a:off x="2074029" y="5697208"/>
            <a:ext cx="9031458" cy="523220"/>
          </a:xfrm>
          <a:prstGeom prst="rect">
            <a:avLst/>
          </a:prstGeom>
          <a:noFill/>
        </p:spPr>
        <p:txBody>
          <a:bodyPr wrap="square" rtlCol="0">
            <a:spAutoFit/>
          </a:bodyPr>
          <a:lstStyle/>
          <a:p>
            <a:r>
              <a:rPr lang="en-VN" sz="2800" dirty="0"/>
              <a:t>Là thể hiện sự kính trọng với thầy, cô giáo của mình. </a:t>
            </a:r>
          </a:p>
        </p:txBody>
      </p:sp>
    </p:spTree>
    <p:extLst>
      <p:ext uri="{BB962C8B-B14F-4D97-AF65-F5344CB8AC3E}">
        <p14:creationId xmlns:p14="http://schemas.microsoft.com/office/powerpoint/2010/main" val="4146889026"/>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53" presetClass="exit" presetSubtype="32" fill="hold" nodeType="clickEffect">
                                  <p:stCondLst>
                                    <p:cond delay="0"/>
                                  </p:stCondLst>
                                  <p:childTnLst>
                                    <p:anim calcmode="lin" valueType="num">
                                      <p:cBhvr>
                                        <p:cTn id="17" dur="500"/>
                                        <p:tgtEl>
                                          <p:spTgt spid="9"/>
                                        </p:tgtEl>
                                        <p:attrNameLst>
                                          <p:attrName>ppt_w</p:attrName>
                                        </p:attrNameLst>
                                      </p:cBhvr>
                                      <p:tavLst>
                                        <p:tav tm="0">
                                          <p:val>
                                            <p:strVal val="ppt_w"/>
                                          </p:val>
                                        </p:tav>
                                        <p:tav tm="100000">
                                          <p:val>
                                            <p:fltVal val="0"/>
                                          </p:val>
                                        </p:tav>
                                      </p:tavLst>
                                    </p:anim>
                                    <p:anim calcmode="lin" valueType="num">
                                      <p:cBhvr>
                                        <p:cTn id="18" dur="500"/>
                                        <p:tgtEl>
                                          <p:spTgt spid="9"/>
                                        </p:tgtEl>
                                        <p:attrNameLst>
                                          <p:attrName>ppt_h</p:attrName>
                                        </p:attrNameLst>
                                      </p:cBhvr>
                                      <p:tavLst>
                                        <p:tav tm="0">
                                          <p:val>
                                            <p:strVal val="ppt_h"/>
                                          </p:val>
                                        </p:tav>
                                        <p:tav tm="100000">
                                          <p:val>
                                            <p:fltVal val="0"/>
                                          </p:val>
                                        </p:tav>
                                      </p:tavLst>
                                    </p:anim>
                                    <p:animEffect transition="out" filter="fade">
                                      <p:cBhvr>
                                        <p:cTn id="19" dur="500"/>
                                        <p:tgtEl>
                                          <p:spTgt spid="9"/>
                                        </p:tgtEl>
                                      </p:cBhvr>
                                    </p:animEffect>
                                    <p:set>
                                      <p:cBhvr>
                                        <p:cTn id="20" dur="1" fill="hold">
                                          <p:stCondLst>
                                            <p:cond delay="499"/>
                                          </p:stCondLst>
                                        </p:cTn>
                                        <p:tgtEl>
                                          <p:spTgt spid="9"/>
                                        </p:tgtEl>
                                        <p:attrNameLst>
                                          <p:attrName>style.visibility</p:attrName>
                                        </p:attrNameLst>
                                      </p:cBhvr>
                                      <p:to>
                                        <p:strVal val="hidden"/>
                                      </p:to>
                                    </p:set>
                                  </p:childTnLst>
                                </p:cTn>
                              </p:par>
                              <p:par>
                                <p:cTn id="21" presetID="53" presetClass="exit" presetSubtype="32" fill="hold" grpId="1" nodeType="withEffect">
                                  <p:stCondLst>
                                    <p:cond delay="0"/>
                                  </p:stCondLst>
                                  <p:childTnLst>
                                    <p:anim calcmode="lin" valueType="num">
                                      <p:cBhvr>
                                        <p:cTn id="22" dur="500"/>
                                        <p:tgtEl>
                                          <p:spTgt spid="13"/>
                                        </p:tgtEl>
                                        <p:attrNameLst>
                                          <p:attrName>ppt_w</p:attrName>
                                        </p:attrNameLst>
                                      </p:cBhvr>
                                      <p:tavLst>
                                        <p:tav tm="0">
                                          <p:val>
                                            <p:strVal val="ppt_w"/>
                                          </p:val>
                                        </p:tav>
                                        <p:tav tm="100000">
                                          <p:val>
                                            <p:fltVal val="0"/>
                                          </p:val>
                                        </p:tav>
                                      </p:tavLst>
                                    </p:anim>
                                    <p:anim calcmode="lin" valueType="num">
                                      <p:cBhvr>
                                        <p:cTn id="23" dur="500"/>
                                        <p:tgtEl>
                                          <p:spTgt spid="13"/>
                                        </p:tgtEl>
                                        <p:attrNameLst>
                                          <p:attrName>ppt_h</p:attrName>
                                        </p:attrNameLst>
                                      </p:cBhvr>
                                      <p:tavLst>
                                        <p:tav tm="0">
                                          <p:val>
                                            <p:strVal val="ppt_h"/>
                                          </p:val>
                                        </p:tav>
                                        <p:tav tm="100000">
                                          <p:val>
                                            <p:fltVal val="0"/>
                                          </p:val>
                                        </p:tav>
                                      </p:tavLst>
                                    </p:anim>
                                    <p:animEffect transition="out" filter="fade">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15"/>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3" grpId="0"/>
      <p:bldP spid="13" grpId="1"/>
      <p:bldP spid="16" grpId="0" animBg="1"/>
      <p:bldP spid="1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432194" y="624344"/>
            <a:ext cx="8285189" cy="954107"/>
            <a:chOff x="569825" y="2199885"/>
            <a:chExt cx="8285189" cy="954107"/>
          </a:xfrm>
        </p:grpSpPr>
        <p:sp>
          <p:nvSpPr>
            <p:cNvPr id="3" name="Oval 2">
              <a:extLst>
                <a:ext uri="{FF2B5EF4-FFF2-40B4-BE49-F238E27FC236}">
                  <a16:creationId xmlns:a16="http://schemas.microsoft.com/office/drawing/2014/main" id="{FF42F663-F3A2-4AB3-B9A5-6F4D44B3BC5B}"/>
                </a:ext>
              </a:extLst>
            </p:cNvPr>
            <p:cNvSpPr/>
            <p:nvPr/>
          </p:nvSpPr>
          <p:spPr>
            <a:xfrm>
              <a:off x="569825" y="2213113"/>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1</a:t>
              </a:r>
              <a:endParaRPr lang="vi-VN" sz="320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954107"/>
            </a:xfrm>
            <a:prstGeom prst="rect">
              <a:avLst/>
            </a:prstGeom>
            <a:noFill/>
          </p:spPr>
          <p:txBody>
            <a:bodyPr wrap="square" rtlCol="0">
              <a:spAutoFit/>
            </a:bodyPr>
            <a:lstStyle/>
            <a:p>
              <a:r>
                <a:rPr lang="en-US" sz="2800" b="1" dirty="0" err="1">
                  <a:solidFill>
                    <a:schemeClr val="bg2"/>
                  </a:solidFill>
                </a:rPr>
                <a:t>Em</a:t>
              </a:r>
              <a:r>
                <a:rPr lang="en-US" sz="2800" b="1" dirty="0">
                  <a:solidFill>
                    <a:srgbClr val="00B050"/>
                  </a:solidFill>
                </a:rPr>
                <a:t> </a:t>
              </a:r>
              <a:r>
                <a:rPr lang="en-US" sz="2800" b="1" dirty="0" err="1">
                  <a:solidFill>
                    <a:srgbClr val="00B050"/>
                  </a:solidFill>
                </a:rPr>
                <a:t>đồng</a:t>
              </a:r>
              <a:r>
                <a:rPr lang="en-US" sz="2800" b="1" dirty="0">
                  <a:solidFill>
                    <a:srgbClr val="00B050"/>
                  </a:solidFill>
                </a:rPr>
                <a:t> </a:t>
              </a:r>
              <a:r>
                <a:rPr lang="en-US" sz="2800" b="1" dirty="0" err="1">
                  <a:solidFill>
                    <a:srgbClr val="00B050"/>
                  </a:solidFill>
                </a:rPr>
                <a:t>tình</a:t>
              </a:r>
              <a:r>
                <a:rPr lang="en-US" sz="2800" b="1" dirty="0">
                  <a:solidFill>
                    <a:srgbClr val="00B050"/>
                  </a:solidFill>
                </a:rPr>
                <a:t> </a:t>
              </a:r>
              <a:r>
                <a:rPr lang="en-US" sz="2800" b="1" dirty="0" err="1">
                  <a:solidFill>
                    <a:schemeClr val="bg2"/>
                  </a:solidFill>
                </a:rPr>
                <a:t>hoặc</a:t>
              </a:r>
              <a:r>
                <a:rPr lang="en-US" sz="2800" b="1" dirty="0">
                  <a:solidFill>
                    <a:srgbClr val="00B050"/>
                  </a:solidFill>
                </a:rPr>
                <a:t> </a:t>
              </a:r>
              <a:r>
                <a:rPr lang="en-US" sz="2800" b="1" dirty="0" err="1"/>
                <a:t>không</a:t>
              </a:r>
              <a:r>
                <a:rPr lang="en-US" sz="2800" b="1" dirty="0"/>
                <a:t> </a:t>
              </a:r>
              <a:r>
                <a:rPr lang="en-US" sz="2800" b="1" dirty="0" err="1"/>
                <a:t>đồng</a:t>
              </a:r>
              <a:r>
                <a:rPr lang="en-US" sz="2800" b="1" dirty="0"/>
                <a:t> </a:t>
              </a:r>
              <a:r>
                <a:rPr lang="en-US" sz="2800" b="1" dirty="0" err="1"/>
                <a:t>tình</a:t>
              </a:r>
              <a:r>
                <a:rPr lang="en-US" sz="2800" b="1" dirty="0">
                  <a:solidFill>
                    <a:srgbClr val="00B050"/>
                  </a:solidFill>
                </a:rPr>
                <a:t> </a:t>
              </a:r>
              <a:r>
                <a:rPr lang="en-US" sz="2800" b="1" dirty="0" err="1">
                  <a:solidFill>
                    <a:schemeClr val="bg2"/>
                  </a:solidFill>
                </a:rPr>
                <a:t>với</a:t>
              </a:r>
              <a:r>
                <a:rPr lang="en-US" sz="2800" b="1" dirty="0">
                  <a:solidFill>
                    <a:schemeClr val="bg2"/>
                  </a:solidFill>
                </a:rPr>
                <a:t> </a:t>
              </a:r>
              <a:r>
                <a:rPr lang="en-US" sz="2800" b="1" dirty="0" err="1">
                  <a:solidFill>
                    <a:schemeClr val="bg2"/>
                  </a:solidFill>
                </a:rPr>
                <a:t>việc</a:t>
              </a:r>
              <a:r>
                <a:rPr lang="en-US" sz="2800" b="1" dirty="0">
                  <a:solidFill>
                    <a:schemeClr val="bg2"/>
                  </a:solidFill>
                </a:rPr>
                <a:t> </a:t>
              </a:r>
              <a:r>
                <a:rPr lang="en-US" sz="2800" b="1" dirty="0" err="1">
                  <a:solidFill>
                    <a:schemeClr val="bg2"/>
                  </a:solidFill>
                </a:rPr>
                <a:t>làm</a:t>
              </a:r>
              <a:r>
                <a:rPr lang="en-US" sz="2800" b="1" dirty="0">
                  <a:solidFill>
                    <a:schemeClr val="bg2"/>
                  </a:solidFill>
                </a:rPr>
                <a:t> </a:t>
              </a:r>
              <a:r>
                <a:rPr lang="en-US" sz="2800" b="1" dirty="0" err="1">
                  <a:solidFill>
                    <a:schemeClr val="bg2"/>
                  </a:solidFill>
                </a:rPr>
                <a:t>nào</a:t>
              </a:r>
              <a:r>
                <a:rPr lang="en-US" sz="2800" b="1" dirty="0">
                  <a:solidFill>
                    <a:schemeClr val="bg2"/>
                  </a:solidFill>
                </a:rPr>
                <a:t>? </a:t>
              </a:r>
              <a:r>
                <a:rPr lang="en-US" sz="2800" b="1" dirty="0" err="1">
                  <a:solidFill>
                    <a:schemeClr val="bg2"/>
                  </a:solidFill>
                </a:rPr>
                <a:t>Vì</a:t>
              </a:r>
              <a:r>
                <a:rPr lang="en-US" sz="2800" b="1" dirty="0">
                  <a:solidFill>
                    <a:schemeClr val="bg2"/>
                  </a:solidFill>
                </a:rPr>
                <a:t> </a:t>
              </a:r>
              <a:r>
                <a:rPr lang="en-US" sz="2800" b="1" dirty="0" err="1">
                  <a:solidFill>
                    <a:schemeClr val="bg2"/>
                  </a:solidFill>
                </a:rPr>
                <a:t>sao</a:t>
              </a:r>
              <a:r>
                <a:rPr lang="en-US" sz="2800" b="1" dirty="0">
                  <a:solidFill>
                    <a:schemeClr val="bg2"/>
                  </a:solidFill>
                </a:rPr>
                <a:t>?</a:t>
              </a:r>
              <a:endParaRPr lang="vi-VN" sz="2800" b="1" dirty="0">
                <a:solidFill>
                  <a:schemeClr val="bg2"/>
                </a:solidFill>
              </a:endParaRPr>
            </a:p>
          </p:txBody>
        </p:sp>
      </p:grpSp>
      <p:sp>
        <p:nvSpPr>
          <p:cNvPr id="6" name="TextBox 5"/>
          <p:cNvSpPr txBox="1"/>
          <p:nvPr/>
        </p:nvSpPr>
        <p:spPr>
          <a:xfrm>
            <a:off x="2602523" y="5060697"/>
            <a:ext cx="8736037" cy="523220"/>
          </a:xfrm>
          <a:prstGeom prst="rect">
            <a:avLst/>
          </a:prstGeom>
          <a:noFill/>
        </p:spPr>
        <p:txBody>
          <a:bodyPr wrap="square" rtlCol="0">
            <a:spAutoFit/>
          </a:bodyPr>
          <a:lstStyle/>
          <a:p>
            <a:r>
              <a:rPr lang="en-US" sz="2800" dirty="0" err="1">
                <a:solidFill>
                  <a:schemeClr val="accent4"/>
                </a:solidFill>
              </a:rPr>
              <a:t>Các</a:t>
            </a:r>
            <a:r>
              <a:rPr lang="en-US" sz="2800" dirty="0">
                <a:solidFill>
                  <a:schemeClr val="accent4"/>
                </a:solidFill>
              </a:rPr>
              <a:t> </a:t>
            </a:r>
            <a:r>
              <a:rPr lang="en-US" sz="2800" dirty="0" err="1">
                <a:solidFill>
                  <a:schemeClr val="accent4"/>
                </a:solidFill>
              </a:rPr>
              <a:t>bạn</a:t>
            </a:r>
            <a:r>
              <a:rPr lang="en-US" sz="2800" dirty="0">
                <a:solidFill>
                  <a:schemeClr val="accent4"/>
                </a:solidFill>
              </a:rPr>
              <a:t> </a:t>
            </a:r>
            <a:r>
              <a:rPr lang="en-US" sz="2800" dirty="0" err="1">
                <a:solidFill>
                  <a:schemeClr val="accent4"/>
                </a:solidFill>
              </a:rPr>
              <a:t>tranh</a:t>
            </a:r>
            <a:r>
              <a:rPr lang="en-US" sz="2800" dirty="0">
                <a:solidFill>
                  <a:schemeClr val="accent4"/>
                </a:solidFill>
              </a:rPr>
              <a:t> </a:t>
            </a:r>
            <a:r>
              <a:rPr lang="en-US" sz="2800" dirty="0" err="1">
                <a:solidFill>
                  <a:schemeClr val="accent4"/>
                </a:solidFill>
              </a:rPr>
              <a:t>giành</a:t>
            </a:r>
            <a:r>
              <a:rPr lang="en-US" sz="2800" dirty="0">
                <a:solidFill>
                  <a:schemeClr val="accent4"/>
                </a:solidFill>
              </a:rPr>
              <a:t> </a:t>
            </a:r>
            <a:r>
              <a:rPr lang="en-US" sz="2800" dirty="0" err="1">
                <a:solidFill>
                  <a:schemeClr val="accent4"/>
                </a:solidFill>
              </a:rPr>
              <a:t>sách</a:t>
            </a:r>
            <a:r>
              <a:rPr lang="en-US" sz="2800" dirty="0">
                <a:solidFill>
                  <a:schemeClr val="accent4"/>
                </a:solidFill>
              </a:rPr>
              <a:t> </a:t>
            </a:r>
            <a:r>
              <a:rPr lang="en-US" sz="2800" dirty="0" err="1">
                <a:solidFill>
                  <a:schemeClr val="accent4"/>
                </a:solidFill>
              </a:rPr>
              <a:t>vở</a:t>
            </a:r>
            <a:r>
              <a:rPr lang="en-US" sz="2800" dirty="0">
                <a:solidFill>
                  <a:schemeClr val="accent4"/>
                </a:solidFill>
              </a:rPr>
              <a:t>, </a:t>
            </a:r>
            <a:r>
              <a:rPr lang="en-US" sz="2800" dirty="0" err="1">
                <a:solidFill>
                  <a:schemeClr val="accent4"/>
                </a:solidFill>
              </a:rPr>
              <a:t>gây</a:t>
            </a:r>
            <a:r>
              <a:rPr lang="en-US" sz="2800" dirty="0">
                <a:solidFill>
                  <a:schemeClr val="accent4"/>
                </a:solidFill>
              </a:rPr>
              <a:t> </a:t>
            </a:r>
            <a:r>
              <a:rPr lang="en-US" sz="2800" dirty="0" err="1">
                <a:solidFill>
                  <a:schemeClr val="accent4"/>
                </a:solidFill>
              </a:rPr>
              <a:t>ồn</a:t>
            </a:r>
            <a:r>
              <a:rPr lang="en-US" sz="2800" dirty="0">
                <a:solidFill>
                  <a:schemeClr val="accent4"/>
                </a:solidFill>
              </a:rPr>
              <a:t> </a:t>
            </a:r>
            <a:r>
              <a:rPr lang="en-US" sz="2800" dirty="0" err="1">
                <a:solidFill>
                  <a:schemeClr val="accent4"/>
                </a:solidFill>
              </a:rPr>
              <a:t>ào</a:t>
            </a:r>
            <a:r>
              <a:rPr lang="en-US" sz="2800" dirty="0">
                <a:solidFill>
                  <a:schemeClr val="accent4"/>
                </a:solidFill>
              </a:rPr>
              <a:t> </a:t>
            </a:r>
            <a:r>
              <a:rPr lang="en-US" sz="2800" dirty="0" err="1">
                <a:solidFill>
                  <a:schemeClr val="accent4"/>
                </a:solidFill>
              </a:rPr>
              <a:t>lớp</a:t>
            </a:r>
            <a:r>
              <a:rPr lang="en-US" sz="2800" dirty="0">
                <a:solidFill>
                  <a:schemeClr val="accent4"/>
                </a:solidFill>
              </a:rPr>
              <a:t> </a:t>
            </a:r>
            <a:r>
              <a:rPr lang="en-US" sz="2800" dirty="0" err="1">
                <a:solidFill>
                  <a:schemeClr val="accent4"/>
                </a:solidFill>
              </a:rPr>
              <a:t>học</a:t>
            </a:r>
            <a:r>
              <a:rPr lang="en-US" sz="2800" dirty="0">
                <a:solidFill>
                  <a:schemeClr val="accent4"/>
                </a:solidFill>
              </a:rPr>
              <a:t>.</a:t>
            </a:r>
          </a:p>
        </p:txBody>
      </p:sp>
      <p:grpSp>
        <p:nvGrpSpPr>
          <p:cNvPr id="9" name="Group 8">
            <a:extLst>
              <a:ext uri="{FF2B5EF4-FFF2-40B4-BE49-F238E27FC236}">
                <a16:creationId xmlns:a16="http://schemas.microsoft.com/office/drawing/2014/main" id="{552F3ECB-B981-5240-B3A0-E8B1F0121AB5}"/>
              </a:ext>
            </a:extLst>
          </p:cNvPr>
          <p:cNvGrpSpPr/>
          <p:nvPr/>
        </p:nvGrpSpPr>
        <p:grpSpPr>
          <a:xfrm>
            <a:off x="1148234" y="4538144"/>
            <a:ext cx="925795" cy="760249"/>
            <a:chOff x="221968" y="3346978"/>
            <a:chExt cx="925795" cy="760249"/>
          </a:xfrm>
        </p:grpSpPr>
        <p:pic>
          <p:nvPicPr>
            <p:cNvPr id="10" name="Picture 2">
              <a:extLst>
                <a:ext uri="{FF2B5EF4-FFF2-40B4-BE49-F238E27FC236}">
                  <a16:creationId xmlns:a16="http://schemas.microsoft.com/office/drawing/2014/main" id="{BF9B8572-6140-684B-961B-04613F1F5327}"/>
                </a:ext>
              </a:extLst>
            </p:cNvPr>
            <p:cNvPicPr>
              <a:picLocks noChangeAspect="1" noChangeArrowheads="1"/>
            </p:cNvPicPr>
            <p:nvPr/>
          </p:nvPicPr>
          <p:blipFill rotWithShape="1">
            <a:blip r:embed="rId2" cstate="hqprint">
              <a:clrChange>
                <a:clrFrom>
                  <a:srgbClr val="FFFFFF"/>
                </a:clrFrom>
                <a:clrTo>
                  <a:srgbClr val="FFFFFF">
                    <a:alpha val="0"/>
                  </a:srgbClr>
                </a:clrTo>
              </a:clrChange>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l="9278" t="9847" r="5150" b="16402"/>
            <a:stretch/>
          </p:blipFill>
          <p:spPr bwMode="auto">
            <a:xfrm flipH="1">
              <a:off x="221968" y="3346978"/>
              <a:ext cx="925795" cy="760249"/>
            </a:xfrm>
            <a:prstGeom prst="rect">
              <a:avLst/>
            </a:prstGeom>
            <a:noFill/>
            <a:extLst>
              <a:ext uri="{909E8E84-426E-40DD-AFC4-6F175D3DCCD1}">
                <a14:hiddenFill xmlns:a14="http://schemas.microsoft.com/office/drawing/2010/main">
                  <a:solidFill>
                    <a:srgbClr val="FFFFFF"/>
                  </a:solidFill>
                </a14:hiddenFill>
              </a:ext>
            </a:extLst>
          </p:spPr>
        </p:pic>
        <p:sp>
          <p:nvSpPr>
            <p:cNvPr id="11" name="Oval 10">
              <a:extLst>
                <a:ext uri="{FF2B5EF4-FFF2-40B4-BE49-F238E27FC236}">
                  <a16:creationId xmlns:a16="http://schemas.microsoft.com/office/drawing/2014/main" id="{712C3E3A-1AF6-6945-91CC-31632A3BC1C9}"/>
                </a:ext>
              </a:extLst>
            </p:cNvPr>
            <p:cNvSpPr/>
            <p:nvPr/>
          </p:nvSpPr>
          <p:spPr>
            <a:xfrm>
              <a:off x="443533" y="3514725"/>
              <a:ext cx="451816" cy="354806"/>
            </a:xfrm>
            <a:prstGeom prst="ellipse">
              <a:avLst/>
            </a:prstGeom>
            <a:solidFill>
              <a:srgbClr val="FF5C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a:t>
              </a:r>
            </a:p>
          </p:txBody>
        </p:sp>
      </p:grpSp>
      <p:sp>
        <p:nvSpPr>
          <p:cNvPr id="13" name="TextBox 12">
            <a:extLst>
              <a:ext uri="{FF2B5EF4-FFF2-40B4-BE49-F238E27FC236}">
                <a16:creationId xmlns:a16="http://schemas.microsoft.com/office/drawing/2014/main" id="{6158642E-279D-8142-B480-D9E8EC83A39D}"/>
              </a:ext>
            </a:extLst>
          </p:cNvPr>
          <p:cNvSpPr txBox="1"/>
          <p:nvPr/>
        </p:nvSpPr>
        <p:spPr>
          <a:xfrm>
            <a:off x="2587639" y="5035165"/>
            <a:ext cx="7601517" cy="523220"/>
          </a:xfrm>
          <a:prstGeom prst="rect">
            <a:avLst/>
          </a:prstGeom>
          <a:noFill/>
        </p:spPr>
        <p:txBody>
          <a:bodyPr wrap="square" rtlCol="0">
            <a:spAutoFit/>
          </a:bodyPr>
          <a:lstStyle/>
          <a:p>
            <a:r>
              <a:rPr lang="en-VN" sz="2800" dirty="0"/>
              <a:t>Khi cô giáo bước vào lớp, các bạn đã làm gì?</a:t>
            </a:r>
          </a:p>
        </p:txBody>
      </p:sp>
      <p:sp>
        <p:nvSpPr>
          <p:cNvPr id="16" name="Rounded Rectangle 15">
            <a:extLst>
              <a:ext uri="{FF2B5EF4-FFF2-40B4-BE49-F238E27FC236}">
                <a16:creationId xmlns:a16="http://schemas.microsoft.com/office/drawing/2014/main" id="{7139B32F-89B9-7449-92A6-AB9B30ABF607}"/>
              </a:ext>
            </a:extLst>
          </p:cNvPr>
          <p:cNvSpPr/>
          <p:nvPr/>
        </p:nvSpPr>
        <p:spPr>
          <a:xfrm>
            <a:off x="1657894" y="5607831"/>
            <a:ext cx="8918687" cy="7730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a:p>
        </p:txBody>
      </p:sp>
      <p:sp>
        <p:nvSpPr>
          <p:cNvPr id="17" name="TextBox 16">
            <a:extLst>
              <a:ext uri="{FF2B5EF4-FFF2-40B4-BE49-F238E27FC236}">
                <a16:creationId xmlns:a16="http://schemas.microsoft.com/office/drawing/2014/main" id="{21EE98CB-FB35-AA40-BD9B-B7AF0F145C4A}"/>
              </a:ext>
            </a:extLst>
          </p:cNvPr>
          <p:cNvSpPr txBox="1"/>
          <p:nvPr/>
        </p:nvSpPr>
        <p:spPr>
          <a:xfrm>
            <a:off x="2074029" y="5697208"/>
            <a:ext cx="7899965" cy="523220"/>
          </a:xfrm>
          <a:prstGeom prst="rect">
            <a:avLst/>
          </a:prstGeom>
          <a:noFill/>
        </p:spPr>
        <p:txBody>
          <a:bodyPr wrap="square" rtlCol="0">
            <a:spAutoFit/>
          </a:bodyPr>
          <a:lstStyle/>
          <a:p>
            <a:r>
              <a:rPr lang="en-VN" sz="2800" dirty="0"/>
              <a:t>Là thể hiện sự thiếu lễ phép với thầy, cô giáo. </a:t>
            </a:r>
          </a:p>
        </p:txBody>
      </p:sp>
      <p:pic>
        <p:nvPicPr>
          <p:cNvPr id="8" name="Picture 7">
            <a:extLst>
              <a:ext uri="{FF2B5EF4-FFF2-40B4-BE49-F238E27FC236}">
                <a16:creationId xmlns:a16="http://schemas.microsoft.com/office/drawing/2014/main" id="{2C4FC99C-C61F-5C4C-B417-5D3F44A4A91F}"/>
              </a:ext>
            </a:extLst>
          </p:cNvPr>
          <p:cNvPicPr>
            <a:picLocks noChangeAspect="1"/>
          </p:cNvPicPr>
          <p:nvPr/>
        </p:nvPicPr>
        <p:blipFill rotWithShape="1">
          <a:blip r:embed="rId4">
            <a:extLst>
              <a:ext uri="{28A0092B-C50C-407E-A947-70E740481C1C}">
                <a14:useLocalDpi xmlns:a14="http://schemas.microsoft.com/office/drawing/2010/main" val="0"/>
              </a:ext>
            </a:extLst>
          </a:blip>
          <a:srcRect l="7194"/>
          <a:stretch/>
        </p:blipFill>
        <p:spPr>
          <a:xfrm>
            <a:off x="3108960" y="1667828"/>
            <a:ext cx="6302327" cy="3208478"/>
          </a:xfrm>
          <a:prstGeom prst="rect">
            <a:avLst/>
          </a:prstGeom>
        </p:spPr>
      </p:pic>
      <p:pic>
        <p:nvPicPr>
          <p:cNvPr id="18" name="Picture 17">
            <a:extLst>
              <a:ext uri="{FF2B5EF4-FFF2-40B4-BE49-F238E27FC236}">
                <a16:creationId xmlns:a16="http://schemas.microsoft.com/office/drawing/2014/main" id="{2B91FBE4-709A-7E4C-897E-73C03D311669}"/>
              </a:ext>
            </a:extLst>
          </p:cNvPr>
          <p:cNvPicPr>
            <a:picLocks noChangeAspect="1"/>
          </p:cNvPicPr>
          <p:nvPr/>
        </p:nvPicPr>
        <p:blipFill rotWithShape="1">
          <a:blip r:embed="rId5">
            <a:extLst>
              <a:ext uri="{28A0092B-C50C-407E-A947-70E740481C1C}">
                <a14:useLocalDpi xmlns:a14="http://schemas.microsoft.com/office/drawing/2010/main" val="0"/>
              </a:ext>
            </a:extLst>
          </a:blip>
          <a:srcRect l="50000" b="9471"/>
          <a:stretch/>
        </p:blipFill>
        <p:spPr>
          <a:xfrm>
            <a:off x="9526934" y="2579332"/>
            <a:ext cx="1202871" cy="1310140"/>
          </a:xfrm>
          <a:prstGeom prst="rect">
            <a:avLst/>
          </a:prstGeom>
        </p:spPr>
      </p:pic>
    </p:spTree>
    <p:extLst>
      <p:ext uri="{BB962C8B-B14F-4D97-AF65-F5344CB8AC3E}">
        <p14:creationId xmlns:p14="http://schemas.microsoft.com/office/powerpoint/2010/main" val="895217729"/>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53" presetClass="exit" presetSubtype="32" fill="hold" nodeType="clickEffect">
                                  <p:stCondLst>
                                    <p:cond delay="0"/>
                                  </p:stCondLst>
                                  <p:childTnLst>
                                    <p:anim calcmode="lin" valueType="num">
                                      <p:cBhvr>
                                        <p:cTn id="17" dur="500"/>
                                        <p:tgtEl>
                                          <p:spTgt spid="9"/>
                                        </p:tgtEl>
                                        <p:attrNameLst>
                                          <p:attrName>ppt_w</p:attrName>
                                        </p:attrNameLst>
                                      </p:cBhvr>
                                      <p:tavLst>
                                        <p:tav tm="0">
                                          <p:val>
                                            <p:strVal val="ppt_w"/>
                                          </p:val>
                                        </p:tav>
                                        <p:tav tm="100000">
                                          <p:val>
                                            <p:fltVal val="0"/>
                                          </p:val>
                                        </p:tav>
                                      </p:tavLst>
                                    </p:anim>
                                    <p:anim calcmode="lin" valueType="num">
                                      <p:cBhvr>
                                        <p:cTn id="18" dur="500"/>
                                        <p:tgtEl>
                                          <p:spTgt spid="9"/>
                                        </p:tgtEl>
                                        <p:attrNameLst>
                                          <p:attrName>ppt_h</p:attrName>
                                        </p:attrNameLst>
                                      </p:cBhvr>
                                      <p:tavLst>
                                        <p:tav tm="0">
                                          <p:val>
                                            <p:strVal val="ppt_h"/>
                                          </p:val>
                                        </p:tav>
                                        <p:tav tm="100000">
                                          <p:val>
                                            <p:fltVal val="0"/>
                                          </p:val>
                                        </p:tav>
                                      </p:tavLst>
                                    </p:anim>
                                    <p:animEffect transition="out" filter="fade">
                                      <p:cBhvr>
                                        <p:cTn id="19" dur="500"/>
                                        <p:tgtEl>
                                          <p:spTgt spid="9"/>
                                        </p:tgtEl>
                                      </p:cBhvr>
                                    </p:animEffect>
                                    <p:set>
                                      <p:cBhvr>
                                        <p:cTn id="20" dur="1" fill="hold">
                                          <p:stCondLst>
                                            <p:cond delay="499"/>
                                          </p:stCondLst>
                                        </p:cTn>
                                        <p:tgtEl>
                                          <p:spTgt spid="9"/>
                                        </p:tgtEl>
                                        <p:attrNameLst>
                                          <p:attrName>style.visibility</p:attrName>
                                        </p:attrNameLst>
                                      </p:cBhvr>
                                      <p:to>
                                        <p:strVal val="hidden"/>
                                      </p:to>
                                    </p:set>
                                  </p:childTnLst>
                                </p:cTn>
                              </p:par>
                              <p:par>
                                <p:cTn id="21" presetID="53" presetClass="exit" presetSubtype="32" fill="hold" grpId="1" nodeType="withEffect">
                                  <p:stCondLst>
                                    <p:cond delay="0"/>
                                  </p:stCondLst>
                                  <p:childTnLst>
                                    <p:anim calcmode="lin" valueType="num">
                                      <p:cBhvr>
                                        <p:cTn id="22" dur="500"/>
                                        <p:tgtEl>
                                          <p:spTgt spid="13"/>
                                        </p:tgtEl>
                                        <p:attrNameLst>
                                          <p:attrName>ppt_w</p:attrName>
                                        </p:attrNameLst>
                                      </p:cBhvr>
                                      <p:tavLst>
                                        <p:tav tm="0">
                                          <p:val>
                                            <p:strVal val="ppt_w"/>
                                          </p:val>
                                        </p:tav>
                                        <p:tav tm="100000">
                                          <p:val>
                                            <p:fltVal val="0"/>
                                          </p:val>
                                        </p:tav>
                                      </p:tavLst>
                                    </p:anim>
                                    <p:anim calcmode="lin" valueType="num">
                                      <p:cBhvr>
                                        <p:cTn id="23" dur="500"/>
                                        <p:tgtEl>
                                          <p:spTgt spid="13"/>
                                        </p:tgtEl>
                                        <p:attrNameLst>
                                          <p:attrName>ppt_h</p:attrName>
                                        </p:attrNameLst>
                                      </p:cBhvr>
                                      <p:tavLst>
                                        <p:tav tm="0">
                                          <p:val>
                                            <p:strVal val="ppt_h"/>
                                          </p:val>
                                        </p:tav>
                                        <p:tav tm="100000">
                                          <p:val>
                                            <p:fltVal val="0"/>
                                          </p:val>
                                        </p:tav>
                                      </p:tavLst>
                                    </p:anim>
                                    <p:animEffect transition="out" filter="fade">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1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3" grpId="0"/>
      <p:bldP spid="13" grpId="1"/>
      <p:bldP spid="16" grpId="0" animBg="1"/>
      <p:bldP spid="1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432194" y="624344"/>
            <a:ext cx="8285189" cy="954107"/>
            <a:chOff x="569825" y="2199885"/>
            <a:chExt cx="8285189" cy="954107"/>
          </a:xfrm>
        </p:grpSpPr>
        <p:sp>
          <p:nvSpPr>
            <p:cNvPr id="3" name="Oval 2">
              <a:extLst>
                <a:ext uri="{FF2B5EF4-FFF2-40B4-BE49-F238E27FC236}">
                  <a16:creationId xmlns:a16="http://schemas.microsoft.com/office/drawing/2014/main" id="{FF42F663-F3A2-4AB3-B9A5-6F4D44B3BC5B}"/>
                </a:ext>
              </a:extLst>
            </p:cNvPr>
            <p:cNvSpPr/>
            <p:nvPr/>
          </p:nvSpPr>
          <p:spPr>
            <a:xfrm>
              <a:off x="569825" y="2213113"/>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1</a:t>
              </a:r>
              <a:endParaRPr lang="vi-VN" sz="320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954107"/>
            </a:xfrm>
            <a:prstGeom prst="rect">
              <a:avLst/>
            </a:prstGeom>
            <a:noFill/>
          </p:spPr>
          <p:txBody>
            <a:bodyPr wrap="square" rtlCol="0">
              <a:spAutoFit/>
            </a:bodyPr>
            <a:lstStyle/>
            <a:p>
              <a:r>
                <a:rPr lang="en-US" sz="2800" b="1" dirty="0" err="1">
                  <a:solidFill>
                    <a:schemeClr val="bg2"/>
                  </a:solidFill>
                </a:rPr>
                <a:t>Em</a:t>
              </a:r>
              <a:r>
                <a:rPr lang="en-US" sz="2800" b="1" dirty="0">
                  <a:solidFill>
                    <a:srgbClr val="00B050"/>
                  </a:solidFill>
                </a:rPr>
                <a:t> </a:t>
              </a:r>
              <a:r>
                <a:rPr lang="en-US" sz="2800" b="1" dirty="0" err="1">
                  <a:solidFill>
                    <a:srgbClr val="00B050"/>
                  </a:solidFill>
                </a:rPr>
                <a:t>đồng</a:t>
              </a:r>
              <a:r>
                <a:rPr lang="en-US" sz="2800" b="1" dirty="0">
                  <a:solidFill>
                    <a:srgbClr val="00B050"/>
                  </a:solidFill>
                </a:rPr>
                <a:t> </a:t>
              </a:r>
              <a:r>
                <a:rPr lang="en-US" sz="2800" b="1" dirty="0" err="1">
                  <a:solidFill>
                    <a:srgbClr val="00B050"/>
                  </a:solidFill>
                </a:rPr>
                <a:t>tình</a:t>
              </a:r>
              <a:r>
                <a:rPr lang="en-US" sz="2800" b="1" dirty="0">
                  <a:solidFill>
                    <a:srgbClr val="00B050"/>
                  </a:solidFill>
                </a:rPr>
                <a:t> </a:t>
              </a:r>
              <a:r>
                <a:rPr lang="en-US" sz="2800" b="1" dirty="0" err="1">
                  <a:solidFill>
                    <a:schemeClr val="bg2"/>
                  </a:solidFill>
                </a:rPr>
                <a:t>hoặc</a:t>
              </a:r>
              <a:r>
                <a:rPr lang="en-US" sz="2800" b="1" dirty="0">
                  <a:solidFill>
                    <a:srgbClr val="00B050"/>
                  </a:solidFill>
                </a:rPr>
                <a:t> </a:t>
              </a:r>
              <a:r>
                <a:rPr lang="en-US" sz="2800" b="1" dirty="0" err="1"/>
                <a:t>không</a:t>
              </a:r>
              <a:r>
                <a:rPr lang="en-US" sz="2800" b="1" dirty="0"/>
                <a:t> </a:t>
              </a:r>
              <a:r>
                <a:rPr lang="en-US" sz="2800" b="1" dirty="0" err="1"/>
                <a:t>đồng</a:t>
              </a:r>
              <a:r>
                <a:rPr lang="en-US" sz="2800" b="1" dirty="0"/>
                <a:t> </a:t>
              </a:r>
              <a:r>
                <a:rPr lang="en-US" sz="2800" b="1" dirty="0" err="1"/>
                <a:t>tình</a:t>
              </a:r>
              <a:r>
                <a:rPr lang="en-US" sz="2800" b="1" dirty="0">
                  <a:solidFill>
                    <a:srgbClr val="00B050"/>
                  </a:solidFill>
                </a:rPr>
                <a:t> </a:t>
              </a:r>
              <a:r>
                <a:rPr lang="en-US" sz="2800" b="1" dirty="0" err="1">
                  <a:solidFill>
                    <a:schemeClr val="bg2"/>
                  </a:solidFill>
                </a:rPr>
                <a:t>với</a:t>
              </a:r>
              <a:r>
                <a:rPr lang="en-US" sz="2800" b="1" dirty="0">
                  <a:solidFill>
                    <a:schemeClr val="bg2"/>
                  </a:solidFill>
                </a:rPr>
                <a:t> </a:t>
              </a:r>
              <a:r>
                <a:rPr lang="en-US" sz="2800" b="1" dirty="0" err="1">
                  <a:solidFill>
                    <a:schemeClr val="bg2"/>
                  </a:solidFill>
                </a:rPr>
                <a:t>việc</a:t>
              </a:r>
              <a:r>
                <a:rPr lang="en-US" sz="2800" b="1" dirty="0">
                  <a:solidFill>
                    <a:schemeClr val="bg2"/>
                  </a:solidFill>
                </a:rPr>
                <a:t> </a:t>
              </a:r>
              <a:r>
                <a:rPr lang="en-US" sz="2800" b="1" dirty="0" err="1">
                  <a:solidFill>
                    <a:schemeClr val="bg2"/>
                  </a:solidFill>
                </a:rPr>
                <a:t>làm</a:t>
              </a:r>
              <a:r>
                <a:rPr lang="en-US" sz="2800" b="1" dirty="0">
                  <a:solidFill>
                    <a:schemeClr val="bg2"/>
                  </a:solidFill>
                </a:rPr>
                <a:t> </a:t>
              </a:r>
              <a:r>
                <a:rPr lang="en-US" sz="2800" b="1" dirty="0" err="1">
                  <a:solidFill>
                    <a:schemeClr val="bg2"/>
                  </a:solidFill>
                </a:rPr>
                <a:t>nào</a:t>
              </a:r>
              <a:r>
                <a:rPr lang="en-US" sz="2800" b="1" dirty="0">
                  <a:solidFill>
                    <a:schemeClr val="bg2"/>
                  </a:solidFill>
                </a:rPr>
                <a:t>? </a:t>
              </a:r>
              <a:r>
                <a:rPr lang="en-US" sz="2800" b="1" dirty="0" err="1">
                  <a:solidFill>
                    <a:schemeClr val="bg2"/>
                  </a:solidFill>
                </a:rPr>
                <a:t>Vì</a:t>
              </a:r>
              <a:r>
                <a:rPr lang="en-US" sz="2800" b="1" dirty="0">
                  <a:solidFill>
                    <a:schemeClr val="bg2"/>
                  </a:solidFill>
                </a:rPr>
                <a:t> </a:t>
              </a:r>
              <a:r>
                <a:rPr lang="en-US" sz="2800" b="1" dirty="0" err="1">
                  <a:solidFill>
                    <a:schemeClr val="bg2"/>
                  </a:solidFill>
                </a:rPr>
                <a:t>sao</a:t>
              </a:r>
              <a:r>
                <a:rPr lang="en-US" sz="2800" b="1" dirty="0">
                  <a:solidFill>
                    <a:schemeClr val="bg2"/>
                  </a:solidFill>
                </a:rPr>
                <a:t>?</a:t>
              </a:r>
              <a:endParaRPr lang="vi-VN" sz="2800" b="1" dirty="0">
                <a:solidFill>
                  <a:schemeClr val="bg2"/>
                </a:solidFill>
              </a:endParaRPr>
            </a:p>
          </p:txBody>
        </p:sp>
      </p:grpSp>
      <p:sp>
        <p:nvSpPr>
          <p:cNvPr id="6" name="TextBox 5"/>
          <p:cNvSpPr txBox="1"/>
          <p:nvPr/>
        </p:nvSpPr>
        <p:spPr>
          <a:xfrm>
            <a:off x="3385150" y="5060697"/>
            <a:ext cx="6490370" cy="523220"/>
          </a:xfrm>
          <a:prstGeom prst="rect">
            <a:avLst/>
          </a:prstGeom>
          <a:noFill/>
        </p:spPr>
        <p:txBody>
          <a:bodyPr wrap="square" rtlCol="0">
            <a:spAutoFit/>
          </a:bodyPr>
          <a:lstStyle/>
          <a:p>
            <a:r>
              <a:rPr lang="en-US" sz="2800" dirty="0" err="1">
                <a:solidFill>
                  <a:schemeClr val="accent4"/>
                </a:solidFill>
              </a:rPr>
              <a:t>Bạn</a:t>
            </a:r>
            <a:r>
              <a:rPr lang="en-US" sz="2800" dirty="0">
                <a:solidFill>
                  <a:schemeClr val="accent4"/>
                </a:solidFill>
              </a:rPr>
              <a:t> </a:t>
            </a:r>
            <a:r>
              <a:rPr lang="en-US" sz="2800" dirty="0" err="1">
                <a:solidFill>
                  <a:schemeClr val="accent4"/>
                </a:solidFill>
              </a:rPr>
              <a:t>học</a:t>
            </a:r>
            <a:r>
              <a:rPr lang="en-US" sz="2800" dirty="0">
                <a:solidFill>
                  <a:schemeClr val="accent4"/>
                </a:solidFill>
              </a:rPr>
              <a:t> </a:t>
            </a:r>
            <a:r>
              <a:rPr lang="en-US" sz="2800" dirty="0" err="1">
                <a:solidFill>
                  <a:schemeClr val="accent4"/>
                </a:solidFill>
              </a:rPr>
              <a:t>sinh</a:t>
            </a:r>
            <a:r>
              <a:rPr lang="en-US" sz="2800" dirty="0">
                <a:solidFill>
                  <a:schemeClr val="accent4"/>
                </a:solidFill>
              </a:rPr>
              <a:t> </a:t>
            </a:r>
            <a:r>
              <a:rPr lang="en-US" sz="2800" dirty="0" err="1">
                <a:solidFill>
                  <a:schemeClr val="accent4"/>
                </a:solidFill>
              </a:rPr>
              <a:t>hỏi</a:t>
            </a:r>
            <a:r>
              <a:rPr lang="en-US" sz="2800" dirty="0">
                <a:solidFill>
                  <a:schemeClr val="accent4"/>
                </a:solidFill>
              </a:rPr>
              <a:t> </a:t>
            </a:r>
            <a:r>
              <a:rPr lang="en-US" sz="2800" dirty="0" err="1">
                <a:solidFill>
                  <a:schemeClr val="accent4"/>
                </a:solidFill>
              </a:rPr>
              <a:t>thăm</a:t>
            </a:r>
            <a:r>
              <a:rPr lang="en-US" sz="2800" dirty="0">
                <a:solidFill>
                  <a:schemeClr val="accent4"/>
                </a:solidFill>
              </a:rPr>
              <a:t> </a:t>
            </a:r>
            <a:r>
              <a:rPr lang="en-US" sz="2800" dirty="0" err="1">
                <a:solidFill>
                  <a:schemeClr val="accent4"/>
                </a:solidFill>
              </a:rPr>
              <a:t>thầy</a:t>
            </a:r>
            <a:r>
              <a:rPr lang="en-US" sz="2800" dirty="0">
                <a:solidFill>
                  <a:schemeClr val="accent4"/>
                </a:solidFill>
              </a:rPr>
              <a:t> </a:t>
            </a:r>
            <a:r>
              <a:rPr lang="en-US" sz="2800" dirty="0" err="1">
                <a:solidFill>
                  <a:schemeClr val="accent4"/>
                </a:solidFill>
              </a:rPr>
              <a:t>giáo</a:t>
            </a:r>
            <a:r>
              <a:rPr lang="en-US" sz="2800" dirty="0">
                <a:solidFill>
                  <a:schemeClr val="accent4"/>
                </a:solidFill>
              </a:rPr>
              <a:t>.</a:t>
            </a:r>
          </a:p>
        </p:txBody>
      </p:sp>
      <p:grpSp>
        <p:nvGrpSpPr>
          <p:cNvPr id="9" name="Group 8">
            <a:extLst>
              <a:ext uri="{FF2B5EF4-FFF2-40B4-BE49-F238E27FC236}">
                <a16:creationId xmlns:a16="http://schemas.microsoft.com/office/drawing/2014/main" id="{552F3ECB-B981-5240-B3A0-E8B1F0121AB5}"/>
              </a:ext>
            </a:extLst>
          </p:cNvPr>
          <p:cNvGrpSpPr/>
          <p:nvPr/>
        </p:nvGrpSpPr>
        <p:grpSpPr>
          <a:xfrm>
            <a:off x="1148234" y="4538144"/>
            <a:ext cx="925795" cy="760249"/>
            <a:chOff x="221968" y="3346978"/>
            <a:chExt cx="925795" cy="760249"/>
          </a:xfrm>
        </p:grpSpPr>
        <p:pic>
          <p:nvPicPr>
            <p:cNvPr id="10" name="Picture 2">
              <a:extLst>
                <a:ext uri="{FF2B5EF4-FFF2-40B4-BE49-F238E27FC236}">
                  <a16:creationId xmlns:a16="http://schemas.microsoft.com/office/drawing/2014/main" id="{BF9B8572-6140-684B-961B-04613F1F5327}"/>
                </a:ext>
              </a:extLst>
            </p:cNvPr>
            <p:cNvPicPr>
              <a:picLocks noChangeAspect="1" noChangeArrowheads="1"/>
            </p:cNvPicPr>
            <p:nvPr/>
          </p:nvPicPr>
          <p:blipFill rotWithShape="1">
            <a:blip r:embed="rId3" cstate="hqprint">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9278" t="9847" r="5150" b="16402"/>
            <a:stretch/>
          </p:blipFill>
          <p:spPr bwMode="auto">
            <a:xfrm flipH="1">
              <a:off x="221968" y="3346978"/>
              <a:ext cx="925795" cy="760249"/>
            </a:xfrm>
            <a:prstGeom prst="rect">
              <a:avLst/>
            </a:prstGeom>
            <a:noFill/>
            <a:extLst>
              <a:ext uri="{909E8E84-426E-40DD-AFC4-6F175D3DCCD1}">
                <a14:hiddenFill xmlns:a14="http://schemas.microsoft.com/office/drawing/2010/main">
                  <a:solidFill>
                    <a:srgbClr val="FFFFFF"/>
                  </a:solidFill>
                </a14:hiddenFill>
              </a:ext>
            </a:extLst>
          </p:spPr>
        </p:pic>
        <p:sp>
          <p:nvSpPr>
            <p:cNvPr id="11" name="Oval 10">
              <a:extLst>
                <a:ext uri="{FF2B5EF4-FFF2-40B4-BE49-F238E27FC236}">
                  <a16:creationId xmlns:a16="http://schemas.microsoft.com/office/drawing/2014/main" id="{712C3E3A-1AF6-6945-91CC-31632A3BC1C9}"/>
                </a:ext>
              </a:extLst>
            </p:cNvPr>
            <p:cNvSpPr/>
            <p:nvPr/>
          </p:nvSpPr>
          <p:spPr>
            <a:xfrm>
              <a:off x="443533" y="3514725"/>
              <a:ext cx="451816" cy="354806"/>
            </a:xfrm>
            <a:prstGeom prst="ellipse">
              <a:avLst/>
            </a:prstGeom>
            <a:solidFill>
              <a:srgbClr val="FF5C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2"/>
                  </a:solidFill>
                  <a:latin typeface="+mj-lt"/>
                </a:rPr>
                <a:t>?</a:t>
              </a:r>
            </a:p>
          </p:txBody>
        </p:sp>
      </p:grpSp>
      <p:sp>
        <p:nvSpPr>
          <p:cNvPr id="13" name="TextBox 12">
            <a:extLst>
              <a:ext uri="{FF2B5EF4-FFF2-40B4-BE49-F238E27FC236}">
                <a16:creationId xmlns:a16="http://schemas.microsoft.com/office/drawing/2014/main" id="{6158642E-279D-8142-B480-D9E8EC83A39D}"/>
              </a:ext>
            </a:extLst>
          </p:cNvPr>
          <p:cNvSpPr txBox="1"/>
          <p:nvPr/>
        </p:nvSpPr>
        <p:spPr>
          <a:xfrm>
            <a:off x="2316478" y="5036175"/>
            <a:ext cx="7601517" cy="523220"/>
          </a:xfrm>
          <a:prstGeom prst="rect">
            <a:avLst/>
          </a:prstGeom>
          <a:noFill/>
        </p:spPr>
        <p:txBody>
          <a:bodyPr wrap="square" rtlCol="0">
            <a:spAutoFit/>
          </a:bodyPr>
          <a:lstStyle/>
          <a:p>
            <a:r>
              <a:rPr lang="en-VN" sz="2800" dirty="0"/>
              <a:t>Bạn học sinh đã làm gì khi gặp thầy giáo?</a:t>
            </a:r>
          </a:p>
        </p:txBody>
      </p:sp>
      <p:pic>
        <p:nvPicPr>
          <p:cNvPr id="15" name="Picture 14">
            <a:extLst>
              <a:ext uri="{FF2B5EF4-FFF2-40B4-BE49-F238E27FC236}">
                <a16:creationId xmlns:a16="http://schemas.microsoft.com/office/drawing/2014/main" id="{C00E103C-002A-4845-896B-9A072E3297F7}"/>
              </a:ext>
            </a:extLst>
          </p:cNvPr>
          <p:cNvPicPr>
            <a:picLocks noChangeAspect="1"/>
          </p:cNvPicPr>
          <p:nvPr/>
        </p:nvPicPr>
        <p:blipFill rotWithShape="1">
          <a:blip r:embed="rId5">
            <a:extLst>
              <a:ext uri="{28A0092B-C50C-407E-A947-70E740481C1C}">
                <a14:useLocalDpi xmlns:a14="http://schemas.microsoft.com/office/drawing/2010/main" val="0"/>
              </a:ext>
            </a:extLst>
          </a:blip>
          <a:srcRect r="49423" b="16926"/>
          <a:stretch/>
        </p:blipFill>
        <p:spPr>
          <a:xfrm>
            <a:off x="9258198" y="2655376"/>
            <a:ext cx="1319593" cy="1303873"/>
          </a:xfrm>
          <a:prstGeom prst="rect">
            <a:avLst/>
          </a:prstGeom>
        </p:spPr>
      </p:pic>
      <p:sp>
        <p:nvSpPr>
          <p:cNvPr id="16" name="Rounded Rectangle 15">
            <a:extLst>
              <a:ext uri="{FF2B5EF4-FFF2-40B4-BE49-F238E27FC236}">
                <a16:creationId xmlns:a16="http://schemas.microsoft.com/office/drawing/2014/main" id="{7139B32F-89B9-7449-92A6-AB9B30ABF607}"/>
              </a:ext>
            </a:extLst>
          </p:cNvPr>
          <p:cNvSpPr/>
          <p:nvPr/>
        </p:nvSpPr>
        <p:spPr>
          <a:xfrm>
            <a:off x="1283230" y="5581571"/>
            <a:ext cx="9915399" cy="7730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a:p>
        </p:txBody>
      </p:sp>
      <p:sp>
        <p:nvSpPr>
          <p:cNvPr id="17" name="TextBox 16">
            <a:extLst>
              <a:ext uri="{FF2B5EF4-FFF2-40B4-BE49-F238E27FC236}">
                <a16:creationId xmlns:a16="http://schemas.microsoft.com/office/drawing/2014/main" id="{21EE98CB-FB35-AA40-BD9B-B7AF0F145C4A}"/>
              </a:ext>
            </a:extLst>
          </p:cNvPr>
          <p:cNvSpPr txBox="1"/>
          <p:nvPr/>
        </p:nvSpPr>
        <p:spPr>
          <a:xfrm>
            <a:off x="1283230" y="5730412"/>
            <a:ext cx="10303629" cy="523220"/>
          </a:xfrm>
          <a:prstGeom prst="rect">
            <a:avLst/>
          </a:prstGeom>
          <a:noFill/>
        </p:spPr>
        <p:txBody>
          <a:bodyPr wrap="square" rtlCol="0">
            <a:spAutoFit/>
          </a:bodyPr>
          <a:lstStyle/>
          <a:p>
            <a:r>
              <a:rPr lang="en-VN" sz="2800" dirty="0"/>
              <a:t>Là thể hiện sự quan tâm, thăm hỏi với thầy, cô giáo của mình. </a:t>
            </a:r>
          </a:p>
        </p:txBody>
      </p:sp>
      <p:pic>
        <p:nvPicPr>
          <p:cNvPr id="8" name="Picture 7">
            <a:extLst>
              <a:ext uri="{FF2B5EF4-FFF2-40B4-BE49-F238E27FC236}">
                <a16:creationId xmlns:a16="http://schemas.microsoft.com/office/drawing/2014/main" id="{364A0630-34E4-AF46-81DA-C97F695CE7F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13785" y="1556997"/>
            <a:ext cx="6006904" cy="3455872"/>
          </a:xfrm>
          <a:prstGeom prst="rect">
            <a:avLst/>
          </a:prstGeom>
        </p:spPr>
      </p:pic>
    </p:spTree>
    <p:extLst>
      <p:ext uri="{BB962C8B-B14F-4D97-AF65-F5344CB8AC3E}">
        <p14:creationId xmlns:p14="http://schemas.microsoft.com/office/powerpoint/2010/main" val="250776244"/>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53" presetClass="exit" presetSubtype="32" fill="hold" nodeType="clickEffect">
                                  <p:stCondLst>
                                    <p:cond delay="0"/>
                                  </p:stCondLst>
                                  <p:childTnLst>
                                    <p:anim calcmode="lin" valueType="num">
                                      <p:cBhvr>
                                        <p:cTn id="17" dur="500"/>
                                        <p:tgtEl>
                                          <p:spTgt spid="9"/>
                                        </p:tgtEl>
                                        <p:attrNameLst>
                                          <p:attrName>ppt_w</p:attrName>
                                        </p:attrNameLst>
                                      </p:cBhvr>
                                      <p:tavLst>
                                        <p:tav tm="0">
                                          <p:val>
                                            <p:strVal val="ppt_w"/>
                                          </p:val>
                                        </p:tav>
                                        <p:tav tm="100000">
                                          <p:val>
                                            <p:fltVal val="0"/>
                                          </p:val>
                                        </p:tav>
                                      </p:tavLst>
                                    </p:anim>
                                    <p:anim calcmode="lin" valueType="num">
                                      <p:cBhvr>
                                        <p:cTn id="18" dur="500"/>
                                        <p:tgtEl>
                                          <p:spTgt spid="9"/>
                                        </p:tgtEl>
                                        <p:attrNameLst>
                                          <p:attrName>ppt_h</p:attrName>
                                        </p:attrNameLst>
                                      </p:cBhvr>
                                      <p:tavLst>
                                        <p:tav tm="0">
                                          <p:val>
                                            <p:strVal val="ppt_h"/>
                                          </p:val>
                                        </p:tav>
                                        <p:tav tm="100000">
                                          <p:val>
                                            <p:fltVal val="0"/>
                                          </p:val>
                                        </p:tav>
                                      </p:tavLst>
                                    </p:anim>
                                    <p:animEffect transition="out" filter="fade">
                                      <p:cBhvr>
                                        <p:cTn id="19" dur="500"/>
                                        <p:tgtEl>
                                          <p:spTgt spid="9"/>
                                        </p:tgtEl>
                                      </p:cBhvr>
                                    </p:animEffect>
                                    <p:set>
                                      <p:cBhvr>
                                        <p:cTn id="20" dur="1" fill="hold">
                                          <p:stCondLst>
                                            <p:cond delay="499"/>
                                          </p:stCondLst>
                                        </p:cTn>
                                        <p:tgtEl>
                                          <p:spTgt spid="9"/>
                                        </p:tgtEl>
                                        <p:attrNameLst>
                                          <p:attrName>style.visibility</p:attrName>
                                        </p:attrNameLst>
                                      </p:cBhvr>
                                      <p:to>
                                        <p:strVal val="hidden"/>
                                      </p:to>
                                    </p:set>
                                  </p:childTnLst>
                                </p:cTn>
                              </p:par>
                              <p:par>
                                <p:cTn id="21" presetID="53" presetClass="exit" presetSubtype="32" fill="hold" grpId="1" nodeType="withEffect">
                                  <p:stCondLst>
                                    <p:cond delay="0"/>
                                  </p:stCondLst>
                                  <p:childTnLst>
                                    <p:anim calcmode="lin" valueType="num">
                                      <p:cBhvr>
                                        <p:cTn id="22" dur="500"/>
                                        <p:tgtEl>
                                          <p:spTgt spid="13"/>
                                        </p:tgtEl>
                                        <p:attrNameLst>
                                          <p:attrName>ppt_w</p:attrName>
                                        </p:attrNameLst>
                                      </p:cBhvr>
                                      <p:tavLst>
                                        <p:tav tm="0">
                                          <p:val>
                                            <p:strVal val="ppt_w"/>
                                          </p:val>
                                        </p:tav>
                                        <p:tav tm="100000">
                                          <p:val>
                                            <p:fltVal val="0"/>
                                          </p:val>
                                        </p:tav>
                                      </p:tavLst>
                                    </p:anim>
                                    <p:anim calcmode="lin" valueType="num">
                                      <p:cBhvr>
                                        <p:cTn id="23" dur="500"/>
                                        <p:tgtEl>
                                          <p:spTgt spid="13"/>
                                        </p:tgtEl>
                                        <p:attrNameLst>
                                          <p:attrName>ppt_h</p:attrName>
                                        </p:attrNameLst>
                                      </p:cBhvr>
                                      <p:tavLst>
                                        <p:tav tm="0">
                                          <p:val>
                                            <p:strVal val="ppt_h"/>
                                          </p:val>
                                        </p:tav>
                                        <p:tav tm="100000">
                                          <p:val>
                                            <p:fltVal val="0"/>
                                          </p:val>
                                        </p:tav>
                                      </p:tavLst>
                                    </p:anim>
                                    <p:animEffect transition="out" filter="fade">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15"/>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3" grpId="0"/>
      <p:bldP spid="13" grpId="1"/>
      <p:bldP spid="16" grpId="0" animBg="1"/>
      <p:bldP spid="1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ck cross wrong vector icon design. Download a Free Preview or High  Quality Adobe Illustrator Ai, EPS, … | Kids cartoon characters, Vector icon  design, Icon design"/>
          <p:cNvPicPr>
            <a:picLocks noChangeAspect="1" noChangeArrowheads="1"/>
          </p:cNvPicPr>
          <p:nvPr/>
        </p:nvPicPr>
        <p:blipFill rotWithShape="1">
          <a:blip r:embed="rId3" cstate="hqprint">
            <a:extLst>
              <a:ext uri="{BEBA8EAE-BF5A-486C-A8C5-ECC9F3942E4B}">
                <a14:imgProps xmlns:a14="http://schemas.microsoft.com/office/drawing/2010/main">
                  <a14:imgLayer r:embed="rId4">
                    <a14:imgEffect>
                      <a14:backgroundRemoval t="17436" b="70256" l="7200" r="47200">
                        <a14:foregroundMark x1="35000" y1="35385" x2="23600" y2="51026"/>
                      </a14:backgroundRemoval>
                    </a14:imgEffect>
                  </a14:imgLayer>
                </a14:imgProps>
              </a:ext>
              <a:ext uri="{28A0092B-C50C-407E-A947-70E740481C1C}">
                <a14:useLocalDpi xmlns:a14="http://schemas.microsoft.com/office/drawing/2010/main" val="0"/>
              </a:ext>
            </a:extLst>
          </a:blip>
          <a:srcRect l="6747" t="16929" r="51805" b="29151"/>
          <a:stretch/>
        </p:blipFill>
        <p:spPr bwMode="auto">
          <a:xfrm>
            <a:off x="2373798" y="1811611"/>
            <a:ext cx="1049917" cy="106535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Tick cross wrong vector icon design. Download a Free Preview or High  Quality Adobe Illustrator Ai, EPS, … | Kids cartoon characters, Vector icon  design, Icon design"/>
          <p:cNvPicPr>
            <a:picLocks noChangeAspect="1" noChangeArrowheads="1"/>
          </p:cNvPicPr>
          <p:nvPr/>
        </p:nvPicPr>
        <p:blipFill rotWithShape="1">
          <a:blip r:embed="rId5" cstate="hqprint">
            <a:extLst>
              <a:ext uri="{BEBA8EAE-BF5A-486C-A8C5-ECC9F3942E4B}">
                <a14:imgProps xmlns:a14="http://schemas.microsoft.com/office/drawing/2010/main">
                  <a14:imgLayer r:embed="rId4">
                    <a14:imgEffect>
                      <a14:backgroundRemoval t="19487" b="69744" l="53400" r="93000">
                        <a14:foregroundMark x1="82400" y1="36923" x2="69400" y2="52821"/>
                      </a14:backgroundRemoval>
                    </a14:imgEffect>
                  </a14:imgLayer>
                </a14:imgProps>
              </a:ext>
              <a:ext uri="{28A0092B-C50C-407E-A947-70E740481C1C}">
                <a14:useLocalDpi xmlns:a14="http://schemas.microsoft.com/office/drawing/2010/main" val="0"/>
              </a:ext>
            </a:extLst>
          </a:blip>
          <a:srcRect l="52167" t="18504" r="5833" b="28675"/>
          <a:stretch/>
        </p:blipFill>
        <p:spPr bwMode="auto">
          <a:xfrm>
            <a:off x="8482823" y="1815737"/>
            <a:ext cx="1101790" cy="10808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92778" y="2876968"/>
            <a:ext cx="4648200" cy="3347840"/>
          </a:xfrm>
          <a:prstGeom prst="rect">
            <a:avLst/>
          </a:prstGeom>
          <a:noFill/>
        </p:spPr>
        <p:txBody>
          <a:bodyPr wrap="square" rtlCol="0">
            <a:spAutoFit/>
          </a:bodyPr>
          <a:lstStyle/>
          <a:p>
            <a:pPr marL="342900" indent="-342900">
              <a:lnSpc>
                <a:spcPct val="150000"/>
              </a:lnSpc>
              <a:buFontTx/>
              <a:buChar char="-"/>
            </a:pPr>
            <a:r>
              <a:rPr lang="en-US" sz="2400" err="1">
                <a:solidFill>
                  <a:schemeClr val="accent4"/>
                </a:solidFill>
              </a:rPr>
              <a:t>Không</a:t>
            </a:r>
            <a:r>
              <a:rPr lang="en-US" sz="2400">
                <a:solidFill>
                  <a:schemeClr val="accent4"/>
                </a:solidFill>
              </a:rPr>
              <a:t> </a:t>
            </a:r>
            <a:r>
              <a:rPr lang="en-US" sz="2400" err="1">
                <a:solidFill>
                  <a:schemeClr val="accent4"/>
                </a:solidFill>
              </a:rPr>
              <a:t>chào</a:t>
            </a:r>
            <a:r>
              <a:rPr lang="en-US" sz="2400">
                <a:solidFill>
                  <a:schemeClr val="accent4"/>
                </a:solidFill>
              </a:rPr>
              <a:t> </a:t>
            </a:r>
            <a:r>
              <a:rPr lang="en-US" sz="2400" err="1">
                <a:solidFill>
                  <a:schemeClr val="accent4"/>
                </a:solidFill>
              </a:rPr>
              <a:t>hỏi</a:t>
            </a:r>
            <a:endParaRPr lang="en-US" sz="2400">
              <a:solidFill>
                <a:schemeClr val="accent4"/>
              </a:solidFill>
            </a:endParaRPr>
          </a:p>
          <a:p>
            <a:pPr marL="342900" indent="-342900">
              <a:lnSpc>
                <a:spcPct val="150000"/>
              </a:lnSpc>
              <a:buFontTx/>
              <a:buChar char="-"/>
            </a:pPr>
            <a:r>
              <a:rPr lang="en-US" sz="2400" err="1">
                <a:solidFill>
                  <a:schemeClr val="accent4"/>
                </a:solidFill>
              </a:rPr>
              <a:t>Nói</a:t>
            </a:r>
            <a:r>
              <a:rPr lang="en-US" sz="2400">
                <a:solidFill>
                  <a:schemeClr val="accent4"/>
                </a:solidFill>
              </a:rPr>
              <a:t> </a:t>
            </a:r>
            <a:r>
              <a:rPr lang="en-US" sz="2400" err="1">
                <a:solidFill>
                  <a:schemeClr val="accent4"/>
                </a:solidFill>
              </a:rPr>
              <a:t>trống</a:t>
            </a:r>
            <a:r>
              <a:rPr lang="en-US" sz="2400">
                <a:solidFill>
                  <a:schemeClr val="accent4"/>
                </a:solidFill>
              </a:rPr>
              <a:t> </a:t>
            </a:r>
            <a:r>
              <a:rPr lang="en-US" sz="2400" err="1">
                <a:solidFill>
                  <a:schemeClr val="accent4"/>
                </a:solidFill>
              </a:rPr>
              <a:t>không</a:t>
            </a:r>
            <a:endParaRPr lang="en-US" sz="2400">
              <a:solidFill>
                <a:schemeClr val="accent4"/>
              </a:solidFill>
            </a:endParaRPr>
          </a:p>
          <a:p>
            <a:pPr marL="342900" indent="-342900">
              <a:lnSpc>
                <a:spcPct val="150000"/>
              </a:lnSpc>
              <a:buFontTx/>
              <a:buChar char="-"/>
            </a:pPr>
            <a:r>
              <a:rPr lang="en-US" sz="2400" err="1">
                <a:solidFill>
                  <a:schemeClr val="accent4"/>
                </a:solidFill>
              </a:rPr>
              <a:t>Cãi</a:t>
            </a:r>
            <a:r>
              <a:rPr lang="en-US" sz="2400">
                <a:solidFill>
                  <a:schemeClr val="accent4"/>
                </a:solidFill>
              </a:rPr>
              <a:t> </a:t>
            </a:r>
            <a:r>
              <a:rPr lang="en-US" sz="2400" err="1">
                <a:solidFill>
                  <a:schemeClr val="accent4"/>
                </a:solidFill>
              </a:rPr>
              <a:t>lời</a:t>
            </a:r>
            <a:endParaRPr lang="en-US" sz="2400">
              <a:solidFill>
                <a:schemeClr val="accent4"/>
              </a:solidFill>
            </a:endParaRPr>
          </a:p>
          <a:p>
            <a:pPr marL="342900" indent="-342900">
              <a:lnSpc>
                <a:spcPct val="150000"/>
              </a:lnSpc>
              <a:buFontTx/>
              <a:buChar char="-"/>
            </a:pPr>
            <a:r>
              <a:rPr lang="en-US" sz="2400" err="1">
                <a:solidFill>
                  <a:schemeClr val="accent4"/>
                </a:solidFill>
              </a:rPr>
              <a:t>Không</a:t>
            </a:r>
            <a:r>
              <a:rPr lang="en-US" sz="2400">
                <a:solidFill>
                  <a:schemeClr val="accent4"/>
                </a:solidFill>
              </a:rPr>
              <a:t> </a:t>
            </a:r>
            <a:r>
              <a:rPr lang="en-US" sz="2400" err="1">
                <a:solidFill>
                  <a:schemeClr val="accent4"/>
                </a:solidFill>
              </a:rPr>
              <a:t>vâng</a:t>
            </a:r>
            <a:r>
              <a:rPr lang="en-US" sz="2400">
                <a:solidFill>
                  <a:schemeClr val="accent4"/>
                </a:solidFill>
              </a:rPr>
              <a:t> </a:t>
            </a:r>
            <a:r>
              <a:rPr lang="en-US" sz="2400" err="1">
                <a:solidFill>
                  <a:schemeClr val="accent4"/>
                </a:solidFill>
              </a:rPr>
              <a:t>lời</a:t>
            </a:r>
            <a:endParaRPr lang="en-US" sz="2400">
              <a:solidFill>
                <a:schemeClr val="accent4"/>
              </a:solidFill>
            </a:endParaRPr>
          </a:p>
          <a:p>
            <a:pPr marL="342900" indent="-342900">
              <a:lnSpc>
                <a:spcPct val="150000"/>
              </a:lnSpc>
              <a:buFontTx/>
              <a:buChar char="-"/>
            </a:pPr>
            <a:r>
              <a:rPr lang="en-US" sz="2400" err="1">
                <a:solidFill>
                  <a:schemeClr val="accent4"/>
                </a:solidFill>
              </a:rPr>
              <a:t>Không</a:t>
            </a:r>
            <a:r>
              <a:rPr lang="en-US" sz="2400">
                <a:solidFill>
                  <a:schemeClr val="accent4"/>
                </a:solidFill>
              </a:rPr>
              <a:t> </a:t>
            </a:r>
            <a:r>
              <a:rPr lang="en-US" sz="2400" err="1">
                <a:solidFill>
                  <a:schemeClr val="accent4"/>
                </a:solidFill>
              </a:rPr>
              <a:t>học</a:t>
            </a:r>
            <a:r>
              <a:rPr lang="en-US" sz="2400">
                <a:solidFill>
                  <a:schemeClr val="accent4"/>
                </a:solidFill>
              </a:rPr>
              <a:t> </a:t>
            </a:r>
            <a:r>
              <a:rPr lang="en-US" sz="2400" err="1">
                <a:solidFill>
                  <a:schemeClr val="accent4"/>
                </a:solidFill>
              </a:rPr>
              <a:t>bài</a:t>
            </a:r>
            <a:r>
              <a:rPr lang="en-US" sz="2400">
                <a:solidFill>
                  <a:schemeClr val="accent4"/>
                </a:solidFill>
              </a:rPr>
              <a:t> </a:t>
            </a:r>
            <a:r>
              <a:rPr lang="en-US" sz="2400" err="1">
                <a:solidFill>
                  <a:schemeClr val="accent4"/>
                </a:solidFill>
              </a:rPr>
              <a:t>và</a:t>
            </a:r>
            <a:r>
              <a:rPr lang="en-US" sz="2400">
                <a:solidFill>
                  <a:schemeClr val="accent4"/>
                </a:solidFill>
              </a:rPr>
              <a:t> </a:t>
            </a:r>
            <a:r>
              <a:rPr lang="en-US" sz="2400" err="1">
                <a:solidFill>
                  <a:schemeClr val="accent4"/>
                </a:solidFill>
              </a:rPr>
              <a:t>làm</a:t>
            </a:r>
            <a:r>
              <a:rPr lang="en-US" sz="2400">
                <a:solidFill>
                  <a:schemeClr val="accent4"/>
                </a:solidFill>
              </a:rPr>
              <a:t> </a:t>
            </a:r>
            <a:r>
              <a:rPr lang="en-US" sz="2400" err="1">
                <a:solidFill>
                  <a:schemeClr val="accent4"/>
                </a:solidFill>
              </a:rPr>
              <a:t>bài</a:t>
            </a:r>
            <a:r>
              <a:rPr lang="en-US" sz="2400">
                <a:solidFill>
                  <a:schemeClr val="accent4"/>
                </a:solidFill>
              </a:rPr>
              <a:t> </a:t>
            </a:r>
            <a:r>
              <a:rPr lang="en-US" sz="2400" err="1">
                <a:solidFill>
                  <a:schemeClr val="accent4"/>
                </a:solidFill>
              </a:rPr>
              <a:t>tập</a:t>
            </a:r>
            <a:endParaRPr lang="en-US" sz="2400">
              <a:solidFill>
                <a:schemeClr val="accent4"/>
              </a:solidFill>
            </a:endParaRPr>
          </a:p>
          <a:p>
            <a:pPr marL="342900" indent="-342900">
              <a:lnSpc>
                <a:spcPct val="150000"/>
              </a:lnSpc>
              <a:buFontTx/>
              <a:buChar char="-"/>
            </a:pPr>
            <a:r>
              <a:rPr lang="en-US" sz="2400" err="1">
                <a:solidFill>
                  <a:schemeClr val="accent4"/>
                </a:solidFill>
              </a:rPr>
              <a:t>Nói</a:t>
            </a:r>
            <a:r>
              <a:rPr lang="en-US" sz="2400">
                <a:solidFill>
                  <a:schemeClr val="accent4"/>
                </a:solidFill>
              </a:rPr>
              <a:t> </a:t>
            </a:r>
            <a:r>
              <a:rPr lang="en-US" sz="2400" err="1">
                <a:solidFill>
                  <a:schemeClr val="accent4"/>
                </a:solidFill>
              </a:rPr>
              <a:t>chuyện</a:t>
            </a:r>
            <a:r>
              <a:rPr lang="en-US" sz="2400">
                <a:solidFill>
                  <a:schemeClr val="accent4"/>
                </a:solidFill>
              </a:rPr>
              <a:t> </a:t>
            </a:r>
            <a:r>
              <a:rPr lang="en-US" sz="2400" err="1">
                <a:solidFill>
                  <a:schemeClr val="accent4"/>
                </a:solidFill>
              </a:rPr>
              <a:t>trong</a:t>
            </a:r>
            <a:r>
              <a:rPr lang="en-US" sz="2400">
                <a:solidFill>
                  <a:schemeClr val="accent4"/>
                </a:solidFill>
              </a:rPr>
              <a:t> </a:t>
            </a:r>
            <a:r>
              <a:rPr lang="en-US" sz="2400" err="1">
                <a:solidFill>
                  <a:schemeClr val="accent4"/>
                </a:solidFill>
              </a:rPr>
              <a:t>giờ</a:t>
            </a:r>
            <a:r>
              <a:rPr lang="en-US" sz="2400">
                <a:solidFill>
                  <a:schemeClr val="accent4"/>
                </a:solidFill>
              </a:rPr>
              <a:t> </a:t>
            </a:r>
            <a:r>
              <a:rPr lang="en-US" sz="2400" err="1">
                <a:solidFill>
                  <a:schemeClr val="accent4"/>
                </a:solidFill>
              </a:rPr>
              <a:t>học</a:t>
            </a:r>
            <a:endParaRPr lang="en-US" sz="2400">
              <a:solidFill>
                <a:schemeClr val="accent4"/>
              </a:solidFill>
            </a:endParaRPr>
          </a:p>
        </p:txBody>
      </p:sp>
      <p:sp>
        <p:nvSpPr>
          <p:cNvPr id="5" name="TextBox 4"/>
          <p:cNvSpPr txBox="1"/>
          <p:nvPr/>
        </p:nvSpPr>
        <p:spPr>
          <a:xfrm>
            <a:off x="6115634" y="2876968"/>
            <a:ext cx="5836168" cy="2862322"/>
          </a:xfrm>
          <a:prstGeom prst="rect">
            <a:avLst/>
          </a:prstGeom>
          <a:noFill/>
        </p:spPr>
        <p:txBody>
          <a:bodyPr wrap="square" rtlCol="0">
            <a:spAutoFit/>
          </a:bodyPr>
          <a:lstStyle/>
          <a:p>
            <a:pPr marL="342900" indent="-342900">
              <a:lnSpc>
                <a:spcPct val="150000"/>
              </a:lnSpc>
              <a:buFontTx/>
              <a:buChar char="-"/>
            </a:pPr>
            <a:r>
              <a:rPr lang="en-US" sz="2400" err="1">
                <a:solidFill>
                  <a:schemeClr val="accent4"/>
                </a:solidFill>
              </a:rPr>
              <a:t>Chào</a:t>
            </a:r>
            <a:r>
              <a:rPr lang="en-US" sz="2400">
                <a:solidFill>
                  <a:schemeClr val="accent4"/>
                </a:solidFill>
              </a:rPr>
              <a:t> </a:t>
            </a:r>
            <a:r>
              <a:rPr lang="en-US" sz="2400" err="1">
                <a:solidFill>
                  <a:schemeClr val="accent4"/>
                </a:solidFill>
              </a:rPr>
              <a:t>hỏi</a:t>
            </a:r>
            <a:r>
              <a:rPr lang="en-US" sz="2400">
                <a:solidFill>
                  <a:schemeClr val="accent4"/>
                </a:solidFill>
              </a:rPr>
              <a:t> </a:t>
            </a:r>
            <a:r>
              <a:rPr lang="en-US" sz="2400" err="1">
                <a:solidFill>
                  <a:schemeClr val="accent4"/>
                </a:solidFill>
              </a:rPr>
              <a:t>thầy</a:t>
            </a:r>
            <a:r>
              <a:rPr lang="en-US" sz="2400">
                <a:solidFill>
                  <a:schemeClr val="accent4"/>
                </a:solidFill>
              </a:rPr>
              <a:t> </a:t>
            </a:r>
            <a:r>
              <a:rPr lang="en-US" sz="2400" err="1">
                <a:solidFill>
                  <a:schemeClr val="accent4"/>
                </a:solidFill>
              </a:rPr>
              <a:t>cô</a:t>
            </a:r>
            <a:r>
              <a:rPr lang="en-US" sz="2400">
                <a:solidFill>
                  <a:schemeClr val="accent4"/>
                </a:solidFill>
              </a:rPr>
              <a:t> </a:t>
            </a:r>
            <a:r>
              <a:rPr lang="en-US" sz="2400" err="1">
                <a:solidFill>
                  <a:schemeClr val="accent4"/>
                </a:solidFill>
              </a:rPr>
              <a:t>giáo</a:t>
            </a:r>
            <a:endParaRPr lang="en-US" sz="2400">
              <a:solidFill>
                <a:schemeClr val="accent4"/>
              </a:solidFill>
            </a:endParaRPr>
          </a:p>
          <a:p>
            <a:pPr marL="342900" indent="-342900">
              <a:lnSpc>
                <a:spcPct val="150000"/>
              </a:lnSpc>
              <a:buFontTx/>
              <a:buChar char="-"/>
            </a:pPr>
            <a:r>
              <a:rPr lang="en-US" sz="2400" err="1">
                <a:solidFill>
                  <a:schemeClr val="accent4"/>
                </a:solidFill>
              </a:rPr>
              <a:t>Chú</a:t>
            </a:r>
            <a:r>
              <a:rPr lang="en-US" sz="2400">
                <a:solidFill>
                  <a:schemeClr val="accent4"/>
                </a:solidFill>
              </a:rPr>
              <a:t> ý </a:t>
            </a:r>
            <a:r>
              <a:rPr lang="en-US" sz="2400" err="1">
                <a:solidFill>
                  <a:schemeClr val="accent4"/>
                </a:solidFill>
              </a:rPr>
              <a:t>nghe</a:t>
            </a:r>
            <a:r>
              <a:rPr lang="en-US" sz="2400">
                <a:solidFill>
                  <a:schemeClr val="accent4"/>
                </a:solidFill>
              </a:rPr>
              <a:t> </a:t>
            </a:r>
            <a:r>
              <a:rPr lang="en-US" sz="2400" err="1">
                <a:solidFill>
                  <a:schemeClr val="accent4"/>
                </a:solidFill>
              </a:rPr>
              <a:t>giảng</a:t>
            </a:r>
            <a:endParaRPr lang="en-US" sz="2400">
              <a:solidFill>
                <a:schemeClr val="accent4"/>
              </a:solidFill>
            </a:endParaRPr>
          </a:p>
          <a:p>
            <a:pPr marL="342900" indent="-342900">
              <a:lnSpc>
                <a:spcPct val="150000"/>
              </a:lnSpc>
              <a:buFontTx/>
              <a:buChar char="-"/>
            </a:pPr>
            <a:r>
              <a:rPr lang="en-US" sz="2400" err="1">
                <a:solidFill>
                  <a:schemeClr val="accent4"/>
                </a:solidFill>
              </a:rPr>
              <a:t>Học</a:t>
            </a:r>
            <a:r>
              <a:rPr lang="en-US" sz="2400">
                <a:solidFill>
                  <a:schemeClr val="accent4"/>
                </a:solidFill>
              </a:rPr>
              <a:t> </a:t>
            </a:r>
            <a:r>
              <a:rPr lang="en-US" sz="2400" err="1">
                <a:solidFill>
                  <a:schemeClr val="accent4"/>
                </a:solidFill>
              </a:rPr>
              <a:t>hành</a:t>
            </a:r>
            <a:r>
              <a:rPr lang="en-US" sz="2400">
                <a:solidFill>
                  <a:schemeClr val="accent4"/>
                </a:solidFill>
              </a:rPr>
              <a:t> </a:t>
            </a:r>
            <a:r>
              <a:rPr lang="en-US" sz="2400" err="1">
                <a:solidFill>
                  <a:schemeClr val="accent4"/>
                </a:solidFill>
              </a:rPr>
              <a:t>chăm</a:t>
            </a:r>
            <a:r>
              <a:rPr lang="en-US" sz="2400">
                <a:solidFill>
                  <a:schemeClr val="accent4"/>
                </a:solidFill>
              </a:rPr>
              <a:t> </a:t>
            </a:r>
            <a:r>
              <a:rPr lang="en-US" sz="2400" err="1">
                <a:solidFill>
                  <a:schemeClr val="accent4"/>
                </a:solidFill>
              </a:rPr>
              <a:t>chỉ</a:t>
            </a:r>
            <a:endParaRPr lang="en-US" sz="2400">
              <a:solidFill>
                <a:schemeClr val="accent4"/>
              </a:solidFill>
            </a:endParaRPr>
          </a:p>
          <a:p>
            <a:pPr marL="342900" indent="-342900">
              <a:lnSpc>
                <a:spcPct val="150000"/>
              </a:lnSpc>
              <a:buFontTx/>
              <a:buChar char="-"/>
            </a:pPr>
            <a:r>
              <a:rPr lang="en-US" sz="2400" err="1">
                <a:solidFill>
                  <a:schemeClr val="accent4"/>
                </a:solidFill>
              </a:rPr>
              <a:t>Quan</a:t>
            </a:r>
            <a:r>
              <a:rPr lang="en-US" sz="2400">
                <a:solidFill>
                  <a:schemeClr val="accent4"/>
                </a:solidFill>
              </a:rPr>
              <a:t> </a:t>
            </a:r>
            <a:r>
              <a:rPr lang="en-US" sz="2400" err="1">
                <a:solidFill>
                  <a:schemeClr val="accent4"/>
                </a:solidFill>
              </a:rPr>
              <a:t>tâm</a:t>
            </a:r>
            <a:r>
              <a:rPr lang="en-US" sz="2400">
                <a:solidFill>
                  <a:schemeClr val="accent4"/>
                </a:solidFill>
              </a:rPr>
              <a:t>, </a:t>
            </a:r>
            <a:r>
              <a:rPr lang="en-US" sz="2400" err="1">
                <a:solidFill>
                  <a:schemeClr val="accent4"/>
                </a:solidFill>
              </a:rPr>
              <a:t>thăm</a:t>
            </a:r>
            <a:r>
              <a:rPr lang="en-US" sz="2400">
                <a:solidFill>
                  <a:schemeClr val="accent4"/>
                </a:solidFill>
              </a:rPr>
              <a:t> </a:t>
            </a:r>
            <a:r>
              <a:rPr lang="en-US" sz="2400" err="1">
                <a:solidFill>
                  <a:schemeClr val="accent4"/>
                </a:solidFill>
              </a:rPr>
              <a:t>hỏi</a:t>
            </a:r>
            <a:r>
              <a:rPr lang="en-US" sz="2400">
                <a:solidFill>
                  <a:schemeClr val="accent4"/>
                </a:solidFill>
              </a:rPr>
              <a:t>, </a:t>
            </a:r>
            <a:r>
              <a:rPr lang="en-US" sz="2400" err="1">
                <a:solidFill>
                  <a:schemeClr val="accent4"/>
                </a:solidFill>
              </a:rPr>
              <a:t>giúp</a:t>
            </a:r>
            <a:r>
              <a:rPr lang="en-US" sz="2400">
                <a:solidFill>
                  <a:schemeClr val="accent4"/>
                </a:solidFill>
              </a:rPr>
              <a:t> </a:t>
            </a:r>
            <a:r>
              <a:rPr lang="en-US" sz="2400" err="1">
                <a:solidFill>
                  <a:schemeClr val="accent4"/>
                </a:solidFill>
              </a:rPr>
              <a:t>đỡ</a:t>
            </a:r>
            <a:r>
              <a:rPr lang="en-US" sz="2400">
                <a:solidFill>
                  <a:schemeClr val="accent4"/>
                </a:solidFill>
              </a:rPr>
              <a:t> </a:t>
            </a:r>
            <a:r>
              <a:rPr lang="en-US" sz="2400" err="1">
                <a:solidFill>
                  <a:schemeClr val="accent4"/>
                </a:solidFill>
              </a:rPr>
              <a:t>thầy</a:t>
            </a:r>
            <a:r>
              <a:rPr lang="en-US" sz="2400">
                <a:solidFill>
                  <a:schemeClr val="accent4"/>
                </a:solidFill>
              </a:rPr>
              <a:t> </a:t>
            </a:r>
            <a:r>
              <a:rPr lang="en-US" sz="2400" err="1">
                <a:solidFill>
                  <a:schemeClr val="accent4"/>
                </a:solidFill>
              </a:rPr>
              <a:t>cô</a:t>
            </a:r>
            <a:endParaRPr lang="en-US" sz="2400">
              <a:solidFill>
                <a:schemeClr val="accent4"/>
              </a:solidFill>
            </a:endParaRPr>
          </a:p>
          <a:p>
            <a:pPr marL="342900" indent="-342900">
              <a:lnSpc>
                <a:spcPct val="150000"/>
              </a:lnSpc>
              <a:buFontTx/>
              <a:buChar char="-"/>
            </a:pPr>
            <a:r>
              <a:rPr lang="en-US" sz="2400" err="1">
                <a:solidFill>
                  <a:schemeClr val="accent4"/>
                </a:solidFill>
              </a:rPr>
              <a:t>Lễ</a:t>
            </a:r>
            <a:r>
              <a:rPr lang="en-US" sz="2400">
                <a:solidFill>
                  <a:schemeClr val="accent4"/>
                </a:solidFill>
              </a:rPr>
              <a:t> </a:t>
            </a:r>
            <a:r>
              <a:rPr lang="en-US" sz="2400" err="1">
                <a:solidFill>
                  <a:schemeClr val="accent4"/>
                </a:solidFill>
              </a:rPr>
              <a:t>phép</a:t>
            </a:r>
            <a:r>
              <a:rPr lang="en-US" sz="2400">
                <a:solidFill>
                  <a:schemeClr val="accent4"/>
                </a:solidFill>
              </a:rPr>
              <a:t> </a:t>
            </a:r>
            <a:r>
              <a:rPr lang="en-US" sz="2400" err="1">
                <a:solidFill>
                  <a:schemeClr val="accent4"/>
                </a:solidFill>
              </a:rPr>
              <a:t>với</a:t>
            </a:r>
            <a:r>
              <a:rPr lang="en-US" sz="2400">
                <a:solidFill>
                  <a:schemeClr val="accent4"/>
                </a:solidFill>
              </a:rPr>
              <a:t> </a:t>
            </a:r>
            <a:r>
              <a:rPr lang="en-US" sz="2400" err="1">
                <a:solidFill>
                  <a:schemeClr val="accent4"/>
                </a:solidFill>
              </a:rPr>
              <a:t>thầy</a:t>
            </a:r>
            <a:r>
              <a:rPr lang="en-US" sz="2400">
                <a:solidFill>
                  <a:schemeClr val="accent4"/>
                </a:solidFill>
              </a:rPr>
              <a:t> </a:t>
            </a:r>
            <a:r>
              <a:rPr lang="en-US" sz="2400" err="1">
                <a:solidFill>
                  <a:schemeClr val="accent4"/>
                </a:solidFill>
              </a:rPr>
              <a:t>cô</a:t>
            </a:r>
            <a:r>
              <a:rPr lang="en-US" sz="2400">
                <a:solidFill>
                  <a:schemeClr val="accent4"/>
                </a:solidFill>
              </a:rPr>
              <a:t>.</a:t>
            </a:r>
          </a:p>
        </p:txBody>
      </p:sp>
      <p:sp>
        <p:nvSpPr>
          <p:cNvPr id="6" name="TextBox 5">
            <a:extLst>
              <a:ext uri="{FF2B5EF4-FFF2-40B4-BE49-F238E27FC236}">
                <a16:creationId xmlns:a16="http://schemas.microsoft.com/office/drawing/2014/main" id="{BC025334-9B63-44D3-957B-00AB8843D486}"/>
              </a:ext>
            </a:extLst>
          </p:cNvPr>
          <p:cNvSpPr txBox="1"/>
          <p:nvPr/>
        </p:nvSpPr>
        <p:spPr>
          <a:xfrm>
            <a:off x="3316878" y="898664"/>
            <a:ext cx="8177349" cy="523220"/>
          </a:xfrm>
          <a:prstGeom prst="rect">
            <a:avLst/>
          </a:prstGeom>
          <a:noFill/>
        </p:spPr>
        <p:txBody>
          <a:bodyPr wrap="square" rtlCol="0">
            <a:spAutoFit/>
          </a:bodyPr>
          <a:lstStyle/>
          <a:p>
            <a:r>
              <a:rPr lang="en-US" sz="2800" b="1" err="1">
                <a:solidFill>
                  <a:srgbClr val="00B050"/>
                </a:solidFill>
              </a:rPr>
              <a:t>Thể</a:t>
            </a:r>
            <a:r>
              <a:rPr lang="en-US" sz="2800" b="1">
                <a:solidFill>
                  <a:srgbClr val="00B050"/>
                </a:solidFill>
              </a:rPr>
              <a:t> </a:t>
            </a:r>
            <a:r>
              <a:rPr lang="en-US" sz="2800" b="1" err="1">
                <a:solidFill>
                  <a:srgbClr val="00B050"/>
                </a:solidFill>
              </a:rPr>
              <a:t>hiện</a:t>
            </a:r>
            <a:r>
              <a:rPr lang="en-US" sz="2800" b="1">
                <a:solidFill>
                  <a:srgbClr val="00B050"/>
                </a:solidFill>
              </a:rPr>
              <a:t> </a:t>
            </a:r>
            <a:r>
              <a:rPr lang="en-US" sz="2800" b="1" err="1">
                <a:solidFill>
                  <a:srgbClr val="00B050"/>
                </a:solidFill>
              </a:rPr>
              <a:t>sự</a:t>
            </a:r>
            <a:r>
              <a:rPr lang="en-US" sz="2800" b="1">
                <a:solidFill>
                  <a:srgbClr val="00B050"/>
                </a:solidFill>
              </a:rPr>
              <a:t> </a:t>
            </a:r>
            <a:r>
              <a:rPr lang="en-US" sz="2800" b="1" err="1">
                <a:solidFill>
                  <a:srgbClr val="00B050"/>
                </a:solidFill>
              </a:rPr>
              <a:t>kính</a:t>
            </a:r>
            <a:r>
              <a:rPr lang="en-US" sz="2800" b="1">
                <a:solidFill>
                  <a:srgbClr val="00B050"/>
                </a:solidFill>
              </a:rPr>
              <a:t> </a:t>
            </a:r>
            <a:r>
              <a:rPr lang="en-US" sz="2800" b="1" err="1">
                <a:solidFill>
                  <a:srgbClr val="00B050"/>
                </a:solidFill>
              </a:rPr>
              <a:t>trọng</a:t>
            </a:r>
            <a:r>
              <a:rPr lang="en-US" sz="2800" b="1">
                <a:solidFill>
                  <a:srgbClr val="00B050"/>
                </a:solidFill>
              </a:rPr>
              <a:t> </a:t>
            </a:r>
            <a:r>
              <a:rPr lang="en-US" sz="2800" b="1" err="1">
                <a:solidFill>
                  <a:srgbClr val="00B050"/>
                </a:solidFill>
              </a:rPr>
              <a:t>với</a:t>
            </a:r>
            <a:r>
              <a:rPr lang="en-US" sz="2800" b="1">
                <a:solidFill>
                  <a:srgbClr val="00B050"/>
                </a:solidFill>
              </a:rPr>
              <a:t> </a:t>
            </a:r>
            <a:r>
              <a:rPr lang="en-US" sz="2800" b="1" err="1">
                <a:solidFill>
                  <a:srgbClr val="00B050"/>
                </a:solidFill>
              </a:rPr>
              <a:t>thầy</a:t>
            </a:r>
            <a:r>
              <a:rPr lang="en-US" sz="2800" b="1">
                <a:solidFill>
                  <a:srgbClr val="00B050"/>
                </a:solidFill>
              </a:rPr>
              <a:t> </a:t>
            </a:r>
            <a:r>
              <a:rPr lang="en-US" sz="2800" b="1" err="1">
                <a:solidFill>
                  <a:srgbClr val="00B050"/>
                </a:solidFill>
              </a:rPr>
              <a:t>giáo</a:t>
            </a:r>
            <a:r>
              <a:rPr lang="en-US" sz="2800" b="1">
                <a:solidFill>
                  <a:srgbClr val="00B050"/>
                </a:solidFill>
              </a:rPr>
              <a:t>, </a:t>
            </a:r>
            <a:r>
              <a:rPr lang="en-US" sz="2800" b="1" err="1">
                <a:solidFill>
                  <a:srgbClr val="00B050"/>
                </a:solidFill>
              </a:rPr>
              <a:t>cô</a:t>
            </a:r>
            <a:r>
              <a:rPr lang="en-US" sz="2800" b="1">
                <a:solidFill>
                  <a:srgbClr val="00B050"/>
                </a:solidFill>
              </a:rPr>
              <a:t> </a:t>
            </a:r>
            <a:r>
              <a:rPr lang="en-US" sz="2800" b="1" err="1">
                <a:solidFill>
                  <a:srgbClr val="00B050"/>
                </a:solidFill>
              </a:rPr>
              <a:t>giáo</a:t>
            </a:r>
            <a:r>
              <a:rPr lang="en-US" sz="2800" b="1">
                <a:solidFill>
                  <a:srgbClr val="00B050"/>
                </a:solidFill>
              </a:rPr>
              <a:t>.</a:t>
            </a:r>
            <a:endParaRPr lang="vi-VN" sz="2800" b="1">
              <a:solidFill>
                <a:srgbClr val="00B050"/>
              </a:solidFill>
            </a:endParaRPr>
          </a:p>
        </p:txBody>
      </p:sp>
    </p:spTree>
    <p:extLst>
      <p:ext uri="{BB962C8B-B14F-4D97-AF65-F5344CB8AC3E}">
        <p14:creationId xmlns:p14="http://schemas.microsoft.com/office/powerpoint/2010/main" val="2558202699"/>
      </p:ext>
    </p:extLst>
  </p:cSld>
  <p:clrMapOvr>
    <a:masterClrMapping/>
  </p:clrMapOvr>
  <p:transition spd="slow">
    <p:fade thruBlk="1"/>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14:presetBounceEnd="40000">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14:bounceEnd="40000">
                                          <p:cBhvr additive="base">
                                            <p:cTn id="7" dur="500" fill="hold"/>
                                            <p:tgtEl>
                                              <p:spTgt spid="2"/>
                                            </p:tgtEl>
                                            <p:attrNameLst>
                                              <p:attrName>ppt_x</p:attrName>
                                            </p:attrNameLst>
                                          </p:cBhvr>
                                          <p:tavLst>
                                            <p:tav tm="0">
                                              <p:val>
                                                <p:strVal val="#ppt_x"/>
                                              </p:val>
                                            </p:tav>
                                            <p:tav tm="100000">
                                              <p:val>
                                                <p:strVal val="#ppt_x"/>
                                              </p:val>
                                            </p:tav>
                                          </p:tavLst>
                                        </p:anim>
                                        <p:anim calcmode="lin" valueType="num" p14:bounceEnd="40000">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14:presetBounceEnd="40000">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14:bounceEnd="40000">
                                          <p:cBhvr additive="base">
                                            <p:cTn id="13" dur="500" fill="hold"/>
                                            <p:tgtEl>
                                              <p:spTgt spid="3"/>
                                            </p:tgtEl>
                                            <p:attrNameLst>
                                              <p:attrName>ppt_x</p:attrName>
                                            </p:attrNameLst>
                                          </p:cBhvr>
                                          <p:tavLst>
                                            <p:tav tm="0">
                                              <p:val>
                                                <p:strVal val="#ppt_x"/>
                                              </p:val>
                                            </p:tav>
                                            <p:tav tm="100000">
                                              <p:val>
                                                <p:strVal val="#ppt_x"/>
                                              </p:val>
                                            </p:tav>
                                          </p:tavLst>
                                        </p:anim>
                                        <p:anim calcmode="lin" valueType="num" p14:bounceEnd="40000">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500"/>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500"/>
                                            <p:tgtEl>
                                              <p:spTgt spid="4">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fade">
                                          <p:cBhvr>
                                            <p:cTn id="34" dur="500"/>
                                            <p:tgtEl>
                                              <p:spTgt spid="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500"/>
                                            <p:tgtEl>
                                              <p:spTgt spid="4">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txEl>
                                                  <p:pRg st="5" end="5"/>
                                                </p:txEl>
                                              </p:spTgt>
                                            </p:tgtEl>
                                            <p:attrNameLst>
                                              <p:attrName>style.visibility</p:attrName>
                                            </p:attrNameLst>
                                          </p:cBhvr>
                                          <p:to>
                                            <p:strVal val="visible"/>
                                          </p:to>
                                        </p:set>
                                        <p:animEffect transition="in" filter="fade">
                                          <p:cBhvr>
                                            <p:cTn id="44" dur="500"/>
                                            <p:tgtEl>
                                              <p:spTgt spid="4">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animEffect transition="in" filter="fade">
                                          <p:cBhvr>
                                            <p:cTn id="49" dur="500"/>
                                            <p:tgtEl>
                                              <p:spTgt spid="5">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5">
                                                <p:txEl>
                                                  <p:pRg st="1" end="1"/>
                                                </p:txEl>
                                              </p:spTgt>
                                            </p:tgtEl>
                                            <p:attrNameLst>
                                              <p:attrName>style.visibility</p:attrName>
                                            </p:attrNameLst>
                                          </p:cBhvr>
                                          <p:to>
                                            <p:strVal val="visible"/>
                                          </p:to>
                                        </p:set>
                                        <p:animEffect transition="in" filter="fade">
                                          <p:cBhvr>
                                            <p:cTn id="54" dur="500"/>
                                            <p:tgtEl>
                                              <p:spTgt spid="5">
                                                <p:txEl>
                                                  <p:pRg st="1" end="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animEffect transition="in" filter="fade">
                                          <p:cBhvr>
                                            <p:cTn id="59" dur="500"/>
                                            <p:tgtEl>
                                              <p:spTgt spid="5">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5">
                                                <p:txEl>
                                                  <p:pRg st="3" end="3"/>
                                                </p:txEl>
                                              </p:spTgt>
                                            </p:tgtEl>
                                            <p:attrNameLst>
                                              <p:attrName>style.visibility</p:attrName>
                                            </p:attrNameLst>
                                          </p:cBhvr>
                                          <p:to>
                                            <p:strVal val="visible"/>
                                          </p:to>
                                        </p:set>
                                        <p:animEffect transition="in" filter="fade">
                                          <p:cBhvr>
                                            <p:cTn id="64" dur="500"/>
                                            <p:tgtEl>
                                              <p:spTgt spid="5">
                                                <p:txEl>
                                                  <p:pRg st="3" end="3"/>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5">
                                                <p:txEl>
                                                  <p:pRg st="4" end="4"/>
                                                </p:txEl>
                                              </p:spTgt>
                                            </p:tgtEl>
                                            <p:attrNameLst>
                                              <p:attrName>style.visibility</p:attrName>
                                            </p:attrNameLst>
                                          </p:cBhvr>
                                          <p:to>
                                            <p:strVal val="visible"/>
                                          </p:to>
                                        </p:set>
                                        <p:animEffect transition="in" filter="fade">
                                          <p:cBhvr>
                                            <p:cTn id="69"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500"/>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500"/>
                                            <p:tgtEl>
                                              <p:spTgt spid="4">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fade">
                                          <p:cBhvr>
                                            <p:cTn id="34" dur="500"/>
                                            <p:tgtEl>
                                              <p:spTgt spid="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500"/>
                                            <p:tgtEl>
                                              <p:spTgt spid="4">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txEl>
                                                  <p:pRg st="5" end="5"/>
                                                </p:txEl>
                                              </p:spTgt>
                                            </p:tgtEl>
                                            <p:attrNameLst>
                                              <p:attrName>style.visibility</p:attrName>
                                            </p:attrNameLst>
                                          </p:cBhvr>
                                          <p:to>
                                            <p:strVal val="visible"/>
                                          </p:to>
                                        </p:set>
                                        <p:animEffect transition="in" filter="fade">
                                          <p:cBhvr>
                                            <p:cTn id="44" dur="500"/>
                                            <p:tgtEl>
                                              <p:spTgt spid="4">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animEffect transition="in" filter="fade">
                                          <p:cBhvr>
                                            <p:cTn id="49" dur="500"/>
                                            <p:tgtEl>
                                              <p:spTgt spid="5">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5">
                                                <p:txEl>
                                                  <p:pRg st="1" end="1"/>
                                                </p:txEl>
                                              </p:spTgt>
                                            </p:tgtEl>
                                            <p:attrNameLst>
                                              <p:attrName>style.visibility</p:attrName>
                                            </p:attrNameLst>
                                          </p:cBhvr>
                                          <p:to>
                                            <p:strVal val="visible"/>
                                          </p:to>
                                        </p:set>
                                        <p:animEffect transition="in" filter="fade">
                                          <p:cBhvr>
                                            <p:cTn id="54" dur="500"/>
                                            <p:tgtEl>
                                              <p:spTgt spid="5">
                                                <p:txEl>
                                                  <p:pRg st="1" end="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animEffect transition="in" filter="fade">
                                          <p:cBhvr>
                                            <p:cTn id="59" dur="500"/>
                                            <p:tgtEl>
                                              <p:spTgt spid="5">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5">
                                                <p:txEl>
                                                  <p:pRg st="3" end="3"/>
                                                </p:txEl>
                                              </p:spTgt>
                                            </p:tgtEl>
                                            <p:attrNameLst>
                                              <p:attrName>style.visibility</p:attrName>
                                            </p:attrNameLst>
                                          </p:cBhvr>
                                          <p:to>
                                            <p:strVal val="visible"/>
                                          </p:to>
                                        </p:set>
                                        <p:animEffect transition="in" filter="fade">
                                          <p:cBhvr>
                                            <p:cTn id="64" dur="500"/>
                                            <p:tgtEl>
                                              <p:spTgt spid="5">
                                                <p:txEl>
                                                  <p:pRg st="3" end="3"/>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5">
                                                <p:txEl>
                                                  <p:pRg st="4" end="4"/>
                                                </p:txEl>
                                              </p:spTgt>
                                            </p:tgtEl>
                                            <p:attrNameLst>
                                              <p:attrName>style.visibility</p:attrName>
                                            </p:attrNameLst>
                                          </p:cBhvr>
                                          <p:to>
                                            <p:strVal val="visible"/>
                                          </p:to>
                                        </p:set>
                                        <p:animEffect transition="in" filter="fade">
                                          <p:cBhvr>
                                            <p:cTn id="69"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432194" y="624344"/>
            <a:ext cx="8285189" cy="523220"/>
            <a:chOff x="569825" y="2199885"/>
            <a:chExt cx="8285189" cy="523220"/>
          </a:xfrm>
        </p:grpSpPr>
        <p:sp>
          <p:nvSpPr>
            <p:cNvPr id="3" name="Oval 2">
              <a:extLst>
                <a:ext uri="{FF2B5EF4-FFF2-40B4-BE49-F238E27FC236}">
                  <a16:creationId xmlns:a16="http://schemas.microsoft.com/office/drawing/2014/main" id="{FF42F663-F3A2-4AB3-B9A5-6F4D44B3BC5B}"/>
                </a:ext>
              </a:extLst>
            </p:cNvPr>
            <p:cNvSpPr/>
            <p:nvPr/>
          </p:nvSpPr>
          <p:spPr>
            <a:xfrm>
              <a:off x="569825" y="2213113"/>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2</a:t>
              </a:r>
              <a:endParaRPr lang="vi-VN" sz="320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523220"/>
            </a:xfrm>
            <a:prstGeom prst="rect">
              <a:avLst/>
            </a:prstGeom>
            <a:noFill/>
          </p:spPr>
          <p:txBody>
            <a:bodyPr wrap="square" rtlCol="0">
              <a:spAutoFit/>
            </a:bodyPr>
            <a:lstStyle/>
            <a:p>
              <a:r>
                <a:rPr lang="en-US" sz="2800" b="1" err="1">
                  <a:solidFill>
                    <a:srgbClr val="00B050"/>
                  </a:solidFill>
                </a:rPr>
                <a:t>Em</a:t>
              </a:r>
              <a:r>
                <a:rPr lang="en-US" sz="2800" b="1">
                  <a:solidFill>
                    <a:srgbClr val="00B050"/>
                  </a:solidFill>
                </a:rPr>
                <a:t> </a:t>
              </a:r>
              <a:r>
                <a:rPr lang="en-US" sz="2800" b="1" err="1">
                  <a:solidFill>
                    <a:srgbClr val="00B050"/>
                  </a:solidFill>
                </a:rPr>
                <a:t>sẽ</a:t>
              </a:r>
              <a:r>
                <a:rPr lang="en-US" sz="2800" b="1">
                  <a:solidFill>
                    <a:srgbClr val="00B050"/>
                  </a:solidFill>
                </a:rPr>
                <a:t> </a:t>
              </a:r>
              <a:r>
                <a:rPr lang="en-US" sz="2800" b="1" err="1">
                  <a:solidFill>
                    <a:srgbClr val="00B050"/>
                  </a:solidFill>
                </a:rPr>
                <a:t>làm</a:t>
              </a:r>
              <a:r>
                <a:rPr lang="en-US" sz="2800" b="1">
                  <a:solidFill>
                    <a:srgbClr val="00B050"/>
                  </a:solidFill>
                </a:rPr>
                <a:t> </a:t>
              </a:r>
              <a:r>
                <a:rPr lang="en-US" sz="2800" b="1" err="1">
                  <a:solidFill>
                    <a:srgbClr val="00B050"/>
                  </a:solidFill>
                </a:rPr>
                <a:t>gì</a:t>
              </a:r>
              <a:r>
                <a:rPr lang="en-US" sz="2800" b="1">
                  <a:solidFill>
                    <a:srgbClr val="00B050"/>
                  </a:solidFill>
                </a:rPr>
                <a:t> </a:t>
              </a:r>
              <a:r>
                <a:rPr lang="en-US" sz="2800" b="1" err="1">
                  <a:solidFill>
                    <a:srgbClr val="00B050"/>
                  </a:solidFill>
                </a:rPr>
                <a:t>trong</a:t>
              </a:r>
              <a:r>
                <a:rPr lang="en-US" sz="2800" b="1">
                  <a:solidFill>
                    <a:srgbClr val="00B050"/>
                  </a:solidFill>
                </a:rPr>
                <a:t> </a:t>
              </a:r>
              <a:r>
                <a:rPr lang="en-US" sz="2800" b="1" err="1">
                  <a:solidFill>
                    <a:srgbClr val="00B050"/>
                  </a:solidFill>
                </a:rPr>
                <a:t>các</a:t>
              </a:r>
              <a:r>
                <a:rPr lang="en-US" sz="2800" b="1">
                  <a:solidFill>
                    <a:srgbClr val="00B050"/>
                  </a:solidFill>
                </a:rPr>
                <a:t> </a:t>
              </a:r>
              <a:r>
                <a:rPr lang="en-US" sz="2800" b="1" err="1">
                  <a:solidFill>
                    <a:srgbClr val="00B050"/>
                  </a:solidFill>
                </a:rPr>
                <a:t>tình</a:t>
              </a:r>
              <a:r>
                <a:rPr lang="en-US" sz="2800" b="1">
                  <a:solidFill>
                    <a:srgbClr val="00B050"/>
                  </a:solidFill>
                </a:rPr>
                <a:t> </a:t>
              </a:r>
              <a:r>
                <a:rPr lang="en-US" sz="2800" b="1" err="1">
                  <a:solidFill>
                    <a:srgbClr val="00B050"/>
                  </a:solidFill>
                </a:rPr>
                <a:t>huống</a:t>
              </a:r>
              <a:r>
                <a:rPr lang="en-US" sz="2800" b="1">
                  <a:solidFill>
                    <a:srgbClr val="00B050"/>
                  </a:solidFill>
                </a:rPr>
                <a:t> </a:t>
              </a:r>
              <a:r>
                <a:rPr lang="en-US" sz="2800" b="1" err="1">
                  <a:solidFill>
                    <a:srgbClr val="00B050"/>
                  </a:solidFill>
                </a:rPr>
                <a:t>sau</a:t>
              </a:r>
              <a:r>
                <a:rPr lang="en-US" sz="2800" b="1">
                  <a:solidFill>
                    <a:srgbClr val="00B050"/>
                  </a:solidFill>
                </a:rPr>
                <a:t>?</a:t>
              </a:r>
              <a:endParaRPr lang="vi-VN" sz="2800" b="1">
                <a:solidFill>
                  <a:srgbClr val="00B050"/>
                </a:solidFill>
              </a:endParaRPr>
            </a:p>
          </p:txBody>
        </p:sp>
      </p:grpSp>
      <p:pic>
        <p:nvPicPr>
          <p:cNvPr id="5" name="Picture 4" descr="Screen Clipping"/>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785754" y="2774663"/>
            <a:ext cx="10659963" cy="3477110"/>
          </a:xfrm>
          <a:prstGeom prst="rect">
            <a:avLst/>
          </a:prstGeom>
        </p:spPr>
      </p:pic>
      <p:sp>
        <p:nvSpPr>
          <p:cNvPr id="6" name="TextBox 5"/>
          <p:cNvSpPr txBox="1"/>
          <p:nvPr/>
        </p:nvSpPr>
        <p:spPr>
          <a:xfrm>
            <a:off x="574432" y="1574334"/>
            <a:ext cx="5421698" cy="1200329"/>
          </a:xfrm>
          <a:prstGeom prst="rect">
            <a:avLst/>
          </a:prstGeom>
          <a:noFill/>
        </p:spPr>
        <p:txBody>
          <a:bodyPr wrap="square" rtlCol="0">
            <a:spAutoFit/>
          </a:bodyPr>
          <a:lstStyle/>
          <a:p>
            <a:r>
              <a:rPr lang="en-US" sz="2400">
                <a:solidFill>
                  <a:schemeClr val="accent4"/>
                </a:solidFill>
              </a:rPr>
              <a:t>1. </a:t>
            </a:r>
            <a:r>
              <a:rPr lang="en-US" sz="2400" err="1">
                <a:solidFill>
                  <a:schemeClr val="accent4"/>
                </a:solidFill>
              </a:rPr>
              <a:t>Cô</a:t>
            </a:r>
            <a:r>
              <a:rPr lang="en-US" sz="2400">
                <a:solidFill>
                  <a:schemeClr val="accent4"/>
                </a:solidFill>
              </a:rPr>
              <a:t> </a:t>
            </a:r>
            <a:r>
              <a:rPr lang="en-US" sz="2400" err="1">
                <a:solidFill>
                  <a:schemeClr val="accent4"/>
                </a:solidFill>
              </a:rPr>
              <a:t>giáo</a:t>
            </a:r>
            <a:r>
              <a:rPr lang="en-US" sz="2400">
                <a:solidFill>
                  <a:schemeClr val="accent4"/>
                </a:solidFill>
              </a:rPr>
              <a:t> </a:t>
            </a:r>
            <a:r>
              <a:rPr lang="en-US" sz="2400" err="1">
                <a:solidFill>
                  <a:schemeClr val="accent4"/>
                </a:solidFill>
              </a:rPr>
              <a:t>em</a:t>
            </a:r>
            <a:r>
              <a:rPr lang="en-US" sz="2400">
                <a:solidFill>
                  <a:schemeClr val="accent4"/>
                </a:solidFill>
              </a:rPr>
              <a:t> </a:t>
            </a:r>
            <a:r>
              <a:rPr lang="en-US" sz="2400" err="1">
                <a:solidFill>
                  <a:schemeClr val="accent4"/>
                </a:solidFill>
              </a:rPr>
              <a:t>mới</a:t>
            </a:r>
            <a:r>
              <a:rPr lang="en-US" sz="2400">
                <a:solidFill>
                  <a:schemeClr val="accent4"/>
                </a:solidFill>
              </a:rPr>
              <a:t> </a:t>
            </a:r>
            <a:r>
              <a:rPr lang="en-US" sz="2400" err="1">
                <a:solidFill>
                  <a:schemeClr val="accent4"/>
                </a:solidFill>
              </a:rPr>
              <a:t>ốm</a:t>
            </a:r>
            <a:r>
              <a:rPr lang="en-US" sz="2400">
                <a:solidFill>
                  <a:schemeClr val="accent4"/>
                </a:solidFill>
              </a:rPr>
              <a:t> </a:t>
            </a:r>
            <a:r>
              <a:rPr lang="en-US" sz="2400" err="1">
                <a:solidFill>
                  <a:schemeClr val="accent4"/>
                </a:solidFill>
              </a:rPr>
              <a:t>dậy</a:t>
            </a:r>
            <a:r>
              <a:rPr lang="en-US" sz="2400">
                <a:solidFill>
                  <a:schemeClr val="accent4"/>
                </a:solidFill>
              </a:rPr>
              <a:t> </a:t>
            </a:r>
            <a:r>
              <a:rPr lang="en-US" sz="2400" err="1">
                <a:solidFill>
                  <a:schemeClr val="accent4"/>
                </a:solidFill>
              </a:rPr>
              <a:t>nhưng</a:t>
            </a:r>
            <a:r>
              <a:rPr lang="en-US" sz="2400">
                <a:solidFill>
                  <a:schemeClr val="accent4"/>
                </a:solidFill>
              </a:rPr>
              <a:t> </a:t>
            </a:r>
            <a:r>
              <a:rPr lang="en-US" sz="2400" err="1">
                <a:solidFill>
                  <a:schemeClr val="accent4"/>
                </a:solidFill>
              </a:rPr>
              <a:t>vẫn</a:t>
            </a:r>
            <a:r>
              <a:rPr lang="en-US" sz="2400">
                <a:solidFill>
                  <a:schemeClr val="accent4"/>
                </a:solidFill>
              </a:rPr>
              <a:t> </a:t>
            </a:r>
            <a:r>
              <a:rPr lang="en-US" sz="2400" err="1">
                <a:solidFill>
                  <a:schemeClr val="accent4"/>
                </a:solidFill>
              </a:rPr>
              <a:t>cố</a:t>
            </a:r>
            <a:r>
              <a:rPr lang="en-US" sz="2400">
                <a:solidFill>
                  <a:schemeClr val="accent4"/>
                </a:solidFill>
              </a:rPr>
              <a:t> </a:t>
            </a:r>
            <a:r>
              <a:rPr lang="en-US" sz="2400" err="1">
                <a:solidFill>
                  <a:schemeClr val="accent4"/>
                </a:solidFill>
              </a:rPr>
              <a:t>gắng</a:t>
            </a:r>
            <a:r>
              <a:rPr lang="en-US" sz="2400">
                <a:solidFill>
                  <a:schemeClr val="accent4"/>
                </a:solidFill>
              </a:rPr>
              <a:t> </a:t>
            </a:r>
            <a:r>
              <a:rPr lang="en-US" sz="2400" err="1">
                <a:solidFill>
                  <a:schemeClr val="accent4"/>
                </a:solidFill>
              </a:rPr>
              <a:t>lên</a:t>
            </a:r>
            <a:r>
              <a:rPr lang="en-US" sz="2400">
                <a:solidFill>
                  <a:schemeClr val="accent4"/>
                </a:solidFill>
              </a:rPr>
              <a:t> </a:t>
            </a:r>
            <a:r>
              <a:rPr lang="en-US" sz="2400" err="1">
                <a:solidFill>
                  <a:schemeClr val="accent4"/>
                </a:solidFill>
              </a:rPr>
              <a:t>lớp</a:t>
            </a:r>
            <a:r>
              <a:rPr lang="en-US" sz="2400">
                <a:solidFill>
                  <a:schemeClr val="accent4"/>
                </a:solidFill>
              </a:rPr>
              <a:t>. </a:t>
            </a:r>
            <a:r>
              <a:rPr lang="en-US" sz="2400" err="1">
                <a:solidFill>
                  <a:schemeClr val="accent4"/>
                </a:solidFill>
              </a:rPr>
              <a:t>Em</a:t>
            </a:r>
            <a:r>
              <a:rPr lang="en-US" sz="2400">
                <a:solidFill>
                  <a:schemeClr val="accent4"/>
                </a:solidFill>
              </a:rPr>
              <a:t> </a:t>
            </a:r>
            <a:r>
              <a:rPr lang="en-US" sz="2400" err="1">
                <a:solidFill>
                  <a:schemeClr val="accent4"/>
                </a:solidFill>
              </a:rPr>
              <a:t>thấy</a:t>
            </a:r>
            <a:r>
              <a:rPr lang="en-US" sz="2400">
                <a:solidFill>
                  <a:schemeClr val="accent4"/>
                </a:solidFill>
              </a:rPr>
              <a:t> </a:t>
            </a:r>
            <a:r>
              <a:rPr lang="en-US" sz="2400" err="1">
                <a:solidFill>
                  <a:schemeClr val="accent4"/>
                </a:solidFill>
              </a:rPr>
              <a:t>một</a:t>
            </a:r>
            <a:r>
              <a:rPr lang="en-US" sz="2400">
                <a:solidFill>
                  <a:schemeClr val="accent4"/>
                </a:solidFill>
              </a:rPr>
              <a:t> </a:t>
            </a:r>
            <a:r>
              <a:rPr lang="en-US" sz="2400" err="1">
                <a:solidFill>
                  <a:schemeClr val="accent4"/>
                </a:solidFill>
              </a:rPr>
              <a:t>số</a:t>
            </a:r>
            <a:r>
              <a:rPr lang="en-US" sz="2400">
                <a:solidFill>
                  <a:schemeClr val="accent4"/>
                </a:solidFill>
              </a:rPr>
              <a:t> </a:t>
            </a:r>
            <a:r>
              <a:rPr lang="en-US" sz="2400" err="1">
                <a:solidFill>
                  <a:schemeClr val="accent4"/>
                </a:solidFill>
              </a:rPr>
              <a:t>bạn</a:t>
            </a:r>
            <a:r>
              <a:rPr lang="en-US" sz="2400">
                <a:solidFill>
                  <a:schemeClr val="accent4"/>
                </a:solidFill>
              </a:rPr>
              <a:t> </a:t>
            </a:r>
            <a:r>
              <a:rPr lang="en-US" sz="2400" err="1">
                <a:solidFill>
                  <a:schemeClr val="accent4"/>
                </a:solidFill>
              </a:rPr>
              <a:t>nói</a:t>
            </a:r>
            <a:r>
              <a:rPr lang="en-US" sz="2400">
                <a:solidFill>
                  <a:schemeClr val="accent4"/>
                </a:solidFill>
              </a:rPr>
              <a:t> </a:t>
            </a:r>
            <a:r>
              <a:rPr lang="en-US" sz="2400" err="1">
                <a:solidFill>
                  <a:schemeClr val="accent4"/>
                </a:solidFill>
              </a:rPr>
              <a:t>chuyện</a:t>
            </a:r>
            <a:r>
              <a:rPr lang="en-US" sz="2400">
                <a:solidFill>
                  <a:schemeClr val="accent4"/>
                </a:solidFill>
              </a:rPr>
              <a:t>, </a:t>
            </a:r>
            <a:r>
              <a:rPr lang="en-US" sz="2400" err="1">
                <a:solidFill>
                  <a:schemeClr val="accent4"/>
                </a:solidFill>
              </a:rPr>
              <a:t>không</a:t>
            </a:r>
            <a:r>
              <a:rPr lang="en-US" sz="2400">
                <a:solidFill>
                  <a:schemeClr val="accent4"/>
                </a:solidFill>
              </a:rPr>
              <a:t> </a:t>
            </a:r>
            <a:r>
              <a:rPr lang="en-US" sz="2400" err="1">
                <a:solidFill>
                  <a:schemeClr val="accent4"/>
                </a:solidFill>
              </a:rPr>
              <a:t>nghe</a:t>
            </a:r>
            <a:r>
              <a:rPr lang="en-US" sz="2400">
                <a:solidFill>
                  <a:schemeClr val="accent4"/>
                </a:solidFill>
              </a:rPr>
              <a:t> </a:t>
            </a:r>
            <a:r>
              <a:rPr lang="en-US" sz="2400" err="1">
                <a:solidFill>
                  <a:schemeClr val="accent4"/>
                </a:solidFill>
              </a:rPr>
              <a:t>cô</a:t>
            </a:r>
            <a:r>
              <a:rPr lang="en-US" sz="2400">
                <a:solidFill>
                  <a:schemeClr val="accent4"/>
                </a:solidFill>
              </a:rPr>
              <a:t> </a:t>
            </a:r>
            <a:r>
              <a:rPr lang="en-US" sz="2400" err="1">
                <a:solidFill>
                  <a:schemeClr val="accent4"/>
                </a:solidFill>
              </a:rPr>
              <a:t>giảng</a:t>
            </a:r>
            <a:r>
              <a:rPr lang="en-US" sz="2400">
                <a:solidFill>
                  <a:schemeClr val="accent4"/>
                </a:solidFill>
              </a:rPr>
              <a:t> </a:t>
            </a:r>
            <a:r>
              <a:rPr lang="en-US" sz="2400" err="1">
                <a:solidFill>
                  <a:schemeClr val="accent4"/>
                </a:solidFill>
              </a:rPr>
              <a:t>bài</a:t>
            </a:r>
            <a:r>
              <a:rPr lang="en-US" sz="2400">
                <a:solidFill>
                  <a:schemeClr val="accent4"/>
                </a:solidFill>
              </a:rPr>
              <a:t>.</a:t>
            </a:r>
          </a:p>
        </p:txBody>
      </p:sp>
      <p:sp>
        <p:nvSpPr>
          <p:cNvPr id="7" name="TextBox 6"/>
          <p:cNvSpPr txBox="1"/>
          <p:nvPr/>
        </p:nvSpPr>
        <p:spPr>
          <a:xfrm>
            <a:off x="6235340" y="1574334"/>
            <a:ext cx="5421698" cy="1200329"/>
          </a:xfrm>
          <a:prstGeom prst="rect">
            <a:avLst/>
          </a:prstGeom>
          <a:noFill/>
        </p:spPr>
        <p:txBody>
          <a:bodyPr wrap="square" rtlCol="0">
            <a:spAutoFit/>
          </a:bodyPr>
          <a:lstStyle/>
          <a:p>
            <a:r>
              <a:rPr lang="en-US" sz="2400" dirty="0">
                <a:solidFill>
                  <a:schemeClr val="accent4"/>
                </a:solidFill>
              </a:rPr>
              <a:t>2. </a:t>
            </a:r>
            <a:r>
              <a:rPr lang="en-US" sz="2400" dirty="0" err="1">
                <a:solidFill>
                  <a:schemeClr val="accent4"/>
                </a:solidFill>
              </a:rPr>
              <a:t>Em</a:t>
            </a:r>
            <a:r>
              <a:rPr lang="en-US" sz="2400" dirty="0">
                <a:solidFill>
                  <a:schemeClr val="accent4"/>
                </a:solidFill>
              </a:rPr>
              <a:t> </a:t>
            </a:r>
            <a:r>
              <a:rPr lang="en-US" sz="2400" dirty="0" err="1">
                <a:solidFill>
                  <a:schemeClr val="accent4"/>
                </a:solidFill>
              </a:rPr>
              <a:t>và</a:t>
            </a:r>
            <a:r>
              <a:rPr lang="en-US" sz="2400" dirty="0">
                <a:solidFill>
                  <a:schemeClr val="accent4"/>
                </a:solidFill>
              </a:rPr>
              <a:t> Lan </a:t>
            </a:r>
            <a:r>
              <a:rPr lang="en-US" sz="2400" dirty="0" err="1">
                <a:solidFill>
                  <a:schemeClr val="accent4"/>
                </a:solidFill>
              </a:rPr>
              <a:t>đi</a:t>
            </a:r>
            <a:r>
              <a:rPr lang="en-US" sz="2400" dirty="0">
                <a:solidFill>
                  <a:schemeClr val="accent4"/>
                </a:solidFill>
              </a:rPr>
              <a:t> </a:t>
            </a:r>
            <a:r>
              <a:rPr lang="en-US" sz="2400" dirty="0" err="1">
                <a:solidFill>
                  <a:schemeClr val="accent4"/>
                </a:solidFill>
              </a:rPr>
              <a:t>dưới</a:t>
            </a:r>
            <a:r>
              <a:rPr lang="en-US" sz="2400" dirty="0">
                <a:solidFill>
                  <a:schemeClr val="accent4"/>
                </a:solidFill>
              </a:rPr>
              <a:t> </a:t>
            </a:r>
            <a:r>
              <a:rPr lang="en-US" sz="2400" dirty="0" err="1">
                <a:solidFill>
                  <a:schemeClr val="accent4"/>
                </a:solidFill>
              </a:rPr>
              <a:t>sân</a:t>
            </a:r>
            <a:r>
              <a:rPr lang="en-US" sz="2400" dirty="0">
                <a:solidFill>
                  <a:schemeClr val="accent4"/>
                </a:solidFill>
              </a:rPr>
              <a:t> </a:t>
            </a:r>
            <a:r>
              <a:rPr lang="en-US" sz="2400" dirty="0" err="1">
                <a:solidFill>
                  <a:schemeClr val="accent4"/>
                </a:solidFill>
              </a:rPr>
              <a:t>trường</a:t>
            </a:r>
            <a:r>
              <a:rPr lang="en-US" sz="2400" dirty="0">
                <a:solidFill>
                  <a:schemeClr val="accent4"/>
                </a:solidFill>
              </a:rPr>
              <a:t>. </a:t>
            </a:r>
            <a:r>
              <a:rPr lang="en-US" sz="2400" dirty="0" err="1">
                <a:solidFill>
                  <a:schemeClr val="accent4"/>
                </a:solidFill>
              </a:rPr>
              <a:t>Gặp</a:t>
            </a:r>
            <a:r>
              <a:rPr lang="en-US" sz="2400" dirty="0">
                <a:solidFill>
                  <a:schemeClr val="accent4"/>
                </a:solidFill>
              </a:rPr>
              <a:t> </a:t>
            </a:r>
            <a:r>
              <a:rPr lang="en-US" sz="2400" dirty="0" err="1">
                <a:solidFill>
                  <a:schemeClr val="accent4"/>
                </a:solidFill>
              </a:rPr>
              <a:t>thầy</a:t>
            </a:r>
            <a:r>
              <a:rPr lang="en-US" sz="2400" dirty="0">
                <a:solidFill>
                  <a:schemeClr val="accent4"/>
                </a:solidFill>
              </a:rPr>
              <a:t> </a:t>
            </a:r>
            <a:r>
              <a:rPr lang="en-US" sz="2400" dirty="0" err="1">
                <a:solidFill>
                  <a:schemeClr val="accent4"/>
                </a:solidFill>
              </a:rPr>
              <a:t>Hiệu</a:t>
            </a:r>
            <a:r>
              <a:rPr lang="en-US" sz="2400" dirty="0">
                <a:solidFill>
                  <a:schemeClr val="accent4"/>
                </a:solidFill>
              </a:rPr>
              <a:t> </a:t>
            </a:r>
            <a:r>
              <a:rPr lang="en-US" sz="2400" dirty="0" err="1">
                <a:solidFill>
                  <a:schemeClr val="accent4"/>
                </a:solidFill>
              </a:rPr>
              <a:t>trưởng</a:t>
            </a:r>
            <a:r>
              <a:rPr lang="en-US" sz="2400" dirty="0">
                <a:solidFill>
                  <a:schemeClr val="accent4"/>
                </a:solidFill>
              </a:rPr>
              <a:t>, Lan </a:t>
            </a:r>
            <a:r>
              <a:rPr lang="en-US" sz="2400" dirty="0" err="1">
                <a:solidFill>
                  <a:schemeClr val="accent4"/>
                </a:solidFill>
              </a:rPr>
              <a:t>kéo</a:t>
            </a:r>
            <a:r>
              <a:rPr lang="en-US" sz="2400" dirty="0">
                <a:solidFill>
                  <a:schemeClr val="accent4"/>
                </a:solidFill>
              </a:rPr>
              <a:t> </a:t>
            </a:r>
            <a:r>
              <a:rPr lang="en-US" sz="2400" dirty="0" err="1">
                <a:solidFill>
                  <a:schemeClr val="accent4"/>
                </a:solidFill>
              </a:rPr>
              <a:t>em</a:t>
            </a:r>
            <a:r>
              <a:rPr lang="en-US" sz="2400" dirty="0">
                <a:solidFill>
                  <a:schemeClr val="accent4"/>
                </a:solidFill>
              </a:rPr>
              <a:t> </a:t>
            </a:r>
            <a:r>
              <a:rPr lang="en-US" sz="2400" dirty="0" err="1">
                <a:solidFill>
                  <a:schemeClr val="accent4"/>
                </a:solidFill>
              </a:rPr>
              <a:t>đi</a:t>
            </a:r>
            <a:r>
              <a:rPr lang="en-US" sz="2400" dirty="0">
                <a:solidFill>
                  <a:schemeClr val="accent4"/>
                </a:solidFill>
              </a:rPr>
              <a:t> </a:t>
            </a:r>
            <a:r>
              <a:rPr lang="en-US" sz="2400" dirty="0" err="1">
                <a:solidFill>
                  <a:schemeClr val="accent4"/>
                </a:solidFill>
              </a:rPr>
              <a:t>hướng</a:t>
            </a:r>
            <a:r>
              <a:rPr lang="en-US" sz="2400" dirty="0">
                <a:solidFill>
                  <a:schemeClr val="accent4"/>
                </a:solidFill>
              </a:rPr>
              <a:t> </a:t>
            </a:r>
            <a:r>
              <a:rPr lang="en-US" sz="2400" dirty="0" err="1">
                <a:solidFill>
                  <a:schemeClr val="accent4"/>
                </a:solidFill>
              </a:rPr>
              <a:t>khác</a:t>
            </a:r>
            <a:r>
              <a:rPr lang="en-US" sz="2400" dirty="0">
                <a:solidFill>
                  <a:schemeClr val="accent4"/>
                </a:solidFill>
              </a:rPr>
              <a:t> </a:t>
            </a:r>
            <a:r>
              <a:rPr lang="en-US" sz="2400" dirty="0" err="1">
                <a:solidFill>
                  <a:schemeClr val="accent4"/>
                </a:solidFill>
              </a:rPr>
              <a:t>để</a:t>
            </a:r>
            <a:r>
              <a:rPr lang="en-US" sz="2400" dirty="0">
                <a:solidFill>
                  <a:schemeClr val="accent4"/>
                </a:solidFill>
              </a:rPr>
              <a:t> </a:t>
            </a:r>
            <a:r>
              <a:rPr lang="en-US" sz="2400" dirty="0" err="1">
                <a:solidFill>
                  <a:schemeClr val="accent4"/>
                </a:solidFill>
              </a:rPr>
              <a:t>không</a:t>
            </a:r>
            <a:r>
              <a:rPr lang="en-US" sz="2400" dirty="0">
                <a:solidFill>
                  <a:schemeClr val="accent4"/>
                </a:solidFill>
              </a:rPr>
              <a:t> </a:t>
            </a:r>
            <a:r>
              <a:rPr lang="en-US" sz="2400" dirty="0" err="1">
                <a:solidFill>
                  <a:schemeClr val="accent4"/>
                </a:solidFill>
              </a:rPr>
              <a:t>phải</a:t>
            </a:r>
            <a:r>
              <a:rPr lang="en-US" sz="2400" dirty="0">
                <a:solidFill>
                  <a:schemeClr val="accent4"/>
                </a:solidFill>
              </a:rPr>
              <a:t> </a:t>
            </a:r>
            <a:r>
              <a:rPr lang="en-US" sz="2400" dirty="0" err="1">
                <a:solidFill>
                  <a:schemeClr val="accent4"/>
                </a:solidFill>
              </a:rPr>
              <a:t>chào</a:t>
            </a:r>
            <a:r>
              <a:rPr lang="en-US" sz="2400" dirty="0">
                <a:solidFill>
                  <a:schemeClr val="accent4"/>
                </a:solidFill>
              </a:rPr>
              <a:t> </a:t>
            </a:r>
            <a:r>
              <a:rPr lang="en-US" sz="2400" dirty="0" err="1">
                <a:solidFill>
                  <a:schemeClr val="accent4"/>
                </a:solidFill>
              </a:rPr>
              <a:t>thầy</a:t>
            </a:r>
            <a:r>
              <a:rPr lang="en-US" sz="2400" dirty="0">
                <a:solidFill>
                  <a:schemeClr val="accent4"/>
                </a:solidFill>
              </a:rPr>
              <a:t>.</a:t>
            </a:r>
          </a:p>
        </p:txBody>
      </p:sp>
      <p:pic>
        <p:nvPicPr>
          <p:cNvPr id="8" name="Picture 7" descr="Screen Clipping">
            <a:extLst>
              <a:ext uri="{FF2B5EF4-FFF2-40B4-BE49-F238E27FC236}">
                <a16:creationId xmlns:a16="http://schemas.microsoft.com/office/drawing/2014/main" id="{C7B31D37-9ED9-9248-BC66-995F3D167E8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746283" y="2774663"/>
            <a:ext cx="10659963" cy="3477110"/>
          </a:xfrm>
          <a:prstGeom prst="rect">
            <a:avLst/>
          </a:prstGeom>
        </p:spPr>
      </p:pic>
    </p:spTree>
    <p:extLst>
      <p:ext uri="{BB962C8B-B14F-4D97-AF65-F5344CB8AC3E}">
        <p14:creationId xmlns:p14="http://schemas.microsoft.com/office/powerpoint/2010/main" val="2624363537"/>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432194" y="624344"/>
            <a:ext cx="8285189" cy="523220"/>
            <a:chOff x="569825" y="2199885"/>
            <a:chExt cx="8285189" cy="523220"/>
          </a:xfrm>
        </p:grpSpPr>
        <p:sp>
          <p:nvSpPr>
            <p:cNvPr id="3" name="Oval 2">
              <a:extLst>
                <a:ext uri="{FF2B5EF4-FFF2-40B4-BE49-F238E27FC236}">
                  <a16:creationId xmlns:a16="http://schemas.microsoft.com/office/drawing/2014/main" id="{FF42F663-F3A2-4AB3-B9A5-6F4D44B3BC5B}"/>
                </a:ext>
              </a:extLst>
            </p:cNvPr>
            <p:cNvSpPr/>
            <p:nvPr/>
          </p:nvSpPr>
          <p:spPr>
            <a:xfrm>
              <a:off x="569825" y="2213113"/>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2</a:t>
              </a:r>
              <a:endParaRPr lang="vi-VN" sz="320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523220"/>
            </a:xfrm>
            <a:prstGeom prst="rect">
              <a:avLst/>
            </a:prstGeom>
            <a:noFill/>
          </p:spPr>
          <p:txBody>
            <a:bodyPr wrap="square" rtlCol="0">
              <a:spAutoFit/>
            </a:bodyPr>
            <a:lstStyle/>
            <a:p>
              <a:r>
                <a:rPr lang="en-US" sz="2800" b="1" err="1">
                  <a:solidFill>
                    <a:srgbClr val="00B050"/>
                  </a:solidFill>
                </a:rPr>
                <a:t>Em</a:t>
              </a:r>
              <a:r>
                <a:rPr lang="en-US" sz="2800" b="1">
                  <a:solidFill>
                    <a:srgbClr val="00B050"/>
                  </a:solidFill>
                </a:rPr>
                <a:t> </a:t>
              </a:r>
              <a:r>
                <a:rPr lang="en-US" sz="2800" b="1" err="1">
                  <a:solidFill>
                    <a:srgbClr val="00B050"/>
                  </a:solidFill>
                </a:rPr>
                <a:t>sẽ</a:t>
              </a:r>
              <a:r>
                <a:rPr lang="en-US" sz="2800" b="1">
                  <a:solidFill>
                    <a:srgbClr val="00B050"/>
                  </a:solidFill>
                </a:rPr>
                <a:t> </a:t>
              </a:r>
              <a:r>
                <a:rPr lang="en-US" sz="2800" b="1" err="1">
                  <a:solidFill>
                    <a:srgbClr val="00B050"/>
                  </a:solidFill>
                </a:rPr>
                <a:t>làm</a:t>
              </a:r>
              <a:r>
                <a:rPr lang="en-US" sz="2800" b="1">
                  <a:solidFill>
                    <a:srgbClr val="00B050"/>
                  </a:solidFill>
                </a:rPr>
                <a:t> </a:t>
              </a:r>
              <a:r>
                <a:rPr lang="en-US" sz="2800" b="1" err="1">
                  <a:solidFill>
                    <a:srgbClr val="00B050"/>
                  </a:solidFill>
                </a:rPr>
                <a:t>gì</a:t>
              </a:r>
              <a:r>
                <a:rPr lang="en-US" sz="2800" b="1">
                  <a:solidFill>
                    <a:srgbClr val="00B050"/>
                  </a:solidFill>
                </a:rPr>
                <a:t> </a:t>
              </a:r>
              <a:r>
                <a:rPr lang="en-US" sz="2800" b="1" err="1">
                  <a:solidFill>
                    <a:srgbClr val="00B050"/>
                  </a:solidFill>
                </a:rPr>
                <a:t>trong</a:t>
              </a:r>
              <a:r>
                <a:rPr lang="en-US" sz="2800" b="1">
                  <a:solidFill>
                    <a:srgbClr val="00B050"/>
                  </a:solidFill>
                </a:rPr>
                <a:t> </a:t>
              </a:r>
              <a:r>
                <a:rPr lang="en-US" sz="2800" b="1" err="1">
                  <a:solidFill>
                    <a:srgbClr val="00B050"/>
                  </a:solidFill>
                </a:rPr>
                <a:t>các</a:t>
              </a:r>
              <a:r>
                <a:rPr lang="en-US" sz="2800" b="1">
                  <a:solidFill>
                    <a:srgbClr val="00B050"/>
                  </a:solidFill>
                </a:rPr>
                <a:t> </a:t>
              </a:r>
              <a:r>
                <a:rPr lang="en-US" sz="2800" b="1" err="1">
                  <a:solidFill>
                    <a:srgbClr val="00B050"/>
                  </a:solidFill>
                </a:rPr>
                <a:t>tình</a:t>
              </a:r>
              <a:r>
                <a:rPr lang="en-US" sz="2800" b="1">
                  <a:solidFill>
                    <a:srgbClr val="00B050"/>
                  </a:solidFill>
                </a:rPr>
                <a:t> </a:t>
              </a:r>
              <a:r>
                <a:rPr lang="en-US" sz="2800" b="1" err="1">
                  <a:solidFill>
                    <a:srgbClr val="00B050"/>
                  </a:solidFill>
                </a:rPr>
                <a:t>huống</a:t>
              </a:r>
              <a:r>
                <a:rPr lang="en-US" sz="2800" b="1">
                  <a:solidFill>
                    <a:srgbClr val="00B050"/>
                  </a:solidFill>
                </a:rPr>
                <a:t> </a:t>
              </a:r>
              <a:r>
                <a:rPr lang="en-US" sz="2800" b="1" err="1">
                  <a:solidFill>
                    <a:srgbClr val="00B050"/>
                  </a:solidFill>
                </a:rPr>
                <a:t>sau</a:t>
              </a:r>
              <a:r>
                <a:rPr lang="en-US" sz="2800" b="1">
                  <a:solidFill>
                    <a:srgbClr val="00B050"/>
                  </a:solidFill>
                </a:rPr>
                <a:t>?</a:t>
              </a:r>
              <a:endParaRPr lang="vi-VN" sz="2800" b="1">
                <a:solidFill>
                  <a:srgbClr val="00B050"/>
                </a:solidFill>
              </a:endParaRPr>
            </a:p>
          </p:txBody>
        </p:sp>
      </p:grpSp>
      <p:sp>
        <p:nvSpPr>
          <p:cNvPr id="6" name="TextBox 5"/>
          <p:cNvSpPr txBox="1"/>
          <p:nvPr/>
        </p:nvSpPr>
        <p:spPr>
          <a:xfrm>
            <a:off x="576775" y="1315172"/>
            <a:ext cx="10930597" cy="830997"/>
          </a:xfrm>
          <a:prstGeom prst="rect">
            <a:avLst/>
          </a:prstGeom>
          <a:noFill/>
        </p:spPr>
        <p:txBody>
          <a:bodyPr wrap="square" rtlCol="0">
            <a:spAutoFit/>
          </a:bodyPr>
          <a:lstStyle/>
          <a:p>
            <a:r>
              <a:rPr lang="en-US" sz="2400" dirty="0">
                <a:solidFill>
                  <a:schemeClr val="accent4"/>
                </a:solidFill>
              </a:rPr>
              <a:t>1. </a:t>
            </a:r>
            <a:r>
              <a:rPr lang="en-US" sz="2400" dirty="0" err="1">
                <a:solidFill>
                  <a:schemeClr val="accent4"/>
                </a:solidFill>
              </a:rPr>
              <a:t>Cô</a:t>
            </a:r>
            <a:r>
              <a:rPr lang="en-US" sz="2400" dirty="0">
                <a:solidFill>
                  <a:schemeClr val="accent4"/>
                </a:solidFill>
              </a:rPr>
              <a:t> </a:t>
            </a:r>
            <a:r>
              <a:rPr lang="en-US" sz="2400" dirty="0" err="1">
                <a:solidFill>
                  <a:schemeClr val="accent4"/>
                </a:solidFill>
              </a:rPr>
              <a:t>giáo</a:t>
            </a:r>
            <a:r>
              <a:rPr lang="en-US" sz="2400" dirty="0">
                <a:solidFill>
                  <a:schemeClr val="accent4"/>
                </a:solidFill>
              </a:rPr>
              <a:t> </a:t>
            </a:r>
            <a:r>
              <a:rPr lang="en-US" sz="2400" dirty="0" err="1">
                <a:solidFill>
                  <a:schemeClr val="accent4"/>
                </a:solidFill>
              </a:rPr>
              <a:t>em</a:t>
            </a:r>
            <a:r>
              <a:rPr lang="en-US" sz="2400" dirty="0">
                <a:solidFill>
                  <a:schemeClr val="accent4"/>
                </a:solidFill>
              </a:rPr>
              <a:t> </a:t>
            </a:r>
            <a:r>
              <a:rPr lang="en-US" sz="2400" dirty="0" err="1">
                <a:solidFill>
                  <a:schemeClr val="accent4"/>
                </a:solidFill>
              </a:rPr>
              <a:t>mới</a:t>
            </a:r>
            <a:r>
              <a:rPr lang="en-US" sz="2400" dirty="0">
                <a:solidFill>
                  <a:schemeClr val="accent4"/>
                </a:solidFill>
              </a:rPr>
              <a:t> </a:t>
            </a:r>
            <a:r>
              <a:rPr lang="en-US" sz="2400" dirty="0" err="1">
                <a:solidFill>
                  <a:schemeClr val="accent4"/>
                </a:solidFill>
              </a:rPr>
              <a:t>ốm</a:t>
            </a:r>
            <a:r>
              <a:rPr lang="en-US" sz="2400" dirty="0">
                <a:solidFill>
                  <a:schemeClr val="accent4"/>
                </a:solidFill>
              </a:rPr>
              <a:t> </a:t>
            </a:r>
            <a:r>
              <a:rPr lang="en-US" sz="2400" dirty="0" err="1">
                <a:solidFill>
                  <a:schemeClr val="accent4"/>
                </a:solidFill>
              </a:rPr>
              <a:t>dậy</a:t>
            </a:r>
            <a:r>
              <a:rPr lang="en-US" sz="2400" dirty="0">
                <a:solidFill>
                  <a:schemeClr val="accent4"/>
                </a:solidFill>
              </a:rPr>
              <a:t> </a:t>
            </a:r>
            <a:r>
              <a:rPr lang="en-US" sz="2400" dirty="0" err="1">
                <a:solidFill>
                  <a:schemeClr val="accent4"/>
                </a:solidFill>
              </a:rPr>
              <a:t>nhưng</a:t>
            </a:r>
            <a:r>
              <a:rPr lang="en-US" sz="2400" dirty="0">
                <a:solidFill>
                  <a:schemeClr val="accent4"/>
                </a:solidFill>
              </a:rPr>
              <a:t> </a:t>
            </a:r>
            <a:r>
              <a:rPr lang="en-US" sz="2400" dirty="0" err="1">
                <a:solidFill>
                  <a:schemeClr val="accent4"/>
                </a:solidFill>
              </a:rPr>
              <a:t>vẫn</a:t>
            </a:r>
            <a:r>
              <a:rPr lang="en-US" sz="2400" dirty="0">
                <a:solidFill>
                  <a:schemeClr val="accent4"/>
                </a:solidFill>
              </a:rPr>
              <a:t> </a:t>
            </a:r>
            <a:r>
              <a:rPr lang="en-US" sz="2400" dirty="0" err="1">
                <a:solidFill>
                  <a:schemeClr val="accent4"/>
                </a:solidFill>
              </a:rPr>
              <a:t>cố</a:t>
            </a:r>
            <a:r>
              <a:rPr lang="en-US" sz="2400" dirty="0">
                <a:solidFill>
                  <a:schemeClr val="accent4"/>
                </a:solidFill>
              </a:rPr>
              <a:t> </a:t>
            </a:r>
            <a:r>
              <a:rPr lang="en-US" sz="2400" dirty="0" err="1">
                <a:solidFill>
                  <a:schemeClr val="accent4"/>
                </a:solidFill>
              </a:rPr>
              <a:t>gắng</a:t>
            </a:r>
            <a:r>
              <a:rPr lang="en-US" sz="2400" dirty="0">
                <a:solidFill>
                  <a:schemeClr val="accent4"/>
                </a:solidFill>
              </a:rPr>
              <a:t> </a:t>
            </a:r>
            <a:r>
              <a:rPr lang="en-US" sz="2400" dirty="0" err="1">
                <a:solidFill>
                  <a:schemeClr val="accent4"/>
                </a:solidFill>
              </a:rPr>
              <a:t>lên</a:t>
            </a:r>
            <a:r>
              <a:rPr lang="en-US" sz="2400" dirty="0">
                <a:solidFill>
                  <a:schemeClr val="accent4"/>
                </a:solidFill>
              </a:rPr>
              <a:t> </a:t>
            </a:r>
            <a:r>
              <a:rPr lang="en-US" sz="2400" dirty="0" err="1">
                <a:solidFill>
                  <a:schemeClr val="accent4"/>
                </a:solidFill>
              </a:rPr>
              <a:t>lớp</a:t>
            </a:r>
            <a:r>
              <a:rPr lang="en-US" sz="2400" dirty="0">
                <a:solidFill>
                  <a:schemeClr val="accent4"/>
                </a:solidFill>
              </a:rPr>
              <a:t>. </a:t>
            </a:r>
            <a:r>
              <a:rPr lang="en-US" sz="2400" dirty="0" err="1">
                <a:solidFill>
                  <a:schemeClr val="accent4"/>
                </a:solidFill>
              </a:rPr>
              <a:t>Em</a:t>
            </a:r>
            <a:r>
              <a:rPr lang="en-US" sz="2400" dirty="0">
                <a:solidFill>
                  <a:schemeClr val="accent4"/>
                </a:solidFill>
              </a:rPr>
              <a:t> </a:t>
            </a:r>
            <a:r>
              <a:rPr lang="en-US" sz="2400" dirty="0" err="1">
                <a:solidFill>
                  <a:schemeClr val="accent4"/>
                </a:solidFill>
              </a:rPr>
              <a:t>thấy</a:t>
            </a:r>
            <a:r>
              <a:rPr lang="en-US" sz="2400" dirty="0">
                <a:solidFill>
                  <a:schemeClr val="accent4"/>
                </a:solidFill>
              </a:rPr>
              <a:t> </a:t>
            </a:r>
            <a:r>
              <a:rPr lang="en-US" sz="2400" dirty="0" err="1">
                <a:solidFill>
                  <a:schemeClr val="accent4"/>
                </a:solidFill>
              </a:rPr>
              <a:t>một</a:t>
            </a:r>
            <a:r>
              <a:rPr lang="en-US" sz="2400" dirty="0">
                <a:solidFill>
                  <a:schemeClr val="accent4"/>
                </a:solidFill>
              </a:rPr>
              <a:t> </a:t>
            </a:r>
            <a:r>
              <a:rPr lang="en-US" sz="2400" dirty="0" err="1">
                <a:solidFill>
                  <a:schemeClr val="accent4"/>
                </a:solidFill>
              </a:rPr>
              <a:t>số</a:t>
            </a:r>
            <a:r>
              <a:rPr lang="en-US" sz="2400" dirty="0">
                <a:solidFill>
                  <a:schemeClr val="accent4"/>
                </a:solidFill>
              </a:rPr>
              <a:t> </a:t>
            </a:r>
            <a:r>
              <a:rPr lang="en-US" sz="2400" dirty="0" err="1">
                <a:solidFill>
                  <a:schemeClr val="accent4"/>
                </a:solidFill>
              </a:rPr>
              <a:t>bạn</a:t>
            </a:r>
            <a:r>
              <a:rPr lang="en-US" sz="2400" dirty="0">
                <a:solidFill>
                  <a:schemeClr val="accent4"/>
                </a:solidFill>
              </a:rPr>
              <a:t> </a:t>
            </a:r>
            <a:r>
              <a:rPr lang="en-US" sz="2400" dirty="0" err="1">
                <a:solidFill>
                  <a:schemeClr val="accent4"/>
                </a:solidFill>
              </a:rPr>
              <a:t>nói</a:t>
            </a:r>
            <a:r>
              <a:rPr lang="en-US" sz="2400" dirty="0">
                <a:solidFill>
                  <a:schemeClr val="accent4"/>
                </a:solidFill>
              </a:rPr>
              <a:t> </a:t>
            </a:r>
            <a:r>
              <a:rPr lang="en-US" sz="2400" dirty="0" err="1">
                <a:solidFill>
                  <a:schemeClr val="accent4"/>
                </a:solidFill>
              </a:rPr>
              <a:t>chuyện</a:t>
            </a:r>
            <a:r>
              <a:rPr lang="en-US" sz="2400" dirty="0">
                <a:solidFill>
                  <a:schemeClr val="accent4"/>
                </a:solidFill>
              </a:rPr>
              <a:t>, </a:t>
            </a:r>
            <a:r>
              <a:rPr lang="en-US" sz="2400" dirty="0" err="1">
                <a:solidFill>
                  <a:schemeClr val="accent4"/>
                </a:solidFill>
              </a:rPr>
              <a:t>không</a:t>
            </a:r>
            <a:r>
              <a:rPr lang="en-US" sz="2400" dirty="0">
                <a:solidFill>
                  <a:schemeClr val="accent4"/>
                </a:solidFill>
              </a:rPr>
              <a:t> </a:t>
            </a:r>
            <a:r>
              <a:rPr lang="en-US" sz="2400" dirty="0" err="1">
                <a:solidFill>
                  <a:schemeClr val="accent4"/>
                </a:solidFill>
              </a:rPr>
              <a:t>nghe</a:t>
            </a:r>
            <a:r>
              <a:rPr lang="en-US" sz="2400" dirty="0">
                <a:solidFill>
                  <a:schemeClr val="accent4"/>
                </a:solidFill>
              </a:rPr>
              <a:t> </a:t>
            </a:r>
            <a:r>
              <a:rPr lang="en-US" sz="2400" dirty="0" err="1">
                <a:solidFill>
                  <a:schemeClr val="accent4"/>
                </a:solidFill>
              </a:rPr>
              <a:t>cô</a:t>
            </a:r>
            <a:r>
              <a:rPr lang="en-US" sz="2400" dirty="0">
                <a:solidFill>
                  <a:schemeClr val="accent4"/>
                </a:solidFill>
              </a:rPr>
              <a:t> </a:t>
            </a:r>
            <a:r>
              <a:rPr lang="en-US" sz="2400" dirty="0" err="1">
                <a:solidFill>
                  <a:schemeClr val="accent4"/>
                </a:solidFill>
              </a:rPr>
              <a:t>giảng</a:t>
            </a:r>
            <a:r>
              <a:rPr lang="en-US" sz="2400" dirty="0">
                <a:solidFill>
                  <a:schemeClr val="accent4"/>
                </a:solidFill>
              </a:rPr>
              <a:t> </a:t>
            </a:r>
            <a:r>
              <a:rPr lang="en-US" sz="2400" dirty="0" err="1">
                <a:solidFill>
                  <a:schemeClr val="accent4"/>
                </a:solidFill>
              </a:rPr>
              <a:t>bài</a:t>
            </a:r>
            <a:r>
              <a:rPr lang="en-US" sz="2400" dirty="0">
                <a:solidFill>
                  <a:schemeClr val="accent4"/>
                </a:solidFill>
              </a:rPr>
              <a:t>.</a:t>
            </a:r>
          </a:p>
        </p:txBody>
      </p:sp>
      <p:pic>
        <p:nvPicPr>
          <p:cNvPr id="10" name="Picture 9">
            <a:extLst>
              <a:ext uri="{FF2B5EF4-FFF2-40B4-BE49-F238E27FC236}">
                <a16:creationId xmlns:a16="http://schemas.microsoft.com/office/drawing/2014/main" id="{F7D8297F-3768-A04A-84A6-3A7E41B329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336" y="2146169"/>
            <a:ext cx="5152536" cy="4198360"/>
          </a:xfrm>
          <a:prstGeom prst="rect">
            <a:avLst/>
          </a:prstGeom>
        </p:spPr>
      </p:pic>
      <p:sp>
        <p:nvSpPr>
          <p:cNvPr id="11" name="Thought Bubble: Cloud 7">
            <a:extLst>
              <a:ext uri="{FF2B5EF4-FFF2-40B4-BE49-F238E27FC236}">
                <a16:creationId xmlns:a16="http://schemas.microsoft.com/office/drawing/2014/main" id="{4232795F-298B-7943-9D23-FEB93494FEFA}"/>
              </a:ext>
            </a:extLst>
          </p:cNvPr>
          <p:cNvSpPr/>
          <p:nvPr/>
        </p:nvSpPr>
        <p:spPr>
          <a:xfrm>
            <a:off x="6585459" y="2313777"/>
            <a:ext cx="5131924" cy="2596274"/>
          </a:xfrm>
          <a:prstGeom prst="cloudCallout">
            <a:avLst>
              <a:gd name="adj1" fmla="val -67801"/>
              <a:gd name="adj2" fmla="val 44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Em nhắc các bạn nên trật tự nghe giảng. </a:t>
            </a:r>
            <a:endParaRPr kumimoji="0" lang="en-US" sz="2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2" name="Thought Bubble: Cloud 7">
            <a:extLst>
              <a:ext uri="{FF2B5EF4-FFF2-40B4-BE49-F238E27FC236}">
                <a16:creationId xmlns:a16="http://schemas.microsoft.com/office/drawing/2014/main" id="{77304C3F-3A6E-B04D-888C-D05F8D837614}"/>
              </a:ext>
            </a:extLst>
          </p:cNvPr>
          <p:cNvSpPr/>
          <p:nvPr/>
        </p:nvSpPr>
        <p:spPr>
          <a:xfrm>
            <a:off x="6403583" y="2146169"/>
            <a:ext cx="4963097" cy="3657600"/>
          </a:xfrm>
          <a:prstGeom prst="cloudCallout">
            <a:avLst>
              <a:gd name="adj1" fmla="val -87926"/>
              <a:gd name="adj2" fmla="val -10905"/>
            </a:avLst>
          </a:prstGeom>
          <a:solidFill>
            <a:schemeClr val="tx1">
              <a:lumMod val="40000"/>
              <a:lumOff val="60000"/>
            </a:schemeClr>
          </a:solidFill>
          <a:ln>
            <a:solidFill>
              <a:schemeClr val="tx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2800" b="0" i="0" u="none" strike="noStrike" kern="1200" cap="none" spc="0" normalizeH="0" baseline="0" noProof="0" dirty="0">
                <a:ln>
                  <a:noFill/>
                </a:ln>
                <a:solidFill>
                  <a:schemeClr val="bg2"/>
                </a:solidFill>
                <a:effectLst/>
                <a:uLnTx/>
                <a:uFillTx/>
                <a:latin typeface="Arial" panose="020B0604020202020204" pitchFamily="34" charset="0"/>
                <a:ea typeface="+mn-ea"/>
                <a:cs typeface="+mn-cs"/>
              </a:rPr>
              <a:t>Vì</a:t>
            </a:r>
            <a:r>
              <a:rPr kumimoji="0" lang="vi-VN" sz="2800" b="0" i="0" u="none" strike="noStrike" kern="1200" cap="none" spc="0" normalizeH="0" noProof="0" dirty="0">
                <a:ln>
                  <a:noFill/>
                </a:ln>
                <a:solidFill>
                  <a:schemeClr val="bg2"/>
                </a:solidFill>
                <a:effectLst/>
                <a:uLnTx/>
                <a:uFillTx/>
                <a:latin typeface="Arial" panose="020B0604020202020204" pitchFamily="34" charset="0"/>
                <a:ea typeface="+mn-ea"/>
                <a:cs typeface="+mn-cs"/>
              </a:rPr>
              <a:t> như vậy thể hiện tôn trọng và yêu thương cô giáo khi cô vừa mới ốm dậy</a:t>
            </a:r>
            <a:endParaRPr kumimoji="0" lang="en-US" sz="2800" b="0" i="0" u="none" strike="noStrike" kern="1200" cap="none" spc="0" normalizeH="0" baseline="0" noProof="0" dirty="0">
              <a:ln>
                <a:noFill/>
              </a:ln>
              <a:solidFill>
                <a:schemeClr val="bg2"/>
              </a:solidFill>
              <a:effectLst/>
              <a:uLnTx/>
              <a:uFillTx/>
              <a:latin typeface="Calibri"/>
              <a:ea typeface="+mn-ea"/>
              <a:cs typeface="+mn-cs"/>
            </a:endParaRPr>
          </a:p>
        </p:txBody>
      </p:sp>
    </p:spTree>
    <p:extLst>
      <p:ext uri="{BB962C8B-B14F-4D97-AF65-F5344CB8AC3E}">
        <p14:creationId xmlns:p14="http://schemas.microsoft.com/office/powerpoint/2010/main" val="2970806738"/>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53" presetClass="exit" presetSubtype="32" fill="hold" grpId="1" nodeType="clickEffect">
                                  <p:stCondLst>
                                    <p:cond delay="0"/>
                                  </p:stCondLst>
                                  <p:childTnLst>
                                    <p:anim calcmode="lin" valueType="num">
                                      <p:cBhvr>
                                        <p:cTn id="22" dur="500"/>
                                        <p:tgtEl>
                                          <p:spTgt spid="11"/>
                                        </p:tgtEl>
                                        <p:attrNameLst>
                                          <p:attrName>ppt_w</p:attrName>
                                        </p:attrNameLst>
                                      </p:cBhvr>
                                      <p:tavLst>
                                        <p:tav tm="0">
                                          <p:val>
                                            <p:strVal val="ppt_w"/>
                                          </p:val>
                                        </p:tav>
                                        <p:tav tm="100000">
                                          <p:val>
                                            <p:fltVal val="0"/>
                                          </p:val>
                                        </p:tav>
                                      </p:tavLst>
                                    </p:anim>
                                    <p:anim calcmode="lin" valueType="num">
                                      <p:cBhvr>
                                        <p:cTn id="23" dur="500"/>
                                        <p:tgtEl>
                                          <p:spTgt spid="11"/>
                                        </p:tgtEl>
                                        <p:attrNameLst>
                                          <p:attrName>ppt_h</p:attrName>
                                        </p:attrNameLst>
                                      </p:cBhvr>
                                      <p:tavLst>
                                        <p:tav tm="0">
                                          <p:val>
                                            <p:strVal val="ppt_h"/>
                                          </p:val>
                                        </p:tav>
                                        <p:tav tm="100000">
                                          <p:val>
                                            <p:fltVal val="0"/>
                                          </p:val>
                                        </p:tav>
                                      </p:tavLst>
                                    </p:anim>
                                    <p:animEffect transition="out" filter="fade">
                                      <p:cBhvr>
                                        <p:cTn id="24" dur="500"/>
                                        <p:tgtEl>
                                          <p:spTgt spid="11"/>
                                        </p:tgtEl>
                                      </p:cBhvr>
                                    </p:animEffect>
                                    <p:set>
                                      <p:cBhvr>
                                        <p:cTn id="25" dur="1" fill="hold">
                                          <p:stCondLst>
                                            <p:cond delay="499"/>
                                          </p:stCondLst>
                                        </p:cTn>
                                        <p:tgtEl>
                                          <p:spTgt spid="11"/>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animBg="1"/>
      <p:bldP spid="11" grpId="1" animBg="1"/>
      <p:bldP spid="1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432194" y="624344"/>
            <a:ext cx="8285189" cy="523220"/>
            <a:chOff x="569825" y="2199885"/>
            <a:chExt cx="8285189" cy="523220"/>
          </a:xfrm>
        </p:grpSpPr>
        <p:sp>
          <p:nvSpPr>
            <p:cNvPr id="3" name="Oval 2">
              <a:extLst>
                <a:ext uri="{FF2B5EF4-FFF2-40B4-BE49-F238E27FC236}">
                  <a16:creationId xmlns:a16="http://schemas.microsoft.com/office/drawing/2014/main" id="{FF42F663-F3A2-4AB3-B9A5-6F4D44B3BC5B}"/>
                </a:ext>
              </a:extLst>
            </p:cNvPr>
            <p:cNvSpPr/>
            <p:nvPr/>
          </p:nvSpPr>
          <p:spPr>
            <a:xfrm>
              <a:off x="569825" y="2213113"/>
              <a:ext cx="463826" cy="463826"/>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solidFill>
                    <a:schemeClr val="accent2"/>
                  </a:solidFill>
                  <a:latin typeface="+mj-lt"/>
                </a:rPr>
                <a:t>2</a:t>
              </a:r>
              <a:endParaRPr lang="vi-VN" sz="3200">
                <a:solidFill>
                  <a:schemeClr val="accent2"/>
                </a:solidFill>
                <a:latin typeface="+mj-lt"/>
              </a:endParaRPr>
            </a:p>
          </p:txBody>
        </p:sp>
        <p:sp>
          <p:nvSpPr>
            <p:cNvPr id="4" name="TextBox 3">
              <a:extLst>
                <a:ext uri="{FF2B5EF4-FFF2-40B4-BE49-F238E27FC236}">
                  <a16:creationId xmlns:a16="http://schemas.microsoft.com/office/drawing/2014/main" id="{BC025334-9B63-44D3-957B-00AB8843D486}"/>
                </a:ext>
              </a:extLst>
            </p:cNvPr>
            <p:cNvSpPr txBox="1"/>
            <p:nvPr/>
          </p:nvSpPr>
          <p:spPr>
            <a:xfrm>
              <a:off x="1095960" y="2199885"/>
              <a:ext cx="7759054" cy="523220"/>
            </a:xfrm>
            <a:prstGeom prst="rect">
              <a:avLst/>
            </a:prstGeom>
            <a:noFill/>
          </p:spPr>
          <p:txBody>
            <a:bodyPr wrap="square" rtlCol="0">
              <a:spAutoFit/>
            </a:bodyPr>
            <a:lstStyle/>
            <a:p>
              <a:r>
                <a:rPr lang="en-US" sz="2800" b="1" err="1">
                  <a:solidFill>
                    <a:srgbClr val="00B050"/>
                  </a:solidFill>
                </a:rPr>
                <a:t>Em</a:t>
              </a:r>
              <a:r>
                <a:rPr lang="en-US" sz="2800" b="1">
                  <a:solidFill>
                    <a:srgbClr val="00B050"/>
                  </a:solidFill>
                </a:rPr>
                <a:t> </a:t>
              </a:r>
              <a:r>
                <a:rPr lang="en-US" sz="2800" b="1" err="1">
                  <a:solidFill>
                    <a:srgbClr val="00B050"/>
                  </a:solidFill>
                </a:rPr>
                <a:t>sẽ</a:t>
              </a:r>
              <a:r>
                <a:rPr lang="en-US" sz="2800" b="1">
                  <a:solidFill>
                    <a:srgbClr val="00B050"/>
                  </a:solidFill>
                </a:rPr>
                <a:t> </a:t>
              </a:r>
              <a:r>
                <a:rPr lang="en-US" sz="2800" b="1" err="1">
                  <a:solidFill>
                    <a:srgbClr val="00B050"/>
                  </a:solidFill>
                </a:rPr>
                <a:t>làm</a:t>
              </a:r>
              <a:r>
                <a:rPr lang="en-US" sz="2800" b="1">
                  <a:solidFill>
                    <a:srgbClr val="00B050"/>
                  </a:solidFill>
                </a:rPr>
                <a:t> </a:t>
              </a:r>
              <a:r>
                <a:rPr lang="en-US" sz="2800" b="1" err="1">
                  <a:solidFill>
                    <a:srgbClr val="00B050"/>
                  </a:solidFill>
                </a:rPr>
                <a:t>gì</a:t>
              </a:r>
              <a:r>
                <a:rPr lang="en-US" sz="2800" b="1">
                  <a:solidFill>
                    <a:srgbClr val="00B050"/>
                  </a:solidFill>
                </a:rPr>
                <a:t> </a:t>
              </a:r>
              <a:r>
                <a:rPr lang="en-US" sz="2800" b="1" err="1">
                  <a:solidFill>
                    <a:srgbClr val="00B050"/>
                  </a:solidFill>
                </a:rPr>
                <a:t>trong</a:t>
              </a:r>
              <a:r>
                <a:rPr lang="en-US" sz="2800" b="1">
                  <a:solidFill>
                    <a:srgbClr val="00B050"/>
                  </a:solidFill>
                </a:rPr>
                <a:t> </a:t>
              </a:r>
              <a:r>
                <a:rPr lang="en-US" sz="2800" b="1" err="1">
                  <a:solidFill>
                    <a:srgbClr val="00B050"/>
                  </a:solidFill>
                </a:rPr>
                <a:t>các</a:t>
              </a:r>
              <a:r>
                <a:rPr lang="en-US" sz="2800" b="1">
                  <a:solidFill>
                    <a:srgbClr val="00B050"/>
                  </a:solidFill>
                </a:rPr>
                <a:t> </a:t>
              </a:r>
              <a:r>
                <a:rPr lang="en-US" sz="2800" b="1" err="1">
                  <a:solidFill>
                    <a:srgbClr val="00B050"/>
                  </a:solidFill>
                </a:rPr>
                <a:t>tình</a:t>
              </a:r>
              <a:r>
                <a:rPr lang="en-US" sz="2800" b="1">
                  <a:solidFill>
                    <a:srgbClr val="00B050"/>
                  </a:solidFill>
                </a:rPr>
                <a:t> </a:t>
              </a:r>
              <a:r>
                <a:rPr lang="en-US" sz="2800" b="1" err="1">
                  <a:solidFill>
                    <a:srgbClr val="00B050"/>
                  </a:solidFill>
                </a:rPr>
                <a:t>huống</a:t>
              </a:r>
              <a:r>
                <a:rPr lang="en-US" sz="2800" b="1">
                  <a:solidFill>
                    <a:srgbClr val="00B050"/>
                  </a:solidFill>
                </a:rPr>
                <a:t> </a:t>
              </a:r>
              <a:r>
                <a:rPr lang="en-US" sz="2800" b="1" err="1">
                  <a:solidFill>
                    <a:srgbClr val="00B050"/>
                  </a:solidFill>
                </a:rPr>
                <a:t>sau</a:t>
              </a:r>
              <a:r>
                <a:rPr lang="en-US" sz="2800" b="1">
                  <a:solidFill>
                    <a:srgbClr val="00B050"/>
                  </a:solidFill>
                </a:rPr>
                <a:t>?</a:t>
              </a:r>
              <a:endParaRPr lang="vi-VN" sz="2800" b="1">
                <a:solidFill>
                  <a:srgbClr val="00B050"/>
                </a:solidFill>
              </a:endParaRPr>
            </a:p>
          </p:txBody>
        </p:sp>
      </p:grpSp>
      <p:sp>
        <p:nvSpPr>
          <p:cNvPr id="11" name="Thought Bubble: Cloud 7">
            <a:extLst>
              <a:ext uri="{FF2B5EF4-FFF2-40B4-BE49-F238E27FC236}">
                <a16:creationId xmlns:a16="http://schemas.microsoft.com/office/drawing/2014/main" id="{4232795F-298B-7943-9D23-FEB93494FEFA}"/>
              </a:ext>
            </a:extLst>
          </p:cNvPr>
          <p:cNvSpPr/>
          <p:nvPr/>
        </p:nvSpPr>
        <p:spPr>
          <a:xfrm>
            <a:off x="658906" y="2500229"/>
            <a:ext cx="5907426" cy="2550074"/>
          </a:xfrm>
          <a:prstGeom prst="cloudCallout">
            <a:avLst>
              <a:gd name="adj1" fmla="val 55792"/>
              <a:gd name="adj2" fmla="val -1449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2800" dirty="0" err="1">
                <a:solidFill>
                  <a:prstClr val="white"/>
                </a:solidFill>
                <a:latin typeface="Calibri"/>
              </a:rPr>
              <a:t>Bảo</a:t>
            </a:r>
            <a:r>
              <a:rPr lang="en-US" sz="2800" dirty="0">
                <a:solidFill>
                  <a:prstClr val="white"/>
                </a:solidFill>
                <a:latin typeface="Calibri"/>
              </a:rPr>
              <a:t> Lan </a:t>
            </a:r>
            <a:r>
              <a:rPr lang="en-US" sz="2800" dirty="0" err="1">
                <a:solidFill>
                  <a:prstClr val="white"/>
                </a:solidFill>
                <a:latin typeface="Calibri"/>
              </a:rPr>
              <a:t>là</a:t>
            </a:r>
            <a:r>
              <a:rPr lang="en-US" sz="2800" dirty="0">
                <a:solidFill>
                  <a:prstClr val="white"/>
                </a:solidFill>
                <a:latin typeface="Calibri"/>
              </a:rPr>
              <a:t> </a:t>
            </a:r>
            <a:r>
              <a:rPr lang="en-US" sz="2800" dirty="0" err="1">
                <a:solidFill>
                  <a:prstClr val="white"/>
                </a:solidFill>
                <a:latin typeface="Calibri"/>
              </a:rPr>
              <a:t>nên</a:t>
            </a:r>
            <a:r>
              <a:rPr lang="en-US" sz="2800" dirty="0">
                <a:solidFill>
                  <a:prstClr val="white"/>
                </a:solidFill>
                <a:latin typeface="Calibri"/>
              </a:rPr>
              <a:t> quay </a:t>
            </a:r>
            <a:r>
              <a:rPr lang="en-US" sz="2800" dirty="0" err="1">
                <a:solidFill>
                  <a:prstClr val="white"/>
                </a:solidFill>
                <a:latin typeface="Calibri"/>
              </a:rPr>
              <a:t>lại</a:t>
            </a:r>
            <a:r>
              <a:rPr lang="en-US" sz="2800" dirty="0">
                <a:solidFill>
                  <a:prstClr val="white"/>
                </a:solidFill>
                <a:latin typeface="Calibri"/>
              </a:rPr>
              <a:t> </a:t>
            </a:r>
            <a:r>
              <a:rPr lang="en-US" sz="2800" dirty="0" err="1">
                <a:solidFill>
                  <a:prstClr val="white"/>
                </a:solidFill>
                <a:latin typeface="Calibri"/>
              </a:rPr>
              <a:t>chào</a:t>
            </a:r>
            <a:r>
              <a:rPr lang="en-US" sz="2800" dirty="0">
                <a:solidFill>
                  <a:prstClr val="white"/>
                </a:solidFill>
                <a:latin typeface="Calibri"/>
              </a:rPr>
              <a:t> </a:t>
            </a:r>
            <a:r>
              <a:rPr lang="en-US" sz="2800" dirty="0" err="1">
                <a:solidFill>
                  <a:prstClr val="white"/>
                </a:solidFill>
                <a:latin typeface="Calibri"/>
              </a:rPr>
              <a:t>thầy</a:t>
            </a:r>
            <a:r>
              <a:rPr lang="en-US" sz="2800" dirty="0">
                <a:solidFill>
                  <a:prstClr val="white"/>
                </a:solidFill>
                <a:latin typeface="Calibri"/>
              </a:rPr>
              <a:t> </a:t>
            </a:r>
            <a:r>
              <a:rPr lang="en-US" sz="2800" dirty="0" err="1">
                <a:solidFill>
                  <a:prstClr val="white"/>
                </a:solidFill>
                <a:latin typeface="Calibri"/>
              </a:rPr>
              <a:t>giáo</a:t>
            </a:r>
            <a:r>
              <a:rPr lang="en-US" sz="2800" dirty="0">
                <a:solidFill>
                  <a:prstClr val="white"/>
                </a:solidFill>
                <a:latin typeface="Calibri"/>
              </a:rPr>
              <a:t>.</a:t>
            </a:r>
          </a:p>
        </p:txBody>
      </p:sp>
      <p:sp>
        <p:nvSpPr>
          <p:cNvPr id="12" name="Thought Bubble: Cloud 7">
            <a:extLst>
              <a:ext uri="{FF2B5EF4-FFF2-40B4-BE49-F238E27FC236}">
                <a16:creationId xmlns:a16="http://schemas.microsoft.com/office/drawing/2014/main" id="{77304C3F-3A6E-B04D-888C-D05F8D837614}"/>
              </a:ext>
            </a:extLst>
          </p:cNvPr>
          <p:cNvSpPr/>
          <p:nvPr/>
        </p:nvSpPr>
        <p:spPr>
          <a:xfrm>
            <a:off x="474618" y="2421575"/>
            <a:ext cx="5340086" cy="3657600"/>
          </a:xfrm>
          <a:prstGeom prst="cloudCallout">
            <a:avLst>
              <a:gd name="adj1" fmla="val 82600"/>
              <a:gd name="adj2" fmla="val -33597"/>
            </a:avLst>
          </a:prstGeom>
          <a:solidFill>
            <a:schemeClr val="tx1">
              <a:lumMod val="40000"/>
              <a:lumOff val="60000"/>
            </a:schemeClr>
          </a:solidFill>
          <a:ln>
            <a:solidFill>
              <a:schemeClr val="tx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vi-VN" sz="2800" b="0" i="0" u="none" strike="noStrike" kern="1200" cap="none" spc="0" normalizeH="0" baseline="0" noProof="0" dirty="0">
                <a:ln>
                  <a:noFill/>
                </a:ln>
                <a:solidFill>
                  <a:schemeClr val="bg2"/>
                </a:solidFill>
                <a:effectLst/>
                <a:uLnTx/>
                <a:uFillTx/>
                <a:latin typeface="Arial" panose="020B0604020202020204" pitchFamily="34" charset="0"/>
                <a:ea typeface="+mn-ea"/>
                <a:cs typeface="+mn-cs"/>
              </a:rPr>
              <a:t>Vì</a:t>
            </a:r>
            <a:r>
              <a:rPr kumimoji="0" lang="vi-VN" sz="2800" b="0" i="0" u="none" strike="noStrike" kern="1200" cap="none" spc="0" normalizeH="0" noProof="0" dirty="0">
                <a:ln>
                  <a:noFill/>
                </a:ln>
                <a:solidFill>
                  <a:schemeClr val="bg2"/>
                </a:solidFill>
                <a:effectLst/>
                <a:uLnTx/>
                <a:uFillTx/>
                <a:latin typeface="Arial" panose="020B0604020202020204" pitchFamily="34" charset="0"/>
                <a:ea typeface="+mn-ea"/>
                <a:cs typeface="+mn-cs"/>
              </a:rPr>
              <a:t> dù ở đâu cùng cần thể hiện phép lịch sự, sự lễ phép, kính trọng thầy giáo.</a:t>
            </a:r>
            <a:endParaRPr kumimoji="0" lang="en-US" sz="2800" b="0" i="0" u="none" strike="noStrike" kern="1200" cap="none" spc="0" normalizeH="0" baseline="0" noProof="0" dirty="0">
              <a:ln>
                <a:noFill/>
              </a:ln>
              <a:solidFill>
                <a:schemeClr val="bg2"/>
              </a:solidFill>
              <a:effectLst/>
              <a:uLnTx/>
              <a:uFillTx/>
              <a:latin typeface="Calibri"/>
              <a:ea typeface="+mn-ea"/>
              <a:cs typeface="+mn-cs"/>
            </a:endParaRPr>
          </a:p>
        </p:txBody>
      </p:sp>
      <p:pic>
        <p:nvPicPr>
          <p:cNvPr id="7" name="Picture 6">
            <a:extLst>
              <a:ext uri="{FF2B5EF4-FFF2-40B4-BE49-F238E27FC236}">
                <a16:creationId xmlns:a16="http://schemas.microsoft.com/office/drawing/2014/main" id="{911B5441-42BA-8B46-8F69-F1CAF0A4B2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4413" y="2108390"/>
            <a:ext cx="4842970" cy="4283971"/>
          </a:xfrm>
          <a:prstGeom prst="rect">
            <a:avLst/>
          </a:prstGeom>
        </p:spPr>
      </p:pic>
      <p:sp>
        <p:nvSpPr>
          <p:cNvPr id="13" name="TextBox 12">
            <a:extLst>
              <a:ext uri="{FF2B5EF4-FFF2-40B4-BE49-F238E27FC236}">
                <a16:creationId xmlns:a16="http://schemas.microsoft.com/office/drawing/2014/main" id="{AA44695F-7124-C546-A15B-4513C9E161ED}"/>
              </a:ext>
            </a:extLst>
          </p:cNvPr>
          <p:cNvSpPr txBox="1"/>
          <p:nvPr/>
        </p:nvSpPr>
        <p:spPr>
          <a:xfrm>
            <a:off x="661182" y="1499838"/>
            <a:ext cx="11211950" cy="830997"/>
          </a:xfrm>
          <a:prstGeom prst="rect">
            <a:avLst/>
          </a:prstGeom>
          <a:noFill/>
        </p:spPr>
        <p:txBody>
          <a:bodyPr wrap="square" rtlCol="0">
            <a:spAutoFit/>
          </a:bodyPr>
          <a:lstStyle/>
          <a:p>
            <a:r>
              <a:rPr lang="en-US" sz="2400" dirty="0">
                <a:solidFill>
                  <a:schemeClr val="accent4"/>
                </a:solidFill>
              </a:rPr>
              <a:t>2. </a:t>
            </a:r>
            <a:r>
              <a:rPr lang="en-US" sz="2400" dirty="0" err="1">
                <a:solidFill>
                  <a:schemeClr val="accent4"/>
                </a:solidFill>
              </a:rPr>
              <a:t>Em</a:t>
            </a:r>
            <a:r>
              <a:rPr lang="en-US" sz="2400" dirty="0">
                <a:solidFill>
                  <a:schemeClr val="accent4"/>
                </a:solidFill>
              </a:rPr>
              <a:t> </a:t>
            </a:r>
            <a:r>
              <a:rPr lang="en-US" sz="2400" dirty="0" err="1">
                <a:solidFill>
                  <a:schemeClr val="accent4"/>
                </a:solidFill>
              </a:rPr>
              <a:t>và</a:t>
            </a:r>
            <a:r>
              <a:rPr lang="en-US" sz="2400" dirty="0">
                <a:solidFill>
                  <a:schemeClr val="accent4"/>
                </a:solidFill>
              </a:rPr>
              <a:t> Lan </a:t>
            </a:r>
            <a:r>
              <a:rPr lang="en-US" sz="2400" dirty="0" err="1">
                <a:solidFill>
                  <a:schemeClr val="accent4"/>
                </a:solidFill>
              </a:rPr>
              <a:t>đi</a:t>
            </a:r>
            <a:r>
              <a:rPr lang="en-US" sz="2400" dirty="0">
                <a:solidFill>
                  <a:schemeClr val="accent4"/>
                </a:solidFill>
              </a:rPr>
              <a:t> </a:t>
            </a:r>
            <a:r>
              <a:rPr lang="en-US" sz="2400" dirty="0" err="1">
                <a:solidFill>
                  <a:schemeClr val="accent4"/>
                </a:solidFill>
              </a:rPr>
              <a:t>dưới</a:t>
            </a:r>
            <a:r>
              <a:rPr lang="en-US" sz="2400" dirty="0">
                <a:solidFill>
                  <a:schemeClr val="accent4"/>
                </a:solidFill>
              </a:rPr>
              <a:t> </a:t>
            </a:r>
            <a:r>
              <a:rPr lang="en-US" sz="2400" dirty="0" err="1">
                <a:solidFill>
                  <a:schemeClr val="accent4"/>
                </a:solidFill>
              </a:rPr>
              <a:t>sân</a:t>
            </a:r>
            <a:r>
              <a:rPr lang="en-US" sz="2400" dirty="0">
                <a:solidFill>
                  <a:schemeClr val="accent4"/>
                </a:solidFill>
              </a:rPr>
              <a:t> </a:t>
            </a:r>
            <a:r>
              <a:rPr lang="en-US" sz="2400" dirty="0" err="1">
                <a:solidFill>
                  <a:schemeClr val="accent4"/>
                </a:solidFill>
              </a:rPr>
              <a:t>trường</a:t>
            </a:r>
            <a:r>
              <a:rPr lang="en-US" sz="2400" dirty="0">
                <a:solidFill>
                  <a:schemeClr val="accent4"/>
                </a:solidFill>
              </a:rPr>
              <a:t>. </a:t>
            </a:r>
            <a:r>
              <a:rPr lang="en-US" sz="2400" dirty="0" err="1">
                <a:solidFill>
                  <a:schemeClr val="accent4"/>
                </a:solidFill>
              </a:rPr>
              <a:t>Gặp</a:t>
            </a:r>
            <a:r>
              <a:rPr lang="en-US" sz="2400" dirty="0">
                <a:solidFill>
                  <a:schemeClr val="accent4"/>
                </a:solidFill>
              </a:rPr>
              <a:t> </a:t>
            </a:r>
            <a:r>
              <a:rPr lang="en-US" sz="2400" dirty="0" err="1">
                <a:solidFill>
                  <a:schemeClr val="accent4"/>
                </a:solidFill>
              </a:rPr>
              <a:t>thầy</a:t>
            </a:r>
            <a:r>
              <a:rPr lang="en-US" sz="2400" dirty="0">
                <a:solidFill>
                  <a:schemeClr val="accent4"/>
                </a:solidFill>
              </a:rPr>
              <a:t> </a:t>
            </a:r>
            <a:r>
              <a:rPr lang="en-US" sz="2400" dirty="0" err="1">
                <a:solidFill>
                  <a:schemeClr val="accent4"/>
                </a:solidFill>
              </a:rPr>
              <a:t>Hiệu</a:t>
            </a:r>
            <a:r>
              <a:rPr lang="en-US" sz="2400" dirty="0">
                <a:solidFill>
                  <a:schemeClr val="accent4"/>
                </a:solidFill>
              </a:rPr>
              <a:t> </a:t>
            </a:r>
            <a:r>
              <a:rPr lang="en-US" sz="2400" dirty="0" err="1">
                <a:solidFill>
                  <a:schemeClr val="accent4"/>
                </a:solidFill>
              </a:rPr>
              <a:t>trưởng</a:t>
            </a:r>
            <a:r>
              <a:rPr lang="en-US" sz="2400" dirty="0">
                <a:solidFill>
                  <a:schemeClr val="accent4"/>
                </a:solidFill>
              </a:rPr>
              <a:t>, Lan </a:t>
            </a:r>
            <a:r>
              <a:rPr lang="en-US" sz="2400" dirty="0" err="1">
                <a:solidFill>
                  <a:schemeClr val="accent4"/>
                </a:solidFill>
              </a:rPr>
              <a:t>kéo</a:t>
            </a:r>
            <a:r>
              <a:rPr lang="en-US" sz="2400" dirty="0">
                <a:solidFill>
                  <a:schemeClr val="accent4"/>
                </a:solidFill>
              </a:rPr>
              <a:t> </a:t>
            </a:r>
            <a:r>
              <a:rPr lang="en-US" sz="2400" dirty="0" err="1">
                <a:solidFill>
                  <a:schemeClr val="accent4"/>
                </a:solidFill>
              </a:rPr>
              <a:t>em</a:t>
            </a:r>
            <a:r>
              <a:rPr lang="en-US" sz="2400" dirty="0">
                <a:solidFill>
                  <a:schemeClr val="accent4"/>
                </a:solidFill>
              </a:rPr>
              <a:t> </a:t>
            </a:r>
            <a:r>
              <a:rPr lang="en-US" sz="2400" dirty="0" err="1">
                <a:solidFill>
                  <a:schemeClr val="accent4"/>
                </a:solidFill>
              </a:rPr>
              <a:t>đi</a:t>
            </a:r>
            <a:r>
              <a:rPr lang="en-US" sz="2400" dirty="0">
                <a:solidFill>
                  <a:schemeClr val="accent4"/>
                </a:solidFill>
              </a:rPr>
              <a:t> </a:t>
            </a:r>
            <a:r>
              <a:rPr lang="en-US" sz="2400" dirty="0" err="1">
                <a:solidFill>
                  <a:schemeClr val="accent4"/>
                </a:solidFill>
              </a:rPr>
              <a:t>hướng</a:t>
            </a:r>
            <a:r>
              <a:rPr lang="en-US" sz="2400" dirty="0">
                <a:solidFill>
                  <a:schemeClr val="accent4"/>
                </a:solidFill>
              </a:rPr>
              <a:t> </a:t>
            </a:r>
            <a:r>
              <a:rPr lang="en-US" sz="2400" dirty="0" err="1">
                <a:solidFill>
                  <a:schemeClr val="accent4"/>
                </a:solidFill>
              </a:rPr>
              <a:t>khác</a:t>
            </a:r>
            <a:r>
              <a:rPr lang="en-US" sz="2400" dirty="0">
                <a:solidFill>
                  <a:schemeClr val="accent4"/>
                </a:solidFill>
              </a:rPr>
              <a:t> </a:t>
            </a:r>
            <a:r>
              <a:rPr lang="en-US" sz="2400" dirty="0" err="1">
                <a:solidFill>
                  <a:schemeClr val="accent4"/>
                </a:solidFill>
              </a:rPr>
              <a:t>để</a:t>
            </a:r>
            <a:r>
              <a:rPr lang="en-US" sz="2400" dirty="0">
                <a:solidFill>
                  <a:schemeClr val="accent4"/>
                </a:solidFill>
              </a:rPr>
              <a:t> </a:t>
            </a:r>
            <a:r>
              <a:rPr lang="en-US" sz="2400" dirty="0" err="1">
                <a:solidFill>
                  <a:schemeClr val="accent4"/>
                </a:solidFill>
              </a:rPr>
              <a:t>không</a:t>
            </a:r>
            <a:r>
              <a:rPr lang="en-US" sz="2400" dirty="0">
                <a:solidFill>
                  <a:schemeClr val="accent4"/>
                </a:solidFill>
              </a:rPr>
              <a:t> </a:t>
            </a:r>
            <a:r>
              <a:rPr lang="en-US" sz="2400" dirty="0" err="1">
                <a:solidFill>
                  <a:schemeClr val="accent4"/>
                </a:solidFill>
              </a:rPr>
              <a:t>phải</a:t>
            </a:r>
            <a:r>
              <a:rPr lang="en-US" sz="2400" dirty="0">
                <a:solidFill>
                  <a:schemeClr val="accent4"/>
                </a:solidFill>
              </a:rPr>
              <a:t> </a:t>
            </a:r>
            <a:r>
              <a:rPr lang="en-US" sz="2400" dirty="0" err="1">
                <a:solidFill>
                  <a:schemeClr val="accent4"/>
                </a:solidFill>
              </a:rPr>
              <a:t>chào</a:t>
            </a:r>
            <a:r>
              <a:rPr lang="en-US" sz="2400" dirty="0">
                <a:solidFill>
                  <a:schemeClr val="accent4"/>
                </a:solidFill>
              </a:rPr>
              <a:t> </a:t>
            </a:r>
            <a:r>
              <a:rPr lang="en-US" sz="2400" dirty="0" err="1">
                <a:solidFill>
                  <a:schemeClr val="accent4"/>
                </a:solidFill>
              </a:rPr>
              <a:t>thầy</a:t>
            </a:r>
            <a:r>
              <a:rPr lang="en-US" sz="2400" dirty="0">
                <a:solidFill>
                  <a:schemeClr val="accent4"/>
                </a:solidFill>
              </a:rPr>
              <a:t>.</a:t>
            </a:r>
          </a:p>
        </p:txBody>
      </p:sp>
    </p:spTree>
    <p:extLst>
      <p:ext uri="{BB962C8B-B14F-4D97-AF65-F5344CB8AC3E}">
        <p14:creationId xmlns:p14="http://schemas.microsoft.com/office/powerpoint/2010/main" val="348999108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53" presetClass="exit" presetSubtype="32" fill="hold" grpId="1" nodeType="clickEffect">
                                  <p:stCondLst>
                                    <p:cond delay="0"/>
                                  </p:stCondLst>
                                  <p:childTnLst>
                                    <p:anim calcmode="lin" valueType="num">
                                      <p:cBhvr>
                                        <p:cTn id="22" dur="500"/>
                                        <p:tgtEl>
                                          <p:spTgt spid="11"/>
                                        </p:tgtEl>
                                        <p:attrNameLst>
                                          <p:attrName>ppt_w</p:attrName>
                                        </p:attrNameLst>
                                      </p:cBhvr>
                                      <p:tavLst>
                                        <p:tav tm="0">
                                          <p:val>
                                            <p:strVal val="ppt_w"/>
                                          </p:val>
                                        </p:tav>
                                        <p:tav tm="100000">
                                          <p:val>
                                            <p:fltVal val="0"/>
                                          </p:val>
                                        </p:tav>
                                      </p:tavLst>
                                    </p:anim>
                                    <p:anim calcmode="lin" valueType="num">
                                      <p:cBhvr>
                                        <p:cTn id="23" dur="500"/>
                                        <p:tgtEl>
                                          <p:spTgt spid="11"/>
                                        </p:tgtEl>
                                        <p:attrNameLst>
                                          <p:attrName>ppt_h</p:attrName>
                                        </p:attrNameLst>
                                      </p:cBhvr>
                                      <p:tavLst>
                                        <p:tav tm="0">
                                          <p:val>
                                            <p:strVal val="ppt_h"/>
                                          </p:val>
                                        </p:tav>
                                        <p:tav tm="100000">
                                          <p:val>
                                            <p:fltVal val="0"/>
                                          </p:val>
                                        </p:tav>
                                      </p:tavLst>
                                    </p:anim>
                                    <p:animEffect transition="out" filter="fade">
                                      <p:cBhvr>
                                        <p:cTn id="24" dur="500"/>
                                        <p:tgtEl>
                                          <p:spTgt spid="11"/>
                                        </p:tgtEl>
                                      </p:cBhvr>
                                    </p:animEffect>
                                    <p:set>
                                      <p:cBhvr>
                                        <p:cTn id="25" dur="1" fill="hold">
                                          <p:stCondLst>
                                            <p:cond delay="499"/>
                                          </p:stCondLst>
                                        </p:cTn>
                                        <p:tgtEl>
                                          <p:spTgt spid="11"/>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2" grpId="0" animBg="1"/>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包含 电子产品&#10;&#10;描述已自动生成">
            <a:extLst>
              <a:ext uri="{FF2B5EF4-FFF2-40B4-BE49-F238E27FC236}">
                <a16:creationId xmlns:a16="http://schemas.microsoft.com/office/drawing/2014/main" id="{C04798ED-2DF9-4DD7-B9AB-5068021275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01492" y="0"/>
            <a:ext cx="6858000" cy="6858000"/>
          </a:xfrm>
          <a:prstGeom prst="rect">
            <a:avLst/>
          </a:prstGeom>
        </p:spPr>
      </p:pic>
      <p:pic>
        <p:nvPicPr>
          <p:cNvPr id="3" name="图片 2">
            <a:extLst>
              <a:ext uri="{FF2B5EF4-FFF2-40B4-BE49-F238E27FC236}">
                <a16:creationId xmlns:a16="http://schemas.microsoft.com/office/drawing/2014/main" id="{38F2835C-9C52-49DE-94E7-4443B347795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960120"/>
            <a:ext cx="8083606" cy="5708634"/>
          </a:xfrm>
          <a:prstGeom prst="rect">
            <a:avLst/>
          </a:prstGeom>
        </p:spPr>
      </p:pic>
      <p:sp>
        <p:nvSpPr>
          <p:cNvPr id="5" name="文本框 4">
            <a:extLst>
              <a:ext uri="{FF2B5EF4-FFF2-40B4-BE49-F238E27FC236}">
                <a16:creationId xmlns:a16="http://schemas.microsoft.com/office/drawing/2014/main" id="{60C27E58-E091-44CC-8914-1A0A84231556}"/>
              </a:ext>
            </a:extLst>
          </p:cNvPr>
          <p:cNvSpPr txBox="1"/>
          <p:nvPr/>
        </p:nvSpPr>
        <p:spPr>
          <a:xfrm>
            <a:off x="6446521" y="1751827"/>
            <a:ext cx="4297680" cy="280076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8800" b="1" i="0" u="none" strike="noStrike" kern="1200" cap="none" spc="0" normalizeH="0" baseline="0" noProof="0" dirty="0" err="1">
                <a:ln>
                  <a:noFill/>
                </a:ln>
                <a:solidFill>
                  <a:prstClr val="white"/>
                </a:solidFill>
                <a:effectLst/>
                <a:uLnTx/>
                <a:uFillTx/>
                <a:latin typeface="Calibri Light"/>
                <a:ea typeface="字魂7号-温暖童稚体" panose="00000500000000000000" pitchFamily="2" charset="-122"/>
                <a:cs typeface="+mn-cs"/>
              </a:rPr>
              <a:t>Vận</a:t>
            </a:r>
            <a:r>
              <a:rPr kumimoji="0" lang="en-US" altLang="zh-CN" sz="8800" b="1" i="0" u="none" strike="noStrike" kern="1200" cap="none" spc="0" normalizeH="0" baseline="0" noProof="0" dirty="0">
                <a:ln>
                  <a:noFill/>
                </a:ln>
                <a:solidFill>
                  <a:prstClr val="white"/>
                </a:solidFill>
                <a:effectLst/>
                <a:uLnTx/>
                <a:uFillTx/>
                <a:latin typeface="Calibri Light"/>
                <a:ea typeface="字魂7号-温暖童稚体" panose="00000500000000000000" pitchFamily="2" charset="-122"/>
                <a:cs typeface="+mn-cs"/>
              </a:rPr>
              <a:t> dung</a:t>
            </a:r>
            <a:endParaRPr kumimoji="0" lang="zh-CN" altLang="en-US" sz="8800" b="1" i="0" u="none" strike="noStrike" kern="1200" cap="none" spc="0" normalizeH="0" baseline="0" noProof="0" dirty="0">
              <a:ln>
                <a:noFill/>
              </a:ln>
              <a:solidFill>
                <a:prstClr val="white"/>
              </a:solidFill>
              <a:effectLst/>
              <a:uLnTx/>
              <a:uFillTx/>
              <a:latin typeface="Calibri Light"/>
              <a:ea typeface="字魂7号-温暖童稚体" panose="00000500000000000000" pitchFamily="2" charset="-122"/>
              <a:cs typeface="+mn-cs"/>
            </a:endParaRPr>
          </a:p>
        </p:txBody>
      </p:sp>
    </p:spTree>
    <p:extLst>
      <p:ext uri="{BB962C8B-B14F-4D97-AF65-F5344CB8AC3E}">
        <p14:creationId xmlns:p14="http://schemas.microsoft.com/office/powerpoint/2010/main" val="35110736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F5D4405-14B2-4225-A9E6-F27426639979}"/>
              </a:ext>
            </a:extLst>
          </p:cNvPr>
          <p:cNvSpPr txBox="1"/>
          <p:nvPr/>
        </p:nvSpPr>
        <p:spPr>
          <a:xfrm>
            <a:off x="180753" y="180754"/>
            <a:ext cx="1048370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2.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Em</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sẽ</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làm</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gì</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trong</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các</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tình</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huống</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 </a:t>
            </a:r>
            <a:r>
              <a:rPr kumimoji="0" lang="en-US" sz="3600" b="0" i="0" u="none" strike="noStrike" kern="1200" cap="none" spc="0" normalizeH="0" baseline="0" noProof="0" err="1">
                <a:ln>
                  <a:noFill/>
                </a:ln>
                <a:solidFill>
                  <a:prstClr val="black"/>
                </a:solidFill>
                <a:effectLst/>
                <a:highlight>
                  <a:srgbClr val="FFFF00"/>
                </a:highlight>
                <a:uLnTx/>
                <a:uFillTx/>
                <a:latin typeface="Calibri"/>
                <a:ea typeface="+mn-ea"/>
                <a:cs typeface="+mn-cs"/>
              </a:rPr>
              <a:t>sau</a:t>
            </a:r>
            <a:r>
              <a:rPr kumimoji="0" lang="en-US" sz="3600" b="0" i="0" u="none" strike="noStrike" kern="1200" cap="none" spc="0" normalizeH="0" baseline="0" noProof="0">
                <a:ln>
                  <a:noFill/>
                </a:ln>
                <a:solidFill>
                  <a:prstClr val="black"/>
                </a:solidFill>
                <a:effectLst/>
                <a:highlight>
                  <a:srgbClr val="FFFF00"/>
                </a:highlight>
                <a:uLnTx/>
                <a:uFillTx/>
                <a:latin typeface="Calibri"/>
                <a:ea typeface="+mn-ea"/>
                <a:cs typeface="+mn-cs"/>
              </a:rPr>
              <a:t>?</a:t>
            </a:r>
          </a:p>
        </p:txBody>
      </p:sp>
      <p:sp>
        <p:nvSpPr>
          <p:cNvPr id="2" name="Rectangle 1">
            <a:extLst>
              <a:ext uri="{FF2B5EF4-FFF2-40B4-BE49-F238E27FC236}">
                <a16:creationId xmlns:a16="http://schemas.microsoft.com/office/drawing/2014/main" id="{C420FADF-BCD9-4940-8A38-06C7A1C26C2E}"/>
              </a:ext>
            </a:extLst>
          </p:cNvPr>
          <p:cNvSpPr/>
          <p:nvPr/>
        </p:nvSpPr>
        <p:spPr>
          <a:xfrm>
            <a:off x="10522226" y="4876800"/>
            <a:ext cx="1669774" cy="1800446"/>
          </a:xfrm>
          <a:prstGeom prst="rect">
            <a:avLst/>
          </a:prstGeom>
          <a:solidFill>
            <a:srgbClr val="F7F6F5"/>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vi-VN"/>
          </a:p>
        </p:txBody>
      </p:sp>
      <p:pic>
        <p:nvPicPr>
          <p:cNvPr id="8" name="Picture 7" descr="Screen Clipping">
            <a:extLst>
              <a:ext uri="{FF2B5EF4-FFF2-40B4-BE49-F238E27FC236}">
                <a16:creationId xmlns:a16="http://schemas.microsoft.com/office/drawing/2014/main" id="{E98744E9-3343-4AF4-946D-B312B21CB9CE}"/>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l="51778" r="1235"/>
          <a:stretch/>
        </p:blipFill>
        <p:spPr>
          <a:xfrm>
            <a:off x="4476467" y="1487606"/>
            <a:ext cx="5008728" cy="4436621"/>
          </a:xfrm>
          <a:prstGeom prst="rect">
            <a:avLst/>
          </a:prstGeom>
        </p:spPr>
      </p:pic>
      <p:sp>
        <p:nvSpPr>
          <p:cNvPr id="12" name="Thought Bubble: Cloud 11">
            <a:extLst>
              <a:ext uri="{FF2B5EF4-FFF2-40B4-BE49-F238E27FC236}">
                <a16:creationId xmlns:a16="http://schemas.microsoft.com/office/drawing/2014/main" id="{742F8EA9-264A-4D01-9A49-93FADB9EED11}"/>
              </a:ext>
            </a:extLst>
          </p:cNvPr>
          <p:cNvSpPr/>
          <p:nvPr/>
        </p:nvSpPr>
        <p:spPr>
          <a:xfrm>
            <a:off x="-116959" y="1171834"/>
            <a:ext cx="4380393" cy="2857905"/>
          </a:xfrm>
          <a:prstGeom prst="cloudCallout">
            <a:avLst>
              <a:gd name="adj1" fmla="val 65109"/>
              <a:gd name="adj2" fmla="val 5563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prstClr val="white"/>
                </a:solidFill>
                <a:effectLst/>
                <a:uLnTx/>
                <a:uFillTx/>
                <a:latin typeface="Calibri"/>
                <a:ea typeface="+mn-ea"/>
                <a:cs typeface="+mn-cs"/>
              </a:rPr>
              <a:t>Bảo</a:t>
            </a:r>
            <a:r>
              <a:rPr kumimoji="0" lang="en-US" sz="2800" b="0" i="0" u="none" strike="noStrike" kern="1200" cap="none" spc="0" normalizeH="0" baseline="0" noProof="0" dirty="0">
                <a:ln>
                  <a:noFill/>
                </a:ln>
                <a:solidFill>
                  <a:prstClr val="white"/>
                </a:solidFill>
                <a:effectLst/>
                <a:uLnTx/>
                <a:uFillTx/>
                <a:latin typeface="Calibri"/>
                <a:ea typeface="+mn-ea"/>
                <a:cs typeface="+mn-cs"/>
              </a:rPr>
              <a:t> Lan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là</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nên</a:t>
            </a:r>
            <a:r>
              <a:rPr kumimoji="0" lang="en-US" sz="2800" b="0" i="0" u="none" strike="noStrike" kern="1200" cap="none" spc="0" normalizeH="0" baseline="0" noProof="0" dirty="0">
                <a:ln>
                  <a:noFill/>
                </a:ln>
                <a:solidFill>
                  <a:prstClr val="white"/>
                </a:solidFill>
                <a:effectLst/>
                <a:uLnTx/>
                <a:uFillTx/>
                <a:latin typeface="Calibri"/>
                <a:ea typeface="+mn-ea"/>
                <a:cs typeface="+mn-cs"/>
              </a:rPr>
              <a:t> quay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lại</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chào</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thầy</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dù</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là</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ở</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đâu</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đi</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nữa</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đấy</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là</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phép</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lịch</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sự</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đối</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với</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thầy</a:t>
            </a:r>
            <a:r>
              <a:rPr kumimoji="0" lang="en-US" sz="2800" b="0" i="0" u="none" strike="noStrike" kern="1200" cap="none" spc="0" normalizeH="0" baseline="0" noProof="0" dirty="0">
                <a:ln>
                  <a:noFill/>
                </a:ln>
                <a:solidFill>
                  <a:prstClr val="white"/>
                </a:solidFill>
                <a:effectLst/>
                <a:uLnTx/>
                <a:uFillTx/>
                <a:latin typeface="Calibri"/>
                <a:ea typeface="+mn-ea"/>
                <a:cs typeface="+mn-cs"/>
              </a:rPr>
              <a:t> </a:t>
            </a:r>
            <a:r>
              <a:rPr kumimoji="0" lang="en-US" sz="2800" b="0" i="0" u="none" strike="noStrike" kern="1200" cap="none" spc="0" normalizeH="0" baseline="0" noProof="0" dirty="0" err="1">
                <a:ln>
                  <a:noFill/>
                </a:ln>
                <a:solidFill>
                  <a:prstClr val="white"/>
                </a:solidFill>
                <a:effectLst/>
                <a:uLnTx/>
                <a:uFillTx/>
                <a:latin typeface="Calibri"/>
                <a:ea typeface="+mn-ea"/>
                <a:cs typeface="+mn-cs"/>
              </a:rPr>
              <a:t>cô</a:t>
            </a:r>
            <a:r>
              <a:rPr kumimoji="0" lang="en-US" sz="2800" b="0" i="0" u="none" strike="noStrike" kern="1200" cap="none" spc="0" normalizeH="0" baseline="0" noProof="0" dirty="0">
                <a:ln>
                  <a:noFill/>
                </a:ln>
                <a:solidFill>
                  <a:prstClr val="white"/>
                </a:solidFill>
                <a:effectLst/>
                <a:uLnTx/>
                <a:uFillTx/>
                <a:latin typeface="Calibri"/>
                <a:ea typeface="+mn-ea"/>
                <a:cs typeface="+mn-cs"/>
              </a:rPr>
              <a:t>.</a:t>
            </a:r>
          </a:p>
        </p:txBody>
      </p:sp>
      <p:pic>
        <p:nvPicPr>
          <p:cNvPr id="7" name="图片 2">
            <a:extLst>
              <a:ext uri="{FF2B5EF4-FFF2-40B4-BE49-F238E27FC236}">
                <a16:creationId xmlns:a16="http://schemas.microsoft.com/office/drawing/2014/main" id="{0B1EF6FA-DE27-7245-8232-5C70D202100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958" r="7154"/>
          <a:stretch/>
        </p:blipFill>
        <p:spPr>
          <a:xfrm>
            <a:off x="20" y="10"/>
            <a:ext cx="12191980" cy="6857990"/>
          </a:xfrm>
          <a:prstGeom prst="rect">
            <a:avLst/>
          </a:prstGeom>
        </p:spPr>
      </p:pic>
      <p:sp>
        <p:nvSpPr>
          <p:cNvPr id="9" name="文本框 4">
            <a:extLst>
              <a:ext uri="{FF2B5EF4-FFF2-40B4-BE49-F238E27FC236}">
                <a16:creationId xmlns:a16="http://schemas.microsoft.com/office/drawing/2014/main" id="{A1606EE5-E841-5D4D-8373-CD98629F8FF7}"/>
              </a:ext>
            </a:extLst>
          </p:cNvPr>
          <p:cNvSpPr txBox="1"/>
          <p:nvPr/>
        </p:nvSpPr>
        <p:spPr>
          <a:xfrm>
            <a:off x="2465720" y="1695858"/>
            <a:ext cx="7860324" cy="280076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8800" b="1" i="0" u="none" strike="noStrike" kern="1200" cap="none" spc="0" normalizeH="0" baseline="0" noProof="0" dirty="0" err="1">
                <a:ln>
                  <a:noFill/>
                </a:ln>
                <a:solidFill>
                  <a:prstClr val="white"/>
                </a:solidFill>
                <a:effectLst/>
                <a:uLnTx/>
                <a:uFillTx/>
                <a:latin typeface="Calibri Light"/>
                <a:ea typeface="字魂7号-温暖童稚体" panose="00000500000000000000" pitchFamily="2" charset="-122"/>
                <a:cs typeface="+mn-cs"/>
              </a:rPr>
              <a:t>Làm</a:t>
            </a:r>
            <a:r>
              <a:rPr kumimoji="0" lang="en-US" altLang="zh-CN" sz="8800" b="1" i="0" u="none" strike="noStrike" kern="1200" cap="none" spc="0" normalizeH="0" noProof="0" dirty="0">
                <a:ln>
                  <a:noFill/>
                </a:ln>
                <a:solidFill>
                  <a:prstClr val="white"/>
                </a:solidFill>
                <a:effectLst/>
                <a:uLnTx/>
                <a:uFillTx/>
                <a:latin typeface="Calibri Light"/>
                <a:ea typeface="字魂7号-温暖童稚体" panose="00000500000000000000" pitchFamily="2" charset="-122"/>
                <a:cs typeface="+mn-cs"/>
              </a:rPr>
              <a:t> </a:t>
            </a:r>
            <a:r>
              <a:rPr kumimoji="0" lang="en-US" altLang="zh-CN" sz="8800" b="1" i="0" u="none" strike="noStrike" kern="1200" cap="none" spc="0" normalizeH="0" noProof="0" dirty="0" err="1">
                <a:ln>
                  <a:noFill/>
                </a:ln>
                <a:solidFill>
                  <a:prstClr val="white"/>
                </a:solidFill>
                <a:effectLst/>
                <a:uLnTx/>
                <a:uFillTx/>
                <a:latin typeface="Calibri Light"/>
                <a:ea typeface="字魂7号-温暖童稚体" panose="00000500000000000000" pitchFamily="2" charset="-122"/>
                <a:cs typeface="+mn-cs"/>
              </a:rPr>
              <a:t>thiệp</a:t>
            </a:r>
            <a:r>
              <a:rPr kumimoji="0" lang="en-US" altLang="zh-CN" sz="8800" b="1" i="0" u="none" strike="noStrike" kern="1200" cap="none" spc="0" normalizeH="0" noProof="0" dirty="0">
                <a:ln>
                  <a:noFill/>
                </a:ln>
                <a:solidFill>
                  <a:prstClr val="white"/>
                </a:solidFill>
                <a:effectLst/>
                <a:uLnTx/>
                <a:uFillTx/>
                <a:latin typeface="Calibri Light"/>
                <a:ea typeface="字魂7号-温暖童稚体" panose="00000500000000000000" pitchFamily="2" charset="-122"/>
                <a:cs typeface="+mn-cs"/>
              </a:rPr>
              <a:t> </a:t>
            </a:r>
            <a:r>
              <a:rPr kumimoji="0" lang="en-US" altLang="zh-CN" sz="8800" b="1" i="0" u="none" strike="noStrike" kern="1200" cap="none" spc="0" normalizeH="0" noProof="0" dirty="0" err="1">
                <a:ln>
                  <a:noFill/>
                </a:ln>
                <a:solidFill>
                  <a:prstClr val="white"/>
                </a:solidFill>
                <a:effectLst/>
                <a:uLnTx/>
                <a:uFillTx/>
                <a:latin typeface="Calibri Light"/>
                <a:ea typeface="字魂7号-温暖童稚体" panose="00000500000000000000" pitchFamily="2" charset="-122"/>
                <a:cs typeface="+mn-cs"/>
              </a:rPr>
              <a:t>tặng</a:t>
            </a:r>
            <a:r>
              <a:rPr kumimoji="0" lang="en-US" altLang="zh-CN" sz="8800" b="1" i="0" u="none" strike="noStrike" kern="1200" cap="none" spc="0" normalizeH="0" noProof="0" dirty="0">
                <a:ln>
                  <a:noFill/>
                </a:ln>
                <a:solidFill>
                  <a:prstClr val="white"/>
                </a:solidFill>
                <a:effectLst/>
                <a:uLnTx/>
                <a:uFillTx/>
                <a:latin typeface="Calibri Light"/>
                <a:ea typeface="字魂7号-温暖童稚体" panose="00000500000000000000" pitchFamily="2" charset="-122"/>
                <a:cs typeface="+mn-cs"/>
              </a:rPr>
              <a:t> </a:t>
            </a:r>
            <a:r>
              <a:rPr kumimoji="0" lang="en-US" altLang="zh-CN" sz="8800" b="1" i="0" u="none" strike="noStrike" kern="1200" cap="none" spc="0" normalizeH="0" noProof="0" dirty="0" err="1">
                <a:ln>
                  <a:noFill/>
                </a:ln>
                <a:solidFill>
                  <a:prstClr val="white"/>
                </a:solidFill>
                <a:effectLst/>
                <a:uLnTx/>
                <a:uFillTx/>
                <a:latin typeface="Calibri Light"/>
                <a:ea typeface="字魂7号-温暖童稚体" panose="00000500000000000000" pitchFamily="2" charset="-122"/>
                <a:cs typeface="+mn-cs"/>
              </a:rPr>
              <a:t>thầy</a:t>
            </a:r>
            <a:r>
              <a:rPr kumimoji="0" lang="en-US" altLang="zh-CN" sz="8800" b="1" i="0" u="none" strike="noStrike" kern="1200" cap="none" spc="0" normalizeH="0" noProof="0" dirty="0">
                <a:ln>
                  <a:noFill/>
                </a:ln>
                <a:solidFill>
                  <a:prstClr val="white"/>
                </a:solidFill>
                <a:effectLst/>
                <a:uLnTx/>
                <a:uFillTx/>
                <a:latin typeface="Calibri Light"/>
                <a:ea typeface="字魂7号-温暖童稚体" panose="00000500000000000000" pitchFamily="2" charset="-122"/>
                <a:cs typeface="+mn-cs"/>
              </a:rPr>
              <a:t> , </a:t>
            </a:r>
            <a:r>
              <a:rPr kumimoji="0" lang="en-US" altLang="zh-CN" sz="8800" b="1" i="0" u="none" strike="noStrike" kern="1200" cap="none" spc="0" normalizeH="0" noProof="0" dirty="0" err="1">
                <a:ln>
                  <a:noFill/>
                </a:ln>
                <a:solidFill>
                  <a:prstClr val="white"/>
                </a:solidFill>
                <a:effectLst/>
                <a:uLnTx/>
                <a:uFillTx/>
                <a:latin typeface="Calibri Light"/>
                <a:ea typeface="字魂7号-温暖童稚体" panose="00000500000000000000" pitchFamily="2" charset="-122"/>
                <a:cs typeface="+mn-cs"/>
              </a:rPr>
              <a:t>cô</a:t>
            </a:r>
            <a:r>
              <a:rPr kumimoji="0" lang="en-US" altLang="zh-CN" sz="8800" b="1" i="0" u="none" strike="noStrike" kern="1200" cap="none" spc="0" normalizeH="0" noProof="0" dirty="0">
                <a:ln>
                  <a:noFill/>
                </a:ln>
                <a:solidFill>
                  <a:prstClr val="white"/>
                </a:solidFill>
                <a:effectLst/>
                <a:uLnTx/>
                <a:uFillTx/>
                <a:latin typeface="Calibri Light"/>
                <a:ea typeface="字魂7号-温暖童稚体" panose="00000500000000000000" pitchFamily="2" charset="-122"/>
                <a:cs typeface="+mn-cs"/>
              </a:rPr>
              <a:t> </a:t>
            </a:r>
            <a:r>
              <a:rPr kumimoji="0" lang="en-US" altLang="zh-CN" sz="8800" b="1" i="0" u="none" strike="noStrike" kern="1200" cap="none" spc="0" normalizeH="0" noProof="0" dirty="0" err="1">
                <a:ln>
                  <a:noFill/>
                </a:ln>
                <a:solidFill>
                  <a:prstClr val="white"/>
                </a:solidFill>
                <a:effectLst/>
                <a:uLnTx/>
                <a:uFillTx/>
                <a:latin typeface="Calibri Light"/>
                <a:ea typeface="字魂7号-温暖童稚体" panose="00000500000000000000" pitchFamily="2" charset="-122"/>
                <a:cs typeface="+mn-cs"/>
              </a:rPr>
              <a:t>giáo</a:t>
            </a:r>
            <a:endParaRPr kumimoji="0" lang="zh-CN" altLang="en-US" sz="8800" b="1" i="0" u="none" strike="noStrike" kern="1200" cap="none" spc="0" normalizeH="0" baseline="0" noProof="0" dirty="0">
              <a:ln>
                <a:noFill/>
              </a:ln>
              <a:solidFill>
                <a:prstClr val="white"/>
              </a:solidFill>
              <a:effectLst/>
              <a:uLnTx/>
              <a:uFillTx/>
              <a:latin typeface="Calibri Light"/>
              <a:ea typeface="字魂7号-温暖童稚体" panose="00000500000000000000" pitchFamily="2" charset="-122"/>
              <a:cs typeface="+mn-cs"/>
            </a:endParaRPr>
          </a:p>
        </p:txBody>
      </p:sp>
    </p:spTree>
    <p:extLst>
      <p:ext uri="{BB962C8B-B14F-4D97-AF65-F5344CB8AC3E}">
        <p14:creationId xmlns:p14="http://schemas.microsoft.com/office/powerpoint/2010/main" val="11290449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 grpId="0" animBg="1"/>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 21">
            <a:extLst>
              <a:ext uri="{FF2B5EF4-FFF2-40B4-BE49-F238E27FC236}">
                <a16:creationId xmlns:a16="http://schemas.microsoft.com/office/drawing/2014/main" id="{6FB30559-A1E4-4656-B527-8E3943A134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1556" y="2949980"/>
            <a:ext cx="5348762" cy="3774303"/>
          </a:xfrm>
          <a:prstGeom prst="rect">
            <a:avLst/>
          </a:prstGeom>
        </p:spPr>
      </p:pic>
      <p:sp>
        <p:nvSpPr>
          <p:cNvPr id="5" name="Thought Bubble: Cloud 4">
            <a:extLst>
              <a:ext uri="{FF2B5EF4-FFF2-40B4-BE49-F238E27FC236}">
                <a16:creationId xmlns:a16="http://schemas.microsoft.com/office/drawing/2014/main" id="{EC85108C-06A2-4C05-A1E9-D9BEBA3F8C9D}"/>
              </a:ext>
            </a:extLst>
          </p:cNvPr>
          <p:cNvSpPr/>
          <p:nvPr/>
        </p:nvSpPr>
        <p:spPr>
          <a:xfrm>
            <a:off x="3242928" y="571095"/>
            <a:ext cx="6166885" cy="2857905"/>
          </a:xfrm>
          <a:prstGeom prst="cloudCallout">
            <a:avLst>
              <a:gd name="adj1" fmla="val -63053"/>
              <a:gd name="adj2" fmla="val 582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Calibri"/>
                <a:ea typeface="+mn-ea"/>
                <a:cs typeface="+mn-cs"/>
              </a:rPr>
              <a:t>C</a:t>
            </a:r>
            <a:r>
              <a:rPr kumimoji="0" lang="vi-VN" sz="2800" b="0" i="0" u="none" strike="noStrike" kern="1200" cap="none" spc="0" normalizeH="0" baseline="0" noProof="0">
                <a:ln>
                  <a:noFill/>
                </a:ln>
                <a:solidFill>
                  <a:prstClr val="white"/>
                </a:solidFill>
                <a:effectLst/>
                <a:uLnTx/>
                <a:uFillTx/>
                <a:latin typeface="Arial" panose="020B0604020202020204" pitchFamily="34" charset="0"/>
                <a:ea typeface="+mn-ea"/>
                <a:cs typeface="+mn-cs"/>
              </a:rPr>
              <a:t>hia sẻ những việc em đã và sẽ làm thể hiện sự kính trọng, biết ơn thầy giáo, cô giáo.</a:t>
            </a:r>
            <a:endParaRPr kumimoji="0" lang="en-US" sz="2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226981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horizontal)">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2059"/>
          <a:stretch/>
        </p:blipFill>
        <p:spPr>
          <a:xfrm>
            <a:off x="350030" y="1491175"/>
            <a:ext cx="11480138" cy="5126071"/>
          </a:xfrm>
          <a:prstGeom prst="rect">
            <a:avLst/>
          </a:prstGeom>
        </p:spPr>
      </p:pic>
      <p:sp>
        <p:nvSpPr>
          <p:cNvPr id="4" name="Oval 3"/>
          <p:cNvSpPr/>
          <p:nvPr/>
        </p:nvSpPr>
        <p:spPr>
          <a:xfrm>
            <a:off x="11064240" y="5852160"/>
            <a:ext cx="391886" cy="339634"/>
          </a:xfrm>
          <a:prstGeom prst="ellipse">
            <a:avLst/>
          </a:prstGeom>
          <a:solidFill>
            <a:srgbClr val="FFEF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3776507"/>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ute Sticker by Slidesgo">
  <a:themeElements>
    <a:clrScheme name="Simple Light">
      <a:dk1>
        <a:srgbClr val="EA4F46"/>
      </a:dk1>
      <a:lt1>
        <a:srgbClr val="F7D538"/>
      </a:lt1>
      <a:dk2>
        <a:srgbClr val="472C18"/>
      </a:dk2>
      <a:lt2>
        <a:srgbClr val="B2DEEE"/>
      </a:lt2>
      <a:accent1>
        <a:srgbClr val="A2CF9D"/>
      </a:accent1>
      <a:accent2>
        <a:srgbClr val="FFFFFF"/>
      </a:accent2>
      <a:accent3>
        <a:srgbClr val="EF786D"/>
      </a:accent3>
      <a:accent4>
        <a:srgbClr val="7A4934"/>
      </a:accent4>
      <a:accent5>
        <a:srgbClr val="D43733"/>
      </a:accent5>
      <a:accent6>
        <a:srgbClr val="D3AC09"/>
      </a:accent6>
      <a:hlink>
        <a:srgbClr val="F7D538"/>
      </a:hlink>
      <a:folHlink>
        <a:srgbClr val="0097A7"/>
      </a:folHlink>
    </a:clrScheme>
    <a:fontScheme name="Custom 4">
      <a:majorFont>
        <a:latin typeface="UTM Cookies"/>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自定义 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79646"/>
      </a:hlink>
      <a:folHlink>
        <a:srgbClr val="F79646"/>
      </a:folHlink>
    </a:clrScheme>
    <a:fontScheme name="Office 主题​​">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795</TotalTime>
  <Words>1562</Words>
  <Application>Microsoft Office PowerPoint</Application>
  <PresentationFormat>Widescreen</PresentationFormat>
  <Paragraphs>153</Paragraphs>
  <Slides>36</Slides>
  <Notes>13</Notes>
  <HiddenSlides>0</HiddenSlides>
  <MMClips>1</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36</vt:i4>
      </vt:variant>
    </vt:vector>
  </HeadingPairs>
  <TitlesOfParts>
    <vt:vector size="48" baseType="lpstr">
      <vt:lpstr>等线</vt:lpstr>
      <vt:lpstr>等线 Light</vt:lpstr>
      <vt:lpstr>Arial</vt:lpstr>
      <vt:lpstr>Broadway</vt:lpstr>
      <vt:lpstr>Calibri</vt:lpstr>
      <vt:lpstr>Calibri Light</vt:lpstr>
      <vt:lpstr>Times New Roman</vt:lpstr>
      <vt:lpstr>UTM Cookies</vt:lpstr>
      <vt:lpstr>字魂7号-温暖童稚体</vt:lpstr>
      <vt:lpstr>Cute Sticker by Slidesgo</vt:lpstr>
      <vt:lpstr>Office 主题​​</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Phạm Thanh Hằng (ADAS – GV)</dc:creator>
  <cp:lastModifiedBy>phuonganhnguyen7040@gmail.com</cp:lastModifiedBy>
  <cp:revision>28</cp:revision>
  <dcterms:created xsi:type="dcterms:W3CDTF">2021-06-11T02:39:36Z</dcterms:created>
  <dcterms:modified xsi:type="dcterms:W3CDTF">2023-07-23T15:05:47Z</dcterms:modified>
</cp:coreProperties>
</file>