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676" r:id="rId3"/>
    <p:sldMasterId id="2147483691" r:id="rId4"/>
    <p:sldMasterId id="2147483706" r:id="rId5"/>
  </p:sldMasterIdLst>
  <p:notesMasterIdLst>
    <p:notesMasterId r:id="rId24"/>
  </p:notesMasterIdLst>
  <p:handoutMasterIdLst>
    <p:handoutMasterId r:id="rId25"/>
  </p:handoutMasterIdLst>
  <p:sldIdLst>
    <p:sldId id="403" r:id="rId6"/>
    <p:sldId id="257" r:id="rId7"/>
    <p:sldId id="258" r:id="rId8"/>
    <p:sldId id="259" r:id="rId9"/>
    <p:sldId id="260" r:id="rId10"/>
    <p:sldId id="408" r:id="rId11"/>
    <p:sldId id="406" r:id="rId12"/>
    <p:sldId id="296" r:id="rId13"/>
    <p:sldId id="873" r:id="rId14"/>
    <p:sldId id="876" r:id="rId15"/>
    <p:sldId id="407" r:id="rId16"/>
    <p:sldId id="409" r:id="rId17"/>
    <p:sldId id="396" r:id="rId18"/>
    <p:sldId id="410" r:id="rId19"/>
    <p:sldId id="262" r:id="rId20"/>
    <p:sldId id="297" r:id="rId21"/>
    <p:sldId id="287" r:id="rId22"/>
    <p:sldId id="39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23" autoAdjust="0"/>
    <p:restoredTop sz="85020" autoAdjust="0"/>
  </p:normalViewPr>
  <p:slideViewPr>
    <p:cSldViewPr snapToGrid="0">
      <p:cViewPr varScale="1">
        <p:scale>
          <a:sx n="57" d="100"/>
          <a:sy n="57" d="100"/>
        </p:scale>
        <p:origin x="108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684" y="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040A808-433A-463C-8BDD-4453E21547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A78B9B-8090-48BC-AEEF-74B1D63917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A7CEEB-42AC-4E78-8AAC-9CA4197C2FDA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4851B5-D09F-4AA5-BE96-389CDD53473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E84F8F-6C37-4CA5-92B3-765B799F2C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D4BA36-6CE6-4D6C-B0AD-57BDDDCD4F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996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B11531-5DFA-4CDE-A90E-D74A928FD5D2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77C4A-B046-490F-BE92-806857DFC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372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3031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3405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gf9ee626784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9" name="Google Shape;1789;gf9ee626784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altLang="zh-CN" dirty="0"/>
              <a:t>GV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để</a:t>
            </a:r>
            <a:r>
              <a:rPr lang="en-US" altLang="zh-CN" baseline="0" dirty="0"/>
              <a:t> HS </a:t>
            </a:r>
            <a:r>
              <a:rPr lang="en-US" altLang="zh-CN" baseline="0" dirty="0" err="1"/>
              <a:t>chọn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số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của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viên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kẹo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yêu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thích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bất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kỳ</a:t>
            </a:r>
            <a:r>
              <a:rPr lang="en-US" altLang="zh-CN" baseline="0" dirty="0"/>
              <a:t>.</a:t>
            </a:r>
          </a:p>
          <a:p>
            <a:pPr marL="0" indent="0">
              <a:buNone/>
            </a:pPr>
            <a:r>
              <a:rPr lang="en-US" altLang="zh-CN" baseline="0" dirty="0" err="1"/>
              <a:t>Mỗi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viên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kẹo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sẽ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xuất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hiện</a:t>
            </a:r>
            <a:r>
              <a:rPr lang="en-US" altLang="zh-CN" baseline="0" dirty="0"/>
              <a:t> ra 1 </a:t>
            </a:r>
            <a:r>
              <a:rPr lang="en-US" altLang="zh-CN" baseline="0" dirty="0" err="1"/>
              <a:t>phép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tính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</a:t>
            </a:r>
            <a:r>
              <a:rPr lang="en-US" altLang="zh-CN" baseline="0" dirty="0"/>
              <a:t> HS </a:t>
            </a:r>
            <a:r>
              <a:rPr lang="en-US" altLang="zh-CN" baseline="0" dirty="0" err="1"/>
              <a:t>trả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lời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nhanh</a:t>
            </a:r>
            <a:r>
              <a:rPr lang="en-US" altLang="zh-CN" baseline="0" dirty="0"/>
              <a:t>, </a:t>
            </a:r>
          </a:p>
          <a:p>
            <a:pPr marL="0" indent="0">
              <a:buNone/>
            </a:pPr>
            <a:r>
              <a:rPr lang="en-US" altLang="zh-CN" baseline="0" dirty="0" err="1"/>
              <a:t>Trả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lời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xong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giáo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viên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bấm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phép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tính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đó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sẽ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xuất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hiện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kết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quả</a:t>
            </a:r>
            <a:endParaRPr lang="en-US" altLang="zh-CN" baseline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212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303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30D33-079D-4CA9-A1E7-7078CAC5F2F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23106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30D33-079D-4CA9-A1E7-7078CAC5F2F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71485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0347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044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slide" Target="../slides/slide8.xml"/><Relationship Id="rId1" Type="http://schemas.openxmlformats.org/officeDocument/2006/relationships/slideMaster" Target="../slideMasters/slideMaster3.xml"/><Relationship Id="rId5" Type="http://schemas.openxmlformats.org/officeDocument/2006/relationships/slide" Target="../slides/slide15.xml"/><Relationship Id="rId4" Type="http://schemas.openxmlformats.org/officeDocument/2006/relationships/slide" Target="../slides/slide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/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7" name="Picture 16" descr="Shape&#10;&#10;Description automatically generated with medium confidence">
            <a:extLst>
              <a:ext uri="{FF2B5EF4-FFF2-40B4-BE49-F238E27FC236}">
                <a16:creationId xmlns:a16="http://schemas.microsoft.com/office/drawing/2014/main" id="{81A53F03-4498-4949-B4AE-869077210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9177" y="214034"/>
            <a:ext cx="1010608" cy="101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906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3007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689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8342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7070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3954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1" name="Google Shape;11;p2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" name="Google Shape;12;p2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" name="Google Shape;13;p2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" name="Google Shape;14;p2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" name="Google Shape;15;p2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" name="Google Shape;16;p2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" name="Google Shape;17;p2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8;p2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;p2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" name="Google Shape;22;p2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" name="Google Shape;24;p2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25;p2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" name="Google Shape;26;p2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" name="Google Shape;27;p2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" name="Google Shape;28;p2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" name="Google Shape;29;p2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31;p2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" name="Google Shape;32;p2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" name="Google Shape;33;p2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4" name="Google Shape;34;p2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8" name="Google Shape;48;p2"/>
          <p:cNvSpPr/>
          <p:nvPr/>
        </p:nvSpPr>
        <p:spPr>
          <a:xfrm>
            <a:off x="576592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9" name="Google Shape;49;p2"/>
          <p:cNvGrpSpPr/>
          <p:nvPr/>
        </p:nvGrpSpPr>
        <p:grpSpPr>
          <a:xfrm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50" name="Google Shape;50;p2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52" name="Google Shape;52;p2"/>
          <p:cNvSpPr txBox="1">
            <a:spLocks noGrp="1"/>
          </p:cNvSpPr>
          <p:nvPr>
            <p:ph type="ctrTitle"/>
          </p:nvPr>
        </p:nvSpPr>
        <p:spPr>
          <a:xfrm>
            <a:off x="2425800" y="1470417"/>
            <a:ext cx="7340400" cy="304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246" b="1">
                <a:solidFill>
                  <a:srgbClr val="46246A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9pPr>
          </a:lstStyle>
          <a:p>
            <a:endParaRPr/>
          </a:p>
        </p:txBody>
      </p:sp>
      <p:sp>
        <p:nvSpPr>
          <p:cNvPr id="53" name="Google Shape;53;p2"/>
          <p:cNvSpPr txBox="1">
            <a:spLocks noGrp="1"/>
          </p:cNvSpPr>
          <p:nvPr>
            <p:ph type="subTitle" idx="1"/>
          </p:nvPr>
        </p:nvSpPr>
        <p:spPr>
          <a:xfrm>
            <a:off x="3396600" y="4893379"/>
            <a:ext cx="5398800" cy="39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28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1087336" y="5133935"/>
            <a:ext cx="2497" cy="2397"/>
          </a:xfrm>
          <a:custGeom>
            <a:avLst/>
            <a:gdLst/>
            <a:ahLst/>
            <a:cxnLst/>
            <a:rect l="l" t="t" r="r" b="b"/>
            <a:pathLst>
              <a:path w="25" h="24" extrusionOk="0">
                <a:moveTo>
                  <a:pt x="25" y="0"/>
                </a:moveTo>
                <a:cubicBezTo>
                  <a:pt x="1" y="0"/>
                  <a:pt x="1" y="12"/>
                  <a:pt x="1" y="24"/>
                </a:cubicBezTo>
                <a:cubicBezTo>
                  <a:pt x="1" y="24"/>
                  <a:pt x="1" y="12"/>
                  <a:pt x="25" y="0"/>
                </a:cubicBezTo>
                <a:close/>
              </a:path>
            </a:pathLst>
          </a:custGeom>
          <a:solidFill>
            <a:srgbClr val="44484B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5" name="Google Shape;55;p2"/>
          <p:cNvSpPr/>
          <p:nvPr/>
        </p:nvSpPr>
        <p:spPr>
          <a:xfrm>
            <a:off x="9527311" y="5883038"/>
            <a:ext cx="3695" cy="100"/>
          </a:xfrm>
          <a:custGeom>
            <a:avLst/>
            <a:gdLst/>
            <a:ahLst/>
            <a:cxnLst/>
            <a:rect l="l" t="t" r="r" b="b"/>
            <a:pathLst>
              <a:path w="37" h="1" extrusionOk="0">
                <a:moveTo>
                  <a:pt x="1" y="0"/>
                </a:moveTo>
                <a:lnTo>
                  <a:pt x="37" y="0"/>
                </a:lnTo>
                <a:lnTo>
                  <a:pt x="37" y="0"/>
                </a:lnTo>
                <a:close/>
              </a:path>
            </a:pathLst>
          </a:custGeom>
          <a:solidFill>
            <a:srgbClr val="44484B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  <p:extLst>
      <p:ext uri="{BB962C8B-B14F-4D97-AF65-F5344CB8AC3E}">
        <p14:creationId xmlns:p14="http://schemas.microsoft.com/office/powerpoint/2010/main" val="222271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3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58" name="Google Shape;58;p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59" name="Google Shape;59;p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" name="Google Shape;60;p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" name="Google Shape;61;p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" name="Google Shape;62;p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" name="Google Shape;63;p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" name="Google Shape;64;p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" name="Google Shape;65;p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" name="Google Shape;66;p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" name="Google Shape;67;p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" name="Google Shape;68;p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" name="Google Shape;69;p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" name="Google Shape;70;p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" name="Google Shape;71;p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" name="Google Shape;72;p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" name="Google Shape;73;p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" name="Google Shape;74;p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" name="Google Shape;75;p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" name="Google Shape;76;p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" name="Google Shape;77;p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" name="Google Shape;78;p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" name="Google Shape;79;p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" name="Google Shape;80;p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" name="Google Shape;81;p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82" name="Google Shape;82;p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6" name="Google Shape;96;p3"/>
          <p:cNvSpPr/>
          <p:nvPr/>
        </p:nvSpPr>
        <p:spPr>
          <a:xfrm>
            <a:off x="576592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97" name="Google Shape;97;p3"/>
          <p:cNvGrpSpPr/>
          <p:nvPr/>
        </p:nvGrpSpPr>
        <p:grpSpPr>
          <a:xfrm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98" name="Google Shape;98;p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4712866" y="2114500"/>
            <a:ext cx="4322800" cy="144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11305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subTitle" idx="1"/>
          </p:nvPr>
        </p:nvSpPr>
        <p:spPr>
          <a:xfrm>
            <a:off x="4712866" y="3657767"/>
            <a:ext cx="4983200" cy="4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28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title" idx="2" hasCustomPrompt="1"/>
          </p:nvPr>
        </p:nvSpPr>
        <p:spPr>
          <a:xfrm>
            <a:off x="2133717" y="2114500"/>
            <a:ext cx="2281600" cy="2080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1305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570095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4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05" name="Google Shape;105;p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06" name="Google Shape;106;p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" name="Google Shape;107;p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" name="Google Shape;108;p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" name="Google Shape;109;p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" name="Google Shape;110;p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" name="Google Shape;111;p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2" name="Google Shape;112;p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" name="Google Shape;113;p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" name="Google Shape;114;p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" name="Google Shape;115;p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" name="Google Shape;116;p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" name="Google Shape;117;p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" name="Google Shape;118;p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" name="Google Shape;119;p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0" name="Google Shape;120;p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" name="Google Shape;121;p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" name="Google Shape;122;p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" name="Google Shape;123;p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" name="Google Shape;124;p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" name="Google Shape;125;p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" name="Google Shape;126;p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7" name="Google Shape;127;p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" name="Google Shape;128;p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29" name="Google Shape;129;p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3" name="Google Shape;143;p4"/>
          <p:cNvSpPr/>
          <p:nvPr/>
        </p:nvSpPr>
        <p:spPr>
          <a:xfrm flipH="1">
            <a:off x="992194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44" name="Google Shape;144;p4"/>
          <p:cNvGrpSpPr/>
          <p:nvPr/>
        </p:nvGrpSpPr>
        <p:grpSpPr>
          <a:xfrm flipH="1"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145" name="Google Shape;145;p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47" name="Google Shape;147;p4"/>
          <p:cNvSpPr txBox="1">
            <a:spLocks noGrp="1"/>
          </p:cNvSpPr>
          <p:nvPr>
            <p:ph type="title"/>
          </p:nvPr>
        </p:nvSpPr>
        <p:spPr>
          <a:xfrm>
            <a:off x="950967" y="963168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4"/>
          <p:cNvSpPr txBox="1">
            <a:spLocks noGrp="1"/>
          </p:cNvSpPr>
          <p:nvPr>
            <p:ph type="subTitle" idx="1"/>
          </p:nvPr>
        </p:nvSpPr>
        <p:spPr>
          <a:xfrm>
            <a:off x="1211601" y="1761600"/>
            <a:ext cx="9768800" cy="41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naheim"/>
              <a:buAutoNum type="arabicPeriod"/>
              <a:defRPr sz="159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53700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5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51" name="Google Shape;151;p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" name="Google Shape;152;p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" name="Google Shape;153;p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" name="Google Shape;154;p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" name="Google Shape;155;p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" name="Google Shape;156;p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" name="Google Shape;157;p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" name="Google Shape;158;p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" name="Google Shape;159;p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" name="Google Shape;160;p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" name="Google Shape;161;p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" name="Google Shape;162;p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" name="Google Shape;163;p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" name="Google Shape;164;p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165;p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" name="Google Shape;166;p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" name="Google Shape;167;p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" name="Google Shape;168;p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9" name="Google Shape;169;p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0" name="Google Shape;170;p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1" name="Google Shape;171;p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" name="Google Shape;172;p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" name="Google Shape;173;p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" name="Google Shape;174;p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75" name="Google Shape;175;p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9" name="Google Shape;189;p5"/>
          <p:cNvSpPr/>
          <p:nvPr/>
        </p:nvSpPr>
        <p:spPr>
          <a:xfrm>
            <a:off x="576592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90" name="Google Shape;190;p5"/>
          <p:cNvGrpSpPr/>
          <p:nvPr/>
        </p:nvGrpSpPr>
        <p:grpSpPr>
          <a:xfrm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191" name="Google Shape;191;p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93" name="Google Shape;193;p5"/>
          <p:cNvSpPr txBox="1">
            <a:spLocks noGrp="1"/>
          </p:cNvSpPr>
          <p:nvPr>
            <p:ph type="subTitle" idx="1"/>
          </p:nvPr>
        </p:nvSpPr>
        <p:spPr>
          <a:xfrm>
            <a:off x="1790600" y="3995829"/>
            <a:ext cx="3861200" cy="136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R="121615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subTitle" idx="2"/>
          </p:nvPr>
        </p:nvSpPr>
        <p:spPr>
          <a:xfrm>
            <a:off x="2835001" y="3259433"/>
            <a:ext cx="17724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subTitle" idx="3"/>
          </p:nvPr>
        </p:nvSpPr>
        <p:spPr>
          <a:xfrm>
            <a:off x="6541926" y="3991664"/>
            <a:ext cx="3864800" cy="136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6" name="Google Shape;196;p5"/>
          <p:cNvSpPr txBox="1">
            <a:spLocks noGrp="1"/>
          </p:cNvSpPr>
          <p:nvPr>
            <p:ph type="subTitle" idx="4"/>
          </p:nvPr>
        </p:nvSpPr>
        <p:spPr>
          <a:xfrm>
            <a:off x="7588126" y="3255267"/>
            <a:ext cx="17724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7" name="Google Shape;197;p5"/>
          <p:cNvSpPr txBox="1">
            <a:spLocks noGrp="1"/>
          </p:cNvSpPr>
          <p:nvPr>
            <p:ph type="title"/>
          </p:nvPr>
        </p:nvSpPr>
        <p:spPr>
          <a:xfrm>
            <a:off x="950967" y="963168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44678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92194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50967" y="963168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3601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671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8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290" name="Google Shape;290;p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91" name="Google Shape;291;p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2" name="Google Shape;292;p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3" name="Google Shape;293;p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4" name="Google Shape;294;p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5" name="Google Shape;295;p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6" name="Google Shape;296;p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7" name="Google Shape;297;p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8" name="Google Shape;298;p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9" name="Google Shape;299;p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0" name="Google Shape;300;p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1" name="Google Shape;301;p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2" name="Google Shape;302;p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3" name="Google Shape;303;p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4" name="Google Shape;304;p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5" name="Google Shape;305;p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6" name="Google Shape;306;p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7" name="Google Shape;307;p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8" name="Google Shape;308;p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9" name="Google Shape;309;p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0" name="Google Shape;310;p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1" name="Google Shape;311;p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2" name="Google Shape;312;p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3" name="Google Shape;313;p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14" name="Google Shape;314;p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9" name="Google Shape;319;p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0" name="Google Shape;320;p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1" name="Google Shape;321;p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2" name="Google Shape;322;p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3" name="Google Shape;323;p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28" name="Google Shape;328;p8"/>
          <p:cNvSpPr/>
          <p:nvPr/>
        </p:nvSpPr>
        <p:spPr>
          <a:xfrm>
            <a:off x="576592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29" name="Google Shape;329;p8"/>
          <p:cNvGrpSpPr/>
          <p:nvPr/>
        </p:nvGrpSpPr>
        <p:grpSpPr>
          <a:xfrm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330" name="Google Shape;330;p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32" name="Google Shape;332;p8"/>
          <p:cNvSpPr txBox="1">
            <a:spLocks noGrp="1"/>
          </p:cNvSpPr>
          <p:nvPr>
            <p:ph type="title"/>
          </p:nvPr>
        </p:nvSpPr>
        <p:spPr>
          <a:xfrm>
            <a:off x="2108201" y="2351000"/>
            <a:ext cx="7975600" cy="180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0640" b="1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64006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2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Google Shape;334;p9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335" name="Google Shape;335;p9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336" name="Google Shape;336;p9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7" name="Google Shape;337;p9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8" name="Google Shape;338;p9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9" name="Google Shape;339;p9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0" name="Google Shape;340;p9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1" name="Google Shape;341;p9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2" name="Google Shape;342;p9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" name="Google Shape;343;p9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" name="Google Shape;344;p9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5" name="Google Shape;345;p9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6" name="Google Shape;346;p9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7" name="Google Shape;347;p9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8" name="Google Shape;348;p9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9" name="Google Shape;349;p9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" name="Google Shape;350;p9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" name="Google Shape;351;p9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" name="Google Shape;352;p9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3" name="Google Shape;353;p9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4" name="Google Shape;354;p9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5" name="Google Shape;355;p9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6" name="Google Shape;356;p9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7" name="Google Shape;357;p9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8" name="Google Shape;358;p9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59" name="Google Shape;359;p9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9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9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9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9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9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9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9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7" name="Google Shape;367;p9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" name="Google Shape;368;p9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9" name="Google Shape;369;p9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0" name="Google Shape;370;p9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1" name="Google Shape;371;p9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2" name="Google Shape;372;p9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73" name="Google Shape;373;p9"/>
          <p:cNvSpPr/>
          <p:nvPr/>
        </p:nvSpPr>
        <p:spPr>
          <a:xfrm flipH="1">
            <a:off x="992194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74" name="Google Shape;374;p9"/>
          <p:cNvGrpSpPr/>
          <p:nvPr/>
        </p:nvGrpSpPr>
        <p:grpSpPr>
          <a:xfrm flipH="1"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375" name="Google Shape;375;p9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6" name="Google Shape;376;p9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77" name="Google Shape;377;p9"/>
          <p:cNvSpPr txBox="1">
            <a:spLocks noGrp="1"/>
          </p:cNvSpPr>
          <p:nvPr>
            <p:ph type="subTitle" idx="1"/>
          </p:nvPr>
        </p:nvSpPr>
        <p:spPr>
          <a:xfrm>
            <a:off x="2912601" y="3731233"/>
            <a:ext cx="6366800" cy="592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8" name="Google Shape;378;p9"/>
          <p:cNvSpPr txBox="1">
            <a:spLocks noGrp="1"/>
          </p:cNvSpPr>
          <p:nvPr>
            <p:ph type="title"/>
          </p:nvPr>
        </p:nvSpPr>
        <p:spPr>
          <a:xfrm>
            <a:off x="3303801" y="2184667"/>
            <a:ext cx="5584400" cy="126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12103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44920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0"/>
          <p:cNvSpPr txBox="1">
            <a:spLocks noGrp="1"/>
          </p:cNvSpPr>
          <p:nvPr>
            <p:ph type="body" idx="1"/>
          </p:nvPr>
        </p:nvSpPr>
        <p:spPr>
          <a:xfrm>
            <a:off x="2211700" y="954400"/>
            <a:ext cx="6231600" cy="150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8076" lvl="0" indent="-30403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32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28042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13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430" name="Google Shape;430;p1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431" name="Google Shape;431;p1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2" name="Google Shape;432;p1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3" name="Google Shape;433;p1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4" name="Google Shape;434;p1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5" name="Google Shape;435;p1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6" name="Google Shape;436;p1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7" name="Google Shape;437;p1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8" name="Google Shape;438;p1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9" name="Google Shape;439;p1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0" name="Google Shape;440;p1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1" name="Google Shape;441;p1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2" name="Google Shape;442;p1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3" name="Google Shape;443;p1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4" name="Google Shape;444;p1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5" name="Google Shape;445;p1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6" name="Google Shape;446;p1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7" name="Google Shape;447;p1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8" name="Google Shape;448;p1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9" name="Google Shape;449;p1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0" name="Google Shape;450;p1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1" name="Google Shape;451;p1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2" name="Google Shape;452;p1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3" name="Google Shape;453;p1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454" name="Google Shape;454;p1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5" name="Google Shape;455;p1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6" name="Google Shape;456;p1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7" name="Google Shape;457;p1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8" name="Google Shape;458;p1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9" name="Google Shape;459;p1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0" name="Google Shape;460;p1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1" name="Google Shape;461;p1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2" name="Google Shape;462;p1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3" name="Google Shape;463;p1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4" name="Google Shape;464;p1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5" name="Google Shape;465;p1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6" name="Google Shape;466;p1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7" name="Google Shape;467;p1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68" name="Google Shape;468;p13"/>
          <p:cNvSpPr/>
          <p:nvPr/>
        </p:nvSpPr>
        <p:spPr>
          <a:xfrm>
            <a:off x="576592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69" name="Google Shape;469;p13"/>
          <p:cNvGrpSpPr/>
          <p:nvPr/>
        </p:nvGrpSpPr>
        <p:grpSpPr>
          <a:xfrm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470" name="Google Shape;470;p1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472" name="Google Shape;472;p13"/>
          <p:cNvSpPr txBox="1">
            <a:spLocks noGrp="1"/>
          </p:cNvSpPr>
          <p:nvPr>
            <p:ph type="title"/>
          </p:nvPr>
        </p:nvSpPr>
        <p:spPr>
          <a:xfrm>
            <a:off x="950967" y="966000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subTitle" idx="1"/>
          </p:nvPr>
        </p:nvSpPr>
        <p:spPr>
          <a:xfrm>
            <a:off x="980408" y="4120896"/>
            <a:ext cx="2250400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4" name="Google Shape;474;p13"/>
          <p:cNvSpPr txBox="1">
            <a:spLocks noGrp="1"/>
          </p:cNvSpPr>
          <p:nvPr>
            <p:ph type="subTitle" idx="2"/>
          </p:nvPr>
        </p:nvSpPr>
        <p:spPr>
          <a:xfrm>
            <a:off x="1191208" y="3479400"/>
            <a:ext cx="18288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3" hasCustomPrompt="1"/>
          </p:nvPr>
        </p:nvSpPr>
        <p:spPr>
          <a:xfrm>
            <a:off x="1685601" y="2528300"/>
            <a:ext cx="840000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subTitle" idx="4"/>
          </p:nvPr>
        </p:nvSpPr>
        <p:spPr>
          <a:xfrm>
            <a:off x="3643422" y="4120896"/>
            <a:ext cx="2250400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7" name="Google Shape;477;p13"/>
          <p:cNvSpPr txBox="1">
            <a:spLocks noGrp="1"/>
          </p:cNvSpPr>
          <p:nvPr>
            <p:ph type="subTitle" idx="5"/>
          </p:nvPr>
        </p:nvSpPr>
        <p:spPr>
          <a:xfrm>
            <a:off x="3854221" y="3479415"/>
            <a:ext cx="18288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8" name="Google Shape;478;p13"/>
          <p:cNvSpPr txBox="1">
            <a:spLocks noGrp="1"/>
          </p:cNvSpPr>
          <p:nvPr>
            <p:ph type="title" idx="6" hasCustomPrompt="1"/>
          </p:nvPr>
        </p:nvSpPr>
        <p:spPr>
          <a:xfrm>
            <a:off x="4348745" y="2528300"/>
            <a:ext cx="841200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9" name="Google Shape;479;p13"/>
          <p:cNvSpPr txBox="1">
            <a:spLocks noGrp="1"/>
          </p:cNvSpPr>
          <p:nvPr>
            <p:ph type="subTitle" idx="7"/>
          </p:nvPr>
        </p:nvSpPr>
        <p:spPr>
          <a:xfrm>
            <a:off x="6306436" y="4120896"/>
            <a:ext cx="2250400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0" name="Google Shape;480;p13"/>
          <p:cNvSpPr txBox="1">
            <a:spLocks noGrp="1"/>
          </p:cNvSpPr>
          <p:nvPr>
            <p:ph type="subTitle" idx="8"/>
          </p:nvPr>
        </p:nvSpPr>
        <p:spPr>
          <a:xfrm>
            <a:off x="6516658" y="3479415"/>
            <a:ext cx="18288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1" name="Google Shape;481;p13"/>
          <p:cNvSpPr txBox="1">
            <a:spLocks noGrp="1"/>
          </p:cNvSpPr>
          <p:nvPr>
            <p:ph type="title" idx="9" hasCustomPrompt="1"/>
          </p:nvPr>
        </p:nvSpPr>
        <p:spPr>
          <a:xfrm>
            <a:off x="7011697" y="2528300"/>
            <a:ext cx="841200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82" name="Google Shape;482;p13"/>
          <p:cNvSpPr txBox="1">
            <a:spLocks noGrp="1"/>
          </p:cNvSpPr>
          <p:nvPr>
            <p:ph type="subTitle" idx="13"/>
          </p:nvPr>
        </p:nvSpPr>
        <p:spPr>
          <a:xfrm>
            <a:off x="8969450" y="4120896"/>
            <a:ext cx="2250400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3" name="Google Shape;483;p13"/>
          <p:cNvSpPr txBox="1">
            <a:spLocks noGrp="1"/>
          </p:cNvSpPr>
          <p:nvPr>
            <p:ph type="subTitle" idx="14"/>
          </p:nvPr>
        </p:nvSpPr>
        <p:spPr>
          <a:xfrm>
            <a:off x="9180249" y="3479415"/>
            <a:ext cx="1828800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4" name="Google Shape;484;p13"/>
          <p:cNvSpPr txBox="1">
            <a:spLocks noGrp="1"/>
          </p:cNvSpPr>
          <p:nvPr>
            <p:ph type="title" idx="15" hasCustomPrompt="1"/>
          </p:nvPr>
        </p:nvSpPr>
        <p:spPr>
          <a:xfrm>
            <a:off x="9676217" y="2528300"/>
            <a:ext cx="841200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9986208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" name="Google Shape;675;p18"/>
          <p:cNvGrpSpPr/>
          <p:nvPr/>
        </p:nvGrpSpPr>
        <p:grpSpPr>
          <a:xfrm flipH="1"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676" name="Google Shape;676;p1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677" name="Google Shape;677;p1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8" name="Google Shape;678;p1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9" name="Google Shape;679;p1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0" name="Google Shape;680;p1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1" name="Google Shape;681;p1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2" name="Google Shape;682;p1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3" name="Google Shape;683;p1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4" name="Google Shape;684;p1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5" name="Google Shape;685;p1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6" name="Google Shape;686;p1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7" name="Google Shape;687;p1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8" name="Google Shape;688;p1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9" name="Google Shape;689;p1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0" name="Google Shape;690;p1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1" name="Google Shape;691;p1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2" name="Google Shape;692;p1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3" name="Google Shape;693;p1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4" name="Google Shape;694;p1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5" name="Google Shape;695;p1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6" name="Google Shape;696;p1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7" name="Google Shape;697;p1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8" name="Google Shape;698;p1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9" name="Google Shape;699;p1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700" name="Google Shape;700;p1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14" name="Google Shape;714;p18"/>
          <p:cNvSpPr/>
          <p:nvPr/>
        </p:nvSpPr>
        <p:spPr>
          <a:xfrm>
            <a:off x="434316" y="5457032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715" name="Google Shape;715;p18"/>
          <p:cNvGrpSpPr/>
          <p:nvPr/>
        </p:nvGrpSpPr>
        <p:grpSpPr>
          <a:xfrm>
            <a:off x="415378" y="289310"/>
            <a:ext cx="11218568" cy="6022417"/>
            <a:chOff x="418241" y="216981"/>
            <a:chExt cx="8413926" cy="4516813"/>
          </a:xfrm>
        </p:grpSpPr>
        <p:sp>
          <p:nvSpPr>
            <p:cNvPr id="716" name="Google Shape;716;p1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7" name="Google Shape;717;p1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718" name="Google Shape;718;p18"/>
          <p:cNvSpPr txBox="1">
            <a:spLocks noGrp="1"/>
          </p:cNvSpPr>
          <p:nvPr>
            <p:ph type="title"/>
          </p:nvPr>
        </p:nvSpPr>
        <p:spPr>
          <a:xfrm>
            <a:off x="950967" y="963168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9" name="Google Shape;719;p18"/>
          <p:cNvSpPr txBox="1">
            <a:spLocks noGrp="1"/>
          </p:cNvSpPr>
          <p:nvPr>
            <p:ph type="subTitle" idx="1"/>
          </p:nvPr>
        </p:nvSpPr>
        <p:spPr>
          <a:xfrm>
            <a:off x="1249565" y="4259000"/>
            <a:ext cx="2854000" cy="110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0" name="Google Shape;720;p18"/>
          <p:cNvSpPr txBox="1">
            <a:spLocks noGrp="1"/>
          </p:cNvSpPr>
          <p:nvPr>
            <p:ph type="subTitle" idx="2"/>
          </p:nvPr>
        </p:nvSpPr>
        <p:spPr>
          <a:xfrm>
            <a:off x="1695164" y="3528800"/>
            <a:ext cx="1962800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1" name="Google Shape;721;p18"/>
          <p:cNvSpPr txBox="1">
            <a:spLocks noGrp="1"/>
          </p:cNvSpPr>
          <p:nvPr>
            <p:ph type="subTitle" idx="3"/>
          </p:nvPr>
        </p:nvSpPr>
        <p:spPr>
          <a:xfrm>
            <a:off x="4667766" y="4259000"/>
            <a:ext cx="2854000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2" name="Google Shape;722;p18"/>
          <p:cNvSpPr txBox="1">
            <a:spLocks noGrp="1"/>
          </p:cNvSpPr>
          <p:nvPr>
            <p:ph type="subTitle" idx="4"/>
          </p:nvPr>
        </p:nvSpPr>
        <p:spPr>
          <a:xfrm>
            <a:off x="5112965" y="3528800"/>
            <a:ext cx="1963600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3" name="Google Shape;723;p18"/>
          <p:cNvSpPr txBox="1">
            <a:spLocks noGrp="1"/>
          </p:cNvSpPr>
          <p:nvPr>
            <p:ph type="subTitle" idx="5"/>
          </p:nvPr>
        </p:nvSpPr>
        <p:spPr>
          <a:xfrm>
            <a:off x="8085266" y="4259000"/>
            <a:ext cx="2854000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4" name="Google Shape;724;p18"/>
          <p:cNvSpPr txBox="1">
            <a:spLocks noGrp="1"/>
          </p:cNvSpPr>
          <p:nvPr>
            <p:ph type="subTitle" idx="6"/>
          </p:nvPr>
        </p:nvSpPr>
        <p:spPr>
          <a:xfrm>
            <a:off x="8530866" y="3528800"/>
            <a:ext cx="1962800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7077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2" name="Google Shape;1472;p34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473" name="Google Shape;1473;p3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474" name="Google Shape;1474;p3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5" name="Google Shape;1475;p3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6" name="Google Shape;1476;p3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7" name="Google Shape;1477;p3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8" name="Google Shape;1478;p3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9" name="Google Shape;1479;p3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0" name="Google Shape;1480;p3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1" name="Google Shape;1481;p3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2" name="Google Shape;1482;p3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3" name="Google Shape;1483;p3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4" name="Google Shape;1484;p3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5" name="Google Shape;1485;p3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6" name="Google Shape;1486;p3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7" name="Google Shape;1487;p3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8" name="Google Shape;1488;p3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9" name="Google Shape;1489;p3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0" name="Google Shape;1490;p3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1" name="Google Shape;1491;p3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2" name="Google Shape;1492;p3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3" name="Google Shape;1493;p3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4" name="Google Shape;1494;p3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5" name="Google Shape;1495;p3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6" name="Google Shape;1496;p3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497" name="Google Shape;1497;p3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3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3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0" name="Google Shape;1500;p3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1" name="Google Shape;1501;p3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2" name="Google Shape;1502;p3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3" name="Google Shape;1503;p3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4" name="Google Shape;1504;p3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5" name="Google Shape;1505;p3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6" name="Google Shape;1506;p3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7" name="Google Shape;1507;p3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8" name="Google Shape;1508;p3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9" name="Google Shape;1509;p3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11" name="Google Shape;1511;p34"/>
          <p:cNvSpPr/>
          <p:nvPr/>
        </p:nvSpPr>
        <p:spPr>
          <a:xfrm flipH="1">
            <a:off x="766577" y="3182438"/>
            <a:ext cx="6040880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2" name="Google Shape;1512;p34"/>
          <p:cNvGrpSpPr/>
          <p:nvPr/>
        </p:nvGrpSpPr>
        <p:grpSpPr>
          <a:xfrm flipH="1">
            <a:off x="678616" y="289315"/>
            <a:ext cx="6295860" cy="3379781"/>
            <a:chOff x="418241" y="216981"/>
            <a:chExt cx="8413926" cy="4516813"/>
          </a:xfrm>
        </p:grpSpPr>
        <p:sp>
          <p:nvSpPr>
            <p:cNvPr id="1513" name="Google Shape;1513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4" name="Google Shape;1514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515" name="Google Shape;1515;p34"/>
          <p:cNvSpPr/>
          <p:nvPr/>
        </p:nvSpPr>
        <p:spPr>
          <a:xfrm flipH="1">
            <a:off x="5033143" y="5624971"/>
            <a:ext cx="6040880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6" name="Google Shape;1516;p34"/>
          <p:cNvGrpSpPr/>
          <p:nvPr/>
        </p:nvGrpSpPr>
        <p:grpSpPr>
          <a:xfrm flipH="1">
            <a:off x="4945183" y="2731848"/>
            <a:ext cx="6295860" cy="3379781"/>
            <a:chOff x="418241" y="216981"/>
            <a:chExt cx="8413926" cy="4516813"/>
          </a:xfrm>
        </p:grpSpPr>
        <p:sp>
          <p:nvSpPr>
            <p:cNvPr id="1517" name="Google Shape;1517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8" name="Google Shape;1518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  <p:extLst>
      <p:ext uri="{BB962C8B-B14F-4D97-AF65-F5344CB8AC3E}">
        <p14:creationId xmlns:p14="http://schemas.microsoft.com/office/powerpoint/2010/main" val="28023252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Background  1"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0" name="Google Shape;1520;p35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521" name="Google Shape;152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2" name="Google Shape;152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3" name="Google Shape;152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4" name="Google Shape;152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5" name="Google Shape;152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6" name="Google Shape;152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7" name="Google Shape;152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8" name="Google Shape;152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9" name="Google Shape;152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0" name="Google Shape;153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1" name="Google Shape;153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2" name="Google Shape;153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3" name="Google Shape;153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4" name="Google Shape;153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5" name="Google Shape;153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6" name="Google Shape;153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7" name="Google Shape;153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8" name="Google Shape;153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9" name="Google Shape;153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0" name="Google Shape;154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1" name="Google Shape;154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2" name="Google Shape;154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3" name="Google Shape;154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4" name="Google Shape;154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45" name="Google Shape;154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3" name="Google Shape;155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4" name="Google Shape;155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5" name="Google Shape;155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6" name="Google Shape;155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7" name="Google Shape;155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8" name="Google Shape;155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9" name="Google Shape;1559;p35"/>
          <p:cNvSpPr/>
          <p:nvPr/>
        </p:nvSpPr>
        <p:spPr>
          <a:xfrm flipH="1">
            <a:off x="1120459" y="5520399"/>
            <a:ext cx="10765091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60" name="Google Shape;1560;p35"/>
          <p:cNvGrpSpPr/>
          <p:nvPr/>
        </p:nvGrpSpPr>
        <p:grpSpPr>
          <a:xfrm>
            <a:off x="-200" y="18400"/>
            <a:ext cx="12192000" cy="6821200"/>
            <a:chOff x="-150" y="13800"/>
            <a:chExt cx="9144000" cy="5115900"/>
          </a:xfrm>
        </p:grpSpPr>
        <p:grpSp>
          <p:nvGrpSpPr>
            <p:cNvPr id="1561" name="Google Shape;156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62" name="Google Shape;156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3" name="Google Shape;156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4" name="Google Shape;156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5" name="Google Shape;156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6" name="Google Shape;156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7" name="Google Shape;156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8" name="Google Shape;156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9" name="Google Shape;156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0" name="Google Shape;157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1" name="Google Shape;157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2" name="Google Shape;157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3" name="Google Shape;157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4" name="Google Shape;157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5" name="Google Shape;157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6" name="Google Shape;157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7" name="Google Shape;157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8" name="Google Shape;157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9" name="Google Shape;157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0" name="Google Shape;158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1" name="Google Shape;158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2" name="Google Shape;158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3" name="Google Shape;158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4" name="Google Shape;158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85" name="Google Shape;158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99" name="Google Shape;1599;p35"/>
          <p:cNvGrpSpPr/>
          <p:nvPr/>
        </p:nvGrpSpPr>
        <p:grpSpPr>
          <a:xfrm flipH="1">
            <a:off x="557654" y="289310"/>
            <a:ext cx="11218568" cy="6022417"/>
            <a:chOff x="418241" y="216981"/>
            <a:chExt cx="8413926" cy="4516813"/>
          </a:xfrm>
        </p:grpSpPr>
        <p:sp>
          <p:nvSpPr>
            <p:cNvPr id="1600" name="Google Shape;1600;p3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01" name="Google Shape;1601;p3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  <p:extLst>
      <p:ext uri="{BB962C8B-B14F-4D97-AF65-F5344CB8AC3E}">
        <p14:creationId xmlns:p14="http://schemas.microsoft.com/office/powerpoint/2010/main" val="31259833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our main point">
  <p:cSld name="Your main point">
    <p:bg>
      <p:bgPr>
        <a:solidFill>
          <a:schemeClr val="accent6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/>
          <p:nvPr/>
        </p:nvSpPr>
        <p:spPr>
          <a:xfrm flipH="1">
            <a:off x="497655" y="179664"/>
            <a:ext cx="1797998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7"/>
          <p:cNvSpPr/>
          <p:nvPr/>
        </p:nvSpPr>
        <p:spPr>
          <a:xfrm flipH="1">
            <a:off x="581428" y="232600"/>
            <a:ext cx="1638801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7"/>
          <p:cNvSpPr/>
          <p:nvPr/>
        </p:nvSpPr>
        <p:spPr>
          <a:xfrm flipH="1">
            <a:off x="2372650" y="179660"/>
            <a:ext cx="1797998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7"/>
          <p:cNvSpPr/>
          <p:nvPr/>
        </p:nvSpPr>
        <p:spPr>
          <a:xfrm flipH="1">
            <a:off x="2437498" y="245433"/>
            <a:ext cx="1638801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7"/>
          <p:cNvSpPr/>
          <p:nvPr/>
        </p:nvSpPr>
        <p:spPr>
          <a:xfrm flipH="1">
            <a:off x="4257272" y="179660"/>
            <a:ext cx="1797998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7"/>
          <p:cNvSpPr/>
          <p:nvPr/>
        </p:nvSpPr>
        <p:spPr>
          <a:xfrm flipH="1">
            <a:off x="4341696" y="243829"/>
            <a:ext cx="1638801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7"/>
          <p:cNvSpPr/>
          <p:nvPr/>
        </p:nvSpPr>
        <p:spPr>
          <a:xfrm flipH="1">
            <a:off x="6141892" y="179660"/>
            <a:ext cx="1797998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7"/>
          <p:cNvSpPr/>
          <p:nvPr/>
        </p:nvSpPr>
        <p:spPr>
          <a:xfrm flipH="1">
            <a:off x="6228247" y="243829"/>
            <a:ext cx="1638801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7"/>
          <p:cNvSpPr/>
          <p:nvPr/>
        </p:nvSpPr>
        <p:spPr>
          <a:xfrm flipH="1">
            <a:off x="8026513" y="179660"/>
            <a:ext cx="1797998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7"/>
          <p:cNvSpPr/>
          <p:nvPr/>
        </p:nvSpPr>
        <p:spPr>
          <a:xfrm flipH="1">
            <a:off x="8105175" y="248641"/>
            <a:ext cx="1638801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7"/>
          <p:cNvSpPr/>
          <p:nvPr/>
        </p:nvSpPr>
        <p:spPr>
          <a:xfrm flipH="1">
            <a:off x="168442" y="171638"/>
            <a:ext cx="11819824" cy="6481022"/>
          </a:xfrm>
          <a:custGeom>
            <a:avLst/>
            <a:gdLst/>
            <a:ahLst/>
            <a:cxnLst/>
            <a:rect l="l" t="t" r="r" b="b"/>
            <a:pathLst>
              <a:path w="11819824" h="6481022" extrusionOk="0">
                <a:moveTo>
                  <a:pt x="1633926" y="0"/>
                </a:moveTo>
                <a:lnTo>
                  <a:pt x="1183081" y="0"/>
                </a:lnTo>
                <a:lnTo>
                  <a:pt x="1162304" y="0"/>
                </a:lnTo>
                <a:lnTo>
                  <a:pt x="711459" y="0"/>
                </a:lnTo>
                <a:cubicBezTo>
                  <a:pt x="545719" y="0"/>
                  <a:pt x="411360" y="140055"/>
                  <a:pt x="411360" y="312821"/>
                </a:cubicBezTo>
                <a:lnTo>
                  <a:pt x="419753" y="478859"/>
                </a:lnTo>
                <a:cubicBezTo>
                  <a:pt x="419753" y="541653"/>
                  <a:pt x="383127" y="595530"/>
                  <a:pt x="330929" y="618544"/>
                </a:cubicBezTo>
                <a:lnTo>
                  <a:pt x="281899" y="628862"/>
                </a:lnTo>
                <a:lnTo>
                  <a:pt x="227591" y="628862"/>
                </a:lnTo>
                <a:cubicBezTo>
                  <a:pt x="101896" y="628862"/>
                  <a:pt x="0" y="730758"/>
                  <a:pt x="0" y="856453"/>
                </a:cubicBezTo>
                <a:lnTo>
                  <a:pt x="0" y="6253431"/>
                </a:lnTo>
                <a:cubicBezTo>
                  <a:pt x="0" y="6379126"/>
                  <a:pt x="101896" y="6481022"/>
                  <a:pt x="227591" y="6481022"/>
                </a:cubicBezTo>
                <a:lnTo>
                  <a:pt x="11592233" y="6481022"/>
                </a:lnTo>
                <a:cubicBezTo>
                  <a:pt x="11717928" y="6481022"/>
                  <a:pt x="11819824" y="6379126"/>
                  <a:pt x="11819824" y="6253431"/>
                </a:cubicBezTo>
                <a:lnTo>
                  <a:pt x="11819824" y="856453"/>
                </a:lnTo>
                <a:cubicBezTo>
                  <a:pt x="11819824" y="730758"/>
                  <a:pt x="11717928" y="628862"/>
                  <a:pt x="11592233" y="628862"/>
                </a:cubicBezTo>
                <a:lnTo>
                  <a:pt x="2063486" y="628862"/>
                </a:lnTo>
                <a:lnTo>
                  <a:pt x="2014456" y="618544"/>
                </a:lnTo>
                <a:cubicBezTo>
                  <a:pt x="1962258" y="595530"/>
                  <a:pt x="1925632" y="541653"/>
                  <a:pt x="1925632" y="478859"/>
                </a:cubicBezTo>
                <a:lnTo>
                  <a:pt x="1934025" y="312821"/>
                </a:lnTo>
                <a:cubicBezTo>
                  <a:pt x="1934025" y="140055"/>
                  <a:pt x="1799666" y="0"/>
                  <a:pt x="16339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7"/>
          <p:cNvSpPr/>
          <p:nvPr/>
        </p:nvSpPr>
        <p:spPr>
          <a:xfrm>
            <a:off x="295177" y="250245"/>
            <a:ext cx="11585816" cy="6302794"/>
          </a:xfrm>
          <a:custGeom>
            <a:avLst/>
            <a:gdLst/>
            <a:ahLst/>
            <a:cxnLst/>
            <a:rect l="l" t="t" r="r" b="b"/>
            <a:pathLst>
              <a:path w="12873129" h="6481022" extrusionOk="0">
                <a:moveTo>
                  <a:pt x="12110335" y="0"/>
                </a:moveTo>
                <a:lnTo>
                  <a:pt x="11659489" y="0"/>
                </a:lnTo>
                <a:lnTo>
                  <a:pt x="11638713" y="0"/>
                </a:lnTo>
                <a:lnTo>
                  <a:pt x="11187868" y="0"/>
                </a:lnTo>
                <a:cubicBezTo>
                  <a:pt x="11022128" y="0"/>
                  <a:pt x="10887769" y="140055"/>
                  <a:pt x="10887769" y="312821"/>
                </a:cubicBezTo>
                <a:lnTo>
                  <a:pt x="10896162" y="478859"/>
                </a:lnTo>
                <a:cubicBezTo>
                  <a:pt x="10896162" y="541653"/>
                  <a:pt x="10859536" y="595530"/>
                  <a:pt x="10807338" y="618544"/>
                </a:cubicBezTo>
                <a:lnTo>
                  <a:pt x="10758308" y="628862"/>
                </a:lnTo>
                <a:lnTo>
                  <a:pt x="227592" y="628862"/>
                </a:lnTo>
                <a:cubicBezTo>
                  <a:pt x="101897" y="628862"/>
                  <a:pt x="0" y="701097"/>
                  <a:pt x="0" y="826792"/>
                </a:cubicBezTo>
                <a:cubicBezTo>
                  <a:pt x="5347" y="2610954"/>
                  <a:pt x="10693" y="4395115"/>
                  <a:pt x="16040" y="6179277"/>
                </a:cubicBezTo>
                <a:cubicBezTo>
                  <a:pt x="16040" y="6304972"/>
                  <a:pt x="80509" y="6476078"/>
                  <a:pt x="206204" y="6476078"/>
                </a:cubicBezTo>
                <a:lnTo>
                  <a:pt x="12645538" y="6481022"/>
                </a:lnTo>
                <a:cubicBezTo>
                  <a:pt x="12771233" y="6481022"/>
                  <a:pt x="12873129" y="6379126"/>
                  <a:pt x="12873129" y="6253431"/>
                </a:cubicBezTo>
                <a:lnTo>
                  <a:pt x="12873129" y="856453"/>
                </a:lnTo>
                <a:cubicBezTo>
                  <a:pt x="12873129" y="730758"/>
                  <a:pt x="12771233" y="628862"/>
                  <a:pt x="12645538" y="628862"/>
                </a:cubicBezTo>
                <a:lnTo>
                  <a:pt x="12539895" y="628862"/>
                </a:lnTo>
                <a:lnTo>
                  <a:pt x="12490865" y="618544"/>
                </a:lnTo>
                <a:cubicBezTo>
                  <a:pt x="12438667" y="595530"/>
                  <a:pt x="12402041" y="541653"/>
                  <a:pt x="12402041" y="478859"/>
                </a:cubicBezTo>
                <a:lnTo>
                  <a:pt x="12410433" y="312821"/>
                </a:lnTo>
                <a:cubicBezTo>
                  <a:pt x="12410433" y="140055"/>
                  <a:pt x="12276074" y="0"/>
                  <a:pt x="12110335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297">
                <a:solidFill>
                  <a:schemeClr val="dk2"/>
                </a:solidFill>
              </a:defRPr>
            </a:lvl1pPr>
            <a:lvl2pPr lvl="1" algn="r" rtl="0">
              <a:buNone/>
              <a:defRPr sz="1297">
                <a:solidFill>
                  <a:schemeClr val="dk2"/>
                </a:solidFill>
              </a:defRPr>
            </a:lvl2pPr>
            <a:lvl3pPr lvl="2" algn="r" rtl="0">
              <a:buNone/>
              <a:defRPr sz="1297">
                <a:solidFill>
                  <a:schemeClr val="dk2"/>
                </a:solidFill>
              </a:defRPr>
            </a:lvl3pPr>
            <a:lvl4pPr lvl="3" algn="r" rtl="0">
              <a:buNone/>
              <a:defRPr sz="1297">
                <a:solidFill>
                  <a:schemeClr val="dk2"/>
                </a:solidFill>
              </a:defRPr>
            </a:lvl4pPr>
            <a:lvl5pPr lvl="4" algn="r" rtl="0">
              <a:buNone/>
              <a:defRPr sz="1297">
                <a:solidFill>
                  <a:schemeClr val="dk2"/>
                </a:solidFill>
              </a:defRPr>
            </a:lvl5pPr>
            <a:lvl6pPr lvl="5" algn="r" rtl="0">
              <a:buNone/>
              <a:defRPr sz="1297">
                <a:solidFill>
                  <a:schemeClr val="dk2"/>
                </a:solidFill>
              </a:defRPr>
            </a:lvl6pPr>
            <a:lvl7pPr lvl="6" algn="r" rtl="0">
              <a:buNone/>
              <a:defRPr sz="1297">
                <a:solidFill>
                  <a:schemeClr val="dk2"/>
                </a:solidFill>
              </a:defRPr>
            </a:lvl7pPr>
            <a:lvl8pPr lvl="7" algn="r" rtl="0">
              <a:buNone/>
              <a:defRPr sz="1297">
                <a:solidFill>
                  <a:schemeClr val="dk2"/>
                </a:solidFill>
              </a:defRPr>
            </a:lvl8pPr>
            <a:lvl9pPr lvl="8" algn="r" rtl="0">
              <a:buNone/>
              <a:defRPr sz="1297">
                <a:solidFill>
                  <a:schemeClr val="dk2"/>
                </a:solidFill>
              </a:defRPr>
            </a:lvl9pPr>
          </a:lstStyle>
          <a:p>
            <a:pPr defTabSz="912114">
              <a:defRPr/>
            </a:pPr>
            <a:fld id="{00000000-1234-1234-1234-123412341234}" type="slidenum">
              <a:rPr lang="en" smtClean="0">
                <a:solidFill>
                  <a:srgbClr val="1E4E79"/>
                </a:solidFill>
              </a:rPr>
              <a:pPr defTabSz="912114">
                <a:defRPr/>
              </a:pPr>
              <a:t>‹#›</a:t>
            </a:fld>
            <a:endParaRPr lang="en">
              <a:solidFill>
                <a:srgbClr val="1E4E79"/>
              </a:solidFill>
            </a:endParaRPr>
          </a:p>
        </p:txBody>
      </p:sp>
      <p:sp>
        <p:nvSpPr>
          <p:cNvPr id="142" name="Google Shape;142;p7"/>
          <p:cNvSpPr txBox="1">
            <a:spLocks noGrp="1"/>
          </p:cNvSpPr>
          <p:nvPr>
            <p:ph type="title"/>
          </p:nvPr>
        </p:nvSpPr>
        <p:spPr>
          <a:xfrm>
            <a:off x="6108700" y="1198525"/>
            <a:ext cx="5519700" cy="665100"/>
          </a:xfrm>
          <a:prstGeom prst="rect">
            <a:avLst/>
          </a:prstGeom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143" name="Google Shape;143;p7"/>
          <p:cNvSpPr txBox="1">
            <a:spLocks noGrp="1"/>
          </p:cNvSpPr>
          <p:nvPr>
            <p:ph type="body" idx="1"/>
          </p:nvPr>
        </p:nvSpPr>
        <p:spPr>
          <a:xfrm>
            <a:off x="6108700" y="2063905"/>
            <a:ext cx="5519700" cy="42615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8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456057" lvl="0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●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1pPr>
            <a:lvl2pPr marL="912114" lvl="1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○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2pPr>
            <a:lvl3pPr marL="1368171" lvl="2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■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3pPr>
            <a:lvl4pPr marL="1824228" lvl="3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●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4pPr>
            <a:lvl5pPr marL="2280285" lvl="4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○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5pPr>
            <a:lvl6pPr marL="2736342" lvl="5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■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6pPr>
            <a:lvl7pPr marL="3192399" lvl="6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●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7pPr>
            <a:lvl8pPr marL="3648456" lvl="7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○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8pPr>
            <a:lvl9pPr marL="4104513" lvl="8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■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>
            <a:endParaRPr/>
          </a:p>
        </p:txBody>
      </p:sp>
      <p:sp>
        <p:nvSpPr>
          <p:cNvPr id="144" name="Google Shape;144;p7">
            <a:hlinkClick r:id="rId2" action="ppaction://hlinksldjump"/>
          </p:cNvPr>
          <p:cNvSpPr txBox="1"/>
          <p:nvPr/>
        </p:nvSpPr>
        <p:spPr>
          <a:xfrm>
            <a:off x="725100" y="211875"/>
            <a:ext cx="1272000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Welcome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45" name="Google Shape;145;p7">
            <a:hlinkClick r:id="rId3" action="ppaction://hlinksldjump"/>
          </p:cNvPr>
          <p:cNvSpPr txBox="1"/>
          <p:nvPr/>
        </p:nvSpPr>
        <p:spPr>
          <a:xfrm>
            <a:off x="2621320" y="211875"/>
            <a:ext cx="1272000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Monday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46" name="Google Shape;146;p7">
            <a:hlinkClick r:id="rId4" action="ppaction://hlinksldjump"/>
          </p:cNvPr>
          <p:cNvSpPr txBox="1"/>
          <p:nvPr/>
        </p:nvSpPr>
        <p:spPr>
          <a:xfrm>
            <a:off x="4517540" y="211875"/>
            <a:ext cx="1272000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Tuesday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47" name="Google Shape;147;p7">
            <a:hlinkClick r:id="rId2" action="ppaction://hlinksldjump"/>
          </p:cNvPr>
          <p:cNvSpPr txBox="1"/>
          <p:nvPr/>
        </p:nvSpPr>
        <p:spPr>
          <a:xfrm>
            <a:off x="6228149" y="211888"/>
            <a:ext cx="1638900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Wednesday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48" name="Google Shape;148;p7">
            <a:hlinkClick r:id="rId5" action="ppaction://hlinksldjump"/>
          </p:cNvPr>
          <p:cNvSpPr txBox="1"/>
          <p:nvPr/>
        </p:nvSpPr>
        <p:spPr>
          <a:xfrm>
            <a:off x="8309981" y="211875"/>
            <a:ext cx="1272000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Thursday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49" name="Google Shape;149;p7">
            <a:hlinkClick r:id="" action="ppaction://noaction"/>
          </p:cNvPr>
          <p:cNvSpPr txBox="1"/>
          <p:nvPr/>
        </p:nvSpPr>
        <p:spPr>
          <a:xfrm>
            <a:off x="10206201" y="211875"/>
            <a:ext cx="1272000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Friday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50" name="Google Shape;150;p7"/>
          <p:cNvSpPr txBox="1"/>
          <p:nvPr/>
        </p:nvSpPr>
        <p:spPr>
          <a:xfrm rot="5400000" flipH="1">
            <a:off x="-753850" y="557126"/>
            <a:ext cx="1579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99" tIns="91199" rIns="91199" bIns="91199" anchor="b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97" b="0" i="0" u="none" strike="noStrike" kern="0" cap="none" spc="0" normalizeH="0" baseline="0" noProof="0">
                <a:ln>
                  <a:noFill/>
                </a:ln>
                <a:solidFill>
                  <a:srgbClr val="96A5E0"/>
                </a:solidFill>
                <a:effectLst/>
                <a:uLnTx/>
                <a:uFillTx/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kumimoji="0" sz="1297" b="0" i="0" u="none" strike="noStrike" kern="0" cap="none" spc="0" normalizeH="0" baseline="0" noProof="0">
              <a:ln>
                <a:noFill/>
              </a:ln>
              <a:solidFill>
                <a:srgbClr val="96A5E0"/>
              </a:solidFill>
              <a:effectLst/>
              <a:uLnTx/>
              <a:uFillTx/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4893651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814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6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552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412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413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906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132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503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297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88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93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503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083"/>
            <a:ext cx="10972800" cy="114264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599707"/>
            <a:ext cx="10972800" cy="45261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7901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231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31356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099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96136359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31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77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65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19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17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49DFC4-FDED-4B41-982D-8052FC63661B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5FFF5A-79EA-4B61-A2E3-443713E820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679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509907"/>
              <a:ext cx="9143244" cy="1633593"/>
            </a:xfrm>
            <a:prstGeom prst="rect">
              <a:avLst/>
            </a:prstGeom>
          </p:spPr>
        </p:pic>
      </p:grp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2844885" cy="1625085"/>
          </a:xfrm>
          <a:prstGeom prst="rect">
            <a:avLst/>
          </a:prstGeom>
        </p:spPr>
      </p:pic>
      <p:sp>
        <p:nvSpPr>
          <p:cNvPr id="7" name="文本框 6"/>
          <p:cNvSpPr txBox="1"/>
          <p:nvPr userDrawn="1"/>
        </p:nvSpPr>
        <p:spPr>
          <a:xfrm>
            <a:off x="1625718" y="279483"/>
            <a:ext cx="4977645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单击此处添加文字标题</a:t>
            </a:r>
          </a:p>
        </p:txBody>
      </p:sp>
      <p:sp>
        <p:nvSpPr>
          <p:cNvPr id="2" name="矩形 1"/>
          <p:cNvSpPr/>
          <p:nvPr userDrawn="1"/>
        </p:nvSpPr>
        <p:spPr>
          <a:xfrm>
            <a:off x="2" y="977109"/>
            <a:ext cx="12191999" cy="5593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2986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5989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5286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4017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6967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171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tags" Target="../tags/tag8.xml"/><Relationship Id="rId5" Type="http://schemas.openxmlformats.org/officeDocument/2006/relationships/slideLayout" Target="../slideLayouts/slideLayout46.xml"/><Relationship Id="rId10" Type="http://schemas.openxmlformats.org/officeDocument/2006/relationships/tags" Target="../tags/tag7.xml"/><Relationship Id="rId4" Type="http://schemas.openxmlformats.org/officeDocument/2006/relationships/slideLayout" Target="../slideLayouts/slideLayout45.xml"/><Relationship Id="rId9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3" name="组合 2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4" name="矩形 3"/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Group 4"/>
          <p:cNvGrpSpPr>
            <a:grpSpLocks noChangeAspect="1"/>
          </p:cNvGrpSpPr>
          <p:nvPr userDrawn="1"/>
        </p:nvGrpSpPr>
        <p:grpSpPr bwMode="auto">
          <a:xfrm>
            <a:off x="-319548" y="5517737"/>
            <a:ext cx="12831097" cy="1340263"/>
            <a:chOff x="0" y="1761"/>
            <a:chExt cx="7678" cy="802"/>
          </a:xfrm>
        </p:grpSpPr>
        <p:grpSp>
          <p:nvGrpSpPr>
            <p:cNvPr id="19" name="Group 205"/>
            <p:cNvGrpSpPr/>
            <p:nvPr/>
          </p:nvGrpSpPr>
          <p:grpSpPr bwMode="auto">
            <a:xfrm>
              <a:off x="0" y="1761"/>
              <a:ext cx="7678" cy="802"/>
              <a:chOff x="0" y="1761"/>
              <a:chExt cx="7678" cy="802"/>
            </a:xfrm>
          </p:grpSpPr>
          <p:sp>
            <p:nvSpPr>
              <p:cNvPr id="120" name="Freeform 5"/>
              <p:cNvSpPr/>
              <p:nvPr/>
            </p:nvSpPr>
            <p:spPr bwMode="auto">
              <a:xfrm>
                <a:off x="710" y="2057"/>
                <a:ext cx="161" cy="144"/>
              </a:xfrm>
              <a:custGeom>
                <a:avLst/>
                <a:gdLst>
                  <a:gd name="T0" fmla="*/ 20 w 70"/>
                  <a:gd name="T1" fmla="*/ 14 h 62"/>
                  <a:gd name="T2" fmla="*/ 70 w 70"/>
                  <a:gd name="T3" fmla="*/ 2 h 62"/>
                  <a:gd name="T4" fmla="*/ 45 w 70"/>
                  <a:gd name="T5" fmla="*/ 47 h 62"/>
                  <a:gd name="T6" fmla="*/ 6 w 70"/>
                  <a:gd name="T7" fmla="*/ 50 h 62"/>
                  <a:gd name="T8" fmla="*/ 20 w 70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62">
                    <a:moveTo>
                      <a:pt x="20" y="14"/>
                    </a:moveTo>
                    <a:cubicBezTo>
                      <a:pt x="39" y="0"/>
                      <a:pt x="70" y="2"/>
                      <a:pt x="70" y="2"/>
                    </a:cubicBezTo>
                    <a:cubicBezTo>
                      <a:pt x="70" y="2"/>
                      <a:pt x="64" y="33"/>
                      <a:pt x="45" y="47"/>
                    </a:cubicBezTo>
                    <a:cubicBezTo>
                      <a:pt x="25" y="62"/>
                      <a:pt x="6" y="50"/>
                      <a:pt x="6" y="50"/>
                    </a:cubicBezTo>
                    <a:cubicBezTo>
                      <a:pt x="6" y="50"/>
                      <a:pt x="0" y="29"/>
                      <a:pt x="20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1" name="Freeform 6"/>
              <p:cNvSpPr/>
              <p:nvPr/>
            </p:nvSpPr>
            <p:spPr bwMode="auto">
              <a:xfrm>
                <a:off x="597" y="2112"/>
                <a:ext cx="129" cy="107"/>
              </a:xfrm>
              <a:custGeom>
                <a:avLst/>
                <a:gdLst>
                  <a:gd name="T0" fmla="*/ 40 w 56"/>
                  <a:gd name="T1" fmla="*/ 9 h 46"/>
                  <a:gd name="T2" fmla="*/ 55 w 56"/>
                  <a:gd name="T3" fmla="*/ 35 h 46"/>
                  <a:gd name="T4" fmla="*/ 25 w 56"/>
                  <a:gd name="T5" fmla="*/ 37 h 46"/>
                  <a:gd name="T6" fmla="*/ 0 w 56"/>
                  <a:gd name="T7" fmla="*/ 6 h 46"/>
                  <a:gd name="T8" fmla="*/ 40 w 56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6">
                    <a:moveTo>
                      <a:pt x="40" y="9"/>
                    </a:moveTo>
                    <a:cubicBezTo>
                      <a:pt x="56" y="17"/>
                      <a:pt x="55" y="35"/>
                      <a:pt x="55" y="35"/>
                    </a:cubicBezTo>
                    <a:cubicBezTo>
                      <a:pt x="55" y="35"/>
                      <a:pt x="41" y="46"/>
                      <a:pt x="25" y="37"/>
                    </a:cubicBezTo>
                    <a:cubicBezTo>
                      <a:pt x="9" y="29"/>
                      <a:pt x="0" y="6"/>
                      <a:pt x="0" y="6"/>
                    </a:cubicBezTo>
                    <a:cubicBezTo>
                      <a:pt x="0" y="6"/>
                      <a:pt x="23" y="0"/>
                      <a:pt x="40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2" name="Rectangle 7"/>
              <p:cNvSpPr>
                <a:spLocks noChangeArrowheads="1"/>
              </p:cNvSpPr>
              <p:nvPr/>
            </p:nvSpPr>
            <p:spPr bwMode="auto">
              <a:xfrm>
                <a:off x="714" y="1980"/>
                <a:ext cx="12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3" name="Freeform 8"/>
              <p:cNvSpPr/>
              <p:nvPr/>
            </p:nvSpPr>
            <p:spPr bwMode="auto">
              <a:xfrm>
                <a:off x="599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5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6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4" name="Freeform 9"/>
              <p:cNvSpPr/>
              <p:nvPr/>
            </p:nvSpPr>
            <p:spPr bwMode="auto">
              <a:xfrm>
                <a:off x="4931" y="2057"/>
                <a:ext cx="159" cy="144"/>
              </a:xfrm>
              <a:custGeom>
                <a:avLst/>
                <a:gdLst>
                  <a:gd name="T0" fmla="*/ 19 w 69"/>
                  <a:gd name="T1" fmla="*/ 14 h 62"/>
                  <a:gd name="T2" fmla="*/ 69 w 69"/>
                  <a:gd name="T3" fmla="*/ 2 h 62"/>
                  <a:gd name="T4" fmla="*/ 44 w 69"/>
                  <a:gd name="T5" fmla="*/ 47 h 62"/>
                  <a:gd name="T6" fmla="*/ 5 w 69"/>
                  <a:gd name="T7" fmla="*/ 50 h 62"/>
                  <a:gd name="T8" fmla="*/ 19 w 69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2">
                    <a:moveTo>
                      <a:pt x="19" y="14"/>
                    </a:moveTo>
                    <a:cubicBezTo>
                      <a:pt x="38" y="0"/>
                      <a:pt x="69" y="2"/>
                      <a:pt x="69" y="2"/>
                    </a:cubicBezTo>
                    <a:cubicBezTo>
                      <a:pt x="69" y="2"/>
                      <a:pt x="63" y="33"/>
                      <a:pt x="44" y="47"/>
                    </a:cubicBezTo>
                    <a:cubicBezTo>
                      <a:pt x="25" y="62"/>
                      <a:pt x="5" y="50"/>
                      <a:pt x="5" y="50"/>
                    </a:cubicBezTo>
                    <a:cubicBezTo>
                      <a:pt x="5" y="50"/>
                      <a:pt x="0" y="29"/>
                      <a:pt x="19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5" name="Freeform 10"/>
              <p:cNvSpPr/>
              <p:nvPr/>
            </p:nvSpPr>
            <p:spPr bwMode="auto">
              <a:xfrm>
                <a:off x="4818" y="2112"/>
                <a:ext cx="127" cy="107"/>
              </a:xfrm>
              <a:custGeom>
                <a:avLst/>
                <a:gdLst>
                  <a:gd name="T0" fmla="*/ 39 w 55"/>
                  <a:gd name="T1" fmla="*/ 9 h 46"/>
                  <a:gd name="T2" fmla="*/ 54 w 55"/>
                  <a:gd name="T3" fmla="*/ 35 h 46"/>
                  <a:gd name="T4" fmla="*/ 24 w 55"/>
                  <a:gd name="T5" fmla="*/ 37 h 46"/>
                  <a:gd name="T6" fmla="*/ 0 w 55"/>
                  <a:gd name="T7" fmla="*/ 6 h 46"/>
                  <a:gd name="T8" fmla="*/ 39 w 55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6">
                    <a:moveTo>
                      <a:pt x="39" y="9"/>
                    </a:moveTo>
                    <a:cubicBezTo>
                      <a:pt x="55" y="17"/>
                      <a:pt x="54" y="35"/>
                      <a:pt x="54" y="35"/>
                    </a:cubicBezTo>
                    <a:cubicBezTo>
                      <a:pt x="54" y="35"/>
                      <a:pt x="40" y="46"/>
                      <a:pt x="24" y="37"/>
                    </a:cubicBezTo>
                    <a:cubicBezTo>
                      <a:pt x="8" y="29"/>
                      <a:pt x="0" y="6"/>
                      <a:pt x="0" y="6"/>
                    </a:cubicBezTo>
                    <a:cubicBezTo>
                      <a:pt x="0" y="6"/>
                      <a:pt x="22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6" name="Rectangle 11"/>
              <p:cNvSpPr>
                <a:spLocks noChangeArrowheads="1"/>
              </p:cNvSpPr>
              <p:nvPr/>
            </p:nvSpPr>
            <p:spPr bwMode="auto">
              <a:xfrm>
                <a:off x="4933" y="1980"/>
                <a:ext cx="14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7" name="Freeform 12"/>
              <p:cNvSpPr/>
              <p:nvPr/>
            </p:nvSpPr>
            <p:spPr bwMode="auto">
              <a:xfrm>
                <a:off x="4818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7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8" name="Freeform 13"/>
              <p:cNvSpPr/>
              <p:nvPr/>
            </p:nvSpPr>
            <p:spPr bwMode="auto">
              <a:xfrm>
                <a:off x="2530" y="2001"/>
                <a:ext cx="159" cy="146"/>
              </a:xfrm>
              <a:custGeom>
                <a:avLst/>
                <a:gdLst>
                  <a:gd name="T0" fmla="*/ 19 w 69"/>
                  <a:gd name="T1" fmla="*/ 15 h 63"/>
                  <a:gd name="T2" fmla="*/ 69 w 69"/>
                  <a:gd name="T3" fmla="*/ 3 h 63"/>
                  <a:gd name="T4" fmla="*/ 44 w 69"/>
                  <a:gd name="T5" fmla="*/ 48 h 63"/>
                  <a:gd name="T6" fmla="*/ 5 w 69"/>
                  <a:gd name="T7" fmla="*/ 51 h 63"/>
                  <a:gd name="T8" fmla="*/ 19 w 69"/>
                  <a:gd name="T9" fmla="*/ 1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3">
                    <a:moveTo>
                      <a:pt x="19" y="15"/>
                    </a:moveTo>
                    <a:cubicBezTo>
                      <a:pt x="38" y="0"/>
                      <a:pt x="69" y="3"/>
                      <a:pt x="69" y="3"/>
                    </a:cubicBezTo>
                    <a:cubicBezTo>
                      <a:pt x="69" y="3"/>
                      <a:pt x="63" y="34"/>
                      <a:pt x="44" y="48"/>
                    </a:cubicBezTo>
                    <a:cubicBezTo>
                      <a:pt x="25" y="63"/>
                      <a:pt x="5" y="51"/>
                      <a:pt x="5" y="51"/>
                    </a:cubicBezTo>
                    <a:cubicBezTo>
                      <a:pt x="5" y="51"/>
                      <a:pt x="0" y="29"/>
                      <a:pt x="19" y="15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9" name="Freeform 14"/>
              <p:cNvSpPr/>
              <p:nvPr/>
            </p:nvSpPr>
            <p:spPr bwMode="auto">
              <a:xfrm>
                <a:off x="2417" y="2059"/>
                <a:ext cx="127" cy="104"/>
              </a:xfrm>
              <a:custGeom>
                <a:avLst/>
                <a:gdLst>
                  <a:gd name="T0" fmla="*/ 39 w 55"/>
                  <a:gd name="T1" fmla="*/ 9 h 45"/>
                  <a:gd name="T2" fmla="*/ 54 w 55"/>
                  <a:gd name="T3" fmla="*/ 34 h 45"/>
                  <a:gd name="T4" fmla="*/ 24 w 55"/>
                  <a:gd name="T5" fmla="*/ 37 h 45"/>
                  <a:gd name="T6" fmla="*/ 0 w 55"/>
                  <a:gd name="T7" fmla="*/ 6 h 45"/>
                  <a:gd name="T8" fmla="*/ 39 w 55"/>
                  <a:gd name="T9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5">
                    <a:moveTo>
                      <a:pt x="39" y="9"/>
                    </a:moveTo>
                    <a:cubicBezTo>
                      <a:pt x="55" y="17"/>
                      <a:pt x="54" y="34"/>
                      <a:pt x="54" y="34"/>
                    </a:cubicBezTo>
                    <a:cubicBezTo>
                      <a:pt x="54" y="34"/>
                      <a:pt x="41" y="45"/>
                      <a:pt x="24" y="37"/>
                    </a:cubicBezTo>
                    <a:cubicBezTo>
                      <a:pt x="8" y="28"/>
                      <a:pt x="0" y="6"/>
                      <a:pt x="0" y="6"/>
                    </a:cubicBezTo>
                    <a:cubicBezTo>
                      <a:pt x="0" y="6"/>
                      <a:pt x="23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0" name="Rectangle 15"/>
              <p:cNvSpPr>
                <a:spLocks noChangeArrowheads="1"/>
              </p:cNvSpPr>
              <p:nvPr/>
            </p:nvSpPr>
            <p:spPr bwMode="auto">
              <a:xfrm>
                <a:off x="2532" y="1926"/>
                <a:ext cx="14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1" name="Freeform 16"/>
              <p:cNvSpPr/>
              <p:nvPr/>
            </p:nvSpPr>
            <p:spPr bwMode="auto">
              <a:xfrm>
                <a:off x="2417" y="1778"/>
                <a:ext cx="244" cy="237"/>
              </a:xfrm>
              <a:custGeom>
                <a:avLst/>
                <a:gdLst>
                  <a:gd name="T0" fmla="*/ 92 w 106"/>
                  <a:gd name="T1" fmla="*/ 18 h 102"/>
                  <a:gd name="T2" fmla="*/ 68 w 106"/>
                  <a:gd name="T3" fmla="*/ 12 h 102"/>
                  <a:gd name="T4" fmla="*/ 53 w 106"/>
                  <a:gd name="T5" fmla="*/ 0 h 102"/>
                  <a:gd name="T6" fmla="*/ 38 w 106"/>
                  <a:gd name="T7" fmla="*/ 12 h 102"/>
                  <a:gd name="T8" fmla="*/ 15 w 106"/>
                  <a:gd name="T9" fmla="*/ 18 h 102"/>
                  <a:gd name="T10" fmla="*/ 53 w 106"/>
                  <a:gd name="T11" fmla="*/ 102 h 102"/>
                  <a:gd name="T12" fmla="*/ 92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2" y="18"/>
                    </a:moveTo>
                    <a:cubicBezTo>
                      <a:pt x="82" y="4"/>
                      <a:pt x="68" y="12"/>
                      <a:pt x="68" y="12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8" y="12"/>
                    </a:cubicBezTo>
                    <a:cubicBezTo>
                      <a:pt x="38" y="12"/>
                      <a:pt x="25" y="4"/>
                      <a:pt x="15" y="18"/>
                    </a:cubicBezTo>
                    <a:cubicBezTo>
                      <a:pt x="0" y="38"/>
                      <a:pt x="19" y="102"/>
                      <a:pt x="53" y="102"/>
                    </a:cubicBezTo>
                    <a:cubicBezTo>
                      <a:pt x="87" y="102"/>
                      <a:pt x="106" y="38"/>
                      <a:pt x="92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2" name="Freeform 17"/>
              <p:cNvSpPr/>
              <p:nvPr/>
            </p:nvSpPr>
            <p:spPr bwMode="auto">
              <a:xfrm>
                <a:off x="3362" y="2087"/>
                <a:ext cx="145" cy="132"/>
              </a:xfrm>
              <a:custGeom>
                <a:avLst/>
                <a:gdLst>
                  <a:gd name="T0" fmla="*/ 45 w 63"/>
                  <a:gd name="T1" fmla="*/ 13 h 57"/>
                  <a:gd name="T2" fmla="*/ 0 w 63"/>
                  <a:gd name="T3" fmla="*/ 3 h 57"/>
                  <a:gd name="T4" fmla="*/ 23 w 63"/>
                  <a:gd name="T5" fmla="*/ 44 h 57"/>
                  <a:gd name="T6" fmla="*/ 58 w 63"/>
                  <a:gd name="T7" fmla="*/ 47 h 57"/>
                  <a:gd name="T8" fmla="*/ 45 w 63"/>
                  <a:gd name="T9" fmla="*/ 13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57">
                    <a:moveTo>
                      <a:pt x="45" y="13"/>
                    </a:moveTo>
                    <a:cubicBezTo>
                      <a:pt x="28" y="0"/>
                      <a:pt x="0" y="3"/>
                      <a:pt x="0" y="3"/>
                    </a:cubicBezTo>
                    <a:cubicBezTo>
                      <a:pt x="0" y="3"/>
                      <a:pt x="5" y="31"/>
                      <a:pt x="23" y="44"/>
                    </a:cubicBezTo>
                    <a:cubicBezTo>
                      <a:pt x="40" y="57"/>
                      <a:pt x="58" y="47"/>
                      <a:pt x="58" y="47"/>
                    </a:cubicBezTo>
                    <a:cubicBezTo>
                      <a:pt x="58" y="47"/>
                      <a:pt x="63" y="27"/>
                      <a:pt x="45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3" name="Freeform 18"/>
              <p:cNvSpPr/>
              <p:nvPr/>
            </p:nvSpPr>
            <p:spPr bwMode="auto">
              <a:xfrm>
                <a:off x="3493" y="2140"/>
                <a:ext cx="118" cy="96"/>
              </a:xfrm>
              <a:custGeom>
                <a:avLst/>
                <a:gdLst>
                  <a:gd name="T0" fmla="*/ 15 w 51"/>
                  <a:gd name="T1" fmla="*/ 8 h 41"/>
                  <a:gd name="T2" fmla="*/ 1 w 51"/>
                  <a:gd name="T3" fmla="*/ 31 h 41"/>
                  <a:gd name="T4" fmla="*/ 28 w 51"/>
                  <a:gd name="T5" fmla="*/ 33 h 41"/>
                  <a:gd name="T6" fmla="*/ 51 w 51"/>
                  <a:gd name="T7" fmla="*/ 5 h 41"/>
                  <a:gd name="T8" fmla="*/ 15 w 51"/>
                  <a:gd name="T9" fmla="*/ 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1">
                    <a:moveTo>
                      <a:pt x="15" y="8"/>
                    </a:moveTo>
                    <a:cubicBezTo>
                      <a:pt x="0" y="15"/>
                      <a:pt x="1" y="31"/>
                      <a:pt x="1" y="31"/>
                    </a:cubicBezTo>
                    <a:cubicBezTo>
                      <a:pt x="1" y="31"/>
                      <a:pt x="14" y="41"/>
                      <a:pt x="28" y="33"/>
                    </a:cubicBezTo>
                    <a:cubicBezTo>
                      <a:pt x="43" y="26"/>
                      <a:pt x="51" y="5"/>
                      <a:pt x="51" y="5"/>
                    </a:cubicBezTo>
                    <a:cubicBezTo>
                      <a:pt x="51" y="5"/>
                      <a:pt x="30" y="0"/>
                      <a:pt x="15" y="8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4" name="Rectangle 19"/>
              <p:cNvSpPr>
                <a:spLocks noChangeArrowheads="1"/>
              </p:cNvSpPr>
              <p:nvPr/>
            </p:nvSpPr>
            <p:spPr bwMode="auto">
              <a:xfrm>
                <a:off x="3493" y="2019"/>
                <a:ext cx="12" cy="40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5" name="Freeform 20"/>
              <p:cNvSpPr/>
              <p:nvPr/>
            </p:nvSpPr>
            <p:spPr bwMode="auto">
              <a:xfrm>
                <a:off x="3353" y="1831"/>
                <a:ext cx="292" cy="228"/>
              </a:xfrm>
              <a:custGeom>
                <a:avLst/>
                <a:gdLst>
                  <a:gd name="T0" fmla="*/ 121 w 127"/>
                  <a:gd name="T1" fmla="*/ 27 h 98"/>
                  <a:gd name="T2" fmla="*/ 92 w 127"/>
                  <a:gd name="T3" fmla="*/ 42 h 98"/>
                  <a:gd name="T4" fmla="*/ 63 w 127"/>
                  <a:gd name="T5" fmla="*/ 0 h 98"/>
                  <a:gd name="T6" fmla="*/ 35 w 127"/>
                  <a:gd name="T7" fmla="*/ 42 h 98"/>
                  <a:gd name="T8" fmla="*/ 6 w 127"/>
                  <a:gd name="T9" fmla="*/ 27 h 98"/>
                  <a:gd name="T10" fmla="*/ 63 w 127"/>
                  <a:gd name="T11" fmla="*/ 98 h 98"/>
                  <a:gd name="T12" fmla="*/ 121 w 127"/>
                  <a:gd name="T13" fmla="*/ 2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98">
                    <a:moveTo>
                      <a:pt x="121" y="27"/>
                    </a:moveTo>
                    <a:cubicBezTo>
                      <a:pt x="92" y="42"/>
                      <a:pt x="92" y="42"/>
                      <a:pt x="92" y="42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35" y="42"/>
                      <a:pt x="35" y="42"/>
                      <a:pt x="35" y="42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7"/>
                      <a:pt x="0" y="98"/>
                      <a:pt x="63" y="98"/>
                    </a:cubicBezTo>
                    <a:cubicBezTo>
                      <a:pt x="127" y="98"/>
                      <a:pt x="121" y="27"/>
                      <a:pt x="121" y="27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6" name="Freeform 21"/>
              <p:cNvSpPr/>
              <p:nvPr/>
            </p:nvSpPr>
            <p:spPr bwMode="auto">
              <a:xfrm>
                <a:off x="6641" y="2108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7" name="Freeform 22"/>
              <p:cNvSpPr/>
              <p:nvPr/>
            </p:nvSpPr>
            <p:spPr bwMode="auto">
              <a:xfrm>
                <a:off x="6765" y="2159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8" name="Rectangle 23"/>
              <p:cNvSpPr>
                <a:spLocks noChangeArrowheads="1"/>
              </p:cNvSpPr>
              <p:nvPr/>
            </p:nvSpPr>
            <p:spPr bwMode="auto">
              <a:xfrm>
                <a:off x="6763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9" name="Freeform 24"/>
              <p:cNvSpPr/>
              <p:nvPr/>
            </p:nvSpPr>
            <p:spPr bwMode="auto">
              <a:xfrm>
                <a:off x="6631" y="1868"/>
                <a:ext cx="277" cy="212"/>
              </a:xfrm>
              <a:custGeom>
                <a:avLst/>
                <a:gdLst>
                  <a:gd name="T0" fmla="*/ 113 w 120"/>
                  <a:gd name="T1" fmla="*/ 25 h 91"/>
                  <a:gd name="T2" fmla="*/ 87 w 120"/>
                  <a:gd name="T3" fmla="*/ 39 h 91"/>
                  <a:gd name="T4" fmla="*/ 60 w 120"/>
                  <a:gd name="T5" fmla="*/ 0 h 91"/>
                  <a:gd name="T6" fmla="*/ 33 w 120"/>
                  <a:gd name="T7" fmla="*/ 39 h 91"/>
                  <a:gd name="T8" fmla="*/ 6 w 120"/>
                  <a:gd name="T9" fmla="*/ 25 h 91"/>
                  <a:gd name="T10" fmla="*/ 60 w 120"/>
                  <a:gd name="T11" fmla="*/ 91 h 91"/>
                  <a:gd name="T12" fmla="*/ 113 w 120"/>
                  <a:gd name="T13" fmla="*/ 2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91">
                    <a:moveTo>
                      <a:pt x="113" y="25"/>
                    </a:moveTo>
                    <a:cubicBezTo>
                      <a:pt x="87" y="39"/>
                      <a:pt x="87" y="39"/>
                      <a:pt x="87" y="39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0" y="91"/>
                      <a:pt x="60" y="91"/>
                    </a:cubicBezTo>
                    <a:cubicBezTo>
                      <a:pt x="120" y="91"/>
                      <a:pt x="113" y="25"/>
                      <a:pt x="113" y="25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0" name="Rectangle 25"/>
              <p:cNvSpPr>
                <a:spLocks noChangeArrowheads="1"/>
              </p:cNvSpPr>
              <p:nvPr/>
            </p:nvSpPr>
            <p:spPr bwMode="auto">
              <a:xfrm>
                <a:off x="2984" y="2154"/>
                <a:ext cx="14" cy="298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1" name="Oval 26"/>
              <p:cNvSpPr>
                <a:spLocks noChangeArrowheads="1"/>
              </p:cNvSpPr>
              <p:nvPr/>
            </p:nvSpPr>
            <p:spPr bwMode="auto">
              <a:xfrm>
                <a:off x="2942" y="1964"/>
                <a:ext cx="97" cy="190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2" name="Freeform 27"/>
              <p:cNvSpPr/>
              <p:nvPr/>
            </p:nvSpPr>
            <p:spPr bwMode="auto">
              <a:xfrm>
                <a:off x="2839" y="2061"/>
                <a:ext cx="163" cy="149"/>
              </a:xfrm>
              <a:custGeom>
                <a:avLst/>
                <a:gdLst>
                  <a:gd name="T0" fmla="*/ 0 w 71"/>
                  <a:gd name="T1" fmla="*/ 3 h 64"/>
                  <a:gd name="T2" fmla="*/ 25 w 71"/>
                  <a:gd name="T3" fmla="*/ 49 h 64"/>
                  <a:gd name="T4" fmla="*/ 65 w 71"/>
                  <a:gd name="T5" fmla="*/ 52 h 64"/>
                  <a:gd name="T6" fmla="*/ 51 w 71"/>
                  <a:gd name="T7" fmla="*/ 15 h 64"/>
                  <a:gd name="T8" fmla="*/ 0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0" y="3"/>
                    </a:moveTo>
                    <a:cubicBezTo>
                      <a:pt x="0" y="3"/>
                      <a:pt x="6" y="34"/>
                      <a:pt x="25" y="49"/>
                    </a:cubicBezTo>
                    <a:cubicBezTo>
                      <a:pt x="45" y="64"/>
                      <a:pt x="65" y="52"/>
                      <a:pt x="65" y="52"/>
                    </a:cubicBezTo>
                    <a:cubicBezTo>
                      <a:pt x="65" y="52"/>
                      <a:pt x="71" y="30"/>
                      <a:pt x="51" y="15"/>
                    </a:cubicBezTo>
                    <a:cubicBezTo>
                      <a:pt x="31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3" name="Freeform 28"/>
              <p:cNvSpPr/>
              <p:nvPr/>
            </p:nvSpPr>
            <p:spPr bwMode="auto">
              <a:xfrm>
                <a:off x="2979" y="2061"/>
                <a:ext cx="164" cy="149"/>
              </a:xfrm>
              <a:custGeom>
                <a:avLst/>
                <a:gdLst>
                  <a:gd name="T0" fmla="*/ 71 w 71"/>
                  <a:gd name="T1" fmla="*/ 3 h 64"/>
                  <a:gd name="T2" fmla="*/ 46 w 71"/>
                  <a:gd name="T3" fmla="*/ 49 h 64"/>
                  <a:gd name="T4" fmla="*/ 6 w 71"/>
                  <a:gd name="T5" fmla="*/ 52 h 64"/>
                  <a:gd name="T6" fmla="*/ 20 w 71"/>
                  <a:gd name="T7" fmla="*/ 15 h 64"/>
                  <a:gd name="T8" fmla="*/ 71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71" y="3"/>
                    </a:moveTo>
                    <a:cubicBezTo>
                      <a:pt x="71" y="3"/>
                      <a:pt x="65" y="34"/>
                      <a:pt x="46" y="49"/>
                    </a:cubicBezTo>
                    <a:cubicBezTo>
                      <a:pt x="26" y="64"/>
                      <a:pt x="6" y="52"/>
                      <a:pt x="6" y="52"/>
                    </a:cubicBezTo>
                    <a:cubicBezTo>
                      <a:pt x="6" y="52"/>
                      <a:pt x="0" y="30"/>
                      <a:pt x="20" y="15"/>
                    </a:cubicBezTo>
                    <a:cubicBezTo>
                      <a:pt x="40" y="0"/>
                      <a:pt x="71" y="3"/>
                      <a:pt x="71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4" name="Rectangle 29"/>
              <p:cNvSpPr>
                <a:spLocks noChangeArrowheads="1"/>
              </p:cNvSpPr>
              <p:nvPr/>
            </p:nvSpPr>
            <p:spPr bwMode="auto">
              <a:xfrm>
                <a:off x="6348" y="2110"/>
                <a:ext cx="12" cy="31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5" name="Oval 30"/>
              <p:cNvSpPr>
                <a:spLocks noChangeArrowheads="1"/>
              </p:cNvSpPr>
              <p:nvPr/>
            </p:nvSpPr>
            <p:spPr bwMode="auto">
              <a:xfrm>
                <a:off x="6302" y="1908"/>
                <a:ext cx="104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6" name="Freeform 31"/>
              <p:cNvSpPr/>
              <p:nvPr/>
            </p:nvSpPr>
            <p:spPr bwMode="auto">
              <a:xfrm>
                <a:off x="6191" y="2012"/>
                <a:ext cx="173" cy="156"/>
              </a:xfrm>
              <a:custGeom>
                <a:avLst/>
                <a:gdLst>
                  <a:gd name="T0" fmla="*/ 0 w 75"/>
                  <a:gd name="T1" fmla="*/ 3 h 67"/>
                  <a:gd name="T2" fmla="*/ 28 w 75"/>
                  <a:gd name="T3" fmla="*/ 51 h 67"/>
                  <a:gd name="T4" fmla="*/ 70 w 75"/>
                  <a:gd name="T5" fmla="*/ 55 h 67"/>
                  <a:gd name="T6" fmla="*/ 55 w 75"/>
                  <a:gd name="T7" fmla="*/ 15 h 67"/>
                  <a:gd name="T8" fmla="*/ 0 w 75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67">
                    <a:moveTo>
                      <a:pt x="0" y="3"/>
                    </a:moveTo>
                    <a:cubicBezTo>
                      <a:pt x="0" y="3"/>
                      <a:pt x="7" y="36"/>
                      <a:pt x="28" y="51"/>
                    </a:cubicBezTo>
                    <a:cubicBezTo>
                      <a:pt x="48" y="67"/>
                      <a:pt x="70" y="55"/>
                      <a:pt x="70" y="55"/>
                    </a:cubicBezTo>
                    <a:cubicBezTo>
                      <a:pt x="70" y="55"/>
                      <a:pt x="75" y="31"/>
                      <a:pt x="55" y="15"/>
                    </a:cubicBezTo>
                    <a:cubicBezTo>
                      <a:pt x="34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7" name="Freeform 32"/>
              <p:cNvSpPr/>
              <p:nvPr/>
            </p:nvSpPr>
            <p:spPr bwMode="auto">
              <a:xfrm>
                <a:off x="6341" y="2012"/>
                <a:ext cx="175" cy="156"/>
              </a:xfrm>
              <a:custGeom>
                <a:avLst/>
                <a:gdLst>
                  <a:gd name="T0" fmla="*/ 76 w 76"/>
                  <a:gd name="T1" fmla="*/ 3 h 67"/>
                  <a:gd name="T2" fmla="*/ 48 w 76"/>
                  <a:gd name="T3" fmla="*/ 51 h 67"/>
                  <a:gd name="T4" fmla="*/ 6 w 76"/>
                  <a:gd name="T5" fmla="*/ 55 h 67"/>
                  <a:gd name="T6" fmla="*/ 21 w 76"/>
                  <a:gd name="T7" fmla="*/ 15 h 67"/>
                  <a:gd name="T8" fmla="*/ 76 w 76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67">
                    <a:moveTo>
                      <a:pt x="76" y="3"/>
                    </a:moveTo>
                    <a:cubicBezTo>
                      <a:pt x="76" y="3"/>
                      <a:pt x="69" y="36"/>
                      <a:pt x="48" y="51"/>
                    </a:cubicBezTo>
                    <a:cubicBezTo>
                      <a:pt x="27" y="67"/>
                      <a:pt x="6" y="55"/>
                      <a:pt x="6" y="55"/>
                    </a:cubicBezTo>
                    <a:cubicBezTo>
                      <a:pt x="6" y="55"/>
                      <a:pt x="0" y="31"/>
                      <a:pt x="21" y="15"/>
                    </a:cubicBezTo>
                    <a:cubicBezTo>
                      <a:pt x="42" y="0"/>
                      <a:pt x="76" y="3"/>
                      <a:pt x="76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8" name="Rectangle 33"/>
              <p:cNvSpPr>
                <a:spLocks noChangeArrowheads="1"/>
              </p:cNvSpPr>
              <p:nvPr/>
            </p:nvSpPr>
            <p:spPr bwMode="auto">
              <a:xfrm>
                <a:off x="7106" y="2154"/>
                <a:ext cx="16" cy="36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9" name="Oval 34"/>
              <p:cNvSpPr>
                <a:spLocks noChangeArrowheads="1"/>
              </p:cNvSpPr>
              <p:nvPr/>
            </p:nvSpPr>
            <p:spPr bwMode="auto">
              <a:xfrm>
                <a:off x="7053" y="1922"/>
                <a:ext cx="120" cy="23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0" name="Freeform 35"/>
              <p:cNvSpPr/>
              <p:nvPr/>
            </p:nvSpPr>
            <p:spPr bwMode="auto">
              <a:xfrm>
                <a:off x="6926" y="2040"/>
                <a:ext cx="201" cy="182"/>
              </a:xfrm>
              <a:custGeom>
                <a:avLst/>
                <a:gdLst>
                  <a:gd name="T0" fmla="*/ 0 w 87"/>
                  <a:gd name="T1" fmla="*/ 4 h 78"/>
                  <a:gd name="T2" fmla="*/ 32 w 87"/>
                  <a:gd name="T3" fmla="*/ 60 h 78"/>
                  <a:gd name="T4" fmla="*/ 80 w 87"/>
                  <a:gd name="T5" fmla="*/ 64 h 78"/>
                  <a:gd name="T6" fmla="*/ 63 w 87"/>
                  <a:gd name="T7" fmla="*/ 18 h 78"/>
                  <a:gd name="T8" fmla="*/ 0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0" y="4"/>
                    </a:moveTo>
                    <a:cubicBezTo>
                      <a:pt x="0" y="4"/>
                      <a:pt x="7" y="42"/>
                      <a:pt x="32" y="60"/>
                    </a:cubicBezTo>
                    <a:cubicBezTo>
                      <a:pt x="56" y="78"/>
                      <a:pt x="80" y="64"/>
                      <a:pt x="80" y="64"/>
                    </a:cubicBezTo>
                    <a:cubicBezTo>
                      <a:pt x="80" y="64"/>
                      <a:pt x="87" y="37"/>
                      <a:pt x="63" y="18"/>
                    </a:cubicBezTo>
                    <a:cubicBezTo>
                      <a:pt x="39" y="0"/>
                      <a:pt x="0" y="4"/>
                      <a:pt x="0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1" name="Freeform 36"/>
              <p:cNvSpPr/>
              <p:nvPr/>
            </p:nvSpPr>
            <p:spPr bwMode="auto">
              <a:xfrm>
                <a:off x="7099" y="2040"/>
                <a:ext cx="201" cy="182"/>
              </a:xfrm>
              <a:custGeom>
                <a:avLst/>
                <a:gdLst>
                  <a:gd name="T0" fmla="*/ 87 w 87"/>
                  <a:gd name="T1" fmla="*/ 4 h 78"/>
                  <a:gd name="T2" fmla="*/ 56 w 87"/>
                  <a:gd name="T3" fmla="*/ 60 h 78"/>
                  <a:gd name="T4" fmla="*/ 7 w 87"/>
                  <a:gd name="T5" fmla="*/ 64 h 78"/>
                  <a:gd name="T6" fmla="*/ 25 w 87"/>
                  <a:gd name="T7" fmla="*/ 18 h 78"/>
                  <a:gd name="T8" fmla="*/ 87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87" y="4"/>
                    </a:moveTo>
                    <a:cubicBezTo>
                      <a:pt x="87" y="4"/>
                      <a:pt x="80" y="42"/>
                      <a:pt x="56" y="60"/>
                    </a:cubicBezTo>
                    <a:cubicBezTo>
                      <a:pt x="32" y="78"/>
                      <a:pt x="7" y="64"/>
                      <a:pt x="7" y="64"/>
                    </a:cubicBezTo>
                    <a:cubicBezTo>
                      <a:pt x="7" y="64"/>
                      <a:pt x="0" y="37"/>
                      <a:pt x="25" y="18"/>
                    </a:cubicBezTo>
                    <a:cubicBezTo>
                      <a:pt x="49" y="0"/>
                      <a:pt x="87" y="4"/>
                      <a:pt x="87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2" name="Rectangle 37"/>
              <p:cNvSpPr>
                <a:spLocks noChangeArrowheads="1"/>
              </p:cNvSpPr>
              <p:nvPr/>
            </p:nvSpPr>
            <p:spPr bwMode="auto">
              <a:xfrm>
                <a:off x="1468" y="1971"/>
                <a:ext cx="14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3" name="Oval 38"/>
              <p:cNvSpPr>
                <a:spLocks noChangeArrowheads="1"/>
              </p:cNvSpPr>
              <p:nvPr/>
            </p:nvSpPr>
            <p:spPr bwMode="auto">
              <a:xfrm>
                <a:off x="1387" y="1817"/>
                <a:ext cx="177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4" name="Freeform 39"/>
              <p:cNvSpPr/>
              <p:nvPr/>
            </p:nvSpPr>
            <p:spPr bwMode="auto">
              <a:xfrm>
                <a:off x="1389" y="2043"/>
                <a:ext cx="90" cy="76"/>
              </a:xfrm>
              <a:custGeom>
                <a:avLst/>
                <a:gdLst>
                  <a:gd name="T0" fmla="*/ 90 w 90"/>
                  <a:gd name="T1" fmla="*/ 69 h 76"/>
                  <a:gd name="T2" fmla="*/ 83 w 90"/>
                  <a:gd name="T3" fmla="*/ 76 h 76"/>
                  <a:gd name="T4" fmla="*/ 0 w 90"/>
                  <a:gd name="T5" fmla="*/ 7 h 76"/>
                  <a:gd name="T6" fmla="*/ 7 w 90"/>
                  <a:gd name="T7" fmla="*/ 0 h 76"/>
                  <a:gd name="T8" fmla="*/ 9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90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9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5" name="Freeform 40"/>
              <p:cNvSpPr/>
              <p:nvPr/>
            </p:nvSpPr>
            <p:spPr bwMode="auto">
              <a:xfrm>
                <a:off x="1327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39 w 48"/>
                  <a:gd name="T5" fmla="*/ 37 h 49"/>
                  <a:gd name="T6" fmla="*/ 36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39" y="37"/>
                      <a:pt x="39" y="37"/>
                    </a:cubicBezTo>
                    <a:cubicBezTo>
                      <a:pt x="39" y="37"/>
                      <a:pt x="48" y="19"/>
                      <a:pt x="36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6" name="Freeform 41"/>
              <p:cNvSpPr/>
              <p:nvPr/>
            </p:nvSpPr>
            <p:spPr bwMode="auto">
              <a:xfrm>
                <a:off x="1472" y="2043"/>
                <a:ext cx="90" cy="76"/>
              </a:xfrm>
              <a:custGeom>
                <a:avLst/>
                <a:gdLst>
                  <a:gd name="T0" fmla="*/ 0 w 90"/>
                  <a:gd name="T1" fmla="*/ 69 h 76"/>
                  <a:gd name="T2" fmla="*/ 7 w 90"/>
                  <a:gd name="T3" fmla="*/ 76 h 76"/>
                  <a:gd name="T4" fmla="*/ 90 w 90"/>
                  <a:gd name="T5" fmla="*/ 7 h 76"/>
                  <a:gd name="T6" fmla="*/ 83 w 90"/>
                  <a:gd name="T7" fmla="*/ 0 h 76"/>
                  <a:gd name="T8" fmla="*/ 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0" y="69"/>
                    </a:moveTo>
                    <a:lnTo>
                      <a:pt x="7" y="76"/>
                    </a:lnTo>
                    <a:lnTo>
                      <a:pt x="90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7" name="Freeform 42"/>
              <p:cNvSpPr/>
              <p:nvPr/>
            </p:nvSpPr>
            <p:spPr bwMode="auto">
              <a:xfrm>
                <a:off x="1514" y="1982"/>
                <a:ext cx="110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8 w 48"/>
                  <a:gd name="T5" fmla="*/ 37 h 49"/>
                  <a:gd name="T6" fmla="*/ 11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8" y="37"/>
                      <a:pt x="8" y="37"/>
                    </a:cubicBezTo>
                    <a:cubicBezTo>
                      <a:pt x="8" y="37"/>
                      <a:pt x="0" y="19"/>
                      <a:pt x="11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8" name="Freeform 43"/>
              <p:cNvSpPr/>
              <p:nvPr/>
            </p:nvSpPr>
            <p:spPr bwMode="auto">
              <a:xfrm>
                <a:off x="1389" y="2159"/>
                <a:ext cx="90" cy="79"/>
              </a:xfrm>
              <a:custGeom>
                <a:avLst/>
                <a:gdLst>
                  <a:gd name="T0" fmla="*/ 90 w 90"/>
                  <a:gd name="T1" fmla="*/ 70 h 79"/>
                  <a:gd name="T2" fmla="*/ 83 w 90"/>
                  <a:gd name="T3" fmla="*/ 79 h 79"/>
                  <a:gd name="T4" fmla="*/ 0 w 90"/>
                  <a:gd name="T5" fmla="*/ 9 h 79"/>
                  <a:gd name="T6" fmla="*/ 7 w 90"/>
                  <a:gd name="T7" fmla="*/ 0 h 79"/>
                  <a:gd name="T8" fmla="*/ 9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90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9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9" name="Freeform 44"/>
              <p:cNvSpPr/>
              <p:nvPr/>
            </p:nvSpPr>
            <p:spPr bwMode="auto">
              <a:xfrm>
                <a:off x="1327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39 w 48"/>
                  <a:gd name="T5" fmla="*/ 37 h 48"/>
                  <a:gd name="T6" fmla="*/ 36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39" y="37"/>
                      <a:pt x="39" y="37"/>
                    </a:cubicBezTo>
                    <a:cubicBezTo>
                      <a:pt x="39" y="37"/>
                      <a:pt x="48" y="18"/>
                      <a:pt x="36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0" name="Freeform 45"/>
              <p:cNvSpPr/>
              <p:nvPr/>
            </p:nvSpPr>
            <p:spPr bwMode="auto">
              <a:xfrm>
                <a:off x="1472" y="2159"/>
                <a:ext cx="90" cy="79"/>
              </a:xfrm>
              <a:custGeom>
                <a:avLst/>
                <a:gdLst>
                  <a:gd name="T0" fmla="*/ 0 w 90"/>
                  <a:gd name="T1" fmla="*/ 70 h 79"/>
                  <a:gd name="T2" fmla="*/ 7 w 90"/>
                  <a:gd name="T3" fmla="*/ 79 h 79"/>
                  <a:gd name="T4" fmla="*/ 90 w 90"/>
                  <a:gd name="T5" fmla="*/ 9 h 79"/>
                  <a:gd name="T6" fmla="*/ 83 w 90"/>
                  <a:gd name="T7" fmla="*/ 0 h 79"/>
                  <a:gd name="T8" fmla="*/ 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0" y="70"/>
                    </a:moveTo>
                    <a:lnTo>
                      <a:pt x="7" y="79"/>
                    </a:lnTo>
                    <a:lnTo>
                      <a:pt x="90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1" name="Freeform 46"/>
              <p:cNvSpPr/>
              <p:nvPr/>
            </p:nvSpPr>
            <p:spPr bwMode="auto">
              <a:xfrm>
                <a:off x="1514" y="2101"/>
                <a:ext cx="110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8 w 48"/>
                  <a:gd name="T5" fmla="*/ 37 h 48"/>
                  <a:gd name="T6" fmla="*/ 11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8" y="37"/>
                      <a:pt x="8" y="37"/>
                    </a:cubicBezTo>
                    <a:cubicBezTo>
                      <a:pt x="8" y="37"/>
                      <a:pt x="0" y="18"/>
                      <a:pt x="11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2" name="Rectangle 47"/>
              <p:cNvSpPr>
                <a:spLocks noChangeArrowheads="1"/>
              </p:cNvSpPr>
              <p:nvPr/>
            </p:nvSpPr>
            <p:spPr bwMode="auto">
              <a:xfrm>
                <a:off x="4507" y="1971"/>
                <a:ext cx="16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3" name="Oval 48"/>
              <p:cNvSpPr>
                <a:spLocks noChangeArrowheads="1"/>
              </p:cNvSpPr>
              <p:nvPr/>
            </p:nvSpPr>
            <p:spPr bwMode="auto">
              <a:xfrm>
                <a:off x="4426" y="1817"/>
                <a:ext cx="178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4" name="Freeform 49"/>
              <p:cNvSpPr/>
              <p:nvPr/>
            </p:nvSpPr>
            <p:spPr bwMode="auto">
              <a:xfrm>
                <a:off x="4429" y="2043"/>
                <a:ext cx="89" cy="76"/>
              </a:xfrm>
              <a:custGeom>
                <a:avLst/>
                <a:gdLst>
                  <a:gd name="T0" fmla="*/ 89 w 89"/>
                  <a:gd name="T1" fmla="*/ 69 h 76"/>
                  <a:gd name="T2" fmla="*/ 83 w 89"/>
                  <a:gd name="T3" fmla="*/ 76 h 76"/>
                  <a:gd name="T4" fmla="*/ 0 w 89"/>
                  <a:gd name="T5" fmla="*/ 7 h 76"/>
                  <a:gd name="T6" fmla="*/ 7 w 89"/>
                  <a:gd name="T7" fmla="*/ 0 h 76"/>
                  <a:gd name="T8" fmla="*/ 89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89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89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5" name="Freeform 50"/>
              <p:cNvSpPr/>
              <p:nvPr/>
            </p:nvSpPr>
            <p:spPr bwMode="auto">
              <a:xfrm>
                <a:off x="4366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40 w 48"/>
                  <a:gd name="T5" fmla="*/ 37 h 49"/>
                  <a:gd name="T6" fmla="*/ 37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40" y="37"/>
                      <a:pt x="40" y="37"/>
                    </a:cubicBezTo>
                    <a:cubicBezTo>
                      <a:pt x="40" y="37"/>
                      <a:pt x="48" y="19"/>
                      <a:pt x="37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6" name="Freeform 51"/>
              <p:cNvSpPr/>
              <p:nvPr/>
            </p:nvSpPr>
            <p:spPr bwMode="auto">
              <a:xfrm>
                <a:off x="4512" y="2043"/>
                <a:ext cx="89" cy="76"/>
              </a:xfrm>
              <a:custGeom>
                <a:avLst/>
                <a:gdLst>
                  <a:gd name="T0" fmla="*/ 0 w 89"/>
                  <a:gd name="T1" fmla="*/ 69 h 76"/>
                  <a:gd name="T2" fmla="*/ 6 w 89"/>
                  <a:gd name="T3" fmla="*/ 76 h 76"/>
                  <a:gd name="T4" fmla="*/ 89 w 89"/>
                  <a:gd name="T5" fmla="*/ 7 h 76"/>
                  <a:gd name="T6" fmla="*/ 83 w 89"/>
                  <a:gd name="T7" fmla="*/ 0 h 76"/>
                  <a:gd name="T8" fmla="*/ 0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0" y="69"/>
                    </a:moveTo>
                    <a:lnTo>
                      <a:pt x="6" y="76"/>
                    </a:lnTo>
                    <a:lnTo>
                      <a:pt x="89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7" name="Freeform 52"/>
              <p:cNvSpPr/>
              <p:nvPr/>
            </p:nvSpPr>
            <p:spPr bwMode="auto">
              <a:xfrm>
                <a:off x="4553" y="1982"/>
                <a:ext cx="111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9 w 48"/>
                  <a:gd name="T5" fmla="*/ 37 h 49"/>
                  <a:gd name="T6" fmla="*/ 12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9" y="37"/>
                      <a:pt x="9" y="37"/>
                    </a:cubicBezTo>
                    <a:cubicBezTo>
                      <a:pt x="9" y="37"/>
                      <a:pt x="0" y="19"/>
                      <a:pt x="12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8" name="Freeform 53"/>
              <p:cNvSpPr/>
              <p:nvPr/>
            </p:nvSpPr>
            <p:spPr bwMode="auto">
              <a:xfrm>
                <a:off x="4429" y="2159"/>
                <a:ext cx="89" cy="79"/>
              </a:xfrm>
              <a:custGeom>
                <a:avLst/>
                <a:gdLst>
                  <a:gd name="T0" fmla="*/ 89 w 89"/>
                  <a:gd name="T1" fmla="*/ 70 h 79"/>
                  <a:gd name="T2" fmla="*/ 83 w 89"/>
                  <a:gd name="T3" fmla="*/ 79 h 79"/>
                  <a:gd name="T4" fmla="*/ 0 w 89"/>
                  <a:gd name="T5" fmla="*/ 9 h 79"/>
                  <a:gd name="T6" fmla="*/ 7 w 89"/>
                  <a:gd name="T7" fmla="*/ 0 h 79"/>
                  <a:gd name="T8" fmla="*/ 89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89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89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9" name="Freeform 54"/>
              <p:cNvSpPr/>
              <p:nvPr/>
            </p:nvSpPr>
            <p:spPr bwMode="auto">
              <a:xfrm>
                <a:off x="4366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40 w 48"/>
                  <a:gd name="T5" fmla="*/ 37 h 48"/>
                  <a:gd name="T6" fmla="*/ 37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40" y="37"/>
                      <a:pt x="40" y="37"/>
                    </a:cubicBezTo>
                    <a:cubicBezTo>
                      <a:pt x="40" y="37"/>
                      <a:pt x="48" y="18"/>
                      <a:pt x="37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0" name="Freeform 55"/>
              <p:cNvSpPr/>
              <p:nvPr/>
            </p:nvSpPr>
            <p:spPr bwMode="auto">
              <a:xfrm>
                <a:off x="4512" y="2159"/>
                <a:ext cx="89" cy="79"/>
              </a:xfrm>
              <a:custGeom>
                <a:avLst/>
                <a:gdLst>
                  <a:gd name="T0" fmla="*/ 0 w 89"/>
                  <a:gd name="T1" fmla="*/ 70 h 79"/>
                  <a:gd name="T2" fmla="*/ 6 w 89"/>
                  <a:gd name="T3" fmla="*/ 79 h 79"/>
                  <a:gd name="T4" fmla="*/ 89 w 89"/>
                  <a:gd name="T5" fmla="*/ 9 h 79"/>
                  <a:gd name="T6" fmla="*/ 83 w 89"/>
                  <a:gd name="T7" fmla="*/ 0 h 79"/>
                  <a:gd name="T8" fmla="*/ 0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0" y="70"/>
                    </a:moveTo>
                    <a:lnTo>
                      <a:pt x="6" y="79"/>
                    </a:lnTo>
                    <a:lnTo>
                      <a:pt x="89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1" name="Freeform 56"/>
              <p:cNvSpPr/>
              <p:nvPr/>
            </p:nvSpPr>
            <p:spPr bwMode="auto">
              <a:xfrm>
                <a:off x="4553" y="2101"/>
                <a:ext cx="111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9 w 48"/>
                  <a:gd name="T5" fmla="*/ 37 h 48"/>
                  <a:gd name="T6" fmla="*/ 12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9" y="37"/>
                      <a:pt x="9" y="37"/>
                    </a:cubicBezTo>
                    <a:cubicBezTo>
                      <a:pt x="9" y="37"/>
                      <a:pt x="0" y="18"/>
                      <a:pt x="12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2" name="Rectangle 57"/>
              <p:cNvSpPr>
                <a:spLocks noChangeArrowheads="1"/>
              </p:cNvSpPr>
              <p:nvPr/>
            </p:nvSpPr>
            <p:spPr bwMode="auto">
              <a:xfrm>
                <a:off x="5853" y="1929"/>
                <a:ext cx="16" cy="52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3" name="Oval 58"/>
              <p:cNvSpPr>
                <a:spLocks noChangeArrowheads="1"/>
              </p:cNvSpPr>
              <p:nvPr/>
            </p:nvSpPr>
            <p:spPr bwMode="auto">
              <a:xfrm>
                <a:off x="5765" y="1761"/>
                <a:ext cx="191" cy="219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4" name="Freeform 59"/>
              <p:cNvSpPr/>
              <p:nvPr/>
            </p:nvSpPr>
            <p:spPr bwMode="auto">
              <a:xfrm>
                <a:off x="5767" y="2005"/>
                <a:ext cx="99" cy="86"/>
              </a:xfrm>
              <a:custGeom>
                <a:avLst/>
                <a:gdLst>
                  <a:gd name="T0" fmla="*/ 99 w 99"/>
                  <a:gd name="T1" fmla="*/ 77 h 86"/>
                  <a:gd name="T2" fmla="*/ 90 w 99"/>
                  <a:gd name="T3" fmla="*/ 86 h 86"/>
                  <a:gd name="T4" fmla="*/ 0 w 99"/>
                  <a:gd name="T5" fmla="*/ 10 h 86"/>
                  <a:gd name="T6" fmla="*/ 7 w 99"/>
                  <a:gd name="T7" fmla="*/ 0 h 86"/>
                  <a:gd name="T8" fmla="*/ 99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99" y="77"/>
                    </a:moveTo>
                    <a:lnTo>
                      <a:pt x="90" y="86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5" name="Freeform 60"/>
              <p:cNvSpPr/>
              <p:nvPr/>
            </p:nvSpPr>
            <p:spPr bwMode="auto">
              <a:xfrm>
                <a:off x="5701" y="1940"/>
                <a:ext cx="119" cy="124"/>
              </a:xfrm>
              <a:custGeom>
                <a:avLst/>
                <a:gdLst>
                  <a:gd name="T0" fmla="*/ 2 w 52"/>
                  <a:gd name="T1" fmla="*/ 7 h 53"/>
                  <a:gd name="T2" fmla="*/ 13 w 52"/>
                  <a:gd name="T3" fmla="*/ 43 h 53"/>
                  <a:gd name="T4" fmla="*/ 43 w 52"/>
                  <a:gd name="T5" fmla="*/ 41 h 53"/>
                  <a:gd name="T6" fmla="*/ 40 w 52"/>
                  <a:gd name="T7" fmla="*/ 11 h 53"/>
                  <a:gd name="T8" fmla="*/ 2 w 52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7"/>
                    </a:moveTo>
                    <a:cubicBezTo>
                      <a:pt x="2" y="7"/>
                      <a:pt x="0" y="33"/>
                      <a:pt x="13" y="43"/>
                    </a:cubicBezTo>
                    <a:cubicBezTo>
                      <a:pt x="25" y="53"/>
                      <a:pt x="43" y="41"/>
                      <a:pt x="43" y="41"/>
                    </a:cubicBezTo>
                    <a:cubicBezTo>
                      <a:pt x="43" y="41"/>
                      <a:pt x="52" y="21"/>
                      <a:pt x="40" y="11"/>
                    </a:cubicBezTo>
                    <a:cubicBezTo>
                      <a:pt x="27" y="0"/>
                      <a:pt x="2" y="7"/>
                      <a:pt x="2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6" name="Freeform 61"/>
              <p:cNvSpPr/>
              <p:nvPr/>
            </p:nvSpPr>
            <p:spPr bwMode="auto">
              <a:xfrm>
                <a:off x="5857" y="2005"/>
                <a:ext cx="99" cy="86"/>
              </a:xfrm>
              <a:custGeom>
                <a:avLst/>
                <a:gdLst>
                  <a:gd name="T0" fmla="*/ 0 w 99"/>
                  <a:gd name="T1" fmla="*/ 77 h 86"/>
                  <a:gd name="T2" fmla="*/ 7 w 99"/>
                  <a:gd name="T3" fmla="*/ 86 h 86"/>
                  <a:gd name="T4" fmla="*/ 99 w 99"/>
                  <a:gd name="T5" fmla="*/ 10 h 86"/>
                  <a:gd name="T6" fmla="*/ 92 w 99"/>
                  <a:gd name="T7" fmla="*/ 0 h 86"/>
                  <a:gd name="T8" fmla="*/ 0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0" y="77"/>
                    </a:moveTo>
                    <a:lnTo>
                      <a:pt x="7" y="86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7" name="Freeform 62"/>
              <p:cNvSpPr/>
              <p:nvPr/>
            </p:nvSpPr>
            <p:spPr bwMode="auto">
              <a:xfrm>
                <a:off x="5903" y="1940"/>
                <a:ext cx="118" cy="124"/>
              </a:xfrm>
              <a:custGeom>
                <a:avLst/>
                <a:gdLst>
                  <a:gd name="T0" fmla="*/ 49 w 51"/>
                  <a:gd name="T1" fmla="*/ 7 h 53"/>
                  <a:gd name="T2" fmla="*/ 39 w 51"/>
                  <a:gd name="T3" fmla="*/ 43 h 53"/>
                  <a:gd name="T4" fmla="*/ 9 w 51"/>
                  <a:gd name="T5" fmla="*/ 41 h 53"/>
                  <a:gd name="T6" fmla="*/ 12 w 51"/>
                  <a:gd name="T7" fmla="*/ 11 h 53"/>
                  <a:gd name="T8" fmla="*/ 49 w 51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7"/>
                    </a:moveTo>
                    <a:cubicBezTo>
                      <a:pt x="49" y="7"/>
                      <a:pt x="51" y="33"/>
                      <a:pt x="39" y="43"/>
                    </a:cubicBezTo>
                    <a:cubicBezTo>
                      <a:pt x="27" y="53"/>
                      <a:pt x="9" y="41"/>
                      <a:pt x="9" y="41"/>
                    </a:cubicBezTo>
                    <a:cubicBezTo>
                      <a:pt x="9" y="41"/>
                      <a:pt x="0" y="21"/>
                      <a:pt x="12" y="11"/>
                    </a:cubicBezTo>
                    <a:cubicBezTo>
                      <a:pt x="24" y="0"/>
                      <a:pt x="49" y="7"/>
                      <a:pt x="49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8" name="Freeform 63"/>
              <p:cNvSpPr/>
              <p:nvPr/>
            </p:nvSpPr>
            <p:spPr bwMode="auto">
              <a:xfrm>
                <a:off x="5767" y="2133"/>
                <a:ext cx="99" cy="84"/>
              </a:xfrm>
              <a:custGeom>
                <a:avLst/>
                <a:gdLst>
                  <a:gd name="T0" fmla="*/ 99 w 99"/>
                  <a:gd name="T1" fmla="*/ 75 h 84"/>
                  <a:gd name="T2" fmla="*/ 90 w 99"/>
                  <a:gd name="T3" fmla="*/ 84 h 84"/>
                  <a:gd name="T4" fmla="*/ 0 w 99"/>
                  <a:gd name="T5" fmla="*/ 10 h 84"/>
                  <a:gd name="T6" fmla="*/ 7 w 99"/>
                  <a:gd name="T7" fmla="*/ 0 h 84"/>
                  <a:gd name="T8" fmla="*/ 99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99" y="75"/>
                    </a:moveTo>
                    <a:lnTo>
                      <a:pt x="90" y="84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9" name="Freeform 64"/>
              <p:cNvSpPr/>
              <p:nvPr/>
            </p:nvSpPr>
            <p:spPr bwMode="auto">
              <a:xfrm>
                <a:off x="5701" y="2068"/>
                <a:ext cx="119" cy="123"/>
              </a:xfrm>
              <a:custGeom>
                <a:avLst/>
                <a:gdLst>
                  <a:gd name="T0" fmla="*/ 2 w 52"/>
                  <a:gd name="T1" fmla="*/ 6 h 53"/>
                  <a:gd name="T2" fmla="*/ 13 w 52"/>
                  <a:gd name="T3" fmla="*/ 42 h 53"/>
                  <a:gd name="T4" fmla="*/ 43 w 52"/>
                  <a:gd name="T5" fmla="*/ 40 h 53"/>
                  <a:gd name="T6" fmla="*/ 40 w 52"/>
                  <a:gd name="T7" fmla="*/ 10 h 53"/>
                  <a:gd name="T8" fmla="*/ 2 w 52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6"/>
                    </a:moveTo>
                    <a:cubicBezTo>
                      <a:pt x="2" y="6"/>
                      <a:pt x="0" y="32"/>
                      <a:pt x="13" y="42"/>
                    </a:cubicBezTo>
                    <a:cubicBezTo>
                      <a:pt x="25" y="53"/>
                      <a:pt x="43" y="40"/>
                      <a:pt x="43" y="40"/>
                    </a:cubicBezTo>
                    <a:cubicBezTo>
                      <a:pt x="43" y="40"/>
                      <a:pt x="52" y="21"/>
                      <a:pt x="40" y="10"/>
                    </a:cubicBezTo>
                    <a:cubicBezTo>
                      <a:pt x="27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0" name="Freeform 65"/>
              <p:cNvSpPr/>
              <p:nvPr/>
            </p:nvSpPr>
            <p:spPr bwMode="auto">
              <a:xfrm>
                <a:off x="5857" y="2133"/>
                <a:ext cx="99" cy="84"/>
              </a:xfrm>
              <a:custGeom>
                <a:avLst/>
                <a:gdLst>
                  <a:gd name="T0" fmla="*/ 0 w 99"/>
                  <a:gd name="T1" fmla="*/ 75 h 84"/>
                  <a:gd name="T2" fmla="*/ 7 w 99"/>
                  <a:gd name="T3" fmla="*/ 84 h 84"/>
                  <a:gd name="T4" fmla="*/ 99 w 99"/>
                  <a:gd name="T5" fmla="*/ 10 h 84"/>
                  <a:gd name="T6" fmla="*/ 92 w 99"/>
                  <a:gd name="T7" fmla="*/ 0 h 84"/>
                  <a:gd name="T8" fmla="*/ 0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0" y="75"/>
                    </a:moveTo>
                    <a:lnTo>
                      <a:pt x="7" y="84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1" name="Freeform 66"/>
              <p:cNvSpPr/>
              <p:nvPr/>
            </p:nvSpPr>
            <p:spPr bwMode="auto">
              <a:xfrm>
                <a:off x="5903" y="2068"/>
                <a:ext cx="118" cy="123"/>
              </a:xfrm>
              <a:custGeom>
                <a:avLst/>
                <a:gdLst>
                  <a:gd name="T0" fmla="*/ 49 w 51"/>
                  <a:gd name="T1" fmla="*/ 6 h 53"/>
                  <a:gd name="T2" fmla="*/ 39 w 51"/>
                  <a:gd name="T3" fmla="*/ 42 h 53"/>
                  <a:gd name="T4" fmla="*/ 9 w 51"/>
                  <a:gd name="T5" fmla="*/ 40 h 53"/>
                  <a:gd name="T6" fmla="*/ 12 w 51"/>
                  <a:gd name="T7" fmla="*/ 10 h 53"/>
                  <a:gd name="T8" fmla="*/ 49 w 51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6"/>
                    </a:moveTo>
                    <a:cubicBezTo>
                      <a:pt x="49" y="6"/>
                      <a:pt x="51" y="32"/>
                      <a:pt x="39" y="42"/>
                    </a:cubicBezTo>
                    <a:cubicBezTo>
                      <a:pt x="27" y="53"/>
                      <a:pt x="9" y="40"/>
                      <a:pt x="9" y="40"/>
                    </a:cubicBezTo>
                    <a:cubicBezTo>
                      <a:pt x="9" y="40"/>
                      <a:pt x="0" y="21"/>
                      <a:pt x="12" y="10"/>
                    </a:cubicBezTo>
                    <a:cubicBezTo>
                      <a:pt x="24" y="0"/>
                      <a:pt x="49" y="6"/>
                      <a:pt x="49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2" name="Freeform 67"/>
              <p:cNvSpPr/>
              <p:nvPr/>
            </p:nvSpPr>
            <p:spPr bwMode="auto">
              <a:xfrm>
                <a:off x="2021" y="2108"/>
                <a:ext cx="138" cy="125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3" name="Freeform 68"/>
              <p:cNvSpPr/>
              <p:nvPr/>
            </p:nvSpPr>
            <p:spPr bwMode="auto">
              <a:xfrm>
                <a:off x="2145" y="2159"/>
                <a:ext cx="111" cy="88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4" name="Rectangle 69"/>
              <p:cNvSpPr>
                <a:spLocks noChangeArrowheads="1"/>
              </p:cNvSpPr>
              <p:nvPr/>
            </p:nvSpPr>
            <p:spPr bwMode="auto">
              <a:xfrm>
                <a:off x="2141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5" name="Freeform 70"/>
              <p:cNvSpPr/>
              <p:nvPr/>
            </p:nvSpPr>
            <p:spPr bwMode="auto">
              <a:xfrm>
                <a:off x="2127" y="1822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9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9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6" name="Freeform 71"/>
              <p:cNvSpPr/>
              <p:nvPr/>
            </p:nvSpPr>
            <p:spPr bwMode="auto">
              <a:xfrm>
                <a:off x="2101" y="1952"/>
                <a:ext cx="65" cy="135"/>
              </a:xfrm>
              <a:custGeom>
                <a:avLst/>
                <a:gdLst>
                  <a:gd name="T0" fmla="*/ 24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4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31"/>
                    </a:moveTo>
                    <a:cubicBezTo>
                      <a:pt x="21" y="46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20" y="1"/>
                    </a:cubicBezTo>
                    <a:cubicBezTo>
                      <a:pt x="25" y="2"/>
                      <a:pt x="28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7" name="Freeform 72"/>
              <p:cNvSpPr/>
              <p:nvPr/>
            </p:nvSpPr>
            <p:spPr bwMode="auto">
              <a:xfrm>
                <a:off x="2016" y="1908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8" name="Freeform 73"/>
              <p:cNvSpPr/>
              <p:nvPr/>
            </p:nvSpPr>
            <p:spPr bwMode="auto">
              <a:xfrm>
                <a:off x="2143" y="1936"/>
                <a:ext cx="133" cy="65"/>
              </a:xfrm>
              <a:custGeom>
                <a:avLst/>
                <a:gdLst>
                  <a:gd name="T0" fmla="*/ 32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2 w 58"/>
                  <a:gd name="T7" fmla="*/ 8 h 28"/>
                  <a:gd name="T8" fmla="*/ 32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2" y="3"/>
                    </a:moveTo>
                    <a:cubicBezTo>
                      <a:pt x="47" y="6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2" y="8"/>
                    </a:cubicBezTo>
                    <a:cubicBezTo>
                      <a:pt x="3" y="2"/>
                      <a:pt x="16" y="0"/>
                      <a:pt x="32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9" name="Freeform 74"/>
              <p:cNvSpPr/>
              <p:nvPr/>
            </p:nvSpPr>
            <p:spPr bwMode="auto">
              <a:xfrm>
                <a:off x="2062" y="1836"/>
                <a:ext cx="97" cy="125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8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0" name="Freeform 75"/>
              <p:cNvSpPr/>
              <p:nvPr/>
            </p:nvSpPr>
            <p:spPr bwMode="auto">
              <a:xfrm>
                <a:off x="2134" y="1947"/>
                <a:ext cx="96" cy="126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7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1" name="Freeform 76"/>
              <p:cNvSpPr/>
              <p:nvPr/>
            </p:nvSpPr>
            <p:spPr bwMode="auto">
              <a:xfrm>
                <a:off x="2030" y="1943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19" y="38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2" name="Freeform 77"/>
              <p:cNvSpPr/>
              <p:nvPr/>
            </p:nvSpPr>
            <p:spPr bwMode="auto">
              <a:xfrm>
                <a:off x="2138" y="1871"/>
                <a:ext cx="125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4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3" name="Freeform 78"/>
              <p:cNvSpPr/>
              <p:nvPr/>
            </p:nvSpPr>
            <p:spPr bwMode="auto">
              <a:xfrm>
                <a:off x="2101" y="1822"/>
                <a:ext cx="65" cy="135"/>
              </a:xfrm>
              <a:custGeom>
                <a:avLst/>
                <a:gdLst>
                  <a:gd name="T0" fmla="*/ 24 w 28"/>
                  <a:gd name="T1" fmla="*/ 27 h 58"/>
                  <a:gd name="T2" fmla="*/ 20 w 28"/>
                  <a:gd name="T3" fmla="*/ 57 h 58"/>
                  <a:gd name="T4" fmla="*/ 3 w 28"/>
                  <a:gd name="T5" fmla="*/ 32 h 58"/>
                  <a:gd name="T6" fmla="*/ 8 w 28"/>
                  <a:gd name="T7" fmla="*/ 1 h 58"/>
                  <a:gd name="T8" fmla="*/ 24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7"/>
                    </a:moveTo>
                    <a:cubicBezTo>
                      <a:pt x="28" y="42"/>
                      <a:pt x="25" y="56"/>
                      <a:pt x="20" y="57"/>
                    </a:cubicBezTo>
                    <a:cubicBezTo>
                      <a:pt x="14" y="58"/>
                      <a:pt x="6" y="47"/>
                      <a:pt x="3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3" y="0"/>
                      <a:pt x="21" y="12"/>
                      <a:pt x="24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4" name="Freeform 79"/>
              <p:cNvSpPr/>
              <p:nvPr/>
            </p:nvSpPr>
            <p:spPr bwMode="auto">
              <a:xfrm>
                <a:off x="2129" y="1952"/>
                <a:ext cx="65" cy="135"/>
              </a:xfrm>
              <a:custGeom>
                <a:avLst/>
                <a:gdLst>
                  <a:gd name="T0" fmla="*/ 24 w 28"/>
                  <a:gd name="T1" fmla="*/ 26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4 w 28"/>
                  <a:gd name="T9" fmla="*/ 2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6"/>
                    </a:moveTo>
                    <a:cubicBezTo>
                      <a:pt x="28" y="42"/>
                      <a:pt x="25" y="55"/>
                      <a:pt x="20" y="57"/>
                    </a:cubicBezTo>
                    <a:cubicBezTo>
                      <a:pt x="14" y="58"/>
                      <a:pt x="6" y="46"/>
                      <a:pt x="3" y="31"/>
                    </a:cubicBezTo>
                    <a:cubicBezTo>
                      <a:pt x="0" y="16"/>
                      <a:pt x="2" y="2"/>
                      <a:pt x="8" y="1"/>
                    </a:cubicBezTo>
                    <a:cubicBezTo>
                      <a:pt x="13" y="0"/>
                      <a:pt x="21" y="11"/>
                      <a:pt x="24" y="26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5" name="Freeform 80"/>
              <p:cNvSpPr/>
              <p:nvPr/>
            </p:nvSpPr>
            <p:spPr bwMode="auto">
              <a:xfrm>
                <a:off x="2016" y="1936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6" name="Freeform 81"/>
              <p:cNvSpPr/>
              <p:nvPr/>
            </p:nvSpPr>
            <p:spPr bwMode="auto">
              <a:xfrm>
                <a:off x="2143" y="1908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2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2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7" name="Freeform 82"/>
              <p:cNvSpPr/>
              <p:nvPr/>
            </p:nvSpPr>
            <p:spPr bwMode="auto">
              <a:xfrm>
                <a:off x="2028" y="1871"/>
                <a:ext cx="126" cy="95"/>
              </a:xfrm>
              <a:custGeom>
                <a:avLst/>
                <a:gdLst>
                  <a:gd name="T0" fmla="*/ 34 w 55"/>
                  <a:gd name="T1" fmla="*/ 11 h 41"/>
                  <a:gd name="T2" fmla="*/ 52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4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4" y="11"/>
                    </a:moveTo>
                    <a:cubicBezTo>
                      <a:pt x="47" y="20"/>
                      <a:pt x="55" y="31"/>
                      <a:pt x="52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9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4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8" name="Freeform 83"/>
              <p:cNvSpPr/>
              <p:nvPr/>
            </p:nvSpPr>
            <p:spPr bwMode="auto">
              <a:xfrm>
                <a:off x="2138" y="1943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9" name="Freeform 84"/>
              <p:cNvSpPr/>
              <p:nvPr/>
            </p:nvSpPr>
            <p:spPr bwMode="auto">
              <a:xfrm>
                <a:off x="2064" y="1947"/>
                <a:ext cx="95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29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19" y="8"/>
                      <a:pt x="30" y="0"/>
                      <a:pt x="36" y="3"/>
                    </a:cubicBezTo>
                    <a:cubicBezTo>
                      <a:pt x="41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0" name="Freeform 85"/>
              <p:cNvSpPr/>
              <p:nvPr/>
            </p:nvSpPr>
            <p:spPr bwMode="auto">
              <a:xfrm>
                <a:off x="2134" y="1836"/>
                <a:ext cx="94" cy="125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6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6"/>
                      <a:pt x="39" y="20"/>
                      <a:pt x="30" y="33"/>
                    </a:cubicBezTo>
                    <a:cubicBezTo>
                      <a:pt x="22" y="46"/>
                      <a:pt x="11" y="54"/>
                      <a:pt x="6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1" name="Freeform 86"/>
              <p:cNvSpPr/>
              <p:nvPr/>
            </p:nvSpPr>
            <p:spPr bwMode="auto">
              <a:xfrm>
                <a:off x="2101" y="1910"/>
                <a:ext cx="90" cy="88"/>
              </a:xfrm>
              <a:custGeom>
                <a:avLst/>
                <a:gdLst>
                  <a:gd name="T0" fmla="*/ 39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9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5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1 w 39"/>
                  <a:gd name="T51" fmla="*/ 34 h 38"/>
                  <a:gd name="T52" fmla="*/ 25 w 39"/>
                  <a:gd name="T53" fmla="*/ 38 h 38"/>
                  <a:gd name="T54" fmla="*/ 27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5 w 39"/>
                  <a:gd name="T63" fmla="*/ 24 h 38"/>
                  <a:gd name="T64" fmla="*/ 39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9" y="22"/>
                    </a:moveTo>
                    <a:cubicBezTo>
                      <a:pt x="39" y="20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8"/>
                      <a:pt x="35" y="8"/>
                    </a:cubicBezTo>
                    <a:cubicBezTo>
                      <a:pt x="34" y="6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20" y="1"/>
                      <a:pt x="19" y="4"/>
                    </a:cubicBezTo>
                    <a:cubicBezTo>
                      <a:pt x="17" y="2"/>
                      <a:pt x="16" y="0"/>
                      <a:pt x="14" y="1"/>
                    </a:cubicBezTo>
                    <a:cubicBezTo>
                      <a:pt x="13" y="1"/>
                      <a:pt x="13" y="2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6" y="8"/>
                      <a:pt x="3" y="8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5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6" y="38"/>
                      <a:pt x="17" y="38"/>
                    </a:cubicBezTo>
                    <a:cubicBezTo>
                      <a:pt x="18" y="38"/>
                      <a:pt x="19" y="37"/>
                      <a:pt x="21" y="34"/>
                    </a:cubicBezTo>
                    <a:cubicBezTo>
                      <a:pt x="22" y="36"/>
                      <a:pt x="24" y="38"/>
                      <a:pt x="25" y="38"/>
                    </a:cubicBezTo>
                    <a:cubicBezTo>
                      <a:pt x="26" y="37"/>
                      <a:pt x="27" y="36"/>
                      <a:pt x="27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1"/>
                      <a:pt x="31" y="29"/>
                    </a:cubicBezTo>
                    <a:cubicBezTo>
                      <a:pt x="34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5" y="24"/>
                    </a:cubicBezTo>
                    <a:cubicBezTo>
                      <a:pt x="37" y="24"/>
                      <a:pt x="38" y="23"/>
                      <a:pt x="39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2" name="Freeform 87"/>
              <p:cNvSpPr/>
              <p:nvPr/>
            </p:nvSpPr>
            <p:spPr bwMode="auto">
              <a:xfrm>
                <a:off x="3836" y="2115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3" name="Freeform 88"/>
              <p:cNvSpPr/>
              <p:nvPr/>
            </p:nvSpPr>
            <p:spPr bwMode="auto">
              <a:xfrm>
                <a:off x="3961" y="2166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4" name="Rectangle 89"/>
              <p:cNvSpPr>
                <a:spLocks noChangeArrowheads="1"/>
              </p:cNvSpPr>
              <p:nvPr/>
            </p:nvSpPr>
            <p:spPr bwMode="auto">
              <a:xfrm>
                <a:off x="3956" y="2052"/>
                <a:ext cx="9" cy="381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5" name="Freeform 90"/>
              <p:cNvSpPr/>
              <p:nvPr/>
            </p:nvSpPr>
            <p:spPr bwMode="auto">
              <a:xfrm>
                <a:off x="3942" y="1829"/>
                <a:ext cx="65" cy="137"/>
              </a:xfrm>
              <a:custGeom>
                <a:avLst/>
                <a:gdLst>
                  <a:gd name="T0" fmla="*/ 25 w 28"/>
                  <a:gd name="T1" fmla="*/ 32 h 59"/>
                  <a:gd name="T2" fmla="*/ 8 w 28"/>
                  <a:gd name="T3" fmla="*/ 57 h 59"/>
                  <a:gd name="T4" fmla="*/ 3 w 28"/>
                  <a:gd name="T5" fmla="*/ 27 h 59"/>
                  <a:gd name="T6" fmla="*/ 20 w 28"/>
                  <a:gd name="T7" fmla="*/ 2 h 59"/>
                  <a:gd name="T8" fmla="*/ 25 w 28"/>
                  <a:gd name="T9" fmla="*/ 3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32"/>
                    </a:moveTo>
                    <a:cubicBezTo>
                      <a:pt x="21" y="47"/>
                      <a:pt x="14" y="59"/>
                      <a:pt x="8" y="57"/>
                    </a:cubicBezTo>
                    <a:cubicBezTo>
                      <a:pt x="2" y="56"/>
                      <a:pt x="0" y="43"/>
                      <a:pt x="3" y="27"/>
                    </a:cubicBezTo>
                    <a:cubicBezTo>
                      <a:pt x="7" y="12"/>
                      <a:pt x="14" y="0"/>
                      <a:pt x="20" y="2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6" name="Freeform 91"/>
              <p:cNvSpPr/>
              <p:nvPr/>
            </p:nvSpPr>
            <p:spPr bwMode="auto">
              <a:xfrm>
                <a:off x="3915" y="1959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2" y="56"/>
                      <a:pt x="0" y="42"/>
                      <a:pt x="3" y="27"/>
                    </a:cubicBezTo>
                    <a:cubicBezTo>
                      <a:pt x="7" y="11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7" name="Freeform 92"/>
              <p:cNvSpPr/>
              <p:nvPr/>
            </p:nvSpPr>
            <p:spPr bwMode="auto">
              <a:xfrm>
                <a:off x="3830" y="1915"/>
                <a:ext cx="133" cy="65"/>
              </a:xfrm>
              <a:custGeom>
                <a:avLst/>
                <a:gdLst>
                  <a:gd name="T0" fmla="*/ 31 w 58"/>
                  <a:gd name="T1" fmla="*/ 4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4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2"/>
                      <a:pt x="0" y="14"/>
                      <a:pt x="1" y="8"/>
                    </a:cubicBezTo>
                    <a:cubicBezTo>
                      <a:pt x="3" y="3"/>
                      <a:pt x="16" y="0"/>
                      <a:pt x="31" y="4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8" name="Freeform 93"/>
              <p:cNvSpPr/>
              <p:nvPr/>
            </p:nvSpPr>
            <p:spPr bwMode="auto">
              <a:xfrm>
                <a:off x="3959" y="194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7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9" name="Freeform 94"/>
              <p:cNvSpPr/>
              <p:nvPr/>
            </p:nvSpPr>
            <p:spPr bwMode="auto">
              <a:xfrm>
                <a:off x="3878" y="1843"/>
                <a:ext cx="94" cy="128"/>
              </a:xfrm>
              <a:custGeom>
                <a:avLst/>
                <a:gdLst>
                  <a:gd name="T0" fmla="*/ 30 w 41"/>
                  <a:gd name="T1" fmla="*/ 21 h 55"/>
                  <a:gd name="T2" fmla="*/ 36 w 41"/>
                  <a:gd name="T3" fmla="*/ 51 h 55"/>
                  <a:gd name="T4" fmla="*/ 11 w 41"/>
                  <a:gd name="T5" fmla="*/ 33 h 55"/>
                  <a:gd name="T6" fmla="*/ 5 w 41"/>
                  <a:gd name="T7" fmla="*/ 4 h 55"/>
                  <a:gd name="T8" fmla="*/ 30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30" y="21"/>
                    </a:moveTo>
                    <a:cubicBezTo>
                      <a:pt x="38" y="35"/>
                      <a:pt x="41" y="48"/>
                      <a:pt x="36" y="51"/>
                    </a:cubicBezTo>
                    <a:cubicBezTo>
                      <a:pt x="31" y="55"/>
                      <a:pt x="20" y="47"/>
                      <a:pt x="11" y="33"/>
                    </a:cubicBezTo>
                    <a:cubicBezTo>
                      <a:pt x="3" y="20"/>
                      <a:pt x="0" y="7"/>
                      <a:pt x="5" y="4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0" name="Freeform 95"/>
              <p:cNvSpPr/>
              <p:nvPr/>
            </p:nvSpPr>
            <p:spPr bwMode="auto">
              <a:xfrm>
                <a:off x="3949" y="1954"/>
                <a:ext cx="95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1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8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1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1" name="Freeform 96"/>
              <p:cNvSpPr/>
              <p:nvPr/>
            </p:nvSpPr>
            <p:spPr bwMode="auto">
              <a:xfrm>
                <a:off x="3843" y="1950"/>
                <a:ext cx="125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2" name="Freeform 97"/>
              <p:cNvSpPr/>
              <p:nvPr/>
            </p:nvSpPr>
            <p:spPr bwMode="auto">
              <a:xfrm>
                <a:off x="3954" y="1878"/>
                <a:ext cx="124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9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3" name="Freeform 98"/>
              <p:cNvSpPr/>
              <p:nvPr/>
            </p:nvSpPr>
            <p:spPr bwMode="auto">
              <a:xfrm>
                <a:off x="3915" y="1829"/>
                <a:ext cx="64" cy="137"/>
              </a:xfrm>
              <a:custGeom>
                <a:avLst/>
                <a:gdLst>
                  <a:gd name="T0" fmla="*/ 25 w 28"/>
                  <a:gd name="T1" fmla="*/ 27 h 59"/>
                  <a:gd name="T2" fmla="*/ 20 w 28"/>
                  <a:gd name="T3" fmla="*/ 57 h 59"/>
                  <a:gd name="T4" fmla="*/ 3 w 28"/>
                  <a:gd name="T5" fmla="*/ 32 h 59"/>
                  <a:gd name="T6" fmla="*/ 8 w 28"/>
                  <a:gd name="T7" fmla="*/ 2 h 59"/>
                  <a:gd name="T8" fmla="*/ 25 w 28"/>
                  <a:gd name="T9" fmla="*/ 2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27"/>
                    </a:moveTo>
                    <a:cubicBezTo>
                      <a:pt x="28" y="43"/>
                      <a:pt x="26" y="56"/>
                      <a:pt x="20" y="57"/>
                    </a:cubicBezTo>
                    <a:cubicBezTo>
                      <a:pt x="14" y="59"/>
                      <a:pt x="7" y="47"/>
                      <a:pt x="3" y="32"/>
                    </a:cubicBezTo>
                    <a:cubicBezTo>
                      <a:pt x="0" y="16"/>
                      <a:pt x="2" y="3"/>
                      <a:pt x="8" y="2"/>
                    </a:cubicBezTo>
                    <a:cubicBezTo>
                      <a:pt x="14" y="0"/>
                      <a:pt x="21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4" name="Freeform 99"/>
              <p:cNvSpPr/>
              <p:nvPr/>
            </p:nvSpPr>
            <p:spPr bwMode="auto">
              <a:xfrm>
                <a:off x="3942" y="1959"/>
                <a:ext cx="65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4" y="58"/>
                      <a:pt x="7" y="47"/>
                      <a:pt x="3" y="31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1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5" name="Freeform 100"/>
              <p:cNvSpPr/>
              <p:nvPr/>
            </p:nvSpPr>
            <p:spPr bwMode="auto">
              <a:xfrm>
                <a:off x="3830" y="1943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2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6" name="Freeform 101"/>
              <p:cNvSpPr/>
              <p:nvPr/>
            </p:nvSpPr>
            <p:spPr bwMode="auto">
              <a:xfrm>
                <a:off x="3959" y="1915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2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7" name="Freeform 102"/>
              <p:cNvSpPr/>
              <p:nvPr/>
            </p:nvSpPr>
            <p:spPr bwMode="auto">
              <a:xfrm>
                <a:off x="3843" y="1878"/>
                <a:ext cx="125" cy="95"/>
              </a:xfrm>
              <a:custGeom>
                <a:avLst/>
                <a:gdLst>
                  <a:gd name="T0" fmla="*/ 33 w 54"/>
                  <a:gd name="T1" fmla="*/ 12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2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9"/>
                      <a:pt x="21" y="30"/>
                    </a:cubicBezTo>
                    <a:cubicBezTo>
                      <a:pt x="8" y="22"/>
                      <a:pt x="0" y="11"/>
                      <a:pt x="3" y="5"/>
                    </a:cubicBezTo>
                    <a:cubicBezTo>
                      <a:pt x="6" y="0"/>
                      <a:pt x="20" y="3"/>
                      <a:pt x="33" y="12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8" name="Freeform 103"/>
              <p:cNvSpPr/>
              <p:nvPr/>
            </p:nvSpPr>
            <p:spPr bwMode="auto">
              <a:xfrm>
                <a:off x="3954" y="195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6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9" name="Freeform 104"/>
              <p:cNvSpPr/>
              <p:nvPr/>
            </p:nvSpPr>
            <p:spPr bwMode="auto">
              <a:xfrm>
                <a:off x="3878" y="1954"/>
                <a:ext cx="94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0" name="Freeform 105"/>
              <p:cNvSpPr/>
              <p:nvPr/>
            </p:nvSpPr>
            <p:spPr bwMode="auto">
              <a:xfrm>
                <a:off x="3949" y="1843"/>
                <a:ext cx="95" cy="128"/>
              </a:xfrm>
              <a:custGeom>
                <a:avLst/>
                <a:gdLst>
                  <a:gd name="T0" fmla="*/ 11 w 41"/>
                  <a:gd name="T1" fmla="*/ 21 h 55"/>
                  <a:gd name="T2" fmla="*/ 36 w 41"/>
                  <a:gd name="T3" fmla="*/ 3 h 55"/>
                  <a:gd name="T4" fmla="*/ 30 w 41"/>
                  <a:gd name="T5" fmla="*/ 33 h 55"/>
                  <a:gd name="T6" fmla="*/ 5 w 41"/>
                  <a:gd name="T7" fmla="*/ 51 h 55"/>
                  <a:gd name="T8" fmla="*/ 11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5"/>
                      <a:pt x="5" y="51"/>
                    </a:cubicBezTo>
                    <a:cubicBezTo>
                      <a:pt x="0" y="48"/>
                      <a:pt x="3" y="35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1" name="Freeform 106"/>
              <p:cNvSpPr/>
              <p:nvPr/>
            </p:nvSpPr>
            <p:spPr bwMode="auto">
              <a:xfrm>
                <a:off x="3917" y="1917"/>
                <a:ext cx="88" cy="91"/>
              </a:xfrm>
              <a:custGeom>
                <a:avLst/>
                <a:gdLst>
                  <a:gd name="T0" fmla="*/ 38 w 38"/>
                  <a:gd name="T1" fmla="*/ 22 h 39"/>
                  <a:gd name="T2" fmla="*/ 34 w 38"/>
                  <a:gd name="T3" fmla="*/ 18 h 39"/>
                  <a:gd name="T4" fmla="*/ 38 w 38"/>
                  <a:gd name="T5" fmla="*/ 14 h 39"/>
                  <a:gd name="T6" fmla="*/ 33 w 38"/>
                  <a:gd name="T7" fmla="*/ 12 h 39"/>
                  <a:gd name="T8" fmla="*/ 34 w 38"/>
                  <a:gd name="T9" fmla="*/ 8 h 39"/>
                  <a:gd name="T10" fmla="*/ 29 w 38"/>
                  <a:gd name="T11" fmla="*/ 8 h 39"/>
                  <a:gd name="T12" fmla="*/ 28 w 38"/>
                  <a:gd name="T13" fmla="*/ 2 h 39"/>
                  <a:gd name="T14" fmla="*/ 24 w 38"/>
                  <a:gd name="T15" fmla="*/ 4 h 39"/>
                  <a:gd name="T16" fmla="*/ 22 w 38"/>
                  <a:gd name="T17" fmla="*/ 0 h 39"/>
                  <a:gd name="T18" fmla="*/ 18 w 38"/>
                  <a:gd name="T19" fmla="*/ 4 h 39"/>
                  <a:gd name="T20" fmla="*/ 14 w 38"/>
                  <a:gd name="T21" fmla="*/ 1 h 39"/>
                  <a:gd name="T22" fmla="*/ 12 w 38"/>
                  <a:gd name="T23" fmla="*/ 5 h 39"/>
                  <a:gd name="T24" fmla="*/ 8 w 38"/>
                  <a:gd name="T25" fmla="*/ 4 h 39"/>
                  <a:gd name="T26" fmla="*/ 8 w 38"/>
                  <a:gd name="T27" fmla="*/ 9 h 39"/>
                  <a:gd name="T28" fmla="*/ 2 w 38"/>
                  <a:gd name="T29" fmla="*/ 10 h 39"/>
                  <a:gd name="T30" fmla="*/ 4 w 38"/>
                  <a:gd name="T31" fmla="*/ 14 h 39"/>
                  <a:gd name="T32" fmla="*/ 0 w 38"/>
                  <a:gd name="T33" fmla="*/ 16 h 39"/>
                  <a:gd name="T34" fmla="*/ 4 w 38"/>
                  <a:gd name="T35" fmla="*/ 20 h 39"/>
                  <a:gd name="T36" fmla="*/ 1 w 38"/>
                  <a:gd name="T37" fmla="*/ 25 h 39"/>
                  <a:gd name="T38" fmla="*/ 5 w 38"/>
                  <a:gd name="T39" fmla="*/ 26 h 39"/>
                  <a:gd name="T40" fmla="*/ 4 w 38"/>
                  <a:gd name="T41" fmla="*/ 31 h 39"/>
                  <a:gd name="T42" fmla="*/ 9 w 38"/>
                  <a:gd name="T43" fmla="*/ 31 h 39"/>
                  <a:gd name="T44" fmla="*/ 10 w 38"/>
                  <a:gd name="T45" fmla="*/ 36 h 39"/>
                  <a:gd name="T46" fmla="*/ 14 w 38"/>
                  <a:gd name="T47" fmla="*/ 34 h 39"/>
                  <a:gd name="T48" fmla="*/ 16 w 38"/>
                  <a:gd name="T49" fmla="*/ 38 h 39"/>
                  <a:gd name="T50" fmla="*/ 20 w 38"/>
                  <a:gd name="T51" fmla="*/ 34 h 39"/>
                  <a:gd name="T52" fmla="*/ 24 w 38"/>
                  <a:gd name="T53" fmla="*/ 38 h 39"/>
                  <a:gd name="T54" fmla="*/ 26 w 38"/>
                  <a:gd name="T55" fmla="*/ 34 h 39"/>
                  <a:gd name="T56" fmla="*/ 31 w 38"/>
                  <a:gd name="T57" fmla="*/ 35 h 39"/>
                  <a:gd name="T58" fmla="*/ 30 w 38"/>
                  <a:gd name="T59" fmla="*/ 29 h 39"/>
                  <a:gd name="T60" fmla="*/ 36 w 38"/>
                  <a:gd name="T61" fmla="*/ 29 h 39"/>
                  <a:gd name="T62" fmla="*/ 34 w 38"/>
                  <a:gd name="T63" fmla="*/ 24 h 39"/>
                  <a:gd name="T64" fmla="*/ 38 w 38"/>
                  <a:gd name="T65" fmla="*/ 2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" h="39">
                    <a:moveTo>
                      <a:pt x="38" y="22"/>
                    </a:moveTo>
                    <a:cubicBezTo>
                      <a:pt x="38" y="21"/>
                      <a:pt x="37" y="19"/>
                      <a:pt x="34" y="18"/>
                    </a:cubicBezTo>
                    <a:cubicBezTo>
                      <a:pt x="36" y="17"/>
                      <a:pt x="38" y="15"/>
                      <a:pt x="38" y="14"/>
                    </a:cubicBezTo>
                    <a:cubicBezTo>
                      <a:pt x="37" y="13"/>
                      <a:pt x="36" y="12"/>
                      <a:pt x="33" y="12"/>
                    </a:cubicBezTo>
                    <a:cubicBezTo>
                      <a:pt x="35" y="10"/>
                      <a:pt x="35" y="9"/>
                      <a:pt x="34" y="8"/>
                    </a:cubicBezTo>
                    <a:cubicBezTo>
                      <a:pt x="34" y="7"/>
                      <a:pt x="31" y="7"/>
                      <a:pt x="29" y="8"/>
                    </a:cubicBezTo>
                    <a:cubicBezTo>
                      <a:pt x="30" y="5"/>
                      <a:pt x="30" y="3"/>
                      <a:pt x="28" y="2"/>
                    </a:cubicBezTo>
                    <a:cubicBezTo>
                      <a:pt x="27" y="2"/>
                      <a:pt x="26" y="3"/>
                      <a:pt x="24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0" y="0"/>
                      <a:pt x="19" y="2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0" y="4"/>
                      <a:pt x="8" y="3"/>
                      <a:pt x="8" y="4"/>
                    </a:cubicBezTo>
                    <a:cubicBezTo>
                      <a:pt x="6" y="5"/>
                      <a:pt x="7" y="7"/>
                      <a:pt x="8" y="9"/>
                    </a:cubicBezTo>
                    <a:cubicBezTo>
                      <a:pt x="5" y="9"/>
                      <a:pt x="3" y="9"/>
                      <a:pt x="2" y="10"/>
                    </a:cubicBezTo>
                    <a:cubicBezTo>
                      <a:pt x="2" y="11"/>
                      <a:pt x="2" y="13"/>
                      <a:pt x="4" y="14"/>
                    </a:cubicBezTo>
                    <a:cubicBezTo>
                      <a:pt x="2" y="15"/>
                      <a:pt x="0" y="15"/>
                      <a:pt x="0" y="16"/>
                    </a:cubicBezTo>
                    <a:cubicBezTo>
                      <a:pt x="0" y="18"/>
                      <a:pt x="1" y="19"/>
                      <a:pt x="4" y="20"/>
                    </a:cubicBezTo>
                    <a:cubicBezTo>
                      <a:pt x="2" y="22"/>
                      <a:pt x="0" y="23"/>
                      <a:pt x="1" y="25"/>
                    </a:cubicBezTo>
                    <a:cubicBezTo>
                      <a:pt x="1" y="26"/>
                      <a:pt x="3" y="26"/>
                      <a:pt x="5" y="26"/>
                    </a:cubicBezTo>
                    <a:cubicBezTo>
                      <a:pt x="3" y="28"/>
                      <a:pt x="3" y="30"/>
                      <a:pt x="4" y="31"/>
                    </a:cubicBezTo>
                    <a:cubicBezTo>
                      <a:pt x="4" y="32"/>
                      <a:pt x="7" y="32"/>
                      <a:pt x="9" y="31"/>
                    </a:cubicBezTo>
                    <a:cubicBezTo>
                      <a:pt x="8" y="33"/>
                      <a:pt x="9" y="35"/>
                      <a:pt x="10" y="36"/>
                    </a:cubicBezTo>
                    <a:cubicBezTo>
                      <a:pt x="11" y="37"/>
                      <a:pt x="12" y="36"/>
                      <a:pt x="14" y="34"/>
                    </a:cubicBezTo>
                    <a:cubicBezTo>
                      <a:pt x="14" y="37"/>
                      <a:pt x="15" y="38"/>
                      <a:pt x="16" y="38"/>
                    </a:cubicBezTo>
                    <a:cubicBezTo>
                      <a:pt x="18" y="39"/>
                      <a:pt x="19" y="37"/>
                      <a:pt x="20" y="34"/>
                    </a:cubicBezTo>
                    <a:cubicBezTo>
                      <a:pt x="21" y="37"/>
                      <a:pt x="23" y="38"/>
                      <a:pt x="24" y="38"/>
                    </a:cubicBezTo>
                    <a:cubicBezTo>
                      <a:pt x="25" y="37"/>
                      <a:pt x="26" y="36"/>
                      <a:pt x="26" y="34"/>
                    </a:cubicBezTo>
                    <a:cubicBezTo>
                      <a:pt x="28" y="35"/>
                      <a:pt x="30" y="35"/>
                      <a:pt x="31" y="35"/>
                    </a:cubicBezTo>
                    <a:cubicBezTo>
                      <a:pt x="32" y="34"/>
                      <a:pt x="31" y="32"/>
                      <a:pt x="30" y="29"/>
                    </a:cubicBezTo>
                    <a:cubicBezTo>
                      <a:pt x="33" y="30"/>
                      <a:pt x="35" y="30"/>
                      <a:pt x="36" y="29"/>
                    </a:cubicBezTo>
                    <a:cubicBezTo>
                      <a:pt x="36" y="28"/>
                      <a:pt x="36" y="26"/>
                      <a:pt x="34" y="24"/>
                    </a:cubicBezTo>
                    <a:cubicBezTo>
                      <a:pt x="36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2" name="Freeform 107"/>
              <p:cNvSpPr/>
              <p:nvPr/>
            </p:nvSpPr>
            <p:spPr bwMode="auto">
              <a:xfrm>
                <a:off x="5254" y="2075"/>
                <a:ext cx="138" cy="126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3" name="Freeform 108"/>
              <p:cNvSpPr/>
              <p:nvPr/>
            </p:nvSpPr>
            <p:spPr bwMode="auto">
              <a:xfrm>
                <a:off x="5378" y="2126"/>
                <a:ext cx="111" cy="89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4" name="Rectangle 109"/>
              <p:cNvSpPr>
                <a:spLocks noChangeArrowheads="1"/>
              </p:cNvSpPr>
              <p:nvPr/>
            </p:nvSpPr>
            <p:spPr bwMode="auto">
              <a:xfrm>
                <a:off x="5373" y="2010"/>
                <a:ext cx="12" cy="38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5" name="Freeform 110"/>
              <p:cNvSpPr/>
              <p:nvPr/>
            </p:nvSpPr>
            <p:spPr bwMode="auto">
              <a:xfrm>
                <a:off x="5360" y="1789"/>
                <a:ext cx="64" cy="135"/>
              </a:xfrm>
              <a:custGeom>
                <a:avLst/>
                <a:gdLst>
                  <a:gd name="T0" fmla="*/ 25 w 28"/>
                  <a:gd name="T1" fmla="*/ 32 h 58"/>
                  <a:gd name="T2" fmla="*/ 8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2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6" name="Freeform 111"/>
              <p:cNvSpPr/>
              <p:nvPr/>
            </p:nvSpPr>
            <p:spPr bwMode="auto">
              <a:xfrm>
                <a:off x="5334" y="1919"/>
                <a:ext cx="62" cy="135"/>
              </a:xfrm>
              <a:custGeom>
                <a:avLst/>
                <a:gdLst>
                  <a:gd name="T0" fmla="*/ 24 w 27"/>
                  <a:gd name="T1" fmla="*/ 31 h 58"/>
                  <a:gd name="T2" fmla="*/ 8 w 27"/>
                  <a:gd name="T3" fmla="*/ 57 h 58"/>
                  <a:gd name="T4" fmla="*/ 3 w 27"/>
                  <a:gd name="T5" fmla="*/ 27 h 58"/>
                  <a:gd name="T6" fmla="*/ 19 w 27"/>
                  <a:gd name="T7" fmla="*/ 1 h 58"/>
                  <a:gd name="T8" fmla="*/ 24 w 27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58">
                    <a:moveTo>
                      <a:pt x="24" y="31"/>
                    </a:moveTo>
                    <a:cubicBezTo>
                      <a:pt x="21" y="47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19" y="1"/>
                    </a:cubicBezTo>
                    <a:cubicBezTo>
                      <a:pt x="25" y="2"/>
                      <a:pt x="27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7" name="Freeform 112"/>
              <p:cNvSpPr/>
              <p:nvPr/>
            </p:nvSpPr>
            <p:spPr bwMode="auto">
              <a:xfrm>
                <a:off x="5249" y="1875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6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6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8" name="Freeform 113"/>
              <p:cNvSpPr/>
              <p:nvPr/>
            </p:nvSpPr>
            <p:spPr bwMode="auto">
              <a:xfrm>
                <a:off x="5376" y="190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1" y="8"/>
                    </a:cubicBezTo>
                    <a:cubicBezTo>
                      <a:pt x="3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9" name="Freeform 114"/>
              <p:cNvSpPr/>
              <p:nvPr/>
            </p:nvSpPr>
            <p:spPr bwMode="auto">
              <a:xfrm>
                <a:off x="5295" y="1803"/>
                <a:ext cx="94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0" name="Freeform 115"/>
              <p:cNvSpPr/>
              <p:nvPr/>
            </p:nvSpPr>
            <p:spPr bwMode="auto">
              <a:xfrm>
                <a:off x="5366" y="1915"/>
                <a:ext cx="95" cy="125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7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1" name="Freeform 116"/>
              <p:cNvSpPr/>
              <p:nvPr/>
            </p:nvSpPr>
            <p:spPr bwMode="auto">
              <a:xfrm>
                <a:off x="5260" y="1910"/>
                <a:ext cx="127" cy="95"/>
              </a:xfrm>
              <a:custGeom>
                <a:avLst/>
                <a:gdLst>
                  <a:gd name="T0" fmla="*/ 22 w 55"/>
                  <a:gd name="T1" fmla="*/ 11 h 41"/>
                  <a:gd name="T2" fmla="*/ 51 w 55"/>
                  <a:gd name="T3" fmla="*/ 5 h 41"/>
                  <a:gd name="T4" fmla="*/ 34 w 55"/>
                  <a:gd name="T5" fmla="*/ 30 h 41"/>
                  <a:gd name="T6" fmla="*/ 4 w 55"/>
                  <a:gd name="T7" fmla="*/ 36 h 41"/>
                  <a:gd name="T8" fmla="*/ 22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22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5" y="10"/>
                      <a:pt x="47" y="21"/>
                      <a:pt x="34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2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2" name="Freeform 117"/>
              <p:cNvSpPr/>
              <p:nvPr/>
            </p:nvSpPr>
            <p:spPr bwMode="auto">
              <a:xfrm>
                <a:off x="5371" y="1838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3" name="Freeform 118"/>
              <p:cNvSpPr/>
              <p:nvPr/>
            </p:nvSpPr>
            <p:spPr bwMode="auto">
              <a:xfrm>
                <a:off x="5332" y="178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2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5" y="58"/>
                      <a:pt x="7" y="47"/>
                      <a:pt x="4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2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4" name="Freeform 119"/>
              <p:cNvSpPr/>
              <p:nvPr/>
            </p:nvSpPr>
            <p:spPr bwMode="auto">
              <a:xfrm>
                <a:off x="5360" y="191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5"/>
                      <a:pt x="20" y="57"/>
                    </a:cubicBezTo>
                    <a:cubicBezTo>
                      <a:pt x="15" y="58"/>
                      <a:pt x="7" y="47"/>
                      <a:pt x="4" y="31"/>
                    </a:cubicBezTo>
                    <a:cubicBezTo>
                      <a:pt x="0" y="16"/>
                      <a:pt x="3" y="2"/>
                      <a:pt x="8" y="1"/>
                    </a:cubicBezTo>
                    <a:cubicBezTo>
                      <a:pt x="14" y="0"/>
                      <a:pt x="22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5" name="Freeform 120"/>
              <p:cNvSpPr/>
              <p:nvPr/>
            </p:nvSpPr>
            <p:spPr bwMode="auto">
              <a:xfrm>
                <a:off x="5249" y="1903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6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6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6" name="Freeform 121"/>
              <p:cNvSpPr/>
              <p:nvPr/>
            </p:nvSpPr>
            <p:spPr bwMode="auto">
              <a:xfrm>
                <a:off x="5376" y="1875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7" name="Freeform 122"/>
              <p:cNvSpPr/>
              <p:nvPr/>
            </p:nvSpPr>
            <p:spPr bwMode="auto">
              <a:xfrm>
                <a:off x="5260" y="1838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8" name="Freeform 123"/>
              <p:cNvSpPr/>
              <p:nvPr/>
            </p:nvSpPr>
            <p:spPr bwMode="auto">
              <a:xfrm>
                <a:off x="5371" y="191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5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9" name="Freeform 124"/>
              <p:cNvSpPr/>
              <p:nvPr/>
            </p:nvSpPr>
            <p:spPr bwMode="auto">
              <a:xfrm>
                <a:off x="5297" y="1915"/>
                <a:ext cx="92" cy="125"/>
              </a:xfrm>
              <a:custGeom>
                <a:avLst/>
                <a:gdLst>
                  <a:gd name="T0" fmla="*/ 11 w 40"/>
                  <a:gd name="T1" fmla="*/ 21 h 54"/>
                  <a:gd name="T2" fmla="*/ 35 w 40"/>
                  <a:gd name="T3" fmla="*/ 3 h 54"/>
                  <a:gd name="T4" fmla="*/ 29 w 40"/>
                  <a:gd name="T5" fmla="*/ 33 h 54"/>
                  <a:gd name="T6" fmla="*/ 5 w 40"/>
                  <a:gd name="T7" fmla="*/ 51 h 54"/>
                  <a:gd name="T8" fmla="*/ 11 w 40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4">
                    <a:moveTo>
                      <a:pt x="11" y="21"/>
                    </a:moveTo>
                    <a:cubicBezTo>
                      <a:pt x="19" y="8"/>
                      <a:pt x="30" y="0"/>
                      <a:pt x="35" y="3"/>
                    </a:cubicBezTo>
                    <a:cubicBezTo>
                      <a:pt x="40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0" name="Freeform 125"/>
              <p:cNvSpPr/>
              <p:nvPr/>
            </p:nvSpPr>
            <p:spPr bwMode="auto">
              <a:xfrm>
                <a:off x="5366" y="1803"/>
                <a:ext cx="95" cy="126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9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1" name="Freeform 126"/>
              <p:cNvSpPr/>
              <p:nvPr/>
            </p:nvSpPr>
            <p:spPr bwMode="auto">
              <a:xfrm>
                <a:off x="5334" y="1878"/>
                <a:ext cx="90" cy="88"/>
              </a:xfrm>
              <a:custGeom>
                <a:avLst/>
                <a:gdLst>
                  <a:gd name="T0" fmla="*/ 38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8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4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0 w 39"/>
                  <a:gd name="T51" fmla="*/ 34 h 38"/>
                  <a:gd name="T52" fmla="*/ 25 w 39"/>
                  <a:gd name="T53" fmla="*/ 38 h 38"/>
                  <a:gd name="T54" fmla="*/ 26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4 w 39"/>
                  <a:gd name="T63" fmla="*/ 24 h 38"/>
                  <a:gd name="T64" fmla="*/ 38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8" y="22"/>
                    </a:moveTo>
                    <a:cubicBezTo>
                      <a:pt x="39" y="21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9"/>
                      <a:pt x="35" y="8"/>
                    </a:cubicBezTo>
                    <a:cubicBezTo>
                      <a:pt x="34" y="7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19" y="1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5" y="8"/>
                      <a:pt x="3" y="9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4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5" y="38"/>
                      <a:pt x="17" y="38"/>
                    </a:cubicBezTo>
                    <a:cubicBezTo>
                      <a:pt x="18" y="38"/>
                      <a:pt x="19" y="37"/>
                      <a:pt x="20" y="34"/>
                    </a:cubicBezTo>
                    <a:cubicBezTo>
                      <a:pt x="22" y="36"/>
                      <a:pt x="23" y="38"/>
                      <a:pt x="25" y="38"/>
                    </a:cubicBezTo>
                    <a:cubicBezTo>
                      <a:pt x="26" y="37"/>
                      <a:pt x="26" y="36"/>
                      <a:pt x="26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2"/>
                      <a:pt x="31" y="29"/>
                    </a:cubicBezTo>
                    <a:cubicBezTo>
                      <a:pt x="33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4" y="24"/>
                    </a:cubicBezTo>
                    <a:cubicBezTo>
                      <a:pt x="37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2" name="Freeform 127"/>
              <p:cNvSpPr/>
              <p:nvPr/>
            </p:nvSpPr>
            <p:spPr bwMode="auto">
              <a:xfrm>
                <a:off x="0" y="2454"/>
                <a:ext cx="7678" cy="109"/>
              </a:xfrm>
              <a:custGeom>
                <a:avLst/>
                <a:gdLst>
                  <a:gd name="T0" fmla="*/ 3332 w 3332"/>
                  <a:gd name="T1" fmla="*/ 23 h 47"/>
                  <a:gd name="T2" fmla="*/ 3309 w 3332"/>
                  <a:gd name="T3" fmla="*/ 47 h 47"/>
                  <a:gd name="T4" fmla="*/ 24 w 3332"/>
                  <a:gd name="T5" fmla="*/ 47 h 47"/>
                  <a:gd name="T6" fmla="*/ 0 w 3332"/>
                  <a:gd name="T7" fmla="*/ 23 h 47"/>
                  <a:gd name="T8" fmla="*/ 24 w 3332"/>
                  <a:gd name="T9" fmla="*/ 0 h 47"/>
                  <a:gd name="T10" fmla="*/ 3309 w 3332"/>
                  <a:gd name="T11" fmla="*/ 0 h 47"/>
                  <a:gd name="T12" fmla="*/ 3332 w 3332"/>
                  <a:gd name="T13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32" h="47">
                    <a:moveTo>
                      <a:pt x="3332" y="23"/>
                    </a:moveTo>
                    <a:cubicBezTo>
                      <a:pt x="3332" y="36"/>
                      <a:pt x="3322" y="47"/>
                      <a:pt x="3309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3309" y="0"/>
                      <a:pt x="3309" y="0"/>
                      <a:pt x="3309" y="0"/>
                    </a:cubicBezTo>
                    <a:cubicBezTo>
                      <a:pt x="3322" y="0"/>
                      <a:pt x="3332" y="10"/>
                      <a:pt x="3332" y="23"/>
                    </a:cubicBezTo>
                  </a:path>
                </a:pathLst>
              </a:custGeom>
              <a:solidFill>
                <a:srgbClr val="A867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3" name="Freeform 128"/>
              <p:cNvSpPr/>
              <p:nvPr/>
            </p:nvSpPr>
            <p:spPr bwMode="auto">
              <a:xfrm>
                <a:off x="106" y="2398"/>
                <a:ext cx="7466" cy="56"/>
              </a:xfrm>
              <a:custGeom>
                <a:avLst/>
                <a:gdLst>
                  <a:gd name="T0" fmla="*/ 3217 w 3240"/>
                  <a:gd name="T1" fmla="*/ 0 h 24"/>
                  <a:gd name="T2" fmla="*/ 24 w 3240"/>
                  <a:gd name="T3" fmla="*/ 0 h 24"/>
                  <a:gd name="T4" fmla="*/ 0 w 3240"/>
                  <a:gd name="T5" fmla="*/ 24 h 24"/>
                  <a:gd name="T6" fmla="*/ 3240 w 3240"/>
                  <a:gd name="T7" fmla="*/ 24 h 24"/>
                  <a:gd name="T8" fmla="*/ 3217 w 3240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0" h="24">
                    <a:moveTo>
                      <a:pt x="321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3240" y="24"/>
                      <a:pt x="3240" y="24"/>
                      <a:pt x="3240" y="24"/>
                    </a:cubicBezTo>
                    <a:cubicBezTo>
                      <a:pt x="3240" y="11"/>
                      <a:pt x="3230" y="0"/>
                      <a:pt x="3217" y="0"/>
                    </a:cubicBezTo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4" name="Freeform 129"/>
              <p:cNvSpPr/>
              <p:nvPr/>
            </p:nvSpPr>
            <p:spPr bwMode="auto">
              <a:xfrm>
                <a:off x="196" y="2277"/>
                <a:ext cx="50" cy="126"/>
              </a:xfrm>
              <a:custGeom>
                <a:avLst/>
                <a:gdLst>
                  <a:gd name="T0" fmla="*/ 0 w 22"/>
                  <a:gd name="T1" fmla="*/ 54 h 54"/>
                  <a:gd name="T2" fmla="*/ 14 w 22"/>
                  <a:gd name="T3" fmla="*/ 0 h 54"/>
                  <a:gd name="T4" fmla="*/ 22 w 22"/>
                  <a:gd name="T5" fmla="*/ 54 h 54"/>
                  <a:gd name="T6" fmla="*/ 0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0" y="54"/>
                    </a:moveTo>
                    <a:cubicBezTo>
                      <a:pt x="0" y="54"/>
                      <a:pt x="2" y="32"/>
                      <a:pt x="14" y="0"/>
                    </a:cubicBezTo>
                    <a:cubicBezTo>
                      <a:pt x="14" y="0"/>
                      <a:pt x="22" y="49"/>
                      <a:pt x="22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5" name="Freeform 130"/>
              <p:cNvSpPr/>
              <p:nvPr/>
            </p:nvSpPr>
            <p:spPr bwMode="auto">
              <a:xfrm>
                <a:off x="405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6" name="Freeform 131"/>
              <p:cNvSpPr/>
              <p:nvPr/>
            </p:nvSpPr>
            <p:spPr bwMode="auto">
              <a:xfrm>
                <a:off x="29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7" name="Freeform 132"/>
              <p:cNvSpPr/>
              <p:nvPr/>
            </p:nvSpPr>
            <p:spPr bwMode="auto">
              <a:xfrm>
                <a:off x="17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8" name="Freeform 133"/>
              <p:cNvSpPr/>
              <p:nvPr/>
            </p:nvSpPr>
            <p:spPr bwMode="auto">
              <a:xfrm>
                <a:off x="34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9" name="Freeform 134"/>
              <p:cNvSpPr/>
              <p:nvPr/>
            </p:nvSpPr>
            <p:spPr bwMode="auto">
              <a:xfrm>
                <a:off x="48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9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9" y="0"/>
                    </a:cubicBezTo>
                    <a:cubicBezTo>
                      <a:pt x="9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0" name="Freeform 135"/>
              <p:cNvSpPr/>
              <p:nvPr/>
            </p:nvSpPr>
            <p:spPr bwMode="auto">
              <a:xfrm>
                <a:off x="456" y="2319"/>
                <a:ext cx="28" cy="84"/>
              </a:xfrm>
              <a:custGeom>
                <a:avLst/>
                <a:gdLst>
                  <a:gd name="T0" fmla="*/ 12 w 12"/>
                  <a:gd name="T1" fmla="*/ 36 h 36"/>
                  <a:gd name="T2" fmla="*/ 4 w 12"/>
                  <a:gd name="T3" fmla="*/ 0 h 36"/>
                  <a:gd name="T4" fmla="*/ 0 w 12"/>
                  <a:gd name="T5" fmla="*/ 36 h 36"/>
                  <a:gd name="T6" fmla="*/ 12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36"/>
                    </a:moveTo>
                    <a:cubicBezTo>
                      <a:pt x="12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1" name="Freeform 136"/>
              <p:cNvSpPr/>
              <p:nvPr/>
            </p:nvSpPr>
            <p:spPr bwMode="auto">
              <a:xfrm>
                <a:off x="359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9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9" y="0"/>
                    </a:cubicBezTo>
                    <a:cubicBezTo>
                      <a:pt x="9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2" name="Freeform 137"/>
              <p:cNvSpPr/>
              <p:nvPr/>
            </p:nvSpPr>
            <p:spPr bwMode="auto">
              <a:xfrm>
                <a:off x="246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3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3" name="Freeform 138"/>
              <p:cNvSpPr/>
              <p:nvPr/>
            </p:nvSpPr>
            <p:spPr bwMode="auto">
              <a:xfrm>
                <a:off x="539" y="2277"/>
                <a:ext cx="65" cy="126"/>
              </a:xfrm>
              <a:custGeom>
                <a:avLst/>
                <a:gdLst>
                  <a:gd name="T0" fmla="*/ 0 w 28"/>
                  <a:gd name="T1" fmla="*/ 54 h 54"/>
                  <a:gd name="T2" fmla="*/ 17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2" y="32"/>
                      <a:pt x="17" y="0"/>
                    </a:cubicBezTo>
                    <a:cubicBezTo>
                      <a:pt x="17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4" name="Freeform 139"/>
              <p:cNvSpPr/>
              <p:nvPr/>
            </p:nvSpPr>
            <p:spPr bwMode="auto">
              <a:xfrm>
                <a:off x="79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5" name="Freeform 140"/>
              <p:cNvSpPr/>
              <p:nvPr/>
            </p:nvSpPr>
            <p:spPr bwMode="auto">
              <a:xfrm>
                <a:off x="659" y="2277"/>
                <a:ext cx="67" cy="126"/>
              </a:xfrm>
              <a:custGeom>
                <a:avLst/>
                <a:gdLst>
                  <a:gd name="T0" fmla="*/ 29 w 29"/>
                  <a:gd name="T1" fmla="*/ 54 h 54"/>
                  <a:gd name="T2" fmla="*/ 11 w 29"/>
                  <a:gd name="T3" fmla="*/ 0 h 54"/>
                  <a:gd name="T4" fmla="*/ 0 w 29"/>
                  <a:gd name="T5" fmla="*/ 54 h 54"/>
                  <a:gd name="T6" fmla="*/ 29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29" y="54"/>
                    </a:moveTo>
                    <a:cubicBezTo>
                      <a:pt x="29" y="54"/>
                      <a:pt x="26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9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6" name="Freeform 141"/>
              <p:cNvSpPr/>
              <p:nvPr/>
            </p:nvSpPr>
            <p:spPr bwMode="auto">
              <a:xfrm>
                <a:off x="514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7" name="Freeform 142"/>
              <p:cNvSpPr/>
              <p:nvPr/>
            </p:nvSpPr>
            <p:spPr bwMode="auto">
              <a:xfrm>
                <a:off x="726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8" name="Freeform 143"/>
              <p:cNvSpPr/>
              <p:nvPr/>
            </p:nvSpPr>
            <p:spPr bwMode="auto">
              <a:xfrm>
                <a:off x="899" y="2303"/>
                <a:ext cx="36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9" name="Freeform 144"/>
              <p:cNvSpPr/>
              <p:nvPr/>
            </p:nvSpPr>
            <p:spPr bwMode="auto">
              <a:xfrm>
                <a:off x="86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0" name="Freeform 145"/>
              <p:cNvSpPr/>
              <p:nvPr/>
            </p:nvSpPr>
            <p:spPr bwMode="auto">
              <a:xfrm>
                <a:off x="744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0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0" y="0"/>
                    </a:cubicBezTo>
                    <a:cubicBezTo>
                      <a:pt x="10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1" name="Freeform 146"/>
              <p:cNvSpPr/>
              <p:nvPr/>
            </p:nvSpPr>
            <p:spPr bwMode="auto">
              <a:xfrm>
                <a:off x="604" y="2287"/>
                <a:ext cx="64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2" name="Freeform 147"/>
              <p:cNvSpPr/>
              <p:nvPr/>
            </p:nvSpPr>
            <p:spPr bwMode="auto">
              <a:xfrm>
                <a:off x="95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5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5" y="0"/>
                    </a:cubicBezTo>
                    <a:cubicBezTo>
                      <a:pt x="15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3" name="Freeform 148"/>
              <p:cNvSpPr/>
              <p:nvPr/>
            </p:nvSpPr>
            <p:spPr bwMode="auto">
              <a:xfrm>
                <a:off x="116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4" name="Freeform 149"/>
              <p:cNvSpPr/>
              <p:nvPr/>
            </p:nvSpPr>
            <p:spPr bwMode="auto">
              <a:xfrm>
                <a:off x="105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5" name="Freeform 150"/>
              <p:cNvSpPr/>
              <p:nvPr/>
            </p:nvSpPr>
            <p:spPr bwMode="auto">
              <a:xfrm>
                <a:off x="93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6" name="Freeform 151"/>
              <p:cNvSpPr/>
              <p:nvPr/>
            </p:nvSpPr>
            <p:spPr bwMode="auto">
              <a:xfrm>
                <a:off x="110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4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7" name="Freeform 152"/>
              <p:cNvSpPr/>
              <p:nvPr/>
            </p:nvSpPr>
            <p:spPr bwMode="auto">
              <a:xfrm>
                <a:off x="124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8" name="Freeform 153"/>
              <p:cNvSpPr/>
              <p:nvPr/>
            </p:nvSpPr>
            <p:spPr bwMode="auto">
              <a:xfrm>
                <a:off x="121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9" name="Freeform 154"/>
              <p:cNvSpPr/>
              <p:nvPr/>
            </p:nvSpPr>
            <p:spPr bwMode="auto">
              <a:xfrm>
                <a:off x="112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0" name="Freeform 155"/>
              <p:cNvSpPr/>
              <p:nvPr/>
            </p:nvSpPr>
            <p:spPr bwMode="auto">
              <a:xfrm>
                <a:off x="100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1" name="Freeform 156"/>
              <p:cNvSpPr/>
              <p:nvPr/>
            </p:nvSpPr>
            <p:spPr bwMode="auto">
              <a:xfrm>
                <a:off x="1297" y="2277"/>
                <a:ext cx="67" cy="126"/>
              </a:xfrm>
              <a:custGeom>
                <a:avLst/>
                <a:gdLst>
                  <a:gd name="T0" fmla="*/ 0 w 29"/>
                  <a:gd name="T1" fmla="*/ 54 h 54"/>
                  <a:gd name="T2" fmla="*/ 18 w 29"/>
                  <a:gd name="T3" fmla="*/ 0 h 54"/>
                  <a:gd name="T4" fmla="*/ 29 w 29"/>
                  <a:gd name="T5" fmla="*/ 54 h 54"/>
                  <a:gd name="T6" fmla="*/ 0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9" y="49"/>
                      <a:pt x="29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2" name="Freeform 157"/>
              <p:cNvSpPr/>
              <p:nvPr/>
            </p:nvSpPr>
            <p:spPr bwMode="auto">
              <a:xfrm>
                <a:off x="156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3" name="Freeform 158"/>
              <p:cNvSpPr/>
              <p:nvPr/>
            </p:nvSpPr>
            <p:spPr bwMode="auto">
              <a:xfrm>
                <a:off x="141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4" name="Freeform 159"/>
              <p:cNvSpPr/>
              <p:nvPr/>
            </p:nvSpPr>
            <p:spPr bwMode="auto">
              <a:xfrm>
                <a:off x="1274" y="2303"/>
                <a:ext cx="42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5" name="Freeform 160"/>
              <p:cNvSpPr/>
              <p:nvPr/>
            </p:nvSpPr>
            <p:spPr bwMode="auto">
              <a:xfrm>
                <a:off x="1484" y="2319"/>
                <a:ext cx="39" cy="84"/>
              </a:xfrm>
              <a:custGeom>
                <a:avLst/>
                <a:gdLst>
                  <a:gd name="T0" fmla="*/ 17 w 17"/>
                  <a:gd name="T1" fmla="*/ 36 h 36"/>
                  <a:gd name="T2" fmla="*/ 6 w 17"/>
                  <a:gd name="T3" fmla="*/ 0 h 36"/>
                  <a:gd name="T4" fmla="*/ 0 w 17"/>
                  <a:gd name="T5" fmla="*/ 36 h 36"/>
                  <a:gd name="T6" fmla="*/ 17 w 17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36">
                    <a:moveTo>
                      <a:pt x="17" y="36"/>
                    </a:moveTo>
                    <a:cubicBezTo>
                      <a:pt x="17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6" name="Freeform 161"/>
              <p:cNvSpPr/>
              <p:nvPr/>
            </p:nvSpPr>
            <p:spPr bwMode="auto">
              <a:xfrm>
                <a:off x="165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7" name="Freeform 162"/>
              <p:cNvSpPr/>
              <p:nvPr/>
            </p:nvSpPr>
            <p:spPr bwMode="auto">
              <a:xfrm>
                <a:off x="162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8" name="Freeform 163"/>
              <p:cNvSpPr/>
              <p:nvPr/>
            </p:nvSpPr>
            <p:spPr bwMode="auto">
              <a:xfrm>
                <a:off x="1502" y="2305"/>
                <a:ext cx="67" cy="98"/>
              </a:xfrm>
              <a:custGeom>
                <a:avLst/>
                <a:gdLst>
                  <a:gd name="T0" fmla="*/ 29 w 29"/>
                  <a:gd name="T1" fmla="*/ 42 h 42"/>
                  <a:gd name="T2" fmla="*/ 11 w 29"/>
                  <a:gd name="T3" fmla="*/ 0 h 42"/>
                  <a:gd name="T4" fmla="*/ 0 w 29"/>
                  <a:gd name="T5" fmla="*/ 42 h 42"/>
                  <a:gd name="T6" fmla="*/ 29 w 2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42">
                    <a:moveTo>
                      <a:pt x="29" y="42"/>
                    </a:moveTo>
                    <a:cubicBezTo>
                      <a:pt x="29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9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9" name="Freeform 164"/>
              <p:cNvSpPr/>
              <p:nvPr/>
            </p:nvSpPr>
            <p:spPr bwMode="auto">
              <a:xfrm>
                <a:off x="1364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0" name="Freeform 165"/>
              <p:cNvSpPr/>
              <p:nvPr/>
            </p:nvSpPr>
            <p:spPr bwMode="auto">
              <a:xfrm>
                <a:off x="171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1" name="Freeform 166"/>
              <p:cNvSpPr/>
              <p:nvPr/>
            </p:nvSpPr>
            <p:spPr bwMode="auto">
              <a:xfrm>
                <a:off x="192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2" name="Freeform 167"/>
              <p:cNvSpPr/>
              <p:nvPr/>
            </p:nvSpPr>
            <p:spPr bwMode="auto">
              <a:xfrm>
                <a:off x="1813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3" name="Freeform 168"/>
              <p:cNvSpPr/>
              <p:nvPr/>
            </p:nvSpPr>
            <p:spPr bwMode="auto">
              <a:xfrm>
                <a:off x="169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4" name="Freeform 169"/>
              <p:cNvSpPr/>
              <p:nvPr/>
            </p:nvSpPr>
            <p:spPr bwMode="auto">
              <a:xfrm>
                <a:off x="186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5" name="Freeform 170"/>
              <p:cNvSpPr/>
              <p:nvPr/>
            </p:nvSpPr>
            <p:spPr bwMode="auto">
              <a:xfrm>
                <a:off x="200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6" name="Freeform 171"/>
              <p:cNvSpPr/>
              <p:nvPr/>
            </p:nvSpPr>
            <p:spPr bwMode="auto">
              <a:xfrm>
                <a:off x="197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7" name="Freeform 172"/>
              <p:cNvSpPr/>
              <p:nvPr/>
            </p:nvSpPr>
            <p:spPr bwMode="auto">
              <a:xfrm>
                <a:off x="188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8" name="Freeform 173"/>
              <p:cNvSpPr/>
              <p:nvPr/>
            </p:nvSpPr>
            <p:spPr bwMode="auto">
              <a:xfrm>
                <a:off x="176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9" name="Freeform 174"/>
              <p:cNvSpPr/>
              <p:nvPr/>
            </p:nvSpPr>
            <p:spPr bwMode="auto">
              <a:xfrm>
                <a:off x="205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0" name="Freeform 175"/>
              <p:cNvSpPr/>
              <p:nvPr/>
            </p:nvSpPr>
            <p:spPr bwMode="auto">
              <a:xfrm>
                <a:off x="232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1" name="Freeform 176"/>
              <p:cNvSpPr/>
              <p:nvPr/>
            </p:nvSpPr>
            <p:spPr bwMode="auto">
              <a:xfrm>
                <a:off x="218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2" name="Freeform 177"/>
              <p:cNvSpPr/>
              <p:nvPr/>
            </p:nvSpPr>
            <p:spPr bwMode="auto">
              <a:xfrm>
                <a:off x="203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3" name="Freeform 178"/>
              <p:cNvSpPr/>
              <p:nvPr/>
            </p:nvSpPr>
            <p:spPr bwMode="auto">
              <a:xfrm>
                <a:off x="2244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4" name="Freeform 179"/>
              <p:cNvSpPr/>
              <p:nvPr/>
            </p:nvSpPr>
            <p:spPr bwMode="auto">
              <a:xfrm>
                <a:off x="241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5" name="Freeform 180"/>
              <p:cNvSpPr/>
              <p:nvPr/>
            </p:nvSpPr>
            <p:spPr bwMode="auto">
              <a:xfrm>
                <a:off x="238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6" name="Freeform 181"/>
              <p:cNvSpPr/>
              <p:nvPr/>
            </p:nvSpPr>
            <p:spPr bwMode="auto">
              <a:xfrm>
                <a:off x="2263" y="2305"/>
                <a:ext cx="64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7" name="Freeform 182"/>
              <p:cNvSpPr/>
              <p:nvPr/>
            </p:nvSpPr>
            <p:spPr bwMode="auto">
              <a:xfrm>
                <a:off x="2122" y="2287"/>
                <a:ext cx="67" cy="116"/>
              </a:xfrm>
              <a:custGeom>
                <a:avLst/>
                <a:gdLst>
                  <a:gd name="T0" fmla="*/ 0 w 29"/>
                  <a:gd name="T1" fmla="*/ 50 h 50"/>
                  <a:gd name="T2" fmla="*/ 18 w 29"/>
                  <a:gd name="T3" fmla="*/ 0 h 50"/>
                  <a:gd name="T4" fmla="*/ 29 w 29"/>
                  <a:gd name="T5" fmla="*/ 50 h 50"/>
                  <a:gd name="T6" fmla="*/ 0 w 29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9" y="46"/>
                      <a:pt x="29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8" name="Freeform 183"/>
              <p:cNvSpPr/>
              <p:nvPr/>
            </p:nvSpPr>
            <p:spPr bwMode="auto">
              <a:xfrm>
                <a:off x="2475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9" name="Freeform 184"/>
              <p:cNvSpPr/>
              <p:nvPr/>
            </p:nvSpPr>
            <p:spPr bwMode="auto">
              <a:xfrm>
                <a:off x="2684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1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0" name="Freeform 185"/>
              <p:cNvSpPr/>
              <p:nvPr/>
            </p:nvSpPr>
            <p:spPr bwMode="auto">
              <a:xfrm>
                <a:off x="2574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1" name="Freeform 186"/>
              <p:cNvSpPr/>
              <p:nvPr/>
            </p:nvSpPr>
            <p:spPr bwMode="auto">
              <a:xfrm>
                <a:off x="245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2" name="Freeform 187"/>
              <p:cNvSpPr/>
              <p:nvPr/>
            </p:nvSpPr>
            <p:spPr bwMode="auto">
              <a:xfrm>
                <a:off x="262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3" name="Freeform 188"/>
              <p:cNvSpPr/>
              <p:nvPr/>
            </p:nvSpPr>
            <p:spPr bwMode="auto">
              <a:xfrm>
                <a:off x="276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1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4" name="Freeform 189"/>
              <p:cNvSpPr/>
              <p:nvPr/>
            </p:nvSpPr>
            <p:spPr bwMode="auto">
              <a:xfrm>
                <a:off x="273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5" name="Freeform 190"/>
              <p:cNvSpPr/>
              <p:nvPr/>
            </p:nvSpPr>
            <p:spPr bwMode="auto">
              <a:xfrm>
                <a:off x="2641" y="2305"/>
                <a:ext cx="50" cy="98"/>
              </a:xfrm>
              <a:custGeom>
                <a:avLst/>
                <a:gdLst>
                  <a:gd name="T0" fmla="*/ 22 w 22"/>
                  <a:gd name="T1" fmla="*/ 42 h 42"/>
                  <a:gd name="T2" fmla="*/ 8 w 22"/>
                  <a:gd name="T3" fmla="*/ 0 h 42"/>
                  <a:gd name="T4" fmla="*/ 0 w 22"/>
                  <a:gd name="T5" fmla="*/ 42 h 42"/>
                  <a:gd name="T6" fmla="*/ 22 w 22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2">
                    <a:moveTo>
                      <a:pt x="22" y="42"/>
                    </a:moveTo>
                    <a:cubicBezTo>
                      <a:pt x="22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6" name="Freeform 191"/>
              <p:cNvSpPr/>
              <p:nvPr/>
            </p:nvSpPr>
            <p:spPr bwMode="auto">
              <a:xfrm>
                <a:off x="2528" y="2287"/>
                <a:ext cx="50" cy="116"/>
              </a:xfrm>
              <a:custGeom>
                <a:avLst/>
                <a:gdLst>
                  <a:gd name="T0" fmla="*/ 0 w 22"/>
                  <a:gd name="T1" fmla="*/ 50 h 50"/>
                  <a:gd name="T2" fmla="*/ 14 w 22"/>
                  <a:gd name="T3" fmla="*/ 0 h 50"/>
                  <a:gd name="T4" fmla="*/ 22 w 22"/>
                  <a:gd name="T5" fmla="*/ 50 h 50"/>
                  <a:gd name="T6" fmla="*/ 0 w 2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2" y="46"/>
                      <a:pt x="22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7" name="Freeform 192"/>
              <p:cNvSpPr/>
              <p:nvPr/>
            </p:nvSpPr>
            <p:spPr bwMode="auto">
              <a:xfrm>
                <a:off x="281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8" name="Freeform 193"/>
              <p:cNvSpPr/>
              <p:nvPr/>
            </p:nvSpPr>
            <p:spPr bwMode="auto">
              <a:xfrm>
                <a:off x="3081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9" name="Freeform 194"/>
              <p:cNvSpPr/>
              <p:nvPr/>
            </p:nvSpPr>
            <p:spPr bwMode="auto">
              <a:xfrm>
                <a:off x="294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0" name="Freeform 195"/>
              <p:cNvSpPr/>
              <p:nvPr/>
            </p:nvSpPr>
            <p:spPr bwMode="auto">
              <a:xfrm>
                <a:off x="279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1" name="Freeform 196"/>
              <p:cNvSpPr/>
              <p:nvPr/>
            </p:nvSpPr>
            <p:spPr bwMode="auto">
              <a:xfrm>
                <a:off x="3005" y="2319"/>
                <a:ext cx="36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2" name="Freeform 197"/>
              <p:cNvSpPr/>
              <p:nvPr/>
            </p:nvSpPr>
            <p:spPr bwMode="auto">
              <a:xfrm>
                <a:off x="3180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1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3" name="Freeform 198"/>
              <p:cNvSpPr/>
              <p:nvPr/>
            </p:nvSpPr>
            <p:spPr bwMode="auto">
              <a:xfrm>
                <a:off x="3143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4" name="Freeform 199"/>
              <p:cNvSpPr/>
              <p:nvPr/>
            </p:nvSpPr>
            <p:spPr bwMode="auto">
              <a:xfrm>
                <a:off x="3023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5" name="Freeform 200"/>
              <p:cNvSpPr/>
              <p:nvPr/>
            </p:nvSpPr>
            <p:spPr bwMode="auto">
              <a:xfrm>
                <a:off x="2882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8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6" name="Freeform 201"/>
              <p:cNvSpPr/>
              <p:nvPr/>
            </p:nvSpPr>
            <p:spPr bwMode="auto">
              <a:xfrm>
                <a:off x="3210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7" name="Freeform 202"/>
              <p:cNvSpPr/>
              <p:nvPr/>
            </p:nvSpPr>
            <p:spPr bwMode="auto">
              <a:xfrm>
                <a:off x="3422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8" name="Freeform 203"/>
              <p:cNvSpPr/>
              <p:nvPr/>
            </p:nvSpPr>
            <p:spPr bwMode="auto">
              <a:xfrm>
                <a:off x="3309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9" name="Freeform 204"/>
              <p:cNvSpPr/>
              <p:nvPr/>
            </p:nvSpPr>
            <p:spPr bwMode="auto">
              <a:xfrm>
                <a:off x="3191" y="2303"/>
                <a:ext cx="33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20" name="Freeform 206"/>
            <p:cNvSpPr/>
            <p:nvPr/>
          </p:nvSpPr>
          <p:spPr bwMode="auto">
            <a:xfrm>
              <a:off x="335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207"/>
            <p:cNvSpPr/>
            <p:nvPr/>
          </p:nvSpPr>
          <p:spPr bwMode="auto">
            <a:xfrm>
              <a:off x="350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208"/>
            <p:cNvSpPr/>
            <p:nvPr/>
          </p:nvSpPr>
          <p:spPr bwMode="auto">
            <a:xfrm>
              <a:off x="347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209"/>
            <p:cNvSpPr/>
            <p:nvPr/>
          </p:nvSpPr>
          <p:spPr bwMode="auto">
            <a:xfrm>
              <a:off x="3376" y="2305"/>
              <a:ext cx="50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210"/>
            <p:cNvSpPr/>
            <p:nvPr/>
          </p:nvSpPr>
          <p:spPr bwMode="auto">
            <a:xfrm>
              <a:off x="3263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211"/>
            <p:cNvSpPr/>
            <p:nvPr/>
          </p:nvSpPr>
          <p:spPr bwMode="auto">
            <a:xfrm>
              <a:off x="355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212"/>
            <p:cNvSpPr/>
            <p:nvPr/>
          </p:nvSpPr>
          <p:spPr bwMode="auto">
            <a:xfrm>
              <a:off x="381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213"/>
            <p:cNvSpPr/>
            <p:nvPr/>
          </p:nvSpPr>
          <p:spPr bwMode="auto">
            <a:xfrm>
              <a:off x="3675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214"/>
            <p:cNvSpPr/>
            <p:nvPr/>
          </p:nvSpPr>
          <p:spPr bwMode="auto">
            <a:xfrm>
              <a:off x="3530" y="2303"/>
              <a:ext cx="41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215"/>
            <p:cNvSpPr/>
            <p:nvPr/>
          </p:nvSpPr>
          <p:spPr bwMode="auto">
            <a:xfrm>
              <a:off x="374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216"/>
            <p:cNvSpPr/>
            <p:nvPr/>
          </p:nvSpPr>
          <p:spPr bwMode="auto">
            <a:xfrm>
              <a:off x="391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217"/>
            <p:cNvSpPr/>
            <p:nvPr/>
          </p:nvSpPr>
          <p:spPr bwMode="auto">
            <a:xfrm>
              <a:off x="387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218"/>
            <p:cNvSpPr/>
            <p:nvPr/>
          </p:nvSpPr>
          <p:spPr bwMode="auto">
            <a:xfrm>
              <a:off x="375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219"/>
            <p:cNvSpPr/>
            <p:nvPr/>
          </p:nvSpPr>
          <p:spPr bwMode="auto">
            <a:xfrm>
              <a:off x="3618" y="2287"/>
              <a:ext cx="66" cy="116"/>
            </a:xfrm>
            <a:custGeom>
              <a:avLst/>
              <a:gdLst>
                <a:gd name="T0" fmla="*/ 0 w 29"/>
                <a:gd name="T1" fmla="*/ 50 h 50"/>
                <a:gd name="T2" fmla="*/ 18 w 29"/>
                <a:gd name="T3" fmla="*/ 0 h 50"/>
                <a:gd name="T4" fmla="*/ 29 w 29"/>
                <a:gd name="T5" fmla="*/ 50 h 50"/>
                <a:gd name="T6" fmla="*/ 0 w 29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9" y="46"/>
                    <a:pt x="29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220"/>
            <p:cNvSpPr/>
            <p:nvPr/>
          </p:nvSpPr>
          <p:spPr bwMode="auto">
            <a:xfrm>
              <a:off x="3970" y="2277"/>
              <a:ext cx="53" cy="126"/>
            </a:xfrm>
            <a:custGeom>
              <a:avLst/>
              <a:gdLst>
                <a:gd name="T0" fmla="*/ 0 w 23"/>
                <a:gd name="T1" fmla="*/ 54 h 54"/>
                <a:gd name="T2" fmla="*/ 14 w 23"/>
                <a:gd name="T3" fmla="*/ 0 h 54"/>
                <a:gd name="T4" fmla="*/ 23 w 23"/>
                <a:gd name="T5" fmla="*/ 54 h 54"/>
                <a:gd name="T6" fmla="*/ 0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3" y="49"/>
                    <a:pt x="23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221"/>
            <p:cNvSpPr/>
            <p:nvPr/>
          </p:nvSpPr>
          <p:spPr bwMode="auto">
            <a:xfrm>
              <a:off x="418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222"/>
            <p:cNvSpPr/>
            <p:nvPr/>
          </p:nvSpPr>
          <p:spPr bwMode="auto">
            <a:xfrm>
              <a:off x="4069" y="2277"/>
              <a:ext cx="51" cy="126"/>
            </a:xfrm>
            <a:custGeom>
              <a:avLst/>
              <a:gdLst>
                <a:gd name="T0" fmla="*/ 22 w 22"/>
                <a:gd name="T1" fmla="*/ 54 h 54"/>
                <a:gd name="T2" fmla="*/ 8 w 22"/>
                <a:gd name="T3" fmla="*/ 0 h 54"/>
                <a:gd name="T4" fmla="*/ 0 w 22"/>
                <a:gd name="T5" fmla="*/ 54 h 54"/>
                <a:gd name="T6" fmla="*/ 22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22" y="54"/>
                  </a:moveTo>
                  <a:cubicBezTo>
                    <a:pt x="22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2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223"/>
            <p:cNvSpPr/>
            <p:nvPr/>
          </p:nvSpPr>
          <p:spPr bwMode="auto">
            <a:xfrm>
              <a:off x="3952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224"/>
            <p:cNvSpPr/>
            <p:nvPr/>
          </p:nvSpPr>
          <p:spPr bwMode="auto">
            <a:xfrm>
              <a:off x="412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225"/>
            <p:cNvSpPr/>
            <p:nvPr/>
          </p:nvSpPr>
          <p:spPr bwMode="auto">
            <a:xfrm>
              <a:off x="426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226"/>
            <p:cNvSpPr/>
            <p:nvPr/>
          </p:nvSpPr>
          <p:spPr bwMode="auto">
            <a:xfrm>
              <a:off x="423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227"/>
            <p:cNvSpPr/>
            <p:nvPr/>
          </p:nvSpPr>
          <p:spPr bwMode="auto">
            <a:xfrm>
              <a:off x="4136" y="2305"/>
              <a:ext cx="51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228"/>
            <p:cNvSpPr/>
            <p:nvPr/>
          </p:nvSpPr>
          <p:spPr bwMode="auto">
            <a:xfrm>
              <a:off x="4023" y="2287"/>
              <a:ext cx="51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229"/>
            <p:cNvSpPr/>
            <p:nvPr/>
          </p:nvSpPr>
          <p:spPr bwMode="auto">
            <a:xfrm>
              <a:off x="431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230"/>
            <p:cNvSpPr/>
            <p:nvPr/>
          </p:nvSpPr>
          <p:spPr bwMode="auto">
            <a:xfrm>
              <a:off x="4576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231"/>
            <p:cNvSpPr/>
            <p:nvPr/>
          </p:nvSpPr>
          <p:spPr bwMode="auto">
            <a:xfrm>
              <a:off x="443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232"/>
            <p:cNvSpPr/>
            <p:nvPr/>
          </p:nvSpPr>
          <p:spPr bwMode="auto">
            <a:xfrm>
              <a:off x="4290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233"/>
            <p:cNvSpPr/>
            <p:nvPr/>
          </p:nvSpPr>
          <p:spPr bwMode="auto">
            <a:xfrm>
              <a:off x="450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234"/>
            <p:cNvSpPr/>
            <p:nvPr/>
          </p:nvSpPr>
          <p:spPr bwMode="auto">
            <a:xfrm>
              <a:off x="467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1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235"/>
            <p:cNvSpPr/>
            <p:nvPr/>
          </p:nvSpPr>
          <p:spPr bwMode="auto">
            <a:xfrm>
              <a:off x="463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236"/>
            <p:cNvSpPr/>
            <p:nvPr/>
          </p:nvSpPr>
          <p:spPr bwMode="auto">
            <a:xfrm>
              <a:off x="451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237"/>
            <p:cNvSpPr/>
            <p:nvPr/>
          </p:nvSpPr>
          <p:spPr bwMode="auto">
            <a:xfrm>
              <a:off x="4378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238"/>
            <p:cNvSpPr/>
            <p:nvPr/>
          </p:nvSpPr>
          <p:spPr bwMode="auto">
            <a:xfrm>
              <a:off x="4694" y="2277"/>
              <a:ext cx="50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239"/>
            <p:cNvSpPr/>
            <p:nvPr/>
          </p:nvSpPr>
          <p:spPr bwMode="auto">
            <a:xfrm>
              <a:off x="4903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240"/>
            <p:cNvSpPr/>
            <p:nvPr/>
          </p:nvSpPr>
          <p:spPr bwMode="auto">
            <a:xfrm>
              <a:off x="479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241"/>
            <p:cNvSpPr/>
            <p:nvPr/>
          </p:nvSpPr>
          <p:spPr bwMode="auto">
            <a:xfrm>
              <a:off x="4675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242"/>
            <p:cNvSpPr/>
            <p:nvPr/>
          </p:nvSpPr>
          <p:spPr bwMode="auto">
            <a:xfrm>
              <a:off x="4843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243"/>
            <p:cNvSpPr/>
            <p:nvPr/>
          </p:nvSpPr>
          <p:spPr bwMode="auto">
            <a:xfrm>
              <a:off x="498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244"/>
            <p:cNvSpPr/>
            <p:nvPr/>
          </p:nvSpPr>
          <p:spPr bwMode="auto">
            <a:xfrm>
              <a:off x="495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245"/>
            <p:cNvSpPr/>
            <p:nvPr/>
          </p:nvSpPr>
          <p:spPr bwMode="auto">
            <a:xfrm>
              <a:off x="4857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246"/>
            <p:cNvSpPr/>
            <p:nvPr/>
          </p:nvSpPr>
          <p:spPr bwMode="auto">
            <a:xfrm>
              <a:off x="4747" y="2287"/>
              <a:ext cx="50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247"/>
            <p:cNvSpPr/>
            <p:nvPr/>
          </p:nvSpPr>
          <p:spPr bwMode="auto">
            <a:xfrm>
              <a:off x="5037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248"/>
            <p:cNvSpPr/>
            <p:nvPr/>
          </p:nvSpPr>
          <p:spPr bwMode="auto">
            <a:xfrm>
              <a:off x="529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249"/>
            <p:cNvSpPr/>
            <p:nvPr/>
          </p:nvSpPr>
          <p:spPr bwMode="auto">
            <a:xfrm>
              <a:off x="5159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250"/>
            <p:cNvSpPr/>
            <p:nvPr/>
          </p:nvSpPr>
          <p:spPr bwMode="auto">
            <a:xfrm>
              <a:off x="501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251"/>
            <p:cNvSpPr/>
            <p:nvPr/>
          </p:nvSpPr>
          <p:spPr bwMode="auto">
            <a:xfrm>
              <a:off x="5224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252"/>
            <p:cNvSpPr/>
            <p:nvPr/>
          </p:nvSpPr>
          <p:spPr bwMode="auto">
            <a:xfrm>
              <a:off x="5396" y="2303"/>
              <a:ext cx="40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1" y="0"/>
                  </a:cubicBezTo>
                  <a:cubicBezTo>
                    <a:pt x="11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253"/>
            <p:cNvSpPr/>
            <p:nvPr/>
          </p:nvSpPr>
          <p:spPr bwMode="auto">
            <a:xfrm>
              <a:off x="5360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254"/>
            <p:cNvSpPr/>
            <p:nvPr/>
          </p:nvSpPr>
          <p:spPr bwMode="auto">
            <a:xfrm>
              <a:off x="524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255"/>
            <p:cNvSpPr/>
            <p:nvPr/>
          </p:nvSpPr>
          <p:spPr bwMode="auto">
            <a:xfrm>
              <a:off x="5101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Freeform 256"/>
            <p:cNvSpPr/>
            <p:nvPr/>
          </p:nvSpPr>
          <p:spPr bwMode="auto">
            <a:xfrm>
              <a:off x="5454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257"/>
            <p:cNvSpPr/>
            <p:nvPr/>
          </p:nvSpPr>
          <p:spPr bwMode="auto">
            <a:xfrm>
              <a:off x="5664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Freeform 258"/>
            <p:cNvSpPr/>
            <p:nvPr/>
          </p:nvSpPr>
          <p:spPr bwMode="auto">
            <a:xfrm>
              <a:off x="5551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259"/>
            <p:cNvSpPr/>
            <p:nvPr/>
          </p:nvSpPr>
          <p:spPr bwMode="auto">
            <a:xfrm>
              <a:off x="5436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Freeform 260"/>
            <p:cNvSpPr/>
            <p:nvPr/>
          </p:nvSpPr>
          <p:spPr bwMode="auto">
            <a:xfrm>
              <a:off x="560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261"/>
            <p:cNvSpPr/>
            <p:nvPr/>
          </p:nvSpPr>
          <p:spPr bwMode="auto">
            <a:xfrm>
              <a:off x="574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Freeform 262"/>
            <p:cNvSpPr/>
            <p:nvPr/>
          </p:nvSpPr>
          <p:spPr bwMode="auto">
            <a:xfrm>
              <a:off x="571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263"/>
            <p:cNvSpPr/>
            <p:nvPr/>
          </p:nvSpPr>
          <p:spPr bwMode="auto">
            <a:xfrm>
              <a:off x="5618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Freeform 264"/>
            <p:cNvSpPr/>
            <p:nvPr/>
          </p:nvSpPr>
          <p:spPr bwMode="auto">
            <a:xfrm>
              <a:off x="5505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Freeform 265"/>
            <p:cNvSpPr/>
            <p:nvPr/>
          </p:nvSpPr>
          <p:spPr bwMode="auto">
            <a:xfrm>
              <a:off x="5797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Freeform 266"/>
            <p:cNvSpPr/>
            <p:nvPr/>
          </p:nvSpPr>
          <p:spPr bwMode="auto">
            <a:xfrm>
              <a:off x="6058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Freeform 267"/>
            <p:cNvSpPr/>
            <p:nvPr/>
          </p:nvSpPr>
          <p:spPr bwMode="auto">
            <a:xfrm>
              <a:off x="591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Freeform 268"/>
            <p:cNvSpPr/>
            <p:nvPr/>
          </p:nvSpPr>
          <p:spPr bwMode="auto">
            <a:xfrm>
              <a:off x="577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Freeform 269"/>
            <p:cNvSpPr/>
            <p:nvPr/>
          </p:nvSpPr>
          <p:spPr bwMode="auto">
            <a:xfrm>
              <a:off x="5984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Freeform 270"/>
            <p:cNvSpPr/>
            <p:nvPr/>
          </p:nvSpPr>
          <p:spPr bwMode="auto">
            <a:xfrm>
              <a:off x="6157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Freeform 271"/>
            <p:cNvSpPr/>
            <p:nvPr/>
          </p:nvSpPr>
          <p:spPr bwMode="auto">
            <a:xfrm>
              <a:off x="612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Freeform 272"/>
            <p:cNvSpPr/>
            <p:nvPr/>
          </p:nvSpPr>
          <p:spPr bwMode="auto">
            <a:xfrm>
              <a:off x="600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Freeform 273"/>
            <p:cNvSpPr/>
            <p:nvPr/>
          </p:nvSpPr>
          <p:spPr bwMode="auto">
            <a:xfrm>
              <a:off x="5862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Freeform 274"/>
            <p:cNvSpPr/>
            <p:nvPr/>
          </p:nvSpPr>
          <p:spPr bwMode="auto">
            <a:xfrm>
              <a:off x="618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275"/>
            <p:cNvSpPr/>
            <p:nvPr/>
          </p:nvSpPr>
          <p:spPr bwMode="auto">
            <a:xfrm>
              <a:off x="639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276"/>
            <p:cNvSpPr/>
            <p:nvPr/>
          </p:nvSpPr>
          <p:spPr bwMode="auto">
            <a:xfrm>
              <a:off x="628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277"/>
            <p:cNvSpPr/>
            <p:nvPr/>
          </p:nvSpPr>
          <p:spPr bwMode="auto">
            <a:xfrm>
              <a:off x="617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278"/>
            <p:cNvSpPr/>
            <p:nvPr/>
          </p:nvSpPr>
          <p:spPr bwMode="auto">
            <a:xfrm>
              <a:off x="633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Freeform 279"/>
            <p:cNvSpPr/>
            <p:nvPr/>
          </p:nvSpPr>
          <p:spPr bwMode="auto">
            <a:xfrm>
              <a:off x="6479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280"/>
            <p:cNvSpPr/>
            <p:nvPr/>
          </p:nvSpPr>
          <p:spPr bwMode="auto">
            <a:xfrm>
              <a:off x="644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281"/>
            <p:cNvSpPr/>
            <p:nvPr/>
          </p:nvSpPr>
          <p:spPr bwMode="auto">
            <a:xfrm>
              <a:off x="635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282"/>
            <p:cNvSpPr/>
            <p:nvPr/>
          </p:nvSpPr>
          <p:spPr bwMode="auto">
            <a:xfrm>
              <a:off x="624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283"/>
            <p:cNvSpPr/>
            <p:nvPr/>
          </p:nvSpPr>
          <p:spPr bwMode="auto">
            <a:xfrm>
              <a:off x="6532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Freeform 284"/>
            <p:cNvSpPr/>
            <p:nvPr/>
          </p:nvSpPr>
          <p:spPr bwMode="auto">
            <a:xfrm>
              <a:off x="6793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285"/>
            <p:cNvSpPr/>
            <p:nvPr/>
          </p:nvSpPr>
          <p:spPr bwMode="auto">
            <a:xfrm>
              <a:off x="6654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286"/>
            <p:cNvSpPr/>
            <p:nvPr/>
          </p:nvSpPr>
          <p:spPr bwMode="auto">
            <a:xfrm>
              <a:off x="6509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287"/>
            <p:cNvSpPr/>
            <p:nvPr/>
          </p:nvSpPr>
          <p:spPr bwMode="auto">
            <a:xfrm>
              <a:off x="671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288"/>
            <p:cNvSpPr/>
            <p:nvPr/>
          </p:nvSpPr>
          <p:spPr bwMode="auto">
            <a:xfrm>
              <a:off x="6892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0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289"/>
            <p:cNvSpPr/>
            <p:nvPr/>
          </p:nvSpPr>
          <p:spPr bwMode="auto">
            <a:xfrm>
              <a:off x="6855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290"/>
            <p:cNvSpPr/>
            <p:nvPr/>
          </p:nvSpPr>
          <p:spPr bwMode="auto">
            <a:xfrm>
              <a:off x="6737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291"/>
            <p:cNvSpPr/>
            <p:nvPr/>
          </p:nvSpPr>
          <p:spPr bwMode="auto">
            <a:xfrm>
              <a:off x="6597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292"/>
            <p:cNvSpPr/>
            <p:nvPr/>
          </p:nvSpPr>
          <p:spPr bwMode="auto">
            <a:xfrm>
              <a:off x="694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293"/>
            <p:cNvSpPr/>
            <p:nvPr/>
          </p:nvSpPr>
          <p:spPr bwMode="auto">
            <a:xfrm>
              <a:off x="715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8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294"/>
            <p:cNvSpPr/>
            <p:nvPr/>
          </p:nvSpPr>
          <p:spPr bwMode="auto">
            <a:xfrm>
              <a:off x="704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295"/>
            <p:cNvSpPr/>
            <p:nvPr/>
          </p:nvSpPr>
          <p:spPr bwMode="auto">
            <a:xfrm>
              <a:off x="693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296"/>
            <p:cNvSpPr/>
            <p:nvPr/>
          </p:nvSpPr>
          <p:spPr bwMode="auto">
            <a:xfrm>
              <a:off x="709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Freeform 297"/>
            <p:cNvSpPr/>
            <p:nvPr/>
          </p:nvSpPr>
          <p:spPr bwMode="auto">
            <a:xfrm>
              <a:off x="7240" y="2303"/>
              <a:ext cx="27" cy="100"/>
            </a:xfrm>
            <a:custGeom>
              <a:avLst/>
              <a:gdLst>
                <a:gd name="T0" fmla="*/ 0 w 12"/>
                <a:gd name="T1" fmla="*/ 43 h 43"/>
                <a:gd name="T2" fmla="*/ 8 w 12"/>
                <a:gd name="T3" fmla="*/ 0 h 43"/>
                <a:gd name="T4" fmla="*/ 12 w 12"/>
                <a:gd name="T5" fmla="*/ 43 h 43"/>
                <a:gd name="T6" fmla="*/ 0 w 12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2" y="40"/>
                    <a:pt x="12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298"/>
            <p:cNvSpPr/>
            <p:nvPr/>
          </p:nvSpPr>
          <p:spPr bwMode="auto">
            <a:xfrm>
              <a:off x="721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299"/>
            <p:cNvSpPr/>
            <p:nvPr/>
          </p:nvSpPr>
          <p:spPr bwMode="auto">
            <a:xfrm>
              <a:off x="711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0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300"/>
            <p:cNvSpPr/>
            <p:nvPr/>
          </p:nvSpPr>
          <p:spPr bwMode="auto">
            <a:xfrm>
              <a:off x="700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301"/>
            <p:cNvSpPr/>
            <p:nvPr/>
          </p:nvSpPr>
          <p:spPr bwMode="auto">
            <a:xfrm>
              <a:off x="7293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302"/>
            <p:cNvSpPr/>
            <p:nvPr/>
          </p:nvSpPr>
          <p:spPr bwMode="auto">
            <a:xfrm>
              <a:off x="7413" y="2277"/>
              <a:ext cx="66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7" name="Freeform 303"/>
            <p:cNvSpPr/>
            <p:nvPr/>
          </p:nvSpPr>
          <p:spPr bwMode="auto">
            <a:xfrm>
              <a:off x="7267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2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2" y="0"/>
                  </a:cubicBezTo>
                  <a:cubicBezTo>
                    <a:pt x="12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8" name="Freeform 304"/>
            <p:cNvSpPr/>
            <p:nvPr/>
          </p:nvSpPr>
          <p:spPr bwMode="auto">
            <a:xfrm>
              <a:off x="747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9" name="Freeform 305"/>
            <p:cNvSpPr/>
            <p:nvPr/>
          </p:nvSpPr>
          <p:spPr bwMode="auto">
            <a:xfrm>
              <a:off x="7357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321" name="Picture 3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F995D3A4-C10D-4CB4-9EC0-A5129ABC491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9177" y="214034"/>
            <a:ext cx="1010608" cy="101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940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17C98-5284-4BB1-92D3-069DDE07044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91DF3-15C0-436E-988D-CF934A184B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ED850D68-9E1C-4271-9A06-D4FF531DB54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9177" y="214034"/>
            <a:ext cx="1010608" cy="101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84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nnie Use Your Telescope"/>
              <a:buNone/>
              <a:defRPr sz="280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505421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2022/10/1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1D06FD8-A45C-4BE2-88F6-8971A690B6B3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1600" y="409380"/>
            <a:ext cx="1008259" cy="100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4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印品黑体" panose="00000500000000000000" pitchFamily="2" charset="-122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9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 dirty="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10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11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3586A60-5874-4941-8CFC-C608DDD44C7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7234" y="245298"/>
            <a:ext cx="1136492" cy="113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501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emf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10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3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emf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microsoft.com/office/2007/relationships/hdphoto" Target="../media/hdphoto9.wdp"/><Relationship Id="rId1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7" Type="http://schemas.microsoft.com/office/2007/relationships/hdphoto" Target="../media/hdphoto6.wdp"/><Relationship Id="rId12" Type="http://schemas.openxmlformats.org/officeDocument/2006/relationships/image" Target="../media/image48.png"/><Relationship Id="rId17" Type="http://schemas.microsoft.com/office/2007/relationships/hdphoto" Target="../media/hdphoto11.wdp"/><Relationship Id="rId2" Type="http://schemas.openxmlformats.org/officeDocument/2006/relationships/audio" Target="../media/media5.mp3"/><Relationship Id="rId16" Type="http://schemas.openxmlformats.org/officeDocument/2006/relationships/image" Target="../media/image50.png"/><Relationship Id="rId1" Type="http://schemas.microsoft.com/office/2007/relationships/media" Target="../media/media5.mp3"/><Relationship Id="rId6" Type="http://schemas.openxmlformats.org/officeDocument/2006/relationships/image" Target="../media/image45.png"/><Relationship Id="rId11" Type="http://schemas.microsoft.com/office/2007/relationships/hdphoto" Target="../media/hdphoto8.wdp"/><Relationship Id="rId5" Type="http://schemas.openxmlformats.org/officeDocument/2006/relationships/image" Target="../media/image44.png"/><Relationship Id="rId15" Type="http://schemas.microsoft.com/office/2007/relationships/hdphoto" Target="../media/hdphoto10.wdp"/><Relationship Id="rId10" Type="http://schemas.openxmlformats.org/officeDocument/2006/relationships/image" Target="../media/image47.png"/><Relationship Id="rId4" Type="http://schemas.openxmlformats.org/officeDocument/2006/relationships/notesSlide" Target="../notesSlides/notesSlide12.xml"/><Relationship Id="rId9" Type="http://schemas.microsoft.com/office/2007/relationships/hdphoto" Target="../media/hdphoto7.wdp"/><Relationship Id="rId1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10.png"/><Relationship Id="rId1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tranthao121004@gmail.com" TargetMode="External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11.xml"/><Relationship Id="rId4" Type="http://schemas.openxmlformats.org/officeDocument/2006/relationships/hyperlink" Target="https://www.facebook.com/huongthaoGADT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13" Type="http://schemas.openxmlformats.org/officeDocument/2006/relationships/image" Target="../media/image18.png"/><Relationship Id="rId18" Type="http://schemas.openxmlformats.org/officeDocument/2006/relationships/image" Target="../media/image20.png"/><Relationship Id="rId3" Type="http://schemas.openxmlformats.org/officeDocument/2006/relationships/audio" Target="NULL" TargetMode="External"/><Relationship Id="rId21" Type="http://schemas.openxmlformats.org/officeDocument/2006/relationships/image" Target="../media/image22.png"/><Relationship Id="rId7" Type="http://schemas.openxmlformats.org/officeDocument/2006/relationships/slideLayout" Target="../slideLayouts/slideLayout4.xml"/><Relationship Id="rId12" Type="http://schemas.openxmlformats.org/officeDocument/2006/relationships/slide" Target="slide3.xml"/><Relationship Id="rId17" Type="http://schemas.openxmlformats.org/officeDocument/2006/relationships/slide" Target="slide4.xml"/><Relationship Id="rId25" Type="http://schemas.openxmlformats.org/officeDocument/2006/relationships/slide" Target="slide6.xml"/><Relationship Id="rId2" Type="http://schemas.openxmlformats.org/officeDocument/2006/relationships/audio" Target="../media/media1.mp3"/><Relationship Id="rId16" Type="http://schemas.microsoft.com/office/2007/relationships/hdphoto" Target="../media/hdphoto3.wdp"/><Relationship Id="rId20" Type="http://schemas.microsoft.com/office/2007/relationships/hdphoto" Target="../media/hdphoto4.wdp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hdphoto" Target="../media/hdphoto1.wdp"/><Relationship Id="rId24" Type="http://schemas.openxmlformats.org/officeDocument/2006/relationships/image" Target="../media/image24.png"/><Relationship Id="rId5" Type="http://schemas.microsoft.com/office/2007/relationships/media" Target="../media/media3.mp3"/><Relationship Id="rId15" Type="http://schemas.openxmlformats.org/officeDocument/2006/relationships/image" Target="../media/image19.png"/><Relationship Id="rId23" Type="http://schemas.openxmlformats.org/officeDocument/2006/relationships/image" Target="../media/image23.png"/><Relationship Id="rId10" Type="http://schemas.openxmlformats.org/officeDocument/2006/relationships/image" Target="../media/image17.png"/><Relationship Id="rId19" Type="http://schemas.openxmlformats.org/officeDocument/2006/relationships/image" Target="../media/image21.png"/><Relationship Id="rId4" Type="http://schemas.microsoft.com/office/2007/relationships/media" Target="../media/media2.mp3"/><Relationship Id="rId9" Type="http://schemas.openxmlformats.org/officeDocument/2006/relationships/slide" Target="slide5.xml"/><Relationship Id="rId14" Type="http://schemas.microsoft.com/office/2007/relationships/hdphoto" Target="../media/hdphoto2.wdp"/><Relationship Id="rId22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23.png"/><Relationship Id="rId5" Type="http://schemas.openxmlformats.org/officeDocument/2006/relationships/slide" Target="slide2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23.png"/><Relationship Id="rId5" Type="http://schemas.openxmlformats.org/officeDocument/2006/relationships/slide" Target="slide2.xml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23.png"/><Relationship Id="rId5" Type="http://schemas.openxmlformats.org/officeDocument/2006/relationships/slide" Target="slide2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emf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9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图片 3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104" y="3378201"/>
            <a:ext cx="3842216" cy="3079542"/>
          </a:xfrm>
          <a:prstGeom prst="rect">
            <a:avLst/>
          </a:prstGeom>
        </p:spPr>
      </p:pic>
      <p:pic>
        <p:nvPicPr>
          <p:cNvPr id="326" name="图片 3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pic>
        <p:nvPicPr>
          <p:cNvPr id="332" name="图片 3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83466"/>
            <a:ext cx="3068236" cy="3674533"/>
          </a:xfrm>
          <a:prstGeom prst="rect">
            <a:avLst/>
          </a:prstGeom>
        </p:spPr>
      </p:pic>
      <p:pic>
        <p:nvPicPr>
          <p:cNvPr id="334" name="图片 33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32307"/>
            <a:ext cx="1833548" cy="1725692"/>
          </a:xfrm>
          <a:prstGeom prst="rect">
            <a:avLst/>
          </a:prstGeom>
        </p:spPr>
      </p:pic>
      <p:pic>
        <p:nvPicPr>
          <p:cNvPr id="336" name="图片 33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0" y="5874695"/>
            <a:ext cx="4673599" cy="730871"/>
          </a:xfrm>
          <a:prstGeom prst="rect">
            <a:avLst/>
          </a:prstGeom>
        </p:spPr>
      </p:pic>
      <p:pic>
        <p:nvPicPr>
          <p:cNvPr id="338" name="图片 33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09" y="-112526"/>
            <a:ext cx="8711808" cy="1785066"/>
          </a:xfrm>
          <a:prstGeom prst="rect">
            <a:avLst/>
          </a:prstGeom>
        </p:spPr>
      </p:pic>
      <p:pic>
        <p:nvPicPr>
          <p:cNvPr id="342" name="图片 34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503" y="5084773"/>
            <a:ext cx="4825912" cy="165864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E7E4E9B-F008-474D-9258-2FCBA5A14260}"/>
              </a:ext>
            </a:extLst>
          </p:cNvPr>
          <p:cNvGrpSpPr/>
          <p:nvPr/>
        </p:nvGrpSpPr>
        <p:grpSpPr>
          <a:xfrm>
            <a:off x="1347817" y="733353"/>
            <a:ext cx="9288099" cy="3672809"/>
            <a:chOff x="1347817" y="733353"/>
            <a:chExt cx="9288099" cy="367280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C503FCB-B251-4126-A1B5-F7F96F70600F}"/>
                </a:ext>
              </a:extLst>
            </p:cNvPr>
            <p:cNvGrpSpPr/>
            <p:nvPr/>
          </p:nvGrpSpPr>
          <p:grpSpPr>
            <a:xfrm>
              <a:off x="1347817" y="733353"/>
              <a:ext cx="9288099" cy="3672809"/>
              <a:chOff x="910" y="3356"/>
              <a:chExt cx="7234" cy="4494"/>
            </a:xfrm>
          </p:grpSpPr>
          <p:pic>
            <p:nvPicPr>
              <p:cNvPr id="14" name="图片 1">
                <a:extLst>
                  <a:ext uri="{FF2B5EF4-FFF2-40B4-BE49-F238E27FC236}">
                    <a16:creationId xmlns:a16="http://schemas.microsoft.com/office/drawing/2014/main" id="{F7F339A5-DE89-4F53-AEAD-19F5A48432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 r="55763"/>
              <a:stretch>
                <a:fillRect/>
              </a:stretch>
            </p:blipFill>
            <p:spPr>
              <a:xfrm>
                <a:off x="910" y="3356"/>
                <a:ext cx="3665" cy="4495"/>
              </a:xfrm>
              <a:prstGeom prst="rect">
                <a:avLst/>
              </a:prstGeom>
            </p:spPr>
          </p:pic>
          <p:pic>
            <p:nvPicPr>
              <p:cNvPr id="15" name="图片 1">
                <a:extLst>
                  <a:ext uri="{FF2B5EF4-FFF2-40B4-BE49-F238E27FC236}">
                    <a16:creationId xmlns:a16="http://schemas.microsoft.com/office/drawing/2014/main" id="{786774F9-083F-46DB-B6EC-8FDAC238F9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 r="55763"/>
              <a:stretch>
                <a:fillRect/>
              </a:stretch>
            </p:blipFill>
            <p:spPr>
              <a:xfrm flipH="1">
                <a:off x="4480" y="3356"/>
                <a:ext cx="3665" cy="4495"/>
              </a:xfrm>
              <a:prstGeom prst="rect">
                <a:avLst/>
              </a:prstGeom>
            </p:spPr>
          </p:pic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9D97273-EA26-4B75-992E-E45275B6E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394108" y="1394509"/>
              <a:ext cx="7049855" cy="16411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765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4" name="矩形 7">
            <a:extLst>
              <a:ext uri="{FF2B5EF4-FFF2-40B4-BE49-F238E27FC236}">
                <a16:creationId xmlns:a16="http://schemas.microsoft.com/office/drawing/2014/main" id="{203A7EB2-6E6E-413C-819B-772C8089B714}"/>
              </a:ext>
            </a:extLst>
          </p:cNvPr>
          <p:cNvSpPr/>
          <p:nvPr/>
        </p:nvSpPr>
        <p:spPr>
          <a:xfrm flipV="1">
            <a:off x="-42148" y="225680"/>
            <a:ext cx="12190413" cy="45719"/>
          </a:xfrm>
          <a:prstGeom prst="rect">
            <a:avLst/>
          </a:prstGeom>
          <a:solidFill>
            <a:srgbClr val="009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3DADED1-FDA6-48BF-8EDD-DEAD1DD6E79F}"/>
              </a:ext>
            </a:extLst>
          </p:cNvPr>
          <p:cNvGrpSpPr/>
          <p:nvPr/>
        </p:nvGrpSpPr>
        <p:grpSpPr>
          <a:xfrm>
            <a:off x="224553" y="152400"/>
            <a:ext cx="11741304" cy="6278879"/>
            <a:chOff x="388883" y="1124654"/>
            <a:chExt cx="11350833" cy="5438254"/>
          </a:xfrm>
        </p:grpSpPr>
        <p:sp>
          <p:nvSpPr>
            <p:cNvPr id="26" name="Flowchart: Alternate Process 25">
              <a:extLst>
                <a:ext uri="{FF2B5EF4-FFF2-40B4-BE49-F238E27FC236}">
                  <a16:creationId xmlns:a16="http://schemas.microsoft.com/office/drawing/2014/main" id="{DA8351C2-A678-4F09-A03D-79231E569236}"/>
                </a:ext>
              </a:extLst>
            </p:cNvPr>
            <p:cNvSpPr/>
            <p:nvPr/>
          </p:nvSpPr>
          <p:spPr>
            <a:xfrm>
              <a:off x="388883" y="1602554"/>
              <a:ext cx="11350833" cy="4960354"/>
            </a:xfrm>
            <a:custGeom>
              <a:avLst/>
              <a:gdLst>
                <a:gd name="connsiteX0" fmla="*/ 0 w 11350833"/>
                <a:gd name="connsiteY0" fmla="*/ 826726 h 4960354"/>
                <a:gd name="connsiteX1" fmla="*/ 826726 w 11350833"/>
                <a:gd name="connsiteY1" fmla="*/ 0 h 4960354"/>
                <a:gd name="connsiteX2" fmla="*/ 1397160 w 11350833"/>
                <a:gd name="connsiteY2" fmla="*/ 0 h 4960354"/>
                <a:gd name="connsiteX3" fmla="*/ 2161542 w 11350833"/>
                <a:gd name="connsiteY3" fmla="*/ 0 h 4960354"/>
                <a:gd name="connsiteX4" fmla="*/ 2635002 w 11350833"/>
                <a:gd name="connsiteY4" fmla="*/ 0 h 4960354"/>
                <a:gd name="connsiteX5" fmla="*/ 2914515 w 11350833"/>
                <a:gd name="connsiteY5" fmla="*/ 0 h 4960354"/>
                <a:gd name="connsiteX6" fmla="*/ 3678897 w 11350833"/>
                <a:gd name="connsiteY6" fmla="*/ 0 h 4960354"/>
                <a:gd name="connsiteX7" fmla="*/ 4346305 w 11350833"/>
                <a:gd name="connsiteY7" fmla="*/ 0 h 4960354"/>
                <a:gd name="connsiteX8" fmla="*/ 4819765 w 11350833"/>
                <a:gd name="connsiteY8" fmla="*/ 0 h 4960354"/>
                <a:gd name="connsiteX9" fmla="*/ 5584147 w 11350833"/>
                <a:gd name="connsiteY9" fmla="*/ 0 h 4960354"/>
                <a:gd name="connsiteX10" fmla="*/ 6251555 w 11350833"/>
                <a:gd name="connsiteY10" fmla="*/ 0 h 4960354"/>
                <a:gd name="connsiteX11" fmla="*/ 7015937 w 11350833"/>
                <a:gd name="connsiteY11" fmla="*/ 0 h 4960354"/>
                <a:gd name="connsiteX12" fmla="*/ 7392423 w 11350833"/>
                <a:gd name="connsiteY12" fmla="*/ 0 h 4960354"/>
                <a:gd name="connsiteX13" fmla="*/ 8156805 w 11350833"/>
                <a:gd name="connsiteY13" fmla="*/ 0 h 4960354"/>
                <a:gd name="connsiteX14" fmla="*/ 8824213 w 11350833"/>
                <a:gd name="connsiteY14" fmla="*/ 0 h 4960354"/>
                <a:gd name="connsiteX15" fmla="*/ 9491621 w 11350833"/>
                <a:gd name="connsiteY15" fmla="*/ 0 h 4960354"/>
                <a:gd name="connsiteX16" fmla="*/ 10524107 w 11350833"/>
                <a:gd name="connsiteY16" fmla="*/ 0 h 4960354"/>
                <a:gd name="connsiteX17" fmla="*/ 11350833 w 11350833"/>
                <a:gd name="connsiteY17" fmla="*/ 826726 h 4960354"/>
                <a:gd name="connsiteX18" fmla="*/ 11350833 w 11350833"/>
                <a:gd name="connsiteY18" fmla="*/ 1344807 h 4960354"/>
                <a:gd name="connsiteX19" fmla="*/ 11350833 w 11350833"/>
                <a:gd name="connsiteY19" fmla="*/ 1895958 h 4960354"/>
                <a:gd name="connsiteX20" fmla="*/ 11350833 w 11350833"/>
                <a:gd name="connsiteY20" fmla="*/ 2347901 h 4960354"/>
                <a:gd name="connsiteX21" fmla="*/ 11350833 w 11350833"/>
                <a:gd name="connsiteY21" fmla="*/ 2932120 h 4960354"/>
                <a:gd name="connsiteX22" fmla="*/ 11350833 w 11350833"/>
                <a:gd name="connsiteY22" fmla="*/ 3549409 h 4960354"/>
                <a:gd name="connsiteX23" fmla="*/ 11350833 w 11350833"/>
                <a:gd name="connsiteY23" fmla="*/ 4133628 h 4960354"/>
                <a:gd name="connsiteX24" fmla="*/ 10524107 w 11350833"/>
                <a:gd name="connsiteY24" fmla="*/ 4960354 h 4960354"/>
                <a:gd name="connsiteX25" fmla="*/ 10244594 w 11350833"/>
                <a:gd name="connsiteY25" fmla="*/ 4960354 h 4960354"/>
                <a:gd name="connsiteX26" fmla="*/ 9868108 w 11350833"/>
                <a:gd name="connsiteY26" fmla="*/ 4960354 h 4960354"/>
                <a:gd name="connsiteX27" fmla="*/ 9491621 w 11350833"/>
                <a:gd name="connsiteY27" fmla="*/ 4960354 h 4960354"/>
                <a:gd name="connsiteX28" fmla="*/ 8824213 w 11350833"/>
                <a:gd name="connsiteY28" fmla="*/ 4960354 h 4960354"/>
                <a:gd name="connsiteX29" fmla="*/ 8544700 w 11350833"/>
                <a:gd name="connsiteY29" fmla="*/ 4960354 h 4960354"/>
                <a:gd name="connsiteX30" fmla="*/ 7974266 w 11350833"/>
                <a:gd name="connsiteY30" fmla="*/ 4960354 h 4960354"/>
                <a:gd name="connsiteX31" fmla="*/ 7694753 w 11350833"/>
                <a:gd name="connsiteY31" fmla="*/ 4960354 h 4960354"/>
                <a:gd name="connsiteX32" fmla="*/ 7124319 w 11350833"/>
                <a:gd name="connsiteY32" fmla="*/ 4960354 h 4960354"/>
                <a:gd name="connsiteX33" fmla="*/ 6456911 w 11350833"/>
                <a:gd name="connsiteY33" fmla="*/ 4960354 h 4960354"/>
                <a:gd name="connsiteX34" fmla="*/ 6080425 w 11350833"/>
                <a:gd name="connsiteY34" fmla="*/ 4960354 h 4960354"/>
                <a:gd name="connsiteX35" fmla="*/ 5606964 w 11350833"/>
                <a:gd name="connsiteY35" fmla="*/ 4960354 h 4960354"/>
                <a:gd name="connsiteX36" fmla="*/ 5230478 w 11350833"/>
                <a:gd name="connsiteY36" fmla="*/ 4960354 h 4960354"/>
                <a:gd name="connsiteX37" fmla="*/ 4757017 w 11350833"/>
                <a:gd name="connsiteY37" fmla="*/ 4960354 h 4960354"/>
                <a:gd name="connsiteX38" fmla="*/ 4380531 w 11350833"/>
                <a:gd name="connsiteY38" fmla="*/ 4960354 h 4960354"/>
                <a:gd name="connsiteX39" fmla="*/ 4101018 w 11350833"/>
                <a:gd name="connsiteY39" fmla="*/ 4960354 h 4960354"/>
                <a:gd name="connsiteX40" fmla="*/ 3724532 w 11350833"/>
                <a:gd name="connsiteY40" fmla="*/ 4960354 h 4960354"/>
                <a:gd name="connsiteX41" fmla="*/ 3154097 w 11350833"/>
                <a:gd name="connsiteY41" fmla="*/ 4960354 h 4960354"/>
                <a:gd name="connsiteX42" fmla="*/ 2777611 w 11350833"/>
                <a:gd name="connsiteY42" fmla="*/ 4960354 h 4960354"/>
                <a:gd name="connsiteX43" fmla="*/ 2013229 w 11350833"/>
                <a:gd name="connsiteY43" fmla="*/ 4960354 h 4960354"/>
                <a:gd name="connsiteX44" fmla="*/ 1733716 w 11350833"/>
                <a:gd name="connsiteY44" fmla="*/ 4960354 h 4960354"/>
                <a:gd name="connsiteX45" fmla="*/ 826726 w 11350833"/>
                <a:gd name="connsiteY45" fmla="*/ 4960354 h 4960354"/>
                <a:gd name="connsiteX46" fmla="*/ 0 w 11350833"/>
                <a:gd name="connsiteY46" fmla="*/ 4133628 h 4960354"/>
                <a:gd name="connsiteX47" fmla="*/ 0 w 11350833"/>
                <a:gd name="connsiteY47" fmla="*/ 3549409 h 4960354"/>
                <a:gd name="connsiteX48" fmla="*/ 0 w 11350833"/>
                <a:gd name="connsiteY48" fmla="*/ 3064396 h 4960354"/>
                <a:gd name="connsiteX49" fmla="*/ 0 w 11350833"/>
                <a:gd name="connsiteY49" fmla="*/ 2513246 h 4960354"/>
                <a:gd name="connsiteX50" fmla="*/ 0 w 11350833"/>
                <a:gd name="connsiteY50" fmla="*/ 1929027 h 4960354"/>
                <a:gd name="connsiteX51" fmla="*/ 0 w 11350833"/>
                <a:gd name="connsiteY51" fmla="*/ 1311738 h 4960354"/>
                <a:gd name="connsiteX52" fmla="*/ 0 w 11350833"/>
                <a:gd name="connsiteY52" fmla="*/ 826726 h 496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1350833" h="4960354" fill="none" extrusionOk="0">
                  <a:moveTo>
                    <a:pt x="0" y="826726"/>
                  </a:moveTo>
                  <a:cubicBezTo>
                    <a:pt x="-9067" y="480254"/>
                    <a:pt x="299003" y="75715"/>
                    <a:pt x="826726" y="0"/>
                  </a:cubicBezTo>
                  <a:cubicBezTo>
                    <a:pt x="985417" y="-65333"/>
                    <a:pt x="1246912" y="54302"/>
                    <a:pt x="1397160" y="0"/>
                  </a:cubicBezTo>
                  <a:cubicBezTo>
                    <a:pt x="1547408" y="-54302"/>
                    <a:pt x="1841063" y="33245"/>
                    <a:pt x="2161542" y="0"/>
                  </a:cubicBezTo>
                  <a:cubicBezTo>
                    <a:pt x="2482021" y="-33245"/>
                    <a:pt x="2443635" y="51645"/>
                    <a:pt x="2635002" y="0"/>
                  </a:cubicBezTo>
                  <a:cubicBezTo>
                    <a:pt x="2826369" y="-51645"/>
                    <a:pt x="2786083" y="30900"/>
                    <a:pt x="2914515" y="0"/>
                  </a:cubicBezTo>
                  <a:cubicBezTo>
                    <a:pt x="3042947" y="-30900"/>
                    <a:pt x="3452377" y="70169"/>
                    <a:pt x="3678897" y="0"/>
                  </a:cubicBezTo>
                  <a:cubicBezTo>
                    <a:pt x="3905417" y="-70169"/>
                    <a:pt x="4084121" y="69040"/>
                    <a:pt x="4346305" y="0"/>
                  </a:cubicBezTo>
                  <a:cubicBezTo>
                    <a:pt x="4608489" y="-69040"/>
                    <a:pt x="4642163" y="17607"/>
                    <a:pt x="4819765" y="0"/>
                  </a:cubicBezTo>
                  <a:cubicBezTo>
                    <a:pt x="4997367" y="-17607"/>
                    <a:pt x="5325383" y="61074"/>
                    <a:pt x="5584147" y="0"/>
                  </a:cubicBezTo>
                  <a:cubicBezTo>
                    <a:pt x="5842911" y="-61074"/>
                    <a:pt x="5929896" y="77263"/>
                    <a:pt x="6251555" y="0"/>
                  </a:cubicBezTo>
                  <a:cubicBezTo>
                    <a:pt x="6573214" y="-77263"/>
                    <a:pt x="6812587" y="85972"/>
                    <a:pt x="7015937" y="0"/>
                  </a:cubicBezTo>
                  <a:cubicBezTo>
                    <a:pt x="7219287" y="-85972"/>
                    <a:pt x="7300532" y="20648"/>
                    <a:pt x="7392423" y="0"/>
                  </a:cubicBezTo>
                  <a:cubicBezTo>
                    <a:pt x="7484314" y="-20648"/>
                    <a:pt x="7834099" y="24049"/>
                    <a:pt x="8156805" y="0"/>
                  </a:cubicBezTo>
                  <a:cubicBezTo>
                    <a:pt x="8479511" y="-24049"/>
                    <a:pt x="8644631" y="78959"/>
                    <a:pt x="8824213" y="0"/>
                  </a:cubicBezTo>
                  <a:cubicBezTo>
                    <a:pt x="9003795" y="-78959"/>
                    <a:pt x="9246441" y="8104"/>
                    <a:pt x="9491621" y="0"/>
                  </a:cubicBezTo>
                  <a:cubicBezTo>
                    <a:pt x="9736801" y="-8104"/>
                    <a:pt x="10071790" y="94458"/>
                    <a:pt x="10524107" y="0"/>
                  </a:cubicBezTo>
                  <a:cubicBezTo>
                    <a:pt x="10996195" y="132348"/>
                    <a:pt x="11396885" y="336082"/>
                    <a:pt x="11350833" y="826726"/>
                  </a:cubicBezTo>
                  <a:cubicBezTo>
                    <a:pt x="11365549" y="987067"/>
                    <a:pt x="11309806" y="1171575"/>
                    <a:pt x="11350833" y="1344807"/>
                  </a:cubicBezTo>
                  <a:cubicBezTo>
                    <a:pt x="11391860" y="1518039"/>
                    <a:pt x="11318467" y="1649222"/>
                    <a:pt x="11350833" y="1895958"/>
                  </a:cubicBezTo>
                  <a:cubicBezTo>
                    <a:pt x="11383199" y="2142694"/>
                    <a:pt x="11339757" y="2162050"/>
                    <a:pt x="11350833" y="2347901"/>
                  </a:cubicBezTo>
                  <a:cubicBezTo>
                    <a:pt x="11361909" y="2533752"/>
                    <a:pt x="11283642" y="2668407"/>
                    <a:pt x="11350833" y="2932120"/>
                  </a:cubicBezTo>
                  <a:cubicBezTo>
                    <a:pt x="11418024" y="3195833"/>
                    <a:pt x="11328186" y="3296413"/>
                    <a:pt x="11350833" y="3549409"/>
                  </a:cubicBezTo>
                  <a:cubicBezTo>
                    <a:pt x="11373480" y="3802405"/>
                    <a:pt x="11317318" y="3956910"/>
                    <a:pt x="11350833" y="4133628"/>
                  </a:cubicBezTo>
                  <a:cubicBezTo>
                    <a:pt x="11446818" y="4502806"/>
                    <a:pt x="11014592" y="4844697"/>
                    <a:pt x="10524107" y="4960354"/>
                  </a:cubicBezTo>
                  <a:cubicBezTo>
                    <a:pt x="10456245" y="4986069"/>
                    <a:pt x="10350453" y="4936643"/>
                    <a:pt x="10244594" y="4960354"/>
                  </a:cubicBezTo>
                  <a:cubicBezTo>
                    <a:pt x="10138735" y="4984065"/>
                    <a:pt x="10019543" y="4949802"/>
                    <a:pt x="9868108" y="4960354"/>
                  </a:cubicBezTo>
                  <a:cubicBezTo>
                    <a:pt x="9716673" y="4970906"/>
                    <a:pt x="9656067" y="4953876"/>
                    <a:pt x="9491621" y="4960354"/>
                  </a:cubicBezTo>
                  <a:cubicBezTo>
                    <a:pt x="9327175" y="4966832"/>
                    <a:pt x="9149907" y="4946236"/>
                    <a:pt x="8824213" y="4960354"/>
                  </a:cubicBezTo>
                  <a:cubicBezTo>
                    <a:pt x="8498519" y="4974472"/>
                    <a:pt x="8638627" y="4955065"/>
                    <a:pt x="8544700" y="4960354"/>
                  </a:cubicBezTo>
                  <a:cubicBezTo>
                    <a:pt x="8450773" y="4965643"/>
                    <a:pt x="8175112" y="4938440"/>
                    <a:pt x="7974266" y="4960354"/>
                  </a:cubicBezTo>
                  <a:cubicBezTo>
                    <a:pt x="7773420" y="4982268"/>
                    <a:pt x="7797621" y="4926827"/>
                    <a:pt x="7694753" y="4960354"/>
                  </a:cubicBezTo>
                  <a:cubicBezTo>
                    <a:pt x="7591885" y="4993881"/>
                    <a:pt x="7392048" y="4920696"/>
                    <a:pt x="7124319" y="4960354"/>
                  </a:cubicBezTo>
                  <a:cubicBezTo>
                    <a:pt x="6856590" y="5000012"/>
                    <a:pt x="6772544" y="4898890"/>
                    <a:pt x="6456911" y="4960354"/>
                  </a:cubicBezTo>
                  <a:cubicBezTo>
                    <a:pt x="6141278" y="5021818"/>
                    <a:pt x="6183167" y="4930724"/>
                    <a:pt x="6080425" y="4960354"/>
                  </a:cubicBezTo>
                  <a:cubicBezTo>
                    <a:pt x="5977683" y="4989984"/>
                    <a:pt x="5758779" y="4936775"/>
                    <a:pt x="5606964" y="4960354"/>
                  </a:cubicBezTo>
                  <a:cubicBezTo>
                    <a:pt x="5455149" y="4983933"/>
                    <a:pt x="5345955" y="4948707"/>
                    <a:pt x="5230478" y="4960354"/>
                  </a:cubicBezTo>
                  <a:cubicBezTo>
                    <a:pt x="5115001" y="4972001"/>
                    <a:pt x="4873073" y="4919398"/>
                    <a:pt x="4757017" y="4960354"/>
                  </a:cubicBezTo>
                  <a:cubicBezTo>
                    <a:pt x="4640961" y="5001310"/>
                    <a:pt x="4557012" y="4959948"/>
                    <a:pt x="4380531" y="4960354"/>
                  </a:cubicBezTo>
                  <a:cubicBezTo>
                    <a:pt x="4204050" y="4960760"/>
                    <a:pt x="4161367" y="4954044"/>
                    <a:pt x="4101018" y="4960354"/>
                  </a:cubicBezTo>
                  <a:cubicBezTo>
                    <a:pt x="4040669" y="4966664"/>
                    <a:pt x="3856496" y="4949833"/>
                    <a:pt x="3724532" y="4960354"/>
                  </a:cubicBezTo>
                  <a:cubicBezTo>
                    <a:pt x="3592568" y="4970875"/>
                    <a:pt x="3418988" y="4904419"/>
                    <a:pt x="3154097" y="4960354"/>
                  </a:cubicBezTo>
                  <a:cubicBezTo>
                    <a:pt x="2889206" y="5016289"/>
                    <a:pt x="2957907" y="4928116"/>
                    <a:pt x="2777611" y="4960354"/>
                  </a:cubicBezTo>
                  <a:cubicBezTo>
                    <a:pt x="2597315" y="4992592"/>
                    <a:pt x="2217641" y="4945438"/>
                    <a:pt x="2013229" y="4960354"/>
                  </a:cubicBezTo>
                  <a:cubicBezTo>
                    <a:pt x="1808817" y="4975270"/>
                    <a:pt x="1805892" y="4957298"/>
                    <a:pt x="1733716" y="4960354"/>
                  </a:cubicBezTo>
                  <a:cubicBezTo>
                    <a:pt x="1661540" y="4963410"/>
                    <a:pt x="1090500" y="4918298"/>
                    <a:pt x="826726" y="4960354"/>
                  </a:cubicBezTo>
                  <a:cubicBezTo>
                    <a:pt x="260312" y="4935272"/>
                    <a:pt x="61722" y="4706214"/>
                    <a:pt x="0" y="4133628"/>
                  </a:cubicBezTo>
                  <a:cubicBezTo>
                    <a:pt x="-56426" y="3943183"/>
                    <a:pt x="34091" y="3667420"/>
                    <a:pt x="0" y="3549409"/>
                  </a:cubicBezTo>
                  <a:cubicBezTo>
                    <a:pt x="-34091" y="3431398"/>
                    <a:pt x="6358" y="3174705"/>
                    <a:pt x="0" y="3064396"/>
                  </a:cubicBezTo>
                  <a:cubicBezTo>
                    <a:pt x="-6358" y="2954087"/>
                    <a:pt x="30006" y="2695072"/>
                    <a:pt x="0" y="2513246"/>
                  </a:cubicBezTo>
                  <a:cubicBezTo>
                    <a:pt x="-30006" y="2331420"/>
                    <a:pt x="52313" y="2212827"/>
                    <a:pt x="0" y="1929027"/>
                  </a:cubicBezTo>
                  <a:cubicBezTo>
                    <a:pt x="-52313" y="1645227"/>
                    <a:pt x="32765" y="1523197"/>
                    <a:pt x="0" y="1311738"/>
                  </a:cubicBezTo>
                  <a:cubicBezTo>
                    <a:pt x="-32765" y="1100279"/>
                    <a:pt x="46741" y="948801"/>
                    <a:pt x="0" y="826726"/>
                  </a:cubicBezTo>
                  <a:close/>
                </a:path>
                <a:path w="11350833" h="4960354" stroke="0" extrusionOk="0">
                  <a:moveTo>
                    <a:pt x="0" y="826726"/>
                  </a:moveTo>
                  <a:cubicBezTo>
                    <a:pt x="-3628" y="393839"/>
                    <a:pt x="294720" y="20496"/>
                    <a:pt x="826726" y="0"/>
                  </a:cubicBezTo>
                  <a:cubicBezTo>
                    <a:pt x="1162197" y="-2308"/>
                    <a:pt x="1378910" y="62710"/>
                    <a:pt x="1591108" y="0"/>
                  </a:cubicBezTo>
                  <a:cubicBezTo>
                    <a:pt x="1803306" y="-62710"/>
                    <a:pt x="2056341" y="51718"/>
                    <a:pt x="2258516" y="0"/>
                  </a:cubicBezTo>
                  <a:cubicBezTo>
                    <a:pt x="2460691" y="-51718"/>
                    <a:pt x="2483483" y="33002"/>
                    <a:pt x="2635002" y="0"/>
                  </a:cubicBezTo>
                  <a:cubicBezTo>
                    <a:pt x="2786521" y="-33002"/>
                    <a:pt x="3083017" y="5227"/>
                    <a:pt x="3399384" y="0"/>
                  </a:cubicBezTo>
                  <a:cubicBezTo>
                    <a:pt x="3715751" y="-5227"/>
                    <a:pt x="3589063" y="2094"/>
                    <a:pt x="3678897" y="0"/>
                  </a:cubicBezTo>
                  <a:cubicBezTo>
                    <a:pt x="3768731" y="-2094"/>
                    <a:pt x="3865444" y="32032"/>
                    <a:pt x="3958410" y="0"/>
                  </a:cubicBezTo>
                  <a:cubicBezTo>
                    <a:pt x="4051376" y="-32032"/>
                    <a:pt x="4214840" y="42124"/>
                    <a:pt x="4431870" y="0"/>
                  </a:cubicBezTo>
                  <a:cubicBezTo>
                    <a:pt x="4648900" y="-42124"/>
                    <a:pt x="4647009" y="36577"/>
                    <a:pt x="4808357" y="0"/>
                  </a:cubicBezTo>
                  <a:cubicBezTo>
                    <a:pt x="4969705" y="-36577"/>
                    <a:pt x="4990809" y="5301"/>
                    <a:pt x="5087869" y="0"/>
                  </a:cubicBezTo>
                  <a:cubicBezTo>
                    <a:pt x="5184929" y="-5301"/>
                    <a:pt x="5233592" y="31944"/>
                    <a:pt x="5367382" y="0"/>
                  </a:cubicBezTo>
                  <a:cubicBezTo>
                    <a:pt x="5501172" y="-31944"/>
                    <a:pt x="5707303" y="78588"/>
                    <a:pt x="6034790" y="0"/>
                  </a:cubicBezTo>
                  <a:cubicBezTo>
                    <a:pt x="6362277" y="-78588"/>
                    <a:pt x="6374248" y="50069"/>
                    <a:pt x="6508250" y="0"/>
                  </a:cubicBezTo>
                  <a:cubicBezTo>
                    <a:pt x="6642252" y="-50069"/>
                    <a:pt x="6956600" y="48360"/>
                    <a:pt x="7175658" y="0"/>
                  </a:cubicBezTo>
                  <a:cubicBezTo>
                    <a:pt x="7394716" y="-48360"/>
                    <a:pt x="7700172" y="29265"/>
                    <a:pt x="7843066" y="0"/>
                  </a:cubicBezTo>
                  <a:cubicBezTo>
                    <a:pt x="7985960" y="-29265"/>
                    <a:pt x="8030122" y="28906"/>
                    <a:pt x="8122579" y="0"/>
                  </a:cubicBezTo>
                  <a:cubicBezTo>
                    <a:pt x="8215036" y="-28906"/>
                    <a:pt x="8459663" y="1347"/>
                    <a:pt x="8693013" y="0"/>
                  </a:cubicBezTo>
                  <a:cubicBezTo>
                    <a:pt x="8926363" y="-1347"/>
                    <a:pt x="9064995" y="43186"/>
                    <a:pt x="9263447" y="0"/>
                  </a:cubicBezTo>
                  <a:cubicBezTo>
                    <a:pt x="9461899" y="-43186"/>
                    <a:pt x="9462248" y="3349"/>
                    <a:pt x="9639934" y="0"/>
                  </a:cubicBezTo>
                  <a:cubicBezTo>
                    <a:pt x="9817620" y="-3349"/>
                    <a:pt x="10091398" y="80388"/>
                    <a:pt x="10524107" y="0"/>
                  </a:cubicBezTo>
                  <a:cubicBezTo>
                    <a:pt x="11090411" y="-66969"/>
                    <a:pt x="11415028" y="443406"/>
                    <a:pt x="11350833" y="826726"/>
                  </a:cubicBezTo>
                  <a:cubicBezTo>
                    <a:pt x="11391869" y="1068263"/>
                    <a:pt x="11316405" y="1293998"/>
                    <a:pt x="11350833" y="1410945"/>
                  </a:cubicBezTo>
                  <a:cubicBezTo>
                    <a:pt x="11385261" y="1527892"/>
                    <a:pt x="11292054" y="1722776"/>
                    <a:pt x="11350833" y="1995165"/>
                  </a:cubicBezTo>
                  <a:cubicBezTo>
                    <a:pt x="11409612" y="2267554"/>
                    <a:pt x="11345030" y="2306670"/>
                    <a:pt x="11350833" y="2447108"/>
                  </a:cubicBezTo>
                  <a:cubicBezTo>
                    <a:pt x="11356636" y="2587546"/>
                    <a:pt x="11292794" y="2760341"/>
                    <a:pt x="11350833" y="3064396"/>
                  </a:cubicBezTo>
                  <a:cubicBezTo>
                    <a:pt x="11408872" y="3368451"/>
                    <a:pt x="11332715" y="3916152"/>
                    <a:pt x="11350833" y="4133628"/>
                  </a:cubicBezTo>
                  <a:cubicBezTo>
                    <a:pt x="11415356" y="4642212"/>
                    <a:pt x="11085405" y="4976033"/>
                    <a:pt x="10524107" y="4960354"/>
                  </a:cubicBezTo>
                  <a:cubicBezTo>
                    <a:pt x="10418450" y="4979077"/>
                    <a:pt x="10306335" y="4917081"/>
                    <a:pt x="10147620" y="4960354"/>
                  </a:cubicBezTo>
                  <a:cubicBezTo>
                    <a:pt x="9988905" y="5003627"/>
                    <a:pt x="9880011" y="4921500"/>
                    <a:pt x="9771134" y="4960354"/>
                  </a:cubicBezTo>
                  <a:cubicBezTo>
                    <a:pt x="9662257" y="4999208"/>
                    <a:pt x="9582881" y="4938522"/>
                    <a:pt x="9491621" y="4960354"/>
                  </a:cubicBezTo>
                  <a:cubicBezTo>
                    <a:pt x="9400361" y="4982186"/>
                    <a:pt x="9217787" y="4930872"/>
                    <a:pt x="9115135" y="4960354"/>
                  </a:cubicBezTo>
                  <a:cubicBezTo>
                    <a:pt x="9012483" y="4989836"/>
                    <a:pt x="8853017" y="4955152"/>
                    <a:pt x="8738648" y="4960354"/>
                  </a:cubicBezTo>
                  <a:cubicBezTo>
                    <a:pt x="8624279" y="4965556"/>
                    <a:pt x="8535600" y="4945041"/>
                    <a:pt x="8459135" y="4960354"/>
                  </a:cubicBezTo>
                  <a:cubicBezTo>
                    <a:pt x="8382670" y="4975667"/>
                    <a:pt x="8165425" y="4944421"/>
                    <a:pt x="8082649" y="4960354"/>
                  </a:cubicBezTo>
                  <a:cubicBezTo>
                    <a:pt x="7999873" y="4976287"/>
                    <a:pt x="7812421" y="4935043"/>
                    <a:pt x="7609188" y="4960354"/>
                  </a:cubicBezTo>
                  <a:cubicBezTo>
                    <a:pt x="7405955" y="4985665"/>
                    <a:pt x="7226843" y="4944500"/>
                    <a:pt x="7038754" y="4960354"/>
                  </a:cubicBezTo>
                  <a:cubicBezTo>
                    <a:pt x="6850665" y="4976208"/>
                    <a:pt x="6666502" y="4937012"/>
                    <a:pt x="6468320" y="4960354"/>
                  </a:cubicBezTo>
                  <a:cubicBezTo>
                    <a:pt x="6270138" y="4983696"/>
                    <a:pt x="6065866" y="4902467"/>
                    <a:pt x="5800912" y="4960354"/>
                  </a:cubicBezTo>
                  <a:cubicBezTo>
                    <a:pt x="5535958" y="5018241"/>
                    <a:pt x="5589564" y="4944044"/>
                    <a:pt x="5424425" y="4960354"/>
                  </a:cubicBezTo>
                  <a:cubicBezTo>
                    <a:pt x="5259286" y="4976664"/>
                    <a:pt x="5279643" y="4944077"/>
                    <a:pt x="5144913" y="4960354"/>
                  </a:cubicBezTo>
                  <a:cubicBezTo>
                    <a:pt x="5010183" y="4976631"/>
                    <a:pt x="4716512" y="4951863"/>
                    <a:pt x="4477505" y="4960354"/>
                  </a:cubicBezTo>
                  <a:cubicBezTo>
                    <a:pt x="4238498" y="4968845"/>
                    <a:pt x="4111690" y="4950609"/>
                    <a:pt x="4004044" y="4960354"/>
                  </a:cubicBezTo>
                  <a:cubicBezTo>
                    <a:pt x="3896398" y="4970099"/>
                    <a:pt x="3486836" y="4893140"/>
                    <a:pt x="3336636" y="4960354"/>
                  </a:cubicBezTo>
                  <a:cubicBezTo>
                    <a:pt x="3186436" y="5027568"/>
                    <a:pt x="2915239" y="4942669"/>
                    <a:pt x="2766202" y="4960354"/>
                  </a:cubicBezTo>
                  <a:cubicBezTo>
                    <a:pt x="2617165" y="4978039"/>
                    <a:pt x="2554624" y="4953386"/>
                    <a:pt x="2486689" y="4960354"/>
                  </a:cubicBezTo>
                  <a:cubicBezTo>
                    <a:pt x="2418754" y="4967322"/>
                    <a:pt x="2059561" y="4892349"/>
                    <a:pt x="1819281" y="4960354"/>
                  </a:cubicBezTo>
                  <a:cubicBezTo>
                    <a:pt x="1579001" y="5028359"/>
                    <a:pt x="1559101" y="4904880"/>
                    <a:pt x="1345821" y="4960354"/>
                  </a:cubicBezTo>
                  <a:cubicBezTo>
                    <a:pt x="1132541" y="5015828"/>
                    <a:pt x="1028700" y="4913514"/>
                    <a:pt x="826726" y="4960354"/>
                  </a:cubicBezTo>
                  <a:cubicBezTo>
                    <a:pt x="377554" y="4867406"/>
                    <a:pt x="-65521" y="4664022"/>
                    <a:pt x="0" y="4133628"/>
                  </a:cubicBezTo>
                  <a:cubicBezTo>
                    <a:pt x="-28677" y="3982773"/>
                    <a:pt x="45571" y="3888358"/>
                    <a:pt x="0" y="3681685"/>
                  </a:cubicBezTo>
                  <a:cubicBezTo>
                    <a:pt x="-45571" y="3475012"/>
                    <a:pt x="38428" y="3370713"/>
                    <a:pt x="0" y="3229741"/>
                  </a:cubicBezTo>
                  <a:cubicBezTo>
                    <a:pt x="-38428" y="3088769"/>
                    <a:pt x="48253" y="2840393"/>
                    <a:pt x="0" y="2645522"/>
                  </a:cubicBezTo>
                  <a:cubicBezTo>
                    <a:pt x="-48253" y="2450651"/>
                    <a:pt x="42393" y="2331010"/>
                    <a:pt x="0" y="2160510"/>
                  </a:cubicBezTo>
                  <a:cubicBezTo>
                    <a:pt x="-42393" y="1990010"/>
                    <a:pt x="46606" y="1826966"/>
                    <a:pt x="0" y="1609359"/>
                  </a:cubicBezTo>
                  <a:cubicBezTo>
                    <a:pt x="-46606" y="1391752"/>
                    <a:pt x="87881" y="1180454"/>
                    <a:pt x="0" y="826726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prstDash val="dashDot"/>
              <a:extLst>
                <a:ext uri="{C807C97D-BFC1-408E-A445-0C87EB9F89A2}">
                  <ask:lineSketchStyleProps xmlns:ask="http://schemas.microsoft.com/office/drawing/2018/sketchyshapes" sd="798379857">
                    <a:prstGeom prst="flowChartAlternateProcess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27" name="Flowchart: Manual Operation 26">
              <a:extLst>
                <a:ext uri="{FF2B5EF4-FFF2-40B4-BE49-F238E27FC236}">
                  <a16:creationId xmlns:a16="http://schemas.microsoft.com/office/drawing/2014/main" id="{4120FCAA-3CCC-433A-B685-9FB4CFAAA003}"/>
                </a:ext>
              </a:extLst>
            </p:cNvPr>
            <p:cNvSpPr/>
            <p:nvPr/>
          </p:nvSpPr>
          <p:spPr>
            <a:xfrm>
              <a:off x="1859053" y="1124654"/>
              <a:ext cx="317314" cy="477900"/>
            </a:xfrm>
            <a:prstGeom prst="flowChartManualOperation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29" name="Flowchart: Manual Operation 28">
              <a:extLst>
                <a:ext uri="{FF2B5EF4-FFF2-40B4-BE49-F238E27FC236}">
                  <a16:creationId xmlns:a16="http://schemas.microsoft.com/office/drawing/2014/main" id="{ACCB79C3-F06D-4524-9FD0-6668C47DF3BC}"/>
                </a:ext>
              </a:extLst>
            </p:cNvPr>
            <p:cNvSpPr/>
            <p:nvPr/>
          </p:nvSpPr>
          <p:spPr>
            <a:xfrm>
              <a:off x="3556343" y="1124654"/>
              <a:ext cx="317314" cy="477900"/>
            </a:xfrm>
            <a:prstGeom prst="flowChartManualOperation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33" name="Flowchart: Manual Operation 32">
              <a:extLst>
                <a:ext uri="{FF2B5EF4-FFF2-40B4-BE49-F238E27FC236}">
                  <a16:creationId xmlns:a16="http://schemas.microsoft.com/office/drawing/2014/main" id="{E4294EFB-A2E9-468D-BEFB-9F648AFFAD02}"/>
                </a:ext>
              </a:extLst>
            </p:cNvPr>
            <p:cNvSpPr/>
            <p:nvPr/>
          </p:nvSpPr>
          <p:spPr>
            <a:xfrm>
              <a:off x="5253633" y="1124654"/>
              <a:ext cx="317314" cy="477900"/>
            </a:xfrm>
            <a:prstGeom prst="flowChartManualOperation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37" name="Flowchart: Manual Operation 36">
              <a:extLst>
                <a:ext uri="{FF2B5EF4-FFF2-40B4-BE49-F238E27FC236}">
                  <a16:creationId xmlns:a16="http://schemas.microsoft.com/office/drawing/2014/main" id="{A359397C-36D4-4BB5-AE5E-515A6391F43E}"/>
                </a:ext>
              </a:extLst>
            </p:cNvPr>
            <p:cNvSpPr/>
            <p:nvPr/>
          </p:nvSpPr>
          <p:spPr>
            <a:xfrm>
              <a:off x="6950923" y="1124654"/>
              <a:ext cx="317314" cy="477900"/>
            </a:xfrm>
            <a:prstGeom prst="flowChartManualOperation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41" name="Flowchart: Manual Operation 40">
              <a:extLst>
                <a:ext uri="{FF2B5EF4-FFF2-40B4-BE49-F238E27FC236}">
                  <a16:creationId xmlns:a16="http://schemas.microsoft.com/office/drawing/2014/main" id="{B0501110-02B3-432B-83C6-CF225F166C46}"/>
                </a:ext>
              </a:extLst>
            </p:cNvPr>
            <p:cNvSpPr/>
            <p:nvPr/>
          </p:nvSpPr>
          <p:spPr>
            <a:xfrm>
              <a:off x="8648213" y="1124654"/>
              <a:ext cx="317314" cy="477900"/>
            </a:xfrm>
            <a:prstGeom prst="flowChartManualOperation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42" name="Flowchart: Manual Operation 41">
              <a:extLst>
                <a:ext uri="{FF2B5EF4-FFF2-40B4-BE49-F238E27FC236}">
                  <a16:creationId xmlns:a16="http://schemas.microsoft.com/office/drawing/2014/main" id="{1CC260F4-1EC2-485C-9B4E-85B95DBEC7E5}"/>
                </a:ext>
              </a:extLst>
            </p:cNvPr>
            <p:cNvSpPr/>
            <p:nvPr/>
          </p:nvSpPr>
          <p:spPr>
            <a:xfrm>
              <a:off x="10345503" y="1124654"/>
              <a:ext cx="317314" cy="477900"/>
            </a:xfrm>
            <a:prstGeom prst="flowChartManualOperation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B040316F-6C4C-4028-B3DE-61EC906B5E9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9" r="27260"/>
          <a:stretch/>
        </p:blipFill>
        <p:spPr>
          <a:xfrm flipH="1">
            <a:off x="-147096" y="3520751"/>
            <a:ext cx="2094608" cy="336531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C15BB3B-9281-432E-98EC-8307B9EE92A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208" y="929852"/>
            <a:ext cx="10631107" cy="4475313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495A2801-DC7D-4E7B-B4F3-F7389BE60B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807" y="5598017"/>
            <a:ext cx="4138334" cy="64041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92053C12-58CA-47E7-ABBF-F29040711B9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279" y="5598017"/>
            <a:ext cx="4138334" cy="6404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22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图片 3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104" y="3378201"/>
            <a:ext cx="3842216" cy="3079542"/>
          </a:xfrm>
          <a:prstGeom prst="rect">
            <a:avLst/>
          </a:prstGeom>
        </p:spPr>
      </p:pic>
      <p:pic>
        <p:nvPicPr>
          <p:cNvPr id="326" name="图片 3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pic>
        <p:nvPicPr>
          <p:cNvPr id="332" name="图片 3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83466"/>
            <a:ext cx="3068236" cy="3674533"/>
          </a:xfrm>
          <a:prstGeom prst="rect">
            <a:avLst/>
          </a:prstGeom>
        </p:spPr>
      </p:pic>
      <p:pic>
        <p:nvPicPr>
          <p:cNvPr id="334" name="图片 33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32307"/>
            <a:ext cx="1833548" cy="1725692"/>
          </a:xfrm>
          <a:prstGeom prst="rect">
            <a:avLst/>
          </a:prstGeom>
        </p:spPr>
      </p:pic>
      <p:pic>
        <p:nvPicPr>
          <p:cNvPr id="336" name="图片 33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0" y="5874695"/>
            <a:ext cx="4673599" cy="730871"/>
          </a:xfrm>
          <a:prstGeom prst="rect">
            <a:avLst/>
          </a:prstGeom>
        </p:spPr>
      </p:pic>
      <p:pic>
        <p:nvPicPr>
          <p:cNvPr id="338" name="图片 33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09" y="-112526"/>
            <a:ext cx="8711808" cy="1785066"/>
          </a:xfrm>
          <a:prstGeom prst="rect">
            <a:avLst/>
          </a:prstGeom>
        </p:spPr>
      </p:pic>
      <p:pic>
        <p:nvPicPr>
          <p:cNvPr id="342" name="图片 34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503" y="5084773"/>
            <a:ext cx="4825912" cy="1658646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C503FCB-B251-4126-A1B5-F7F96F70600F}"/>
              </a:ext>
            </a:extLst>
          </p:cNvPr>
          <p:cNvGrpSpPr/>
          <p:nvPr/>
        </p:nvGrpSpPr>
        <p:grpSpPr>
          <a:xfrm>
            <a:off x="1347817" y="733353"/>
            <a:ext cx="9288099" cy="3672809"/>
            <a:chOff x="910" y="3356"/>
            <a:chExt cx="7234" cy="4494"/>
          </a:xfrm>
        </p:grpSpPr>
        <p:pic>
          <p:nvPicPr>
            <p:cNvPr id="14" name="图片 1">
              <a:extLst>
                <a:ext uri="{FF2B5EF4-FFF2-40B4-BE49-F238E27FC236}">
                  <a16:creationId xmlns:a16="http://schemas.microsoft.com/office/drawing/2014/main" id="{F7F339A5-DE89-4F53-AEAD-19F5A4843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r="55763"/>
            <a:stretch>
              <a:fillRect/>
            </a:stretch>
          </p:blipFill>
          <p:spPr>
            <a:xfrm>
              <a:off x="910" y="3356"/>
              <a:ext cx="3665" cy="4495"/>
            </a:xfrm>
            <a:prstGeom prst="rect">
              <a:avLst/>
            </a:prstGeom>
          </p:spPr>
        </p:pic>
        <p:pic>
          <p:nvPicPr>
            <p:cNvPr id="15" name="图片 1">
              <a:extLst>
                <a:ext uri="{FF2B5EF4-FFF2-40B4-BE49-F238E27FC236}">
                  <a16:creationId xmlns:a16="http://schemas.microsoft.com/office/drawing/2014/main" id="{786774F9-083F-46DB-B6EC-8FDAC238F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r="55763"/>
            <a:stretch>
              <a:fillRect/>
            </a:stretch>
          </p:blipFill>
          <p:spPr>
            <a:xfrm flipH="1">
              <a:off x="4480" y="3356"/>
              <a:ext cx="3665" cy="4495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55A67DA-671F-472E-835C-8AFB9CA6EAF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01038" y="1371964"/>
            <a:ext cx="7260965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1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AutoShape 3"/>
          <p:cNvSpPr>
            <a:spLocks noChangeAspect="1" noChangeArrowheads="1" noTextEdit="1"/>
          </p:cNvSpPr>
          <p:nvPr/>
        </p:nvSpPr>
        <p:spPr bwMode="auto">
          <a:xfrm>
            <a:off x="2659510" y="368340"/>
            <a:ext cx="5314846" cy="1237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36号-正文宋楷" panose="02000000000000000000" pitchFamily="2" charset="-122"/>
              <a:ea typeface="字魂36号-正文宋楷" panose="02000000000000000000" pitchFamily="2" charset="-122"/>
              <a:cs typeface="+mn-cs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-5196" y="15544"/>
            <a:ext cx="4766484" cy="1155810"/>
            <a:chOff x="2944956" y="341747"/>
            <a:chExt cx="5586204" cy="1155810"/>
          </a:xfrm>
        </p:grpSpPr>
        <p:grpSp>
          <p:nvGrpSpPr>
            <p:cNvPr id="2" name="Group 1"/>
            <p:cNvGrpSpPr/>
            <p:nvPr/>
          </p:nvGrpSpPr>
          <p:grpSpPr>
            <a:xfrm>
              <a:off x="7860650" y="552974"/>
              <a:ext cx="670510" cy="746704"/>
              <a:chOff x="7380748" y="482733"/>
              <a:chExt cx="670510" cy="746704"/>
            </a:xfrm>
          </p:grpSpPr>
          <p:sp>
            <p:nvSpPr>
              <p:cNvPr id="81" name="Freeform 41"/>
              <p:cNvSpPr/>
              <p:nvPr/>
            </p:nvSpPr>
            <p:spPr bwMode="auto">
              <a:xfrm>
                <a:off x="7380748" y="526105"/>
                <a:ext cx="661132" cy="703332"/>
              </a:xfrm>
              <a:custGeom>
                <a:avLst/>
                <a:gdLst>
                  <a:gd name="T0" fmla="*/ 113 w 211"/>
                  <a:gd name="T1" fmla="*/ 81 h 223"/>
                  <a:gd name="T2" fmla="*/ 195 w 211"/>
                  <a:gd name="T3" fmla="*/ 35 h 223"/>
                  <a:gd name="T4" fmla="*/ 211 w 211"/>
                  <a:gd name="T5" fmla="*/ 79 h 223"/>
                  <a:gd name="T6" fmla="*/ 176 w 211"/>
                  <a:gd name="T7" fmla="*/ 119 h 223"/>
                  <a:gd name="T8" fmla="*/ 131 w 211"/>
                  <a:gd name="T9" fmla="*/ 167 h 223"/>
                  <a:gd name="T10" fmla="*/ 86 w 211"/>
                  <a:gd name="T11" fmla="*/ 200 h 223"/>
                  <a:gd name="T12" fmla="*/ 19 w 211"/>
                  <a:gd name="T13" fmla="*/ 35 h 223"/>
                  <a:gd name="T14" fmla="*/ 82 w 211"/>
                  <a:gd name="T15" fmla="*/ 25 h 223"/>
                  <a:gd name="T16" fmla="*/ 109 w 211"/>
                  <a:gd name="T17" fmla="*/ 90 h 223"/>
                  <a:gd name="T18" fmla="*/ 113 w 211"/>
                  <a:gd name="T19" fmla="*/ 81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1" h="223">
                    <a:moveTo>
                      <a:pt x="113" y="81"/>
                    </a:moveTo>
                    <a:cubicBezTo>
                      <a:pt x="126" y="48"/>
                      <a:pt x="161" y="0"/>
                      <a:pt x="195" y="35"/>
                    </a:cubicBezTo>
                    <a:cubicBezTo>
                      <a:pt x="203" y="44"/>
                      <a:pt x="211" y="69"/>
                      <a:pt x="211" y="79"/>
                    </a:cubicBezTo>
                    <a:cubicBezTo>
                      <a:pt x="209" y="106"/>
                      <a:pt x="195" y="104"/>
                      <a:pt x="176" y="119"/>
                    </a:cubicBezTo>
                    <a:cubicBezTo>
                      <a:pt x="151" y="137"/>
                      <a:pt x="147" y="142"/>
                      <a:pt x="131" y="167"/>
                    </a:cubicBezTo>
                    <a:cubicBezTo>
                      <a:pt x="116" y="190"/>
                      <a:pt x="115" y="223"/>
                      <a:pt x="86" y="200"/>
                    </a:cubicBezTo>
                    <a:cubicBezTo>
                      <a:pt x="55" y="177"/>
                      <a:pt x="0" y="73"/>
                      <a:pt x="19" y="35"/>
                    </a:cubicBezTo>
                    <a:cubicBezTo>
                      <a:pt x="30" y="10"/>
                      <a:pt x="59" y="8"/>
                      <a:pt x="82" y="25"/>
                    </a:cubicBezTo>
                    <a:cubicBezTo>
                      <a:pt x="105" y="42"/>
                      <a:pt x="94" y="69"/>
                      <a:pt x="109" y="90"/>
                    </a:cubicBezTo>
                    <a:cubicBezTo>
                      <a:pt x="113" y="81"/>
                      <a:pt x="113" y="81"/>
                      <a:pt x="113" y="81"/>
                    </a:cubicBezTo>
                  </a:path>
                </a:pathLst>
              </a:custGeom>
              <a:solidFill>
                <a:srgbClr val="E3A3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2" name="Oval 42"/>
              <p:cNvSpPr>
                <a:spLocks noChangeArrowheads="1"/>
              </p:cNvSpPr>
              <p:nvPr/>
            </p:nvSpPr>
            <p:spPr bwMode="auto">
              <a:xfrm>
                <a:off x="7612848" y="1024299"/>
                <a:ext cx="43372" cy="44544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3" name="Freeform 43"/>
              <p:cNvSpPr/>
              <p:nvPr/>
            </p:nvSpPr>
            <p:spPr bwMode="auto">
              <a:xfrm>
                <a:off x="7822675" y="968032"/>
                <a:ext cx="30478" cy="37511"/>
              </a:xfrm>
              <a:custGeom>
                <a:avLst/>
                <a:gdLst>
                  <a:gd name="T0" fmla="*/ 9 w 10"/>
                  <a:gd name="T1" fmla="*/ 0 h 12"/>
                  <a:gd name="T2" fmla="*/ 0 w 10"/>
                  <a:gd name="T3" fmla="*/ 9 h 12"/>
                  <a:gd name="T4" fmla="*/ 0 w 10"/>
                  <a:gd name="T5" fmla="*/ 12 h 12"/>
                  <a:gd name="T6" fmla="*/ 10 w 10"/>
                  <a:gd name="T7" fmla="*/ 0 h 12"/>
                  <a:gd name="T8" fmla="*/ 9 w 1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2">
                    <a:moveTo>
                      <a:pt x="9" y="0"/>
                    </a:moveTo>
                    <a:cubicBezTo>
                      <a:pt x="4" y="0"/>
                      <a:pt x="0" y="4"/>
                      <a:pt x="0" y="9"/>
                    </a:cubicBezTo>
                    <a:cubicBezTo>
                      <a:pt x="0" y="10"/>
                      <a:pt x="0" y="11"/>
                      <a:pt x="0" y="12"/>
                    </a:cubicBezTo>
                    <a:cubicBezTo>
                      <a:pt x="3" y="7"/>
                      <a:pt x="6" y="4"/>
                      <a:pt x="10" y="0"/>
                    </a:cubicBezTo>
                    <a:cubicBezTo>
                      <a:pt x="9" y="0"/>
                      <a:pt x="9" y="0"/>
                      <a:pt x="9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4" name="Oval 44"/>
              <p:cNvSpPr>
                <a:spLocks noChangeArrowheads="1"/>
              </p:cNvSpPr>
              <p:nvPr/>
            </p:nvSpPr>
            <p:spPr bwMode="auto">
              <a:xfrm>
                <a:off x="7556581" y="942244"/>
                <a:ext cx="49233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5" name="Freeform 45"/>
              <p:cNvSpPr/>
              <p:nvPr/>
            </p:nvSpPr>
            <p:spPr bwMode="auto">
              <a:xfrm>
                <a:off x="7734759" y="1058293"/>
                <a:ext cx="46889" cy="50405"/>
              </a:xfrm>
              <a:custGeom>
                <a:avLst/>
                <a:gdLst>
                  <a:gd name="T0" fmla="*/ 8 w 15"/>
                  <a:gd name="T1" fmla="*/ 0 h 16"/>
                  <a:gd name="T2" fmla="*/ 0 w 15"/>
                  <a:gd name="T3" fmla="*/ 8 h 16"/>
                  <a:gd name="T4" fmla="*/ 8 w 15"/>
                  <a:gd name="T5" fmla="*/ 16 h 16"/>
                  <a:gd name="T6" fmla="*/ 9 w 15"/>
                  <a:gd name="T7" fmla="*/ 16 h 16"/>
                  <a:gd name="T8" fmla="*/ 15 w 15"/>
                  <a:gd name="T9" fmla="*/ 4 h 16"/>
                  <a:gd name="T10" fmla="*/ 8 w 15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6">
                    <a:moveTo>
                      <a:pt x="8" y="0"/>
                    </a:moveTo>
                    <a:cubicBezTo>
                      <a:pt x="3" y="0"/>
                      <a:pt x="0" y="4"/>
                      <a:pt x="0" y="8"/>
                    </a:cubicBezTo>
                    <a:cubicBezTo>
                      <a:pt x="0" y="12"/>
                      <a:pt x="3" y="16"/>
                      <a:pt x="8" y="16"/>
                    </a:cubicBezTo>
                    <a:cubicBezTo>
                      <a:pt x="8" y="16"/>
                      <a:pt x="9" y="16"/>
                      <a:pt x="9" y="16"/>
                    </a:cubicBezTo>
                    <a:cubicBezTo>
                      <a:pt x="11" y="12"/>
                      <a:pt x="13" y="8"/>
                      <a:pt x="15" y="4"/>
                    </a:cubicBezTo>
                    <a:cubicBezTo>
                      <a:pt x="13" y="2"/>
                      <a:pt x="11" y="0"/>
                      <a:pt x="8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6" name="Oval 46"/>
              <p:cNvSpPr>
                <a:spLocks noChangeArrowheads="1"/>
              </p:cNvSpPr>
              <p:nvPr/>
            </p:nvSpPr>
            <p:spPr bwMode="auto">
              <a:xfrm>
                <a:off x="7680836" y="955138"/>
                <a:ext cx="50405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7" name="Freeform 47"/>
              <p:cNvSpPr/>
              <p:nvPr/>
            </p:nvSpPr>
            <p:spPr bwMode="auto">
              <a:xfrm>
                <a:off x="7646842" y="1138004"/>
                <a:ext cx="46889" cy="41028"/>
              </a:xfrm>
              <a:custGeom>
                <a:avLst/>
                <a:gdLst>
                  <a:gd name="T0" fmla="*/ 7 w 15"/>
                  <a:gd name="T1" fmla="*/ 0 h 13"/>
                  <a:gd name="T2" fmla="*/ 0 w 15"/>
                  <a:gd name="T3" fmla="*/ 5 h 13"/>
                  <a:gd name="T4" fmla="*/ 1 w 15"/>
                  <a:gd name="T5" fmla="*/ 6 h 13"/>
                  <a:gd name="T6" fmla="*/ 13 w 15"/>
                  <a:gd name="T7" fmla="*/ 13 h 13"/>
                  <a:gd name="T8" fmla="*/ 15 w 15"/>
                  <a:gd name="T9" fmla="*/ 8 h 13"/>
                  <a:gd name="T10" fmla="*/ 7 w 15"/>
                  <a:gd name="T1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3">
                    <a:moveTo>
                      <a:pt x="7" y="0"/>
                    </a:moveTo>
                    <a:cubicBezTo>
                      <a:pt x="4" y="0"/>
                      <a:pt x="1" y="2"/>
                      <a:pt x="0" y="5"/>
                    </a:cubicBezTo>
                    <a:cubicBezTo>
                      <a:pt x="0" y="6"/>
                      <a:pt x="1" y="6"/>
                      <a:pt x="1" y="6"/>
                    </a:cubicBezTo>
                    <a:cubicBezTo>
                      <a:pt x="6" y="10"/>
                      <a:pt x="10" y="12"/>
                      <a:pt x="13" y="13"/>
                    </a:cubicBezTo>
                    <a:cubicBezTo>
                      <a:pt x="14" y="12"/>
                      <a:pt x="15" y="10"/>
                      <a:pt x="15" y="8"/>
                    </a:cubicBezTo>
                    <a:cubicBezTo>
                      <a:pt x="15" y="3"/>
                      <a:pt x="12" y="0"/>
                      <a:pt x="7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8" name="Freeform 48"/>
              <p:cNvSpPr/>
              <p:nvPr/>
            </p:nvSpPr>
            <p:spPr bwMode="auto">
              <a:xfrm>
                <a:off x="7628087" y="605816"/>
                <a:ext cx="41028" cy="39855"/>
              </a:xfrm>
              <a:custGeom>
                <a:avLst/>
                <a:gdLst>
                  <a:gd name="T0" fmla="*/ 3 w 13"/>
                  <a:gd name="T1" fmla="*/ 0 h 13"/>
                  <a:gd name="T2" fmla="*/ 0 w 13"/>
                  <a:gd name="T3" fmla="*/ 6 h 13"/>
                  <a:gd name="T4" fmla="*/ 7 w 13"/>
                  <a:gd name="T5" fmla="*/ 13 h 13"/>
                  <a:gd name="T6" fmla="*/ 13 w 13"/>
                  <a:gd name="T7" fmla="*/ 10 h 13"/>
                  <a:gd name="T8" fmla="*/ 3 w 13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3">
                    <a:moveTo>
                      <a:pt x="3" y="0"/>
                    </a:moveTo>
                    <a:cubicBezTo>
                      <a:pt x="1" y="1"/>
                      <a:pt x="0" y="3"/>
                      <a:pt x="0" y="6"/>
                    </a:cubicBezTo>
                    <a:cubicBezTo>
                      <a:pt x="0" y="10"/>
                      <a:pt x="3" y="13"/>
                      <a:pt x="7" y="13"/>
                    </a:cubicBezTo>
                    <a:cubicBezTo>
                      <a:pt x="9" y="13"/>
                      <a:pt x="11" y="12"/>
                      <a:pt x="13" y="10"/>
                    </a:cubicBezTo>
                    <a:cubicBezTo>
                      <a:pt x="10" y="7"/>
                      <a:pt x="7" y="3"/>
                      <a:pt x="3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9" name="Freeform 49"/>
              <p:cNvSpPr/>
              <p:nvPr/>
            </p:nvSpPr>
            <p:spPr bwMode="auto">
              <a:xfrm>
                <a:off x="7437015" y="605816"/>
                <a:ext cx="50405" cy="56267"/>
              </a:xfrm>
              <a:custGeom>
                <a:avLst/>
                <a:gdLst>
                  <a:gd name="T0" fmla="*/ 8 w 16"/>
                  <a:gd name="T1" fmla="*/ 0 h 18"/>
                  <a:gd name="T2" fmla="*/ 1 w 16"/>
                  <a:gd name="T3" fmla="*/ 10 h 18"/>
                  <a:gd name="T4" fmla="*/ 0 w 16"/>
                  <a:gd name="T5" fmla="*/ 14 h 18"/>
                  <a:gd name="T6" fmla="*/ 7 w 16"/>
                  <a:gd name="T7" fmla="*/ 18 h 18"/>
                  <a:gd name="T8" fmla="*/ 16 w 16"/>
                  <a:gd name="T9" fmla="*/ 9 h 18"/>
                  <a:gd name="T10" fmla="*/ 8 w 16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8">
                    <a:moveTo>
                      <a:pt x="8" y="0"/>
                    </a:moveTo>
                    <a:cubicBezTo>
                      <a:pt x="5" y="3"/>
                      <a:pt x="3" y="6"/>
                      <a:pt x="1" y="10"/>
                    </a:cubicBezTo>
                    <a:cubicBezTo>
                      <a:pt x="0" y="12"/>
                      <a:pt x="0" y="13"/>
                      <a:pt x="0" y="14"/>
                    </a:cubicBezTo>
                    <a:cubicBezTo>
                      <a:pt x="1" y="16"/>
                      <a:pt x="4" y="18"/>
                      <a:pt x="7" y="18"/>
                    </a:cubicBezTo>
                    <a:cubicBezTo>
                      <a:pt x="12" y="18"/>
                      <a:pt x="16" y="14"/>
                      <a:pt x="16" y="9"/>
                    </a:cubicBezTo>
                    <a:cubicBezTo>
                      <a:pt x="16" y="4"/>
                      <a:pt x="12" y="0"/>
                      <a:pt x="8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90" name="Freeform 50"/>
              <p:cNvSpPr/>
              <p:nvPr/>
            </p:nvSpPr>
            <p:spPr bwMode="auto">
              <a:xfrm>
                <a:off x="7860186" y="602300"/>
                <a:ext cx="28133" cy="12894"/>
              </a:xfrm>
              <a:custGeom>
                <a:avLst/>
                <a:gdLst>
                  <a:gd name="T0" fmla="*/ 9 w 9"/>
                  <a:gd name="T1" fmla="*/ 0 h 4"/>
                  <a:gd name="T2" fmla="*/ 0 w 9"/>
                  <a:gd name="T3" fmla="*/ 4 h 4"/>
                  <a:gd name="T4" fmla="*/ 2 w 9"/>
                  <a:gd name="T5" fmla="*/ 4 h 4"/>
                  <a:gd name="T6" fmla="*/ 9 w 9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4">
                    <a:moveTo>
                      <a:pt x="9" y="0"/>
                    </a:moveTo>
                    <a:cubicBezTo>
                      <a:pt x="6" y="1"/>
                      <a:pt x="3" y="2"/>
                      <a:pt x="0" y="4"/>
                    </a:cubicBezTo>
                    <a:cubicBezTo>
                      <a:pt x="1" y="4"/>
                      <a:pt x="1" y="4"/>
                      <a:pt x="2" y="4"/>
                    </a:cubicBezTo>
                    <a:cubicBezTo>
                      <a:pt x="5" y="4"/>
                      <a:pt x="7" y="2"/>
                      <a:pt x="9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91" name="Freeform 51"/>
              <p:cNvSpPr/>
              <p:nvPr/>
            </p:nvSpPr>
            <p:spPr bwMode="auto">
              <a:xfrm>
                <a:off x="7524931" y="570650"/>
                <a:ext cx="50405" cy="44544"/>
              </a:xfrm>
              <a:custGeom>
                <a:avLst/>
                <a:gdLst>
                  <a:gd name="T0" fmla="*/ 5 w 16"/>
                  <a:gd name="T1" fmla="*/ 0 h 14"/>
                  <a:gd name="T2" fmla="*/ 2 w 16"/>
                  <a:gd name="T3" fmla="*/ 0 h 14"/>
                  <a:gd name="T4" fmla="*/ 0 w 16"/>
                  <a:gd name="T5" fmla="*/ 6 h 14"/>
                  <a:gd name="T6" fmla="*/ 8 w 16"/>
                  <a:gd name="T7" fmla="*/ 14 h 14"/>
                  <a:gd name="T8" fmla="*/ 16 w 16"/>
                  <a:gd name="T9" fmla="*/ 6 h 14"/>
                  <a:gd name="T10" fmla="*/ 14 w 16"/>
                  <a:gd name="T11" fmla="*/ 1 h 14"/>
                  <a:gd name="T12" fmla="*/ 5 w 16"/>
                  <a:gd name="T1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14">
                    <a:moveTo>
                      <a:pt x="5" y="0"/>
                    </a:moveTo>
                    <a:cubicBezTo>
                      <a:pt x="4" y="0"/>
                      <a:pt x="3" y="0"/>
                      <a:pt x="2" y="0"/>
                    </a:cubicBezTo>
                    <a:cubicBezTo>
                      <a:pt x="1" y="2"/>
                      <a:pt x="0" y="4"/>
                      <a:pt x="0" y="6"/>
                    </a:cubicBezTo>
                    <a:cubicBezTo>
                      <a:pt x="0" y="10"/>
                      <a:pt x="3" y="14"/>
                      <a:pt x="8" y="14"/>
                    </a:cubicBezTo>
                    <a:cubicBezTo>
                      <a:pt x="12" y="14"/>
                      <a:pt x="16" y="10"/>
                      <a:pt x="16" y="6"/>
                    </a:cubicBezTo>
                    <a:cubicBezTo>
                      <a:pt x="16" y="4"/>
                      <a:pt x="15" y="2"/>
                      <a:pt x="14" y="1"/>
                    </a:cubicBezTo>
                    <a:cubicBezTo>
                      <a:pt x="11" y="0"/>
                      <a:pt x="8" y="0"/>
                      <a:pt x="5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92" name="Freeform 52"/>
              <p:cNvSpPr/>
              <p:nvPr/>
            </p:nvSpPr>
            <p:spPr bwMode="auto">
              <a:xfrm>
                <a:off x="7965686" y="617539"/>
                <a:ext cx="35167" cy="31650"/>
              </a:xfrm>
              <a:custGeom>
                <a:avLst/>
                <a:gdLst>
                  <a:gd name="T0" fmla="*/ 0 w 11"/>
                  <a:gd name="T1" fmla="*/ 0 h 10"/>
                  <a:gd name="T2" fmla="*/ 0 w 11"/>
                  <a:gd name="T3" fmla="*/ 1 h 10"/>
                  <a:gd name="T4" fmla="*/ 9 w 11"/>
                  <a:gd name="T5" fmla="*/ 10 h 10"/>
                  <a:gd name="T6" fmla="*/ 11 w 11"/>
                  <a:gd name="T7" fmla="*/ 10 h 10"/>
                  <a:gd name="T8" fmla="*/ 8 w 11"/>
                  <a:gd name="T9" fmla="*/ 6 h 10"/>
                  <a:gd name="T10" fmla="*/ 0 w 11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0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6"/>
                      <a:pt x="4" y="10"/>
                      <a:pt x="9" y="10"/>
                    </a:cubicBezTo>
                    <a:cubicBezTo>
                      <a:pt x="10" y="10"/>
                      <a:pt x="10" y="10"/>
                      <a:pt x="11" y="10"/>
                    </a:cubicBezTo>
                    <a:cubicBezTo>
                      <a:pt x="10" y="9"/>
                      <a:pt x="9" y="7"/>
                      <a:pt x="8" y="6"/>
                    </a:cubicBezTo>
                    <a:cubicBezTo>
                      <a:pt x="5" y="4"/>
                      <a:pt x="3" y="2"/>
                      <a:pt x="0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93" name="Freeform 53"/>
              <p:cNvSpPr/>
              <p:nvPr/>
            </p:nvSpPr>
            <p:spPr bwMode="auto">
              <a:xfrm>
                <a:off x="7386609" y="482733"/>
                <a:ext cx="664649" cy="666993"/>
              </a:xfrm>
              <a:custGeom>
                <a:avLst/>
                <a:gdLst>
                  <a:gd name="T0" fmla="*/ 107 w 212"/>
                  <a:gd name="T1" fmla="*/ 80 h 212"/>
                  <a:gd name="T2" fmla="*/ 185 w 212"/>
                  <a:gd name="T3" fmla="*/ 39 h 212"/>
                  <a:gd name="T4" fmla="*/ 199 w 212"/>
                  <a:gd name="T5" fmla="*/ 76 h 212"/>
                  <a:gd name="T6" fmla="*/ 177 w 212"/>
                  <a:gd name="T7" fmla="*/ 111 h 212"/>
                  <a:gd name="T8" fmla="*/ 131 w 212"/>
                  <a:gd name="T9" fmla="*/ 150 h 212"/>
                  <a:gd name="T10" fmla="*/ 110 w 212"/>
                  <a:gd name="T11" fmla="*/ 185 h 212"/>
                  <a:gd name="T12" fmla="*/ 80 w 212"/>
                  <a:gd name="T13" fmla="*/ 199 h 212"/>
                  <a:gd name="T14" fmla="*/ 42 w 212"/>
                  <a:gd name="T15" fmla="*/ 151 h 212"/>
                  <a:gd name="T16" fmla="*/ 13 w 212"/>
                  <a:gd name="T17" fmla="*/ 80 h 212"/>
                  <a:gd name="T18" fmla="*/ 51 w 212"/>
                  <a:gd name="T19" fmla="*/ 16 h 212"/>
                  <a:gd name="T20" fmla="*/ 97 w 212"/>
                  <a:gd name="T21" fmla="*/ 90 h 212"/>
                  <a:gd name="T22" fmla="*/ 103 w 212"/>
                  <a:gd name="T23" fmla="*/ 89 h 212"/>
                  <a:gd name="T24" fmla="*/ 86 w 212"/>
                  <a:gd name="T25" fmla="*/ 36 h 212"/>
                  <a:gd name="T26" fmla="*/ 46 w 212"/>
                  <a:gd name="T27" fmla="*/ 13 h 212"/>
                  <a:gd name="T28" fmla="*/ 3 w 212"/>
                  <a:gd name="T29" fmla="*/ 51 h 212"/>
                  <a:gd name="T30" fmla="*/ 34 w 212"/>
                  <a:gd name="T31" fmla="*/ 148 h 212"/>
                  <a:gd name="T32" fmla="*/ 91 w 212"/>
                  <a:gd name="T33" fmla="*/ 209 h 212"/>
                  <a:gd name="T34" fmla="*/ 106 w 212"/>
                  <a:gd name="T35" fmla="*/ 202 h 212"/>
                  <a:gd name="T36" fmla="*/ 131 w 212"/>
                  <a:gd name="T37" fmla="*/ 157 h 212"/>
                  <a:gd name="T38" fmla="*/ 169 w 212"/>
                  <a:gd name="T39" fmla="*/ 118 h 212"/>
                  <a:gd name="T40" fmla="*/ 203 w 212"/>
                  <a:gd name="T41" fmla="*/ 89 h 212"/>
                  <a:gd name="T42" fmla="*/ 161 w 212"/>
                  <a:gd name="T43" fmla="*/ 21 h 212"/>
                  <a:gd name="T44" fmla="*/ 101 w 212"/>
                  <a:gd name="T45" fmla="*/ 82 h 212"/>
                  <a:gd name="T46" fmla="*/ 107 w 212"/>
                  <a:gd name="T47" fmla="*/ 8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12" h="212">
                    <a:moveTo>
                      <a:pt x="107" y="80"/>
                    </a:moveTo>
                    <a:cubicBezTo>
                      <a:pt x="118" y="51"/>
                      <a:pt x="153" y="0"/>
                      <a:pt x="185" y="39"/>
                    </a:cubicBezTo>
                    <a:cubicBezTo>
                      <a:pt x="193" y="48"/>
                      <a:pt x="197" y="64"/>
                      <a:pt x="199" y="76"/>
                    </a:cubicBezTo>
                    <a:cubicBezTo>
                      <a:pt x="202" y="93"/>
                      <a:pt x="190" y="103"/>
                      <a:pt x="177" y="111"/>
                    </a:cubicBezTo>
                    <a:cubicBezTo>
                      <a:pt x="159" y="120"/>
                      <a:pt x="143" y="134"/>
                      <a:pt x="131" y="150"/>
                    </a:cubicBezTo>
                    <a:cubicBezTo>
                      <a:pt x="123" y="161"/>
                      <a:pt x="116" y="172"/>
                      <a:pt x="110" y="185"/>
                    </a:cubicBezTo>
                    <a:cubicBezTo>
                      <a:pt x="103" y="200"/>
                      <a:pt x="97" y="212"/>
                      <a:pt x="80" y="199"/>
                    </a:cubicBezTo>
                    <a:cubicBezTo>
                      <a:pt x="63" y="187"/>
                      <a:pt x="52" y="168"/>
                      <a:pt x="42" y="151"/>
                    </a:cubicBezTo>
                    <a:cubicBezTo>
                      <a:pt x="29" y="129"/>
                      <a:pt x="19" y="105"/>
                      <a:pt x="13" y="80"/>
                    </a:cubicBezTo>
                    <a:cubicBezTo>
                      <a:pt x="6" y="53"/>
                      <a:pt x="7" y="7"/>
                      <a:pt x="51" y="16"/>
                    </a:cubicBezTo>
                    <a:cubicBezTo>
                      <a:pt x="90" y="24"/>
                      <a:pt x="81" y="64"/>
                      <a:pt x="97" y="90"/>
                    </a:cubicBezTo>
                    <a:cubicBezTo>
                      <a:pt x="98" y="91"/>
                      <a:pt x="103" y="89"/>
                      <a:pt x="103" y="89"/>
                    </a:cubicBezTo>
                    <a:cubicBezTo>
                      <a:pt x="93" y="72"/>
                      <a:pt x="94" y="53"/>
                      <a:pt x="86" y="36"/>
                    </a:cubicBezTo>
                    <a:cubicBezTo>
                      <a:pt x="80" y="22"/>
                      <a:pt x="60" y="12"/>
                      <a:pt x="46" y="13"/>
                    </a:cubicBezTo>
                    <a:cubicBezTo>
                      <a:pt x="22" y="13"/>
                      <a:pt x="6" y="27"/>
                      <a:pt x="3" y="51"/>
                    </a:cubicBezTo>
                    <a:cubicBezTo>
                      <a:pt x="0" y="83"/>
                      <a:pt x="19" y="120"/>
                      <a:pt x="34" y="148"/>
                    </a:cubicBezTo>
                    <a:cubicBezTo>
                      <a:pt x="44" y="166"/>
                      <a:pt x="66" y="209"/>
                      <a:pt x="91" y="209"/>
                    </a:cubicBezTo>
                    <a:cubicBezTo>
                      <a:pt x="98" y="209"/>
                      <a:pt x="102" y="206"/>
                      <a:pt x="106" y="202"/>
                    </a:cubicBezTo>
                    <a:cubicBezTo>
                      <a:pt x="117" y="190"/>
                      <a:pt x="122" y="170"/>
                      <a:pt x="131" y="157"/>
                    </a:cubicBezTo>
                    <a:cubicBezTo>
                      <a:pt x="141" y="141"/>
                      <a:pt x="154" y="130"/>
                      <a:pt x="169" y="118"/>
                    </a:cubicBezTo>
                    <a:cubicBezTo>
                      <a:pt x="182" y="109"/>
                      <a:pt x="197" y="105"/>
                      <a:pt x="203" y="89"/>
                    </a:cubicBezTo>
                    <a:cubicBezTo>
                      <a:pt x="212" y="65"/>
                      <a:pt x="190" y="18"/>
                      <a:pt x="161" y="21"/>
                    </a:cubicBezTo>
                    <a:cubicBezTo>
                      <a:pt x="130" y="25"/>
                      <a:pt x="112" y="55"/>
                      <a:pt x="101" y="82"/>
                    </a:cubicBezTo>
                    <a:cubicBezTo>
                      <a:pt x="101" y="82"/>
                      <a:pt x="106" y="82"/>
                      <a:pt x="107" y="80"/>
                    </a:cubicBezTo>
                    <a:close/>
                  </a:path>
                </a:pathLst>
              </a:custGeom>
              <a:solidFill>
                <a:srgbClr val="73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2944956" y="341747"/>
              <a:ext cx="1321092" cy="1155810"/>
              <a:chOff x="2686007" y="83006"/>
              <a:chExt cx="1321092" cy="1155810"/>
            </a:xfrm>
          </p:grpSpPr>
          <p:sp>
            <p:nvSpPr>
              <p:cNvPr id="46" name="Freeform 6"/>
              <p:cNvSpPr/>
              <p:nvPr/>
            </p:nvSpPr>
            <p:spPr bwMode="auto">
              <a:xfrm>
                <a:off x="2742274" y="83006"/>
                <a:ext cx="1032726" cy="978804"/>
              </a:xfrm>
              <a:custGeom>
                <a:avLst/>
                <a:gdLst>
                  <a:gd name="T0" fmla="*/ 179 w 330"/>
                  <a:gd name="T1" fmla="*/ 136 h 311"/>
                  <a:gd name="T2" fmla="*/ 319 w 330"/>
                  <a:gd name="T3" fmla="*/ 115 h 311"/>
                  <a:gd name="T4" fmla="*/ 248 w 330"/>
                  <a:gd name="T5" fmla="*/ 201 h 311"/>
                  <a:gd name="T6" fmla="*/ 253 w 330"/>
                  <a:gd name="T7" fmla="*/ 311 h 311"/>
                  <a:gd name="T8" fmla="*/ 125 w 330"/>
                  <a:gd name="T9" fmla="*/ 261 h 311"/>
                  <a:gd name="T10" fmla="*/ 4 w 330"/>
                  <a:gd name="T11" fmla="*/ 171 h 311"/>
                  <a:gd name="T12" fmla="*/ 85 w 330"/>
                  <a:gd name="T13" fmla="*/ 98 h 311"/>
                  <a:gd name="T14" fmla="*/ 177 w 330"/>
                  <a:gd name="T15" fmla="*/ 167 h 311"/>
                  <a:gd name="T16" fmla="*/ 179 w 330"/>
                  <a:gd name="T17" fmla="*/ 136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0" h="311">
                    <a:moveTo>
                      <a:pt x="179" y="136"/>
                    </a:moveTo>
                    <a:cubicBezTo>
                      <a:pt x="158" y="23"/>
                      <a:pt x="330" y="0"/>
                      <a:pt x="319" y="115"/>
                    </a:cubicBezTo>
                    <a:cubicBezTo>
                      <a:pt x="315" y="165"/>
                      <a:pt x="276" y="165"/>
                      <a:pt x="248" y="201"/>
                    </a:cubicBezTo>
                    <a:cubicBezTo>
                      <a:pt x="221" y="236"/>
                      <a:pt x="234" y="276"/>
                      <a:pt x="253" y="311"/>
                    </a:cubicBezTo>
                    <a:cubicBezTo>
                      <a:pt x="213" y="261"/>
                      <a:pt x="184" y="274"/>
                      <a:pt x="125" y="261"/>
                    </a:cubicBezTo>
                    <a:cubicBezTo>
                      <a:pt x="79" y="251"/>
                      <a:pt x="10" y="228"/>
                      <a:pt x="4" y="171"/>
                    </a:cubicBezTo>
                    <a:cubicBezTo>
                      <a:pt x="0" y="125"/>
                      <a:pt x="44" y="98"/>
                      <a:pt x="85" y="98"/>
                    </a:cubicBezTo>
                    <a:cubicBezTo>
                      <a:pt x="129" y="96"/>
                      <a:pt x="163" y="127"/>
                      <a:pt x="177" y="167"/>
                    </a:cubicBezTo>
                    <a:cubicBezTo>
                      <a:pt x="179" y="136"/>
                      <a:pt x="179" y="136"/>
                      <a:pt x="179" y="136"/>
                    </a:cubicBezTo>
                  </a:path>
                </a:pathLst>
              </a:custGeom>
              <a:solidFill>
                <a:srgbClr val="E3A3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47" name="Freeform 7"/>
              <p:cNvSpPr/>
              <p:nvPr/>
            </p:nvSpPr>
            <p:spPr bwMode="auto">
              <a:xfrm>
                <a:off x="3268600" y="923488"/>
                <a:ext cx="28133" cy="5861"/>
              </a:xfrm>
              <a:custGeom>
                <a:avLst/>
                <a:gdLst>
                  <a:gd name="T0" fmla="*/ 4 w 9"/>
                  <a:gd name="T1" fmla="*/ 0 h 2"/>
                  <a:gd name="T2" fmla="*/ 0 w 9"/>
                  <a:gd name="T3" fmla="*/ 1 h 2"/>
                  <a:gd name="T4" fmla="*/ 9 w 9"/>
                  <a:gd name="T5" fmla="*/ 2 h 2"/>
                  <a:gd name="T6" fmla="*/ 4 w 9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2">
                    <a:moveTo>
                      <a:pt x="4" y="0"/>
                    </a:moveTo>
                    <a:cubicBezTo>
                      <a:pt x="3" y="0"/>
                      <a:pt x="2" y="0"/>
                      <a:pt x="0" y="1"/>
                    </a:cubicBezTo>
                    <a:cubicBezTo>
                      <a:pt x="4" y="1"/>
                      <a:pt x="7" y="1"/>
                      <a:pt x="9" y="2"/>
                    </a:cubicBezTo>
                    <a:cubicBezTo>
                      <a:pt x="8" y="1"/>
                      <a:pt x="6" y="0"/>
                      <a:pt x="4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48" name="Freeform 8"/>
              <p:cNvSpPr/>
              <p:nvPr/>
            </p:nvSpPr>
            <p:spPr bwMode="auto">
              <a:xfrm>
                <a:off x="3390511" y="927005"/>
                <a:ext cx="49233" cy="43372"/>
              </a:xfrm>
              <a:custGeom>
                <a:avLst/>
                <a:gdLst>
                  <a:gd name="T0" fmla="*/ 8 w 16"/>
                  <a:gd name="T1" fmla="*/ 0 h 14"/>
                  <a:gd name="T2" fmla="*/ 0 w 16"/>
                  <a:gd name="T3" fmla="*/ 7 h 14"/>
                  <a:gd name="T4" fmla="*/ 13 w 16"/>
                  <a:gd name="T5" fmla="*/ 14 h 14"/>
                  <a:gd name="T6" fmla="*/ 16 w 16"/>
                  <a:gd name="T7" fmla="*/ 8 h 14"/>
                  <a:gd name="T8" fmla="*/ 8 w 16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4">
                    <a:moveTo>
                      <a:pt x="8" y="0"/>
                    </a:moveTo>
                    <a:cubicBezTo>
                      <a:pt x="4" y="0"/>
                      <a:pt x="0" y="3"/>
                      <a:pt x="0" y="7"/>
                    </a:cubicBezTo>
                    <a:cubicBezTo>
                      <a:pt x="5" y="9"/>
                      <a:pt x="9" y="11"/>
                      <a:pt x="13" y="14"/>
                    </a:cubicBezTo>
                    <a:cubicBezTo>
                      <a:pt x="15" y="12"/>
                      <a:pt x="16" y="10"/>
                      <a:pt x="16" y="8"/>
                    </a:cubicBezTo>
                    <a:cubicBezTo>
                      <a:pt x="16" y="4"/>
                      <a:pt x="12" y="0"/>
                      <a:pt x="8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49" name="Freeform 9"/>
              <p:cNvSpPr/>
              <p:nvPr/>
            </p:nvSpPr>
            <p:spPr bwMode="auto">
              <a:xfrm>
                <a:off x="2892318" y="397161"/>
                <a:ext cx="53922" cy="31650"/>
              </a:xfrm>
              <a:custGeom>
                <a:avLst/>
                <a:gdLst>
                  <a:gd name="T0" fmla="*/ 17 w 17"/>
                  <a:gd name="T1" fmla="*/ 0 h 10"/>
                  <a:gd name="T2" fmla="*/ 0 w 17"/>
                  <a:gd name="T3" fmla="*/ 5 h 10"/>
                  <a:gd name="T4" fmla="*/ 8 w 17"/>
                  <a:gd name="T5" fmla="*/ 10 h 10"/>
                  <a:gd name="T6" fmla="*/ 17 w 17"/>
                  <a:gd name="T7" fmla="*/ 1 h 10"/>
                  <a:gd name="T8" fmla="*/ 17 w 17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0">
                    <a:moveTo>
                      <a:pt x="17" y="0"/>
                    </a:moveTo>
                    <a:cubicBezTo>
                      <a:pt x="11" y="1"/>
                      <a:pt x="5" y="3"/>
                      <a:pt x="0" y="5"/>
                    </a:cubicBezTo>
                    <a:cubicBezTo>
                      <a:pt x="1" y="8"/>
                      <a:pt x="4" y="10"/>
                      <a:pt x="8" y="10"/>
                    </a:cubicBezTo>
                    <a:cubicBezTo>
                      <a:pt x="13" y="10"/>
                      <a:pt x="17" y="6"/>
                      <a:pt x="17" y="1"/>
                    </a:cubicBezTo>
                    <a:cubicBezTo>
                      <a:pt x="17" y="1"/>
                      <a:pt x="17" y="1"/>
                      <a:pt x="17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0" name="Oval 10"/>
              <p:cNvSpPr>
                <a:spLocks noChangeArrowheads="1"/>
              </p:cNvSpPr>
              <p:nvPr/>
            </p:nvSpPr>
            <p:spPr bwMode="auto">
              <a:xfrm>
                <a:off x="2826673" y="447567"/>
                <a:ext cx="50405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1" name="Oval 11"/>
              <p:cNvSpPr>
                <a:spLocks noChangeArrowheads="1"/>
              </p:cNvSpPr>
              <p:nvPr/>
            </p:nvSpPr>
            <p:spPr bwMode="auto">
              <a:xfrm>
                <a:off x="2942723" y="585889"/>
                <a:ext cx="56267" cy="57439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2" name="Oval 12"/>
              <p:cNvSpPr>
                <a:spLocks noChangeArrowheads="1"/>
              </p:cNvSpPr>
              <p:nvPr/>
            </p:nvSpPr>
            <p:spPr bwMode="auto">
              <a:xfrm>
                <a:off x="2817296" y="615194"/>
                <a:ext cx="50405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3" name="Freeform 13"/>
              <p:cNvSpPr/>
              <p:nvPr/>
            </p:nvSpPr>
            <p:spPr bwMode="auto">
              <a:xfrm>
                <a:off x="2766890" y="497972"/>
                <a:ext cx="46889" cy="50405"/>
              </a:xfrm>
              <a:custGeom>
                <a:avLst/>
                <a:gdLst>
                  <a:gd name="T0" fmla="*/ 7 w 15"/>
                  <a:gd name="T1" fmla="*/ 0 h 16"/>
                  <a:gd name="T2" fmla="*/ 5 w 15"/>
                  <a:gd name="T3" fmla="*/ 0 h 16"/>
                  <a:gd name="T4" fmla="*/ 0 w 15"/>
                  <a:gd name="T5" fmla="*/ 11 h 16"/>
                  <a:gd name="T6" fmla="*/ 7 w 15"/>
                  <a:gd name="T7" fmla="*/ 16 h 16"/>
                  <a:gd name="T8" fmla="*/ 15 w 15"/>
                  <a:gd name="T9" fmla="*/ 8 h 16"/>
                  <a:gd name="T10" fmla="*/ 7 w 15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6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3" y="4"/>
                      <a:pt x="1" y="8"/>
                      <a:pt x="0" y="11"/>
                    </a:cubicBezTo>
                    <a:cubicBezTo>
                      <a:pt x="1" y="14"/>
                      <a:pt x="4" y="16"/>
                      <a:pt x="7" y="16"/>
                    </a:cubicBezTo>
                    <a:cubicBezTo>
                      <a:pt x="11" y="16"/>
                      <a:pt x="15" y="13"/>
                      <a:pt x="15" y="8"/>
                    </a:cubicBezTo>
                    <a:cubicBezTo>
                      <a:pt x="15" y="4"/>
                      <a:pt x="11" y="0"/>
                      <a:pt x="7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4" name="Oval 14"/>
              <p:cNvSpPr>
                <a:spLocks noChangeArrowheads="1"/>
              </p:cNvSpPr>
              <p:nvPr/>
            </p:nvSpPr>
            <p:spPr bwMode="auto">
              <a:xfrm>
                <a:off x="3446778" y="281111"/>
                <a:ext cx="43372" cy="43372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5" name="Freeform 15"/>
              <p:cNvSpPr/>
              <p:nvPr/>
            </p:nvSpPr>
            <p:spPr bwMode="auto">
              <a:xfrm>
                <a:off x="3317834" y="344411"/>
                <a:ext cx="3517" cy="9378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3 h 3"/>
                  <a:gd name="T4" fmla="*/ 1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1" y="1"/>
                      <a:pt x="0" y="2"/>
                      <a:pt x="0" y="3"/>
                    </a:cubicBezTo>
                    <a:cubicBezTo>
                      <a:pt x="0" y="2"/>
                      <a:pt x="1" y="1"/>
                      <a:pt x="1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6" name="Freeform 16"/>
              <p:cNvSpPr/>
              <p:nvPr/>
            </p:nvSpPr>
            <p:spPr bwMode="auto">
              <a:xfrm>
                <a:off x="3656605" y="236567"/>
                <a:ext cx="43372" cy="44544"/>
              </a:xfrm>
              <a:custGeom>
                <a:avLst/>
                <a:gdLst>
                  <a:gd name="T0" fmla="*/ 1 w 14"/>
                  <a:gd name="T1" fmla="*/ 0 h 14"/>
                  <a:gd name="T2" fmla="*/ 0 w 14"/>
                  <a:gd name="T3" fmla="*/ 5 h 14"/>
                  <a:gd name="T4" fmla="*/ 9 w 14"/>
                  <a:gd name="T5" fmla="*/ 14 h 14"/>
                  <a:gd name="T6" fmla="*/ 14 w 14"/>
                  <a:gd name="T7" fmla="*/ 12 h 14"/>
                  <a:gd name="T8" fmla="*/ 1 w 14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4">
                    <a:moveTo>
                      <a:pt x="1" y="0"/>
                    </a:moveTo>
                    <a:cubicBezTo>
                      <a:pt x="1" y="2"/>
                      <a:pt x="0" y="4"/>
                      <a:pt x="0" y="5"/>
                    </a:cubicBezTo>
                    <a:cubicBezTo>
                      <a:pt x="0" y="10"/>
                      <a:pt x="4" y="14"/>
                      <a:pt x="9" y="14"/>
                    </a:cubicBezTo>
                    <a:cubicBezTo>
                      <a:pt x="11" y="14"/>
                      <a:pt x="13" y="14"/>
                      <a:pt x="14" y="12"/>
                    </a:cubicBezTo>
                    <a:cubicBezTo>
                      <a:pt x="11" y="8"/>
                      <a:pt x="6" y="4"/>
                      <a:pt x="1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7" name="Freeform 17"/>
              <p:cNvSpPr/>
              <p:nvPr/>
            </p:nvSpPr>
            <p:spPr bwMode="auto">
              <a:xfrm>
                <a:off x="3405750" y="227189"/>
                <a:ext cx="33994" cy="22272"/>
              </a:xfrm>
              <a:custGeom>
                <a:avLst/>
                <a:gdLst>
                  <a:gd name="T0" fmla="*/ 11 w 11"/>
                  <a:gd name="T1" fmla="*/ 0 h 7"/>
                  <a:gd name="T2" fmla="*/ 0 w 11"/>
                  <a:gd name="T3" fmla="*/ 7 h 7"/>
                  <a:gd name="T4" fmla="*/ 3 w 11"/>
                  <a:gd name="T5" fmla="*/ 7 h 7"/>
                  <a:gd name="T6" fmla="*/ 11 w 11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7">
                    <a:moveTo>
                      <a:pt x="11" y="0"/>
                    </a:moveTo>
                    <a:cubicBezTo>
                      <a:pt x="7" y="2"/>
                      <a:pt x="3" y="4"/>
                      <a:pt x="0" y="7"/>
                    </a:cubicBezTo>
                    <a:cubicBezTo>
                      <a:pt x="1" y="7"/>
                      <a:pt x="2" y="7"/>
                      <a:pt x="3" y="7"/>
                    </a:cubicBezTo>
                    <a:cubicBezTo>
                      <a:pt x="7" y="7"/>
                      <a:pt x="10" y="4"/>
                      <a:pt x="11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8" name="Oval 18"/>
              <p:cNvSpPr>
                <a:spLocks noChangeArrowheads="1"/>
              </p:cNvSpPr>
              <p:nvPr/>
            </p:nvSpPr>
            <p:spPr bwMode="auto">
              <a:xfrm>
                <a:off x="3568689" y="315106"/>
                <a:ext cx="50405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Oval 19"/>
              <p:cNvSpPr>
                <a:spLocks noChangeArrowheads="1"/>
              </p:cNvSpPr>
              <p:nvPr/>
            </p:nvSpPr>
            <p:spPr bwMode="auto">
              <a:xfrm>
                <a:off x="3518283" y="211950"/>
                <a:ext cx="50405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Freeform 20"/>
              <p:cNvSpPr/>
              <p:nvPr/>
            </p:nvSpPr>
            <p:spPr bwMode="auto">
              <a:xfrm>
                <a:off x="3061117" y="394817"/>
                <a:ext cx="50405" cy="21100"/>
              </a:xfrm>
              <a:custGeom>
                <a:avLst/>
                <a:gdLst>
                  <a:gd name="T0" fmla="*/ 0 w 16"/>
                  <a:gd name="T1" fmla="*/ 0 h 7"/>
                  <a:gd name="T2" fmla="*/ 9 w 16"/>
                  <a:gd name="T3" fmla="*/ 7 h 7"/>
                  <a:gd name="T4" fmla="*/ 16 w 16"/>
                  <a:gd name="T5" fmla="*/ 4 h 7"/>
                  <a:gd name="T6" fmla="*/ 0 w 16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7">
                    <a:moveTo>
                      <a:pt x="0" y="0"/>
                    </a:moveTo>
                    <a:cubicBezTo>
                      <a:pt x="1" y="4"/>
                      <a:pt x="5" y="7"/>
                      <a:pt x="9" y="7"/>
                    </a:cubicBezTo>
                    <a:cubicBezTo>
                      <a:pt x="12" y="7"/>
                      <a:pt x="14" y="6"/>
                      <a:pt x="16" y="4"/>
                    </a:cubicBezTo>
                    <a:cubicBezTo>
                      <a:pt x="11" y="2"/>
                      <a:pt x="6" y="1"/>
                      <a:pt x="0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1" name="Oval 21"/>
              <p:cNvSpPr>
                <a:spLocks noChangeArrowheads="1"/>
              </p:cNvSpPr>
              <p:nvPr/>
            </p:nvSpPr>
            <p:spPr bwMode="auto">
              <a:xfrm>
                <a:off x="3368239" y="454600"/>
                <a:ext cx="43372" cy="43372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Freeform 22"/>
              <p:cNvSpPr/>
              <p:nvPr/>
            </p:nvSpPr>
            <p:spPr bwMode="auto">
              <a:xfrm>
                <a:off x="3299078" y="413572"/>
                <a:ext cx="16411" cy="46889"/>
              </a:xfrm>
              <a:custGeom>
                <a:avLst/>
                <a:gdLst>
                  <a:gd name="T0" fmla="*/ 0 w 5"/>
                  <a:gd name="T1" fmla="*/ 0 h 15"/>
                  <a:gd name="T2" fmla="*/ 0 w 5"/>
                  <a:gd name="T3" fmla="*/ 12 h 15"/>
                  <a:gd name="T4" fmla="*/ 0 w 5"/>
                  <a:gd name="T5" fmla="*/ 15 h 15"/>
                  <a:gd name="T6" fmla="*/ 5 w 5"/>
                  <a:gd name="T7" fmla="*/ 7 h 15"/>
                  <a:gd name="T8" fmla="*/ 0 w 5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15">
                    <a:moveTo>
                      <a:pt x="0" y="0"/>
                    </a:moveTo>
                    <a:cubicBezTo>
                      <a:pt x="0" y="4"/>
                      <a:pt x="0" y="8"/>
                      <a:pt x="0" y="12"/>
                    </a:cubicBezTo>
                    <a:cubicBezTo>
                      <a:pt x="0" y="13"/>
                      <a:pt x="0" y="14"/>
                      <a:pt x="0" y="15"/>
                    </a:cubicBezTo>
                    <a:cubicBezTo>
                      <a:pt x="3" y="14"/>
                      <a:pt x="5" y="11"/>
                      <a:pt x="5" y="7"/>
                    </a:cubicBezTo>
                    <a:cubicBezTo>
                      <a:pt x="5" y="4"/>
                      <a:pt x="3" y="1"/>
                      <a:pt x="0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3" name="Oval 23"/>
              <p:cNvSpPr>
                <a:spLocks noChangeArrowheads="1"/>
              </p:cNvSpPr>
              <p:nvPr/>
            </p:nvSpPr>
            <p:spPr bwMode="auto">
              <a:xfrm>
                <a:off x="2901695" y="514383"/>
                <a:ext cx="56267" cy="56267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4" name="Freeform 24"/>
              <p:cNvSpPr/>
              <p:nvPr/>
            </p:nvSpPr>
            <p:spPr bwMode="auto">
              <a:xfrm>
                <a:off x="3161928" y="434672"/>
                <a:ext cx="50405" cy="48061"/>
              </a:xfrm>
              <a:custGeom>
                <a:avLst/>
                <a:gdLst>
                  <a:gd name="T0" fmla="*/ 2 w 16"/>
                  <a:gd name="T1" fmla="*/ 0 h 15"/>
                  <a:gd name="T2" fmla="*/ 0 w 16"/>
                  <a:gd name="T3" fmla="*/ 6 h 15"/>
                  <a:gd name="T4" fmla="*/ 9 w 16"/>
                  <a:gd name="T5" fmla="*/ 15 h 15"/>
                  <a:gd name="T6" fmla="*/ 16 w 16"/>
                  <a:gd name="T7" fmla="*/ 12 h 15"/>
                  <a:gd name="T8" fmla="*/ 2 w 16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5">
                    <a:moveTo>
                      <a:pt x="2" y="0"/>
                    </a:moveTo>
                    <a:cubicBezTo>
                      <a:pt x="1" y="2"/>
                      <a:pt x="0" y="4"/>
                      <a:pt x="0" y="6"/>
                    </a:cubicBezTo>
                    <a:cubicBezTo>
                      <a:pt x="0" y="11"/>
                      <a:pt x="4" y="15"/>
                      <a:pt x="9" y="15"/>
                    </a:cubicBezTo>
                    <a:cubicBezTo>
                      <a:pt x="12" y="15"/>
                      <a:pt x="14" y="13"/>
                      <a:pt x="16" y="12"/>
                    </a:cubicBezTo>
                    <a:cubicBezTo>
                      <a:pt x="11" y="7"/>
                      <a:pt x="7" y="4"/>
                      <a:pt x="2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5" name="Oval 25"/>
              <p:cNvSpPr>
                <a:spLocks noChangeArrowheads="1"/>
              </p:cNvSpPr>
              <p:nvPr/>
            </p:nvSpPr>
            <p:spPr bwMode="auto">
              <a:xfrm>
                <a:off x="3649572" y="404194"/>
                <a:ext cx="56267" cy="56267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6" name="Oval 26"/>
              <p:cNvSpPr>
                <a:spLocks noChangeArrowheads="1"/>
              </p:cNvSpPr>
              <p:nvPr/>
            </p:nvSpPr>
            <p:spPr bwMode="auto">
              <a:xfrm>
                <a:off x="3371756" y="359650"/>
                <a:ext cx="49233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Oval 27"/>
              <p:cNvSpPr>
                <a:spLocks noChangeArrowheads="1"/>
              </p:cNvSpPr>
              <p:nvPr/>
            </p:nvSpPr>
            <p:spPr bwMode="auto">
              <a:xfrm>
                <a:off x="3456156" y="451083"/>
                <a:ext cx="50405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8" name="Oval 28"/>
              <p:cNvSpPr>
                <a:spLocks noChangeArrowheads="1"/>
              </p:cNvSpPr>
              <p:nvPr/>
            </p:nvSpPr>
            <p:spPr bwMode="auto">
              <a:xfrm>
                <a:off x="3525317" y="387783"/>
                <a:ext cx="49233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Oval 29"/>
              <p:cNvSpPr>
                <a:spLocks noChangeArrowheads="1"/>
              </p:cNvSpPr>
              <p:nvPr/>
            </p:nvSpPr>
            <p:spPr bwMode="auto">
              <a:xfrm>
                <a:off x="3011884" y="469839"/>
                <a:ext cx="56267" cy="56267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0" name="Oval 30"/>
              <p:cNvSpPr>
                <a:spLocks noChangeArrowheads="1"/>
              </p:cNvSpPr>
              <p:nvPr/>
            </p:nvSpPr>
            <p:spPr bwMode="auto">
              <a:xfrm>
                <a:off x="3126762" y="523761"/>
                <a:ext cx="44544" cy="43372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1" name="Oval 31"/>
              <p:cNvSpPr>
                <a:spLocks noChangeArrowheads="1"/>
              </p:cNvSpPr>
              <p:nvPr/>
            </p:nvSpPr>
            <p:spPr bwMode="auto">
              <a:xfrm>
                <a:off x="3430367" y="611677"/>
                <a:ext cx="44544" cy="44544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2" name="Freeform 32"/>
              <p:cNvSpPr/>
              <p:nvPr/>
            </p:nvSpPr>
            <p:spPr bwMode="auto">
              <a:xfrm>
                <a:off x="3236950" y="529622"/>
                <a:ext cx="46889" cy="53922"/>
              </a:xfrm>
              <a:custGeom>
                <a:avLst/>
                <a:gdLst>
                  <a:gd name="T0" fmla="*/ 7 w 15"/>
                  <a:gd name="T1" fmla="*/ 0 h 17"/>
                  <a:gd name="T2" fmla="*/ 0 w 15"/>
                  <a:gd name="T3" fmla="*/ 8 h 17"/>
                  <a:gd name="T4" fmla="*/ 9 w 15"/>
                  <a:gd name="T5" fmla="*/ 17 h 17"/>
                  <a:gd name="T6" fmla="*/ 15 w 15"/>
                  <a:gd name="T7" fmla="*/ 15 h 17"/>
                  <a:gd name="T8" fmla="*/ 7 w 15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7">
                    <a:moveTo>
                      <a:pt x="7" y="0"/>
                    </a:moveTo>
                    <a:cubicBezTo>
                      <a:pt x="3" y="1"/>
                      <a:pt x="0" y="4"/>
                      <a:pt x="0" y="8"/>
                    </a:cubicBezTo>
                    <a:cubicBezTo>
                      <a:pt x="0" y="13"/>
                      <a:pt x="4" y="17"/>
                      <a:pt x="9" y="17"/>
                    </a:cubicBezTo>
                    <a:cubicBezTo>
                      <a:pt x="11" y="17"/>
                      <a:pt x="13" y="16"/>
                      <a:pt x="15" y="15"/>
                    </a:cubicBezTo>
                    <a:cubicBezTo>
                      <a:pt x="13" y="10"/>
                      <a:pt x="10" y="5"/>
                      <a:pt x="7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3" name="Oval 33"/>
              <p:cNvSpPr>
                <a:spLocks noChangeArrowheads="1"/>
              </p:cNvSpPr>
              <p:nvPr/>
            </p:nvSpPr>
            <p:spPr bwMode="auto">
              <a:xfrm>
                <a:off x="3083390" y="608161"/>
                <a:ext cx="56267" cy="57439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4" name="Oval 34"/>
              <p:cNvSpPr>
                <a:spLocks noChangeArrowheads="1"/>
              </p:cNvSpPr>
              <p:nvPr/>
            </p:nvSpPr>
            <p:spPr bwMode="auto">
              <a:xfrm>
                <a:off x="3270945" y="608161"/>
                <a:ext cx="56267" cy="57439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5" name="Freeform 35"/>
              <p:cNvSpPr/>
              <p:nvPr/>
            </p:nvSpPr>
            <p:spPr bwMode="auto">
              <a:xfrm>
                <a:off x="3634333" y="542516"/>
                <a:ext cx="56267" cy="56267"/>
              </a:xfrm>
              <a:custGeom>
                <a:avLst/>
                <a:gdLst>
                  <a:gd name="T0" fmla="*/ 9 w 18"/>
                  <a:gd name="T1" fmla="*/ 0 h 18"/>
                  <a:gd name="T2" fmla="*/ 0 w 18"/>
                  <a:gd name="T3" fmla="*/ 9 h 18"/>
                  <a:gd name="T4" fmla="*/ 6 w 18"/>
                  <a:gd name="T5" fmla="*/ 18 h 18"/>
                  <a:gd name="T6" fmla="*/ 18 w 18"/>
                  <a:gd name="T7" fmla="*/ 8 h 18"/>
                  <a:gd name="T8" fmla="*/ 9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9" y="0"/>
                    </a:moveTo>
                    <a:cubicBezTo>
                      <a:pt x="4" y="0"/>
                      <a:pt x="0" y="4"/>
                      <a:pt x="0" y="9"/>
                    </a:cubicBezTo>
                    <a:cubicBezTo>
                      <a:pt x="0" y="13"/>
                      <a:pt x="3" y="17"/>
                      <a:pt x="6" y="18"/>
                    </a:cubicBezTo>
                    <a:cubicBezTo>
                      <a:pt x="11" y="15"/>
                      <a:pt x="14" y="12"/>
                      <a:pt x="18" y="8"/>
                    </a:cubicBezTo>
                    <a:cubicBezTo>
                      <a:pt x="17" y="4"/>
                      <a:pt x="14" y="0"/>
                      <a:pt x="9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6" name="Oval 36"/>
              <p:cNvSpPr>
                <a:spLocks noChangeArrowheads="1"/>
              </p:cNvSpPr>
              <p:nvPr/>
            </p:nvSpPr>
            <p:spPr bwMode="auto">
              <a:xfrm>
                <a:off x="3374100" y="529622"/>
                <a:ext cx="50405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7" name="Freeform 37"/>
              <p:cNvSpPr/>
              <p:nvPr/>
            </p:nvSpPr>
            <p:spPr bwMode="auto">
              <a:xfrm>
                <a:off x="3568689" y="615194"/>
                <a:ext cx="46889" cy="41028"/>
              </a:xfrm>
              <a:custGeom>
                <a:avLst/>
                <a:gdLst>
                  <a:gd name="T0" fmla="*/ 8 w 15"/>
                  <a:gd name="T1" fmla="*/ 0 h 13"/>
                  <a:gd name="T2" fmla="*/ 0 w 15"/>
                  <a:gd name="T3" fmla="*/ 8 h 13"/>
                  <a:gd name="T4" fmla="*/ 2 w 15"/>
                  <a:gd name="T5" fmla="*/ 13 h 13"/>
                  <a:gd name="T6" fmla="*/ 15 w 15"/>
                  <a:gd name="T7" fmla="*/ 4 h 13"/>
                  <a:gd name="T8" fmla="*/ 8 w 15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3">
                    <a:moveTo>
                      <a:pt x="8" y="0"/>
                    </a:moveTo>
                    <a:cubicBezTo>
                      <a:pt x="3" y="0"/>
                      <a:pt x="0" y="3"/>
                      <a:pt x="0" y="8"/>
                    </a:cubicBezTo>
                    <a:cubicBezTo>
                      <a:pt x="0" y="10"/>
                      <a:pt x="1" y="12"/>
                      <a:pt x="2" y="13"/>
                    </a:cubicBezTo>
                    <a:cubicBezTo>
                      <a:pt x="6" y="10"/>
                      <a:pt x="11" y="7"/>
                      <a:pt x="15" y="4"/>
                    </a:cubicBezTo>
                    <a:cubicBezTo>
                      <a:pt x="13" y="1"/>
                      <a:pt x="11" y="0"/>
                      <a:pt x="8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8" name="Oval 38"/>
              <p:cNvSpPr>
                <a:spLocks noChangeArrowheads="1"/>
              </p:cNvSpPr>
              <p:nvPr/>
            </p:nvSpPr>
            <p:spPr bwMode="auto">
              <a:xfrm>
                <a:off x="3544072" y="501489"/>
                <a:ext cx="49233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Freeform 39"/>
              <p:cNvSpPr/>
              <p:nvPr/>
            </p:nvSpPr>
            <p:spPr bwMode="auto">
              <a:xfrm>
                <a:off x="3703494" y="315106"/>
                <a:ext cx="37511" cy="53922"/>
              </a:xfrm>
              <a:custGeom>
                <a:avLst/>
                <a:gdLst>
                  <a:gd name="T0" fmla="*/ 7 w 12"/>
                  <a:gd name="T1" fmla="*/ 0 h 17"/>
                  <a:gd name="T2" fmla="*/ 0 w 12"/>
                  <a:gd name="T3" fmla="*/ 8 h 17"/>
                  <a:gd name="T4" fmla="*/ 9 w 12"/>
                  <a:gd name="T5" fmla="*/ 17 h 17"/>
                  <a:gd name="T6" fmla="*/ 12 w 12"/>
                  <a:gd name="T7" fmla="*/ 17 h 17"/>
                  <a:gd name="T8" fmla="*/ 7 w 12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7">
                    <a:moveTo>
                      <a:pt x="7" y="0"/>
                    </a:moveTo>
                    <a:cubicBezTo>
                      <a:pt x="3" y="1"/>
                      <a:pt x="0" y="4"/>
                      <a:pt x="0" y="8"/>
                    </a:cubicBezTo>
                    <a:cubicBezTo>
                      <a:pt x="0" y="13"/>
                      <a:pt x="4" y="17"/>
                      <a:pt x="9" y="17"/>
                    </a:cubicBezTo>
                    <a:cubicBezTo>
                      <a:pt x="10" y="17"/>
                      <a:pt x="11" y="17"/>
                      <a:pt x="12" y="17"/>
                    </a:cubicBezTo>
                    <a:cubicBezTo>
                      <a:pt x="11" y="11"/>
                      <a:pt x="9" y="5"/>
                      <a:pt x="7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0" name="Freeform 40"/>
              <p:cNvSpPr/>
              <p:nvPr/>
            </p:nvSpPr>
            <p:spPr bwMode="auto">
              <a:xfrm>
                <a:off x="2686007" y="139273"/>
                <a:ext cx="1076098" cy="885026"/>
              </a:xfrm>
              <a:custGeom>
                <a:avLst/>
                <a:gdLst>
                  <a:gd name="T0" fmla="*/ 193 w 344"/>
                  <a:gd name="T1" fmla="*/ 103 h 281"/>
                  <a:gd name="T2" fmla="*/ 237 w 344"/>
                  <a:gd name="T3" fmla="*/ 14 h 281"/>
                  <a:gd name="T4" fmla="*/ 321 w 344"/>
                  <a:gd name="T5" fmla="*/ 40 h 281"/>
                  <a:gd name="T6" fmla="*/ 326 w 344"/>
                  <a:gd name="T7" fmla="*/ 94 h 281"/>
                  <a:gd name="T8" fmla="*/ 279 w 344"/>
                  <a:gd name="T9" fmla="*/ 146 h 281"/>
                  <a:gd name="T10" fmla="*/ 260 w 344"/>
                  <a:gd name="T11" fmla="*/ 280 h 281"/>
                  <a:gd name="T12" fmla="*/ 266 w 344"/>
                  <a:gd name="T13" fmla="*/ 278 h 281"/>
                  <a:gd name="T14" fmla="*/ 175 w 344"/>
                  <a:gd name="T15" fmla="*/ 233 h 281"/>
                  <a:gd name="T16" fmla="*/ 59 w 344"/>
                  <a:gd name="T17" fmla="*/ 197 h 281"/>
                  <a:gd name="T18" fmla="*/ 48 w 344"/>
                  <a:gd name="T19" fmla="*/ 80 h 281"/>
                  <a:gd name="T20" fmla="*/ 185 w 344"/>
                  <a:gd name="T21" fmla="*/ 136 h 281"/>
                  <a:gd name="T22" fmla="*/ 191 w 344"/>
                  <a:gd name="T23" fmla="*/ 134 h 281"/>
                  <a:gd name="T24" fmla="*/ 86 w 344"/>
                  <a:gd name="T25" fmla="*/ 65 h 281"/>
                  <a:gd name="T26" fmla="*/ 13 w 344"/>
                  <a:gd name="T27" fmla="*/ 149 h 281"/>
                  <a:gd name="T28" fmla="*/ 117 w 344"/>
                  <a:gd name="T29" fmla="*/ 226 h 281"/>
                  <a:gd name="T30" fmla="*/ 190 w 344"/>
                  <a:gd name="T31" fmla="*/ 239 h 281"/>
                  <a:gd name="T32" fmla="*/ 261 w 344"/>
                  <a:gd name="T33" fmla="*/ 280 h 281"/>
                  <a:gd name="T34" fmla="*/ 266 w 344"/>
                  <a:gd name="T35" fmla="*/ 278 h 281"/>
                  <a:gd name="T36" fmla="*/ 258 w 344"/>
                  <a:gd name="T37" fmla="*/ 174 h 281"/>
                  <a:gd name="T38" fmla="*/ 319 w 344"/>
                  <a:gd name="T39" fmla="*/ 119 h 281"/>
                  <a:gd name="T40" fmla="*/ 307 w 344"/>
                  <a:gd name="T41" fmla="*/ 16 h 281"/>
                  <a:gd name="T42" fmla="*/ 228 w 344"/>
                  <a:gd name="T43" fmla="*/ 15 h 281"/>
                  <a:gd name="T44" fmla="*/ 187 w 344"/>
                  <a:gd name="T45" fmla="*/ 104 h 281"/>
                  <a:gd name="T46" fmla="*/ 193 w 344"/>
                  <a:gd name="T47" fmla="*/ 103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44" h="281">
                    <a:moveTo>
                      <a:pt x="193" y="103"/>
                    </a:moveTo>
                    <a:cubicBezTo>
                      <a:pt x="187" y="65"/>
                      <a:pt x="201" y="30"/>
                      <a:pt x="237" y="14"/>
                    </a:cubicBezTo>
                    <a:cubicBezTo>
                      <a:pt x="267" y="1"/>
                      <a:pt x="305" y="10"/>
                      <a:pt x="321" y="40"/>
                    </a:cubicBezTo>
                    <a:cubicBezTo>
                      <a:pt x="329" y="56"/>
                      <a:pt x="329" y="77"/>
                      <a:pt x="326" y="94"/>
                    </a:cubicBezTo>
                    <a:cubicBezTo>
                      <a:pt x="321" y="120"/>
                      <a:pt x="298" y="132"/>
                      <a:pt x="279" y="146"/>
                    </a:cubicBezTo>
                    <a:cubicBezTo>
                      <a:pt x="232" y="182"/>
                      <a:pt x="236" y="232"/>
                      <a:pt x="260" y="280"/>
                    </a:cubicBezTo>
                    <a:cubicBezTo>
                      <a:pt x="262" y="279"/>
                      <a:pt x="264" y="278"/>
                      <a:pt x="266" y="278"/>
                    </a:cubicBezTo>
                    <a:cubicBezTo>
                      <a:pt x="241" y="247"/>
                      <a:pt x="214" y="238"/>
                      <a:pt x="175" y="233"/>
                    </a:cubicBezTo>
                    <a:cubicBezTo>
                      <a:pt x="135" y="228"/>
                      <a:pt x="94" y="219"/>
                      <a:pt x="59" y="197"/>
                    </a:cubicBezTo>
                    <a:cubicBezTo>
                      <a:pt x="15" y="170"/>
                      <a:pt x="0" y="111"/>
                      <a:pt x="48" y="80"/>
                    </a:cubicBezTo>
                    <a:cubicBezTo>
                      <a:pt x="103" y="44"/>
                      <a:pt x="164" y="82"/>
                      <a:pt x="185" y="136"/>
                    </a:cubicBezTo>
                    <a:cubicBezTo>
                      <a:pt x="186" y="137"/>
                      <a:pt x="192" y="136"/>
                      <a:pt x="191" y="134"/>
                    </a:cubicBezTo>
                    <a:cubicBezTo>
                      <a:pt x="173" y="88"/>
                      <a:pt x="136" y="61"/>
                      <a:pt x="86" y="65"/>
                    </a:cubicBezTo>
                    <a:cubicBezTo>
                      <a:pt x="42" y="68"/>
                      <a:pt x="3" y="103"/>
                      <a:pt x="13" y="149"/>
                    </a:cubicBezTo>
                    <a:cubicBezTo>
                      <a:pt x="23" y="195"/>
                      <a:pt x="78" y="215"/>
                      <a:pt x="117" y="226"/>
                    </a:cubicBezTo>
                    <a:cubicBezTo>
                      <a:pt x="141" y="233"/>
                      <a:pt x="166" y="235"/>
                      <a:pt x="190" y="239"/>
                    </a:cubicBezTo>
                    <a:cubicBezTo>
                      <a:pt x="220" y="243"/>
                      <a:pt x="242" y="257"/>
                      <a:pt x="261" y="280"/>
                    </a:cubicBezTo>
                    <a:cubicBezTo>
                      <a:pt x="262" y="281"/>
                      <a:pt x="267" y="280"/>
                      <a:pt x="266" y="278"/>
                    </a:cubicBezTo>
                    <a:cubicBezTo>
                      <a:pt x="249" y="245"/>
                      <a:pt x="238" y="209"/>
                      <a:pt x="258" y="174"/>
                    </a:cubicBezTo>
                    <a:cubicBezTo>
                      <a:pt x="272" y="150"/>
                      <a:pt x="300" y="139"/>
                      <a:pt x="319" y="119"/>
                    </a:cubicBezTo>
                    <a:cubicBezTo>
                      <a:pt x="344" y="91"/>
                      <a:pt x="337" y="37"/>
                      <a:pt x="307" y="16"/>
                    </a:cubicBezTo>
                    <a:cubicBezTo>
                      <a:pt x="284" y="0"/>
                      <a:pt x="252" y="3"/>
                      <a:pt x="228" y="15"/>
                    </a:cubicBezTo>
                    <a:cubicBezTo>
                      <a:pt x="195" y="33"/>
                      <a:pt x="181" y="67"/>
                      <a:pt x="187" y="104"/>
                    </a:cubicBezTo>
                    <a:cubicBezTo>
                      <a:pt x="188" y="106"/>
                      <a:pt x="193" y="105"/>
                      <a:pt x="193" y="103"/>
                    </a:cubicBezTo>
                    <a:close/>
                  </a:path>
                </a:pathLst>
              </a:custGeom>
              <a:solidFill>
                <a:srgbClr val="73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96" name="Freeform 56"/>
              <p:cNvSpPr/>
              <p:nvPr/>
            </p:nvSpPr>
            <p:spPr bwMode="auto">
              <a:xfrm>
                <a:off x="3859399" y="1203649"/>
                <a:ext cx="46889" cy="35167"/>
              </a:xfrm>
              <a:custGeom>
                <a:avLst/>
                <a:gdLst>
                  <a:gd name="T0" fmla="*/ 0 w 15"/>
                  <a:gd name="T1" fmla="*/ 0 h 11"/>
                  <a:gd name="T2" fmla="*/ 0 w 15"/>
                  <a:gd name="T3" fmla="*/ 1 h 11"/>
                  <a:gd name="T4" fmla="*/ 15 w 15"/>
                  <a:gd name="T5" fmla="*/ 11 h 11"/>
                  <a:gd name="T6" fmla="*/ 15 w 15"/>
                  <a:gd name="T7" fmla="*/ 9 h 11"/>
                  <a:gd name="T8" fmla="*/ 0 w 15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5" y="5"/>
                      <a:pt x="10" y="8"/>
                      <a:pt x="15" y="11"/>
                    </a:cubicBezTo>
                    <a:cubicBezTo>
                      <a:pt x="15" y="10"/>
                      <a:pt x="15" y="10"/>
                      <a:pt x="15" y="9"/>
                    </a:cubicBezTo>
                    <a:cubicBezTo>
                      <a:pt x="10" y="6"/>
                      <a:pt x="5" y="3"/>
                      <a:pt x="0" y="0"/>
                    </a:cubicBezTo>
                  </a:path>
                </a:pathLst>
              </a:custGeom>
              <a:solidFill>
                <a:srgbClr val="EBED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107" name="Freeform 67"/>
              <p:cNvSpPr/>
              <p:nvPr/>
            </p:nvSpPr>
            <p:spPr bwMode="auto">
              <a:xfrm>
                <a:off x="3887533" y="847294"/>
                <a:ext cx="106672" cy="76194"/>
              </a:xfrm>
              <a:custGeom>
                <a:avLst/>
                <a:gdLst>
                  <a:gd name="T0" fmla="*/ 19 w 34"/>
                  <a:gd name="T1" fmla="*/ 0 h 24"/>
                  <a:gd name="T2" fmla="*/ 4 w 34"/>
                  <a:gd name="T3" fmla="*/ 6 h 24"/>
                  <a:gd name="T4" fmla="*/ 8 w 34"/>
                  <a:gd name="T5" fmla="*/ 22 h 24"/>
                  <a:gd name="T6" fmla="*/ 16 w 34"/>
                  <a:gd name="T7" fmla="*/ 24 h 24"/>
                  <a:gd name="T8" fmla="*/ 29 w 34"/>
                  <a:gd name="T9" fmla="*/ 9 h 24"/>
                  <a:gd name="T10" fmla="*/ 19 w 34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24">
                    <a:moveTo>
                      <a:pt x="19" y="0"/>
                    </a:moveTo>
                    <a:cubicBezTo>
                      <a:pt x="14" y="2"/>
                      <a:pt x="9" y="4"/>
                      <a:pt x="4" y="6"/>
                    </a:cubicBezTo>
                    <a:cubicBezTo>
                      <a:pt x="2" y="9"/>
                      <a:pt x="0" y="18"/>
                      <a:pt x="8" y="22"/>
                    </a:cubicBezTo>
                    <a:cubicBezTo>
                      <a:pt x="10" y="24"/>
                      <a:pt x="13" y="24"/>
                      <a:pt x="16" y="24"/>
                    </a:cubicBezTo>
                    <a:cubicBezTo>
                      <a:pt x="25" y="24"/>
                      <a:pt x="34" y="17"/>
                      <a:pt x="29" y="9"/>
                    </a:cubicBezTo>
                    <a:cubicBezTo>
                      <a:pt x="27" y="5"/>
                      <a:pt x="23" y="2"/>
                      <a:pt x="19" y="0"/>
                    </a:cubicBezTo>
                  </a:path>
                </a:pathLst>
              </a:custGeom>
              <a:solidFill>
                <a:srgbClr val="FAF4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108" name="Freeform 68"/>
              <p:cNvSpPr/>
              <p:nvPr/>
            </p:nvSpPr>
            <p:spPr bwMode="auto">
              <a:xfrm>
                <a:off x="3900427" y="1011405"/>
                <a:ext cx="106672" cy="82055"/>
              </a:xfrm>
              <a:custGeom>
                <a:avLst/>
                <a:gdLst>
                  <a:gd name="T0" fmla="*/ 20 w 34"/>
                  <a:gd name="T1" fmla="*/ 0 h 26"/>
                  <a:gd name="T2" fmla="*/ 15 w 34"/>
                  <a:gd name="T3" fmla="*/ 2 h 26"/>
                  <a:gd name="T4" fmla="*/ 8 w 34"/>
                  <a:gd name="T5" fmla="*/ 18 h 26"/>
                  <a:gd name="T6" fmla="*/ 22 w 34"/>
                  <a:gd name="T7" fmla="*/ 26 h 26"/>
                  <a:gd name="T8" fmla="*/ 33 w 34"/>
                  <a:gd name="T9" fmla="*/ 18 h 26"/>
                  <a:gd name="T10" fmla="*/ 20 w 34"/>
                  <a:gd name="T1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26">
                    <a:moveTo>
                      <a:pt x="20" y="0"/>
                    </a:moveTo>
                    <a:cubicBezTo>
                      <a:pt x="19" y="0"/>
                      <a:pt x="17" y="1"/>
                      <a:pt x="15" y="2"/>
                    </a:cubicBezTo>
                    <a:cubicBezTo>
                      <a:pt x="15" y="2"/>
                      <a:pt x="0" y="4"/>
                      <a:pt x="8" y="18"/>
                    </a:cubicBezTo>
                    <a:cubicBezTo>
                      <a:pt x="11" y="24"/>
                      <a:pt x="17" y="26"/>
                      <a:pt x="22" y="26"/>
                    </a:cubicBezTo>
                    <a:cubicBezTo>
                      <a:pt x="27" y="26"/>
                      <a:pt x="32" y="23"/>
                      <a:pt x="33" y="18"/>
                    </a:cubicBezTo>
                    <a:cubicBezTo>
                      <a:pt x="34" y="11"/>
                      <a:pt x="28" y="0"/>
                      <a:pt x="20" y="0"/>
                    </a:cubicBezTo>
                  </a:path>
                </a:pathLst>
              </a:custGeom>
              <a:solidFill>
                <a:srgbClr val="FAF4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" name="Rectangle: Rounded Corners 3"/>
            <p:cNvSpPr/>
            <p:nvPr/>
          </p:nvSpPr>
          <p:spPr>
            <a:xfrm>
              <a:off x="4076734" y="478310"/>
              <a:ext cx="3683106" cy="908103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1.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Số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7906735-6767-4EAD-9834-11AF2AADA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037" y="2148522"/>
            <a:ext cx="4424970" cy="20678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B14AD0-CA1E-42D0-BAB1-04E2BA79E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5995" y="2124075"/>
            <a:ext cx="4467824" cy="206787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06DF81D-6266-41F1-A7B5-BF0FE5DF1D29}"/>
              </a:ext>
            </a:extLst>
          </p:cNvPr>
          <p:cNvSpPr txBox="1"/>
          <p:nvPr/>
        </p:nvSpPr>
        <p:spPr>
          <a:xfrm>
            <a:off x="4355204" y="4325102"/>
            <a:ext cx="42120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1 cm = 10 mm</a:t>
            </a:r>
          </a:p>
        </p:txBody>
      </p:sp>
      <p:sp>
        <p:nvSpPr>
          <p:cNvPr id="103" name="Google Shape;4394;p6">
            <a:extLst>
              <a:ext uri="{FF2B5EF4-FFF2-40B4-BE49-F238E27FC236}">
                <a16:creationId xmlns:a16="http://schemas.microsoft.com/office/drawing/2014/main" id="{3118A3CD-596B-4D09-96A5-6F9C61B629D3}"/>
              </a:ext>
            </a:extLst>
          </p:cNvPr>
          <p:cNvSpPr/>
          <p:nvPr/>
        </p:nvSpPr>
        <p:spPr>
          <a:xfrm>
            <a:off x="1760939" y="2302751"/>
            <a:ext cx="814993" cy="586885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20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104" name="Google Shape;4394;p6">
            <a:extLst>
              <a:ext uri="{FF2B5EF4-FFF2-40B4-BE49-F238E27FC236}">
                <a16:creationId xmlns:a16="http://schemas.microsoft.com/office/drawing/2014/main" id="{518D4315-1E30-4BB6-8800-3F3E0CC6CE7B}"/>
              </a:ext>
            </a:extLst>
          </p:cNvPr>
          <p:cNvSpPr/>
          <p:nvPr/>
        </p:nvSpPr>
        <p:spPr>
          <a:xfrm>
            <a:off x="7668678" y="2229802"/>
            <a:ext cx="898571" cy="586885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30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64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3" grpId="0" animBg="1"/>
      <p:bldP spid="10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AutoShape 3"/>
          <p:cNvSpPr>
            <a:spLocks noChangeAspect="1" noChangeArrowheads="1" noTextEdit="1"/>
          </p:cNvSpPr>
          <p:nvPr/>
        </p:nvSpPr>
        <p:spPr bwMode="auto">
          <a:xfrm>
            <a:off x="2659510" y="368340"/>
            <a:ext cx="5314846" cy="1237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36号-正文宋楷" panose="02000000000000000000" pitchFamily="2" charset="-122"/>
              <a:ea typeface="字魂36号-正文宋楷" panose="02000000000000000000" pitchFamily="2" charset="-122"/>
              <a:cs typeface="+mn-cs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-5196" y="15544"/>
            <a:ext cx="4766484" cy="1155810"/>
            <a:chOff x="2944956" y="341747"/>
            <a:chExt cx="5586204" cy="1155810"/>
          </a:xfrm>
        </p:grpSpPr>
        <p:grpSp>
          <p:nvGrpSpPr>
            <p:cNvPr id="2" name="Group 1"/>
            <p:cNvGrpSpPr/>
            <p:nvPr/>
          </p:nvGrpSpPr>
          <p:grpSpPr>
            <a:xfrm>
              <a:off x="7860650" y="552974"/>
              <a:ext cx="670510" cy="746704"/>
              <a:chOff x="7380748" y="482733"/>
              <a:chExt cx="670510" cy="746704"/>
            </a:xfrm>
          </p:grpSpPr>
          <p:sp>
            <p:nvSpPr>
              <p:cNvPr id="81" name="Freeform 41"/>
              <p:cNvSpPr/>
              <p:nvPr/>
            </p:nvSpPr>
            <p:spPr bwMode="auto">
              <a:xfrm>
                <a:off x="7380748" y="526105"/>
                <a:ext cx="661132" cy="703332"/>
              </a:xfrm>
              <a:custGeom>
                <a:avLst/>
                <a:gdLst>
                  <a:gd name="T0" fmla="*/ 113 w 211"/>
                  <a:gd name="T1" fmla="*/ 81 h 223"/>
                  <a:gd name="T2" fmla="*/ 195 w 211"/>
                  <a:gd name="T3" fmla="*/ 35 h 223"/>
                  <a:gd name="T4" fmla="*/ 211 w 211"/>
                  <a:gd name="T5" fmla="*/ 79 h 223"/>
                  <a:gd name="T6" fmla="*/ 176 w 211"/>
                  <a:gd name="T7" fmla="*/ 119 h 223"/>
                  <a:gd name="T8" fmla="*/ 131 w 211"/>
                  <a:gd name="T9" fmla="*/ 167 h 223"/>
                  <a:gd name="T10" fmla="*/ 86 w 211"/>
                  <a:gd name="T11" fmla="*/ 200 h 223"/>
                  <a:gd name="T12" fmla="*/ 19 w 211"/>
                  <a:gd name="T13" fmla="*/ 35 h 223"/>
                  <a:gd name="T14" fmla="*/ 82 w 211"/>
                  <a:gd name="T15" fmla="*/ 25 h 223"/>
                  <a:gd name="T16" fmla="*/ 109 w 211"/>
                  <a:gd name="T17" fmla="*/ 90 h 223"/>
                  <a:gd name="T18" fmla="*/ 113 w 211"/>
                  <a:gd name="T19" fmla="*/ 81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1" h="223">
                    <a:moveTo>
                      <a:pt x="113" y="81"/>
                    </a:moveTo>
                    <a:cubicBezTo>
                      <a:pt x="126" y="48"/>
                      <a:pt x="161" y="0"/>
                      <a:pt x="195" y="35"/>
                    </a:cubicBezTo>
                    <a:cubicBezTo>
                      <a:pt x="203" y="44"/>
                      <a:pt x="211" y="69"/>
                      <a:pt x="211" y="79"/>
                    </a:cubicBezTo>
                    <a:cubicBezTo>
                      <a:pt x="209" y="106"/>
                      <a:pt x="195" y="104"/>
                      <a:pt x="176" y="119"/>
                    </a:cubicBezTo>
                    <a:cubicBezTo>
                      <a:pt x="151" y="137"/>
                      <a:pt x="147" y="142"/>
                      <a:pt x="131" y="167"/>
                    </a:cubicBezTo>
                    <a:cubicBezTo>
                      <a:pt x="116" y="190"/>
                      <a:pt x="115" y="223"/>
                      <a:pt x="86" y="200"/>
                    </a:cubicBezTo>
                    <a:cubicBezTo>
                      <a:pt x="55" y="177"/>
                      <a:pt x="0" y="73"/>
                      <a:pt x="19" y="35"/>
                    </a:cubicBezTo>
                    <a:cubicBezTo>
                      <a:pt x="30" y="10"/>
                      <a:pt x="59" y="8"/>
                      <a:pt x="82" y="25"/>
                    </a:cubicBezTo>
                    <a:cubicBezTo>
                      <a:pt x="105" y="42"/>
                      <a:pt x="94" y="69"/>
                      <a:pt x="109" y="90"/>
                    </a:cubicBezTo>
                    <a:cubicBezTo>
                      <a:pt x="113" y="81"/>
                      <a:pt x="113" y="81"/>
                      <a:pt x="113" y="81"/>
                    </a:cubicBezTo>
                  </a:path>
                </a:pathLst>
              </a:custGeom>
              <a:solidFill>
                <a:srgbClr val="E3A3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2" name="Oval 42"/>
              <p:cNvSpPr>
                <a:spLocks noChangeArrowheads="1"/>
              </p:cNvSpPr>
              <p:nvPr/>
            </p:nvSpPr>
            <p:spPr bwMode="auto">
              <a:xfrm>
                <a:off x="7612848" y="1024299"/>
                <a:ext cx="43372" cy="44544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3" name="Freeform 43"/>
              <p:cNvSpPr/>
              <p:nvPr/>
            </p:nvSpPr>
            <p:spPr bwMode="auto">
              <a:xfrm>
                <a:off x="7822675" y="968032"/>
                <a:ext cx="30478" cy="37511"/>
              </a:xfrm>
              <a:custGeom>
                <a:avLst/>
                <a:gdLst>
                  <a:gd name="T0" fmla="*/ 9 w 10"/>
                  <a:gd name="T1" fmla="*/ 0 h 12"/>
                  <a:gd name="T2" fmla="*/ 0 w 10"/>
                  <a:gd name="T3" fmla="*/ 9 h 12"/>
                  <a:gd name="T4" fmla="*/ 0 w 10"/>
                  <a:gd name="T5" fmla="*/ 12 h 12"/>
                  <a:gd name="T6" fmla="*/ 10 w 10"/>
                  <a:gd name="T7" fmla="*/ 0 h 12"/>
                  <a:gd name="T8" fmla="*/ 9 w 1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2">
                    <a:moveTo>
                      <a:pt x="9" y="0"/>
                    </a:moveTo>
                    <a:cubicBezTo>
                      <a:pt x="4" y="0"/>
                      <a:pt x="0" y="4"/>
                      <a:pt x="0" y="9"/>
                    </a:cubicBezTo>
                    <a:cubicBezTo>
                      <a:pt x="0" y="10"/>
                      <a:pt x="0" y="11"/>
                      <a:pt x="0" y="12"/>
                    </a:cubicBezTo>
                    <a:cubicBezTo>
                      <a:pt x="3" y="7"/>
                      <a:pt x="6" y="4"/>
                      <a:pt x="10" y="0"/>
                    </a:cubicBezTo>
                    <a:cubicBezTo>
                      <a:pt x="9" y="0"/>
                      <a:pt x="9" y="0"/>
                      <a:pt x="9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4" name="Oval 44"/>
              <p:cNvSpPr>
                <a:spLocks noChangeArrowheads="1"/>
              </p:cNvSpPr>
              <p:nvPr/>
            </p:nvSpPr>
            <p:spPr bwMode="auto">
              <a:xfrm>
                <a:off x="7556581" y="942244"/>
                <a:ext cx="49233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5" name="Freeform 45"/>
              <p:cNvSpPr/>
              <p:nvPr/>
            </p:nvSpPr>
            <p:spPr bwMode="auto">
              <a:xfrm>
                <a:off x="7734759" y="1058293"/>
                <a:ext cx="46889" cy="50405"/>
              </a:xfrm>
              <a:custGeom>
                <a:avLst/>
                <a:gdLst>
                  <a:gd name="T0" fmla="*/ 8 w 15"/>
                  <a:gd name="T1" fmla="*/ 0 h 16"/>
                  <a:gd name="T2" fmla="*/ 0 w 15"/>
                  <a:gd name="T3" fmla="*/ 8 h 16"/>
                  <a:gd name="T4" fmla="*/ 8 w 15"/>
                  <a:gd name="T5" fmla="*/ 16 h 16"/>
                  <a:gd name="T6" fmla="*/ 9 w 15"/>
                  <a:gd name="T7" fmla="*/ 16 h 16"/>
                  <a:gd name="T8" fmla="*/ 15 w 15"/>
                  <a:gd name="T9" fmla="*/ 4 h 16"/>
                  <a:gd name="T10" fmla="*/ 8 w 15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6">
                    <a:moveTo>
                      <a:pt x="8" y="0"/>
                    </a:moveTo>
                    <a:cubicBezTo>
                      <a:pt x="3" y="0"/>
                      <a:pt x="0" y="4"/>
                      <a:pt x="0" y="8"/>
                    </a:cubicBezTo>
                    <a:cubicBezTo>
                      <a:pt x="0" y="12"/>
                      <a:pt x="3" y="16"/>
                      <a:pt x="8" y="16"/>
                    </a:cubicBezTo>
                    <a:cubicBezTo>
                      <a:pt x="8" y="16"/>
                      <a:pt x="9" y="16"/>
                      <a:pt x="9" y="16"/>
                    </a:cubicBezTo>
                    <a:cubicBezTo>
                      <a:pt x="11" y="12"/>
                      <a:pt x="13" y="8"/>
                      <a:pt x="15" y="4"/>
                    </a:cubicBezTo>
                    <a:cubicBezTo>
                      <a:pt x="13" y="2"/>
                      <a:pt x="11" y="0"/>
                      <a:pt x="8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6" name="Oval 46"/>
              <p:cNvSpPr>
                <a:spLocks noChangeArrowheads="1"/>
              </p:cNvSpPr>
              <p:nvPr/>
            </p:nvSpPr>
            <p:spPr bwMode="auto">
              <a:xfrm>
                <a:off x="7680836" y="955138"/>
                <a:ext cx="50405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7" name="Freeform 47"/>
              <p:cNvSpPr/>
              <p:nvPr/>
            </p:nvSpPr>
            <p:spPr bwMode="auto">
              <a:xfrm>
                <a:off x="7646842" y="1138004"/>
                <a:ext cx="46889" cy="41028"/>
              </a:xfrm>
              <a:custGeom>
                <a:avLst/>
                <a:gdLst>
                  <a:gd name="T0" fmla="*/ 7 w 15"/>
                  <a:gd name="T1" fmla="*/ 0 h 13"/>
                  <a:gd name="T2" fmla="*/ 0 w 15"/>
                  <a:gd name="T3" fmla="*/ 5 h 13"/>
                  <a:gd name="T4" fmla="*/ 1 w 15"/>
                  <a:gd name="T5" fmla="*/ 6 h 13"/>
                  <a:gd name="T6" fmla="*/ 13 w 15"/>
                  <a:gd name="T7" fmla="*/ 13 h 13"/>
                  <a:gd name="T8" fmla="*/ 15 w 15"/>
                  <a:gd name="T9" fmla="*/ 8 h 13"/>
                  <a:gd name="T10" fmla="*/ 7 w 15"/>
                  <a:gd name="T1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3">
                    <a:moveTo>
                      <a:pt x="7" y="0"/>
                    </a:moveTo>
                    <a:cubicBezTo>
                      <a:pt x="4" y="0"/>
                      <a:pt x="1" y="2"/>
                      <a:pt x="0" y="5"/>
                    </a:cubicBezTo>
                    <a:cubicBezTo>
                      <a:pt x="0" y="6"/>
                      <a:pt x="1" y="6"/>
                      <a:pt x="1" y="6"/>
                    </a:cubicBezTo>
                    <a:cubicBezTo>
                      <a:pt x="6" y="10"/>
                      <a:pt x="10" y="12"/>
                      <a:pt x="13" y="13"/>
                    </a:cubicBezTo>
                    <a:cubicBezTo>
                      <a:pt x="14" y="12"/>
                      <a:pt x="15" y="10"/>
                      <a:pt x="15" y="8"/>
                    </a:cubicBezTo>
                    <a:cubicBezTo>
                      <a:pt x="15" y="3"/>
                      <a:pt x="12" y="0"/>
                      <a:pt x="7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8" name="Freeform 48"/>
              <p:cNvSpPr/>
              <p:nvPr/>
            </p:nvSpPr>
            <p:spPr bwMode="auto">
              <a:xfrm>
                <a:off x="7628087" y="605816"/>
                <a:ext cx="41028" cy="39855"/>
              </a:xfrm>
              <a:custGeom>
                <a:avLst/>
                <a:gdLst>
                  <a:gd name="T0" fmla="*/ 3 w 13"/>
                  <a:gd name="T1" fmla="*/ 0 h 13"/>
                  <a:gd name="T2" fmla="*/ 0 w 13"/>
                  <a:gd name="T3" fmla="*/ 6 h 13"/>
                  <a:gd name="T4" fmla="*/ 7 w 13"/>
                  <a:gd name="T5" fmla="*/ 13 h 13"/>
                  <a:gd name="T6" fmla="*/ 13 w 13"/>
                  <a:gd name="T7" fmla="*/ 10 h 13"/>
                  <a:gd name="T8" fmla="*/ 3 w 13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3">
                    <a:moveTo>
                      <a:pt x="3" y="0"/>
                    </a:moveTo>
                    <a:cubicBezTo>
                      <a:pt x="1" y="1"/>
                      <a:pt x="0" y="3"/>
                      <a:pt x="0" y="6"/>
                    </a:cubicBezTo>
                    <a:cubicBezTo>
                      <a:pt x="0" y="10"/>
                      <a:pt x="3" y="13"/>
                      <a:pt x="7" y="13"/>
                    </a:cubicBezTo>
                    <a:cubicBezTo>
                      <a:pt x="9" y="13"/>
                      <a:pt x="11" y="12"/>
                      <a:pt x="13" y="10"/>
                    </a:cubicBezTo>
                    <a:cubicBezTo>
                      <a:pt x="10" y="7"/>
                      <a:pt x="7" y="3"/>
                      <a:pt x="3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9" name="Freeform 49"/>
              <p:cNvSpPr/>
              <p:nvPr/>
            </p:nvSpPr>
            <p:spPr bwMode="auto">
              <a:xfrm>
                <a:off x="7437015" y="605816"/>
                <a:ext cx="50405" cy="56267"/>
              </a:xfrm>
              <a:custGeom>
                <a:avLst/>
                <a:gdLst>
                  <a:gd name="T0" fmla="*/ 8 w 16"/>
                  <a:gd name="T1" fmla="*/ 0 h 18"/>
                  <a:gd name="T2" fmla="*/ 1 w 16"/>
                  <a:gd name="T3" fmla="*/ 10 h 18"/>
                  <a:gd name="T4" fmla="*/ 0 w 16"/>
                  <a:gd name="T5" fmla="*/ 14 h 18"/>
                  <a:gd name="T6" fmla="*/ 7 w 16"/>
                  <a:gd name="T7" fmla="*/ 18 h 18"/>
                  <a:gd name="T8" fmla="*/ 16 w 16"/>
                  <a:gd name="T9" fmla="*/ 9 h 18"/>
                  <a:gd name="T10" fmla="*/ 8 w 16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8">
                    <a:moveTo>
                      <a:pt x="8" y="0"/>
                    </a:moveTo>
                    <a:cubicBezTo>
                      <a:pt x="5" y="3"/>
                      <a:pt x="3" y="6"/>
                      <a:pt x="1" y="10"/>
                    </a:cubicBezTo>
                    <a:cubicBezTo>
                      <a:pt x="0" y="12"/>
                      <a:pt x="0" y="13"/>
                      <a:pt x="0" y="14"/>
                    </a:cubicBezTo>
                    <a:cubicBezTo>
                      <a:pt x="1" y="16"/>
                      <a:pt x="4" y="18"/>
                      <a:pt x="7" y="18"/>
                    </a:cubicBezTo>
                    <a:cubicBezTo>
                      <a:pt x="12" y="18"/>
                      <a:pt x="16" y="14"/>
                      <a:pt x="16" y="9"/>
                    </a:cubicBezTo>
                    <a:cubicBezTo>
                      <a:pt x="16" y="4"/>
                      <a:pt x="12" y="0"/>
                      <a:pt x="8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90" name="Freeform 50"/>
              <p:cNvSpPr/>
              <p:nvPr/>
            </p:nvSpPr>
            <p:spPr bwMode="auto">
              <a:xfrm>
                <a:off x="7860186" y="602300"/>
                <a:ext cx="28133" cy="12894"/>
              </a:xfrm>
              <a:custGeom>
                <a:avLst/>
                <a:gdLst>
                  <a:gd name="T0" fmla="*/ 9 w 9"/>
                  <a:gd name="T1" fmla="*/ 0 h 4"/>
                  <a:gd name="T2" fmla="*/ 0 w 9"/>
                  <a:gd name="T3" fmla="*/ 4 h 4"/>
                  <a:gd name="T4" fmla="*/ 2 w 9"/>
                  <a:gd name="T5" fmla="*/ 4 h 4"/>
                  <a:gd name="T6" fmla="*/ 9 w 9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4">
                    <a:moveTo>
                      <a:pt x="9" y="0"/>
                    </a:moveTo>
                    <a:cubicBezTo>
                      <a:pt x="6" y="1"/>
                      <a:pt x="3" y="2"/>
                      <a:pt x="0" y="4"/>
                    </a:cubicBezTo>
                    <a:cubicBezTo>
                      <a:pt x="1" y="4"/>
                      <a:pt x="1" y="4"/>
                      <a:pt x="2" y="4"/>
                    </a:cubicBezTo>
                    <a:cubicBezTo>
                      <a:pt x="5" y="4"/>
                      <a:pt x="7" y="2"/>
                      <a:pt x="9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91" name="Freeform 51"/>
              <p:cNvSpPr/>
              <p:nvPr/>
            </p:nvSpPr>
            <p:spPr bwMode="auto">
              <a:xfrm>
                <a:off x="7524931" y="570650"/>
                <a:ext cx="50405" cy="44544"/>
              </a:xfrm>
              <a:custGeom>
                <a:avLst/>
                <a:gdLst>
                  <a:gd name="T0" fmla="*/ 5 w 16"/>
                  <a:gd name="T1" fmla="*/ 0 h 14"/>
                  <a:gd name="T2" fmla="*/ 2 w 16"/>
                  <a:gd name="T3" fmla="*/ 0 h 14"/>
                  <a:gd name="T4" fmla="*/ 0 w 16"/>
                  <a:gd name="T5" fmla="*/ 6 h 14"/>
                  <a:gd name="T6" fmla="*/ 8 w 16"/>
                  <a:gd name="T7" fmla="*/ 14 h 14"/>
                  <a:gd name="T8" fmla="*/ 16 w 16"/>
                  <a:gd name="T9" fmla="*/ 6 h 14"/>
                  <a:gd name="T10" fmla="*/ 14 w 16"/>
                  <a:gd name="T11" fmla="*/ 1 h 14"/>
                  <a:gd name="T12" fmla="*/ 5 w 16"/>
                  <a:gd name="T1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14">
                    <a:moveTo>
                      <a:pt x="5" y="0"/>
                    </a:moveTo>
                    <a:cubicBezTo>
                      <a:pt x="4" y="0"/>
                      <a:pt x="3" y="0"/>
                      <a:pt x="2" y="0"/>
                    </a:cubicBezTo>
                    <a:cubicBezTo>
                      <a:pt x="1" y="2"/>
                      <a:pt x="0" y="4"/>
                      <a:pt x="0" y="6"/>
                    </a:cubicBezTo>
                    <a:cubicBezTo>
                      <a:pt x="0" y="10"/>
                      <a:pt x="3" y="14"/>
                      <a:pt x="8" y="14"/>
                    </a:cubicBezTo>
                    <a:cubicBezTo>
                      <a:pt x="12" y="14"/>
                      <a:pt x="16" y="10"/>
                      <a:pt x="16" y="6"/>
                    </a:cubicBezTo>
                    <a:cubicBezTo>
                      <a:pt x="16" y="4"/>
                      <a:pt x="15" y="2"/>
                      <a:pt x="14" y="1"/>
                    </a:cubicBezTo>
                    <a:cubicBezTo>
                      <a:pt x="11" y="0"/>
                      <a:pt x="8" y="0"/>
                      <a:pt x="5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92" name="Freeform 52"/>
              <p:cNvSpPr/>
              <p:nvPr/>
            </p:nvSpPr>
            <p:spPr bwMode="auto">
              <a:xfrm>
                <a:off x="7965686" y="617539"/>
                <a:ext cx="35167" cy="31650"/>
              </a:xfrm>
              <a:custGeom>
                <a:avLst/>
                <a:gdLst>
                  <a:gd name="T0" fmla="*/ 0 w 11"/>
                  <a:gd name="T1" fmla="*/ 0 h 10"/>
                  <a:gd name="T2" fmla="*/ 0 w 11"/>
                  <a:gd name="T3" fmla="*/ 1 h 10"/>
                  <a:gd name="T4" fmla="*/ 9 w 11"/>
                  <a:gd name="T5" fmla="*/ 10 h 10"/>
                  <a:gd name="T6" fmla="*/ 11 w 11"/>
                  <a:gd name="T7" fmla="*/ 10 h 10"/>
                  <a:gd name="T8" fmla="*/ 8 w 11"/>
                  <a:gd name="T9" fmla="*/ 6 h 10"/>
                  <a:gd name="T10" fmla="*/ 0 w 11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0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6"/>
                      <a:pt x="4" y="10"/>
                      <a:pt x="9" y="10"/>
                    </a:cubicBezTo>
                    <a:cubicBezTo>
                      <a:pt x="10" y="10"/>
                      <a:pt x="10" y="10"/>
                      <a:pt x="11" y="10"/>
                    </a:cubicBezTo>
                    <a:cubicBezTo>
                      <a:pt x="10" y="9"/>
                      <a:pt x="9" y="7"/>
                      <a:pt x="8" y="6"/>
                    </a:cubicBezTo>
                    <a:cubicBezTo>
                      <a:pt x="5" y="4"/>
                      <a:pt x="3" y="2"/>
                      <a:pt x="0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93" name="Freeform 53"/>
              <p:cNvSpPr/>
              <p:nvPr/>
            </p:nvSpPr>
            <p:spPr bwMode="auto">
              <a:xfrm>
                <a:off x="7386609" y="482733"/>
                <a:ext cx="664649" cy="666993"/>
              </a:xfrm>
              <a:custGeom>
                <a:avLst/>
                <a:gdLst>
                  <a:gd name="T0" fmla="*/ 107 w 212"/>
                  <a:gd name="T1" fmla="*/ 80 h 212"/>
                  <a:gd name="T2" fmla="*/ 185 w 212"/>
                  <a:gd name="T3" fmla="*/ 39 h 212"/>
                  <a:gd name="T4" fmla="*/ 199 w 212"/>
                  <a:gd name="T5" fmla="*/ 76 h 212"/>
                  <a:gd name="T6" fmla="*/ 177 w 212"/>
                  <a:gd name="T7" fmla="*/ 111 h 212"/>
                  <a:gd name="T8" fmla="*/ 131 w 212"/>
                  <a:gd name="T9" fmla="*/ 150 h 212"/>
                  <a:gd name="T10" fmla="*/ 110 w 212"/>
                  <a:gd name="T11" fmla="*/ 185 h 212"/>
                  <a:gd name="T12" fmla="*/ 80 w 212"/>
                  <a:gd name="T13" fmla="*/ 199 h 212"/>
                  <a:gd name="T14" fmla="*/ 42 w 212"/>
                  <a:gd name="T15" fmla="*/ 151 h 212"/>
                  <a:gd name="T16" fmla="*/ 13 w 212"/>
                  <a:gd name="T17" fmla="*/ 80 h 212"/>
                  <a:gd name="T18" fmla="*/ 51 w 212"/>
                  <a:gd name="T19" fmla="*/ 16 h 212"/>
                  <a:gd name="T20" fmla="*/ 97 w 212"/>
                  <a:gd name="T21" fmla="*/ 90 h 212"/>
                  <a:gd name="T22" fmla="*/ 103 w 212"/>
                  <a:gd name="T23" fmla="*/ 89 h 212"/>
                  <a:gd name="T24" fmla="*/ 86 w 212"/>
                  <a:gd name="T25" fmla="*/ 36 h 212"/>
                  <a:gd name="T26" fmla="*/ 46 w 212"/>
                  <a:gd name="T27" fmla="*/ 13 h 212"/>
                  <a:gd name="T28" fmla="*/ 3 w 212"/>
                  <a:gd name="T29" fmla="*/ 51 h 212"/>
                  <a:gd name="T30" fmla="*/ 34 w 212"/>
                  <a:gd name="T31" fmla="*/ 148 h 212"/>
                  <a:gd name="T32" fmla="*/ 91 w 212"/>
                  <a:gd name="T33" fmla="*/ 209 h 212"/>
                  <a:gd name="T34" fmla="*/ 106 w 212"/>
                  <a:gd name="T35" fmla="*/ 202 h 212"/>
                  <a:gd name="T36" fmla="*/ 131 w 212"/>
                  <a:gd name="T37" fmla="*/ 157 h 212"/>
                  <a:gd name="T38" fmla="*/ 169 w 212"/>
                  <a:gd name="T39" fmla="*/ 118 h 212"/>
                  <a:gd name="T40" fmla="*/ 203 w 212"/>
                  <a:gd name="T41" fmla="*/ 89 h 212"/>
                  <a:gd name="T42" fmla="*/ 161 w 212"/>
                  <a:gd name="T43" fmla="*/ 21 h 212"/>
                  <a:gd name="T44" fmla="*/ 101 w 212"/>
                  <a:gd name="T45" fmla="*/ 82 h 212"/>
                  <a:gd name="T46" fmla="*/ 107 w 212"/>
                  <a:gd name="T47" fmla="*/ 8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12" h="212">
                    <a:moveTo>
                      <a:pt x="107" y="80"/>
                    </a:moveTo>
                    <a:cubicBezTo>
                      <a:pt x="118" y="51"/>
                      <a:pt x="153" y="0"/>
                      <a:pt x="185" y="39"/>
                    </a:cubicBezTo>
                    <a:cubicBezTo>
                      <a:pt x="193" y="48"/>
                      <a:pt x="197" y="64"/>
                      <a:pt x="199" y="76"/>
                    </a:cubicBezTo>
                    <a:cubicBezTo>
                      <a:pt x="202" y="93"/>
                      <a:pt x="190" y="103"/>
                      <a:pt x="177" y="111"/>
                    </a:cubicBezTo>
                    <a:cubicBezTo>
                      <a:pt x="159" y="120"/>
                      <a:pt x="143" y="134"/>
                      <a:pt x="131" y="150"/>
                    </a:cubicBezTo>
                    <a:cubicBezTo>
                      <a:pt x="123" y="161"/>
                      <a:pt x="116" y="172"/>
                      <a:pt x="110" y="185"/>
                    </a:cubicBezTo>
                    <a:cubicBezTo>
                      <a:pt x="103" y="200"/>
                      <a:pt x="97" y="212"/>
                      <a:pt x="80" y="199"/>
                    </a:cubicBezTo>
                    <a:cubicBezTo>
                      <a:pt x="63" y="187"/>
                      <a:pt x="52" y="168"/>
                      <a:pt x="42" y="151"/>
                    </a:cubicBezTo>
                    <a:cubicBezTo>
                      <a:pt x="29" y="129"/>
                      <a:pt x="19" y="105"/>
                      <a:pt x="13" y="80"/>
                    </a:cubicBezTo>
                    <a:cubicBezTo>
                      <a:pt x="6" y="53"/>
                      <a:pt x="7" y="7"/>
                      <a:pt x="51" y="16"/>
                    </a:cubicBezTo>
                    <a:cubicBezTo>
                      <a:pt x="90" y="24"/>
                      <a:pt x="81" y="64"/>
                      <a:pt x="97" y="90"/>
                    </a:cubicBezTo>
                    <a:cubicBezTo>
                      <a:pt x="98" y="91"/>
                      <a:pt x="103" y="89"/>
                      <a:pt x="103" y="89"/>
                    </a:cubicBezTo>
                    <a:cubicBezTo>
                      <a:pt x="93" y="72"/>
                      <a:pt x="94" y="53"/>
                      <a:pt x="86" y="36"/>
                    </a:cubicBezTo>
                    <a:cubicBezTo>
                      <a:pt x="80" y="22"/>
                      <a:pt x="60" y="12"/>
                      <a:pt x="46" y="13"/>
                    </a:cubicBezTo>
                    <a:cubicBezTo>
                      <a:pt x="22" y="13"/>
                      <a:pt x="6" y="27"/>
                      <a:pt x="3" y="51"/>
                    </a:cubicBezTo>
                    <a:cubicBezTo>
                      <a:pt x="0" y="83"/>
                      <a:pt x="19" y="120"/>
                      <a:pt x="34" y="148"/>
                    </a:cubicBezTo>
                    <a:cubicBezTo>
                      <a:pt x="44" y="166"/>
                      <a:pt x="66" y="209"/>
                      <a:pt x="91" y="209"/>
                    </a:cubicBezTo>
                    <a:cubicBezTo>
                      <a:pt x="98" y="209"/>
                      <a:pt x="102" y="206"/>
                      <a:pt x="106" y="202"/>
                    </a:cubicBezTo>
                    <a:cubicBezTo>
                      <a:pt x="117" y="190"/>
                      <a:pt x="122" y="170"/>
                      <a:pt x="131" y="157"/>
                    </a:cubicBezTo>
                    <a:cubicBezTo>
                      <a:pt x="141" y="141"/>
                      <a:pt x="154" y="130"/>
                      <a:pt x="169" y="118"/>
                    </a:cubicBezTo>
                    <a:cubicBezTo>
                      <a:pt x="182" y="109"/>
                      <a:pt x="197" y="105"/>
                      <a:pt x="203" y="89"/>
                    </a:cubicBezTo>
                    <a:cubicBezTo>
                      <a:pt x="212" y="65"/>
                      <a:pt x="190" y="18"/>
                      <a:pt x="161" y="21"/>
                    </a:cubicBezTo>
                    <a:cubicBezTo>
                      <a:pt x="130" y="25"/>
                      <a:pt x="112" y="55"/>
                      <a:pt x="101" y="82"/>
                    </a:cubicBezTo>
                    <a:cubicBezTo>
                      <a:pt x="101" y="82"/>
                      <a:pt x="106" y="82"/>
                      <a:pt x="107" y="80"/>
                    </a:cubicBezTo>
                    <a:close/>
                  </a:path>
                </a:pathLst>
              </a:custGeom>
              <a:solidFill>
                <a:srgbClr val="73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2944956" y="341747"/>
              <a:ext cx="1321092" cy="1155810"/>
              <a:chOff x="2686007" y="83006"/>
              <a:chExt cx="1321092" cy="1155810"/>
            </a:xfrm>
          </p:grpSpPr>
          <p:sp>
            <p:nvSpPr>
              <p:cNvPr id="46" name="Freeform 6"/>
              <p:cNvSpPr/>
              <p:nvPr/>
            </p:nvSpPr>
            <p:spPr bwMode="auto">
              <a:xfrm>
                <a:off x="2742274" y="83006"/>
                <a:ext cx="1032726" cy="978804"/>
              </a:xfrm>
              <a:custGeom>
                <a:avLst/>
                <a:gdLst>
                  <a:gd name="T0" fmla="*/ 179 w 330"/>
                  <a:gd name="T1" fmla="*/ 136 h 311"/>
                  <a:gd name="T2" fmla="*/ 319 w 330"/>
                  <a:gd name="T3" fmla="*/ 115 h 311"/>
                  <a:gd name="T4" fmla="*/ 248 w 330"/>
                  <a:gd name="T5" fmla="*/ 201 h 311"/>
                  <a:gd name="T6" fmla="*/ 253 w 330"/>
                  <a:gd name="T7" fmla="*/ 311 h 311"/>
                  <a:gd name="T8" fmla="*/ 125 w 330"/>
                  <a:gd name="T9" fmla="*/ 261 h 311"/>
                  <a:gd name="T10" fmla="*/ 4 w 330"/>
                  <a:gd name="T11" fmla="*/ 171 h 311"/>
                  <a:gd name="T12" fmla="*/ 85 w 330"/>
                  <a:gd name="T13" fmla="*/ 98 h 311"/>
                  <a:gd name="T14" fmla="*/ 177 w 330"/>
                  <a:gd name="T15" fmla="*/ 167 h 311"/>
                  <a:gd name="T16" fmla="*/ 179 w 330"/>
                  <a:gd name="T17" fmla="*/ 136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0" h="311">
                    <a:moveTo>
                      <a:pt x="179" y="136"/>
                    </a:moveTo>
                    <a:cubicBezTo>
                      <a:pt x="158" y="23"/>
                      <a:pt x="330" y="0"/>
                      <a:pt x="319" y="115"/>
                    </a:cubicBezTo>
                    <a:cubicBezTo>
                      <a:pt x="315" y="165"/>
                      <a:pt x="276" y="165"/>
                      <a:pt x="248" y="201"/>
                    </a:cubicBezTo>
                    <a:cubicBezTo>
                      <a:pt x="221" y="236"/>
                      <a:pt x="234" y="276"/>
                      <a:pt x="253" y="311"/>
                    </a:cubicBezTo>
                    <a:cubicBezTo>
                      <a:pt x="213" y="261"/>
                      <a:pt x="184" y="274"/>
                      <a:pt x="125" y="261"/>
                    </a:cubicBezTo>
                    <a:cubicBezTo>
                      <a:pt x="79" y="251"/>
                      <a:pt x="10" y="228"/>
                      <a:pt x="4" y="171"/>
                    </a:cubicBezTo>
                    <a:cubicBezTo>
                      <a:pt x="0" y="125"/>
                      <a:pt x="44" y="98"/>
                      <a:pt x="85" y="98"/>
                    </a:cubicBezTo>
                    <a:cubicBezTo>
                      <a:pt x="129" y="96"/>
                      <a:pt x="163" y="127"/>
                      <a:pt x="177" y="167"/>
                    </a:cubicBezTo>
                    <a:cubicBezTo>
                      <a:pt x="179" y="136"/>
                      <a:pt x="179" y="136"/>
                      <a:pt x="179" y="136"/>
                    </a:cubicBezTo>
                  </a:path>
                </a:pathLst>
              </a:custGeom>
              <a:solidFill>
                <a:srgbClr val="E3A3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47" name="Freeform 7"/>
              <p:cNvSpPr/>
              <p:nvPr/>
            </p:nvSpPr>
            <p:spPr bwMode="auto">
              <a:xfrm>
                <a:off x="3268600" y="923488"/>
                <a:ext cx="28133" cy="5861"/>
              </a:xfrm>
              <a:custGeom>
                <a:avLst/>
                <a:gdLst>
                  <a:gd name="T0" fmla="*/ 4 w 9"/>
                  <a:gd name="T1" fmla="*/ 0 h 2"/>
                  <a:gd name="T2" fmla="*/ 0 w 9"/>
                  <a:gd name="T3" fmla="*/ 1 h 2"/>
                  <a:gd name="T4" fmla="*/ 9 w 9"/>
                  <a:gd name="T5" fmla="*/ 2 h 2"/>
                  <a:gd name="T6" fmla="*/ 4 w 9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2">
                    <a:moveTo>
                      <a:pt x="4" y="0"/>
                    </a:moveTo>
                    <a:cubicBezTo>
                      <a:pt x="3" y="0"/>
                      <a:pt x="2" y="0"/>
                      <a:pt x="0" y="1"/>
                    </a:cubicBezTo>
                    <a:cubicBezTo>
                      <a:pt x="4" y="1"/>
                      <a:pt x="7" y="1"/>
                      <a:pt x="9" y="2"/>
                    </a:cubicBezTo>
                    <a:cubicBezTo>
                      <a:pt x="8" y="1"/>
                      <a:pt x="6" y="0"/>
                      <a:pt x="4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48" name="Freeform 8"/>
              <p:cNvSpPr/>
              <p:nvPr/>
            </p:nvSpPr>
            <p:spPr bwMode="auto">
              <a:xfrm>
                <a:off x="3390511" y="927005"/>
                <a:ext cx="49233" cy="43372"/>
              </a:xfrm>
              <a:custGeom>
                <a:avLst/>
                <a:gdLst>
                  <a:gd name="T0" fmla="*/ 8 w 16"/>
                  <a:gd name="T1" fmla="*/ 0 h 14"/>
                  <a:gd name="T2" fmla="*/ 0 w 16"/>
                  <a:gd name="T3" fmla="*/ 7 h 14"/>
                  <a:gd name="T4" fmla="*/ 13 w 16"/>
                  <a:gd name="T5" fmla="*/ 14 h 14"/>
                  <a:gd name="T6" fmla="*/ 16 w 16"/>
                  <a:gd name="T7" fmla="*/ 8 h 14"/>
                  <a:gd name="T8" fmla="*/ 8 w 16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4">
                    <a:moveTo>
                      <a:pt x="8" y="0"/>
                    </a:moveTo>
                    <a:cubicBezTo>
                      <a:pt x="4" y="0"/>
                      <a:pt x="0" y="3"/>
                      <a:pt x="0" y="7"/>
                    </a:cubicBezTo>
                    <a:cubicBezTo>
                      <a:pt x="5" y="9"/>
                      <a:pt x="9" y="11"/>
                      <a:pt x="13" y="14"/>
                    </a:cubicBezTo>
                    <a:cubicBezTo>
                      <a:pt x="15" y="12"/>
                      <a:pt x="16" y="10"/>
                      <a:pt x="16" y="8"/>
                    </a:cubicBezTo>
                    <a:cubicBezTo>
                      <a:pt x="16" y="4"/>
                      <a:pt x="12" y="0"/>
                      <a:pt x="8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49" name="Freeform 9"/>
              <p:cNvSpPr/>
              <p:nvPr/>
            </p:nvSpPr>
            <p:spPr bwMode="auto">
              <a:xfrm>
                <a:off x="2892318" y="397161"/>
                <a:ext cx="53922" cy="31650"/>
              </a:xfrm>
              <a:custGeom>
                <a:avLst/>
                <a:gdLst>
                  <a:gd name="T0" fmla="*/ 17 w 17"/>
                  <a:gd name="T1" fmla="*/ 0 h 10"/>
                  <a:gd name="T2" fmla="*/ 0 w 17"/>
                  <a:gd name="T3" fmla="*/ 5 h 10"/>
                  <a:gd name="T4" fmla="*/ 8 w 17"/>
                  <a:gd name="T5" fmla="*/ 10 h 10"/>
                  <a:gd name="T6" fmla="*/ 17 w 17"/>
                  <a:gd name="T7" fmla="*/ 1 h 10"/>
                  <a:gd name="T8" fmla="*/ 17 w 17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0">
                    <a:moveTo>
                      <a:pt x="17" y="0"/>
                    </a:moveTo>
                    <a:cubicBezTo>
                      <a:pt x="11" y="1"/>
                      <a:pt x="5" y="3"/>
                      <a:pt x="0" y="5"/>
                    </a:cubicBezTo>
                    <a:cubicBezTo>
                      <a:pt x="1" y="8"/>
                      <a:pt x="4" y="10"/>
                      <a:pt x="8" y="10"/>
                    </a:cubicBezTo>
                    <a:cubicBezTo>
                      <a:pt x="13" y="10"/>
                      <a:pt x="17" y="6"/>
                      <a:pt x="17" y="1"/>
                    </a:cubicBezTo>
                    <a:cubicBezTo>
                      <a:pt x="17" y="1"/>
                      <a:pt x="17" y="1"/>
                      <a:pt x="17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0" name="Oval 10"/>
              <p:cNvSpPr>
                <a:spLocks noChangeArrowheads="1"/>
              </p:cNvSpPr>
              <p:nvPr/>
            </p:nvSpPr>
            <p:spPr bwMode="auto">
              <a:xfrm>
                <a:off x="2826673" y="447567"/>
                <a:ext cx="50405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1" name="Oval 11"/>
              <p:cNvSpPr>
                <a:spLocks noChangeArrowheads="1"/>
              </p:cNvSpPr>
              <p:nvPr/>
            </p:nvSpPr>
            <p:spPr bwMode="auto">
              <a:xfrm>
                <a:off x="2942723" y="585889"/>
                <a:ext cx="56267" cy="57439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2" name="Oval 12"/>
              <p:cNvSpPr>
                <a:spLocks noChangeArrowheads="1"/>
              </p:cNvSpPr>
              <p:nvPr/>
            </p:nvSpPr>
            <p:spPr bwMode="auto">
              <a:xfrm>
                <a:off x="2817296" y="615194"/>
                <a:ext cx="50405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3" name="Freeform 13"/>
              <p:cNvSpPr/>
              <p:nvPr/>
            </p:nvSpPr>
            <p:spPr bwMode="auto">
              <a:xfrm>
                <a:off x="2766890" y="497972"/>
                <a:ext cx="46889" cy="50405"/>
              </a:xfrm>
              <a:custGeom>
                <a:avLst/>
                <a:gdLst>
                  <a:gd name="T0" fmla="*/ 7 w 15"/>
                  <a:gd name="T1" fmla="*/ 0 h 16"/>
                  <a:gd name="T2" fmla="*/ 5 w 15"/>
                  <a:gd name="T3" fmla="*/ 0 h 16"/>
                  <a:gd name="T4" fmla="*/ 0 w 15"/>
                  <a:gd name="T5" fmla="*/ 11 h 16"/>
                  <a:gd name="T6" fmla="*/ 7 w 15"/>
                  <a:gd name="T7" fmla="*/ 16 h 16"/>
                  <a:gd name="T8" fmla="*/ 15 w 15"/>
                  <a:gd name="T9" fmla="*/ 8 h 16"/>
                  <a:gd name="T10" fmla="*/ 7 w 15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6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3" y="4"/>
                      <a:pt x="1" y="8"/>
                      <a:pt x="0" y="11"/>
                    </a:cubicBezTo>
                    <a:cubicBezTo>
                      <a:pt x="1" y="14"/>
                      <a:pt x="4" y="16"/>
                      <a:pt x="7" y="16"/>
                    </a:cubicBezTo>
                    <a:cubicBezTo>
                      <a:pt x="11" y="16"/>
                      <a:pt x="15" y="13"/>
                      <a:pt x="15" y="8"/>
                    </a:cubicBezTo>
                    <a:cubicBezTo>
                      <a:pt x="15" y="4"/>
                      <a:pt x="11" y="0"/>
                      <a:pt x="7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4" name="Oval 14"/>
              <p:cNvSpPr>
                <a:spLocks noChangeArrowheads="1"/>
              </p:cNvSpPr>
              <p:nvPr/>
            </p:nvSpPr>
            <p:spPr bwMode="auto">
              <a:xfrm>
                <a:off x="3446778" y="281111"/>
                <a:ext cx="43372" cy="43372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5" name="Freeform 15"/>
              <p:cNvSpPr/>
              <p:nvPr/>
            </p:nvSpPr>
            <p:spPr bwMode="auto">
              <a:xfrm>
                <a:off x="3317834" y="344411"/>
                <a:ext cx="3517" cy="9378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3 h 3"/>
                  <a:gd name="T4" fmla="*/ 1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1" y="1"/>
                      <a:pt x="0" y="2"/>
                      <a:pt x="0" y="3"/>
                    </a:cubicBezTo>
                    <a:cubicBezTo>
                      <a:pt x="0" y="2"/>
                      <a:pt x="1" y="1"/>
                      <a:pt x="1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6" name="Freeform 16"/>
              <p:cNvSpPr/>
              <p:nvPr/>
            </p:nvSpPr>
            <p:spPr bwMode="auto">
              <a:xfrm>
                <a:off x="3656605" y="236567"/>
                <a:ext cx="43372" cy="44544"/>
              </a:xfrm>
              <a:custGeom>
                <a:avLst/>
                <a:gdLst>
                  <a:gd name="T0" fmla="*/ 1 w 14"/>
                  <a:gd name="T1" fmla="*/ 0 h 14"/>
                  <a:gd name="T2" fmla="*/ 0 w 14"/>
                  <a:gd name="T3" fmla="*/ 5 h 14"/>
                  <a:gd name="T4" fmla="*/ 9 w 14"/>
                  <a:gd name="T5" fmla="*/ 14 h 14"/>
                  <a:gd name="T6" fmla="*/ 14 w 14"/>
                  <a:gd name="T7" fmla="*/ 12 h 14"/>
                  <a:gd name="T8" fmla="*/ 1 w 14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4">
                    <a:moveTo>
                      <a:pt x="1" y="0"/>
                    </a:moveTo>
                    <a:cubicBezTo>
                      <a:pt x="1" y="2"/>
                      <a:pt x="0" y="4"/>
                      <a:pt x="0" y="5"/>
                    </a:cubicBezTo>
                    <a:cubicBezTo>
                      <a:pt x="0" y="10"/>
                      <a:pt x="4" y="14"/>
                      <a:pt x="9" y="14"/>
                    </a:cubicBezTo>
                    <a:cubicBezTo>
                      <a:pt x="11" y="14"/>
                      <a:pt x="13" y="14"/>
                      <a:pt x="14" y="12"/>
                    </a:cubicBezTo>
                    <a:cubicBezTo>
                      <a:pt x="11" y="8"/>
                      <a:pt x="6" y="4"/>
                      <a:pt x="1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7" name="Freeform 17"/>
              <p:cNvSpPr/>
              <p:nvPr/>
            </p:nvSpPr>
            <p:spPr bwMode="auto">
              <a:xfrm>
                <a:off x="3405750" y="227189"/>
                <a:ext cx="33994" cy="22272"/>
              </a:xfrm>
              <a:custGeom>
                <a:avLst/>
                <a:gdLst>
                  <a:gd name="T0" fmla="*/ 11 w 11"/>
                  <a:gd name="T1" fmla="*/ 0 h 7"/>
                  <a:gd name="T2" fmla="*/ 0 w 11"/>
                  <a:gd name="T3" fmla="*/ 7 h 7"/>
                  <a:gd name="T4" fmla="*/ 3 w 11"/>
                  <a:gd name="T5" fmla="*/ 7 h 7"/>
                  <a:gd name="T6" fmla="*/ 11 w 11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7">
                    <a:moveTo>
                      <a:pt x="11" y="0"/>
                    </a:moveTo>
                    <a:cubicBezTo>
                      <a:pt x="7" y="2"/>
                      <a:pt x="3" y="4"/>
                      <a:pt x="0" y="7"/>
                    </a:cubicBezTo>
                    <a:cubicBezTo>
                      <a:pt x="1" y="7"/>
                      <a:pt x="2" y="7"/>
                      <a:pt x="3" y="7"/>
                    </a:cubicBezTo>
                    <a:cubicBezTo>
                      <a:pt x="7" y="7"/>
                      <a:pt x="10" y="4"/>
                      <a:pt x="11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8" name="Oval 18"/>
              <p:cNvSpPr>
                <a:spLocks noChangeArrowheads="1"/>
              </p:cNvSpPr>
              <p:nvPr/>
            </p:nvSpPr>
            <p:spPr bwMode="auto">
              <a:xfrm>
                <a:off x="3568689" y="315106"/>
                <a:ext cx="50405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Oval 19"/>
              <p:cNvSpPr>
                <a:spLocks noChangeArrowheads="1"/>
              </p:cNvSpPr>
              <p:nvPr/>
            </p:nvSpPr>
            <p:spPr bwMode="auto">
              <a:xfrm>
                <a:off x="3518283" y="211950"/>
                <a:ext cx="50405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Freeform 20"/>
              <p:cNvSpPr/>
              <p:nvPr/>
            </p:nvSpPr>
            <p:spPr bwMode="auto">
              <a:xfrm>
                <a:off x="3061117" y="394817"/>
                <a:ext cx="50405" cy="21100"/>
              </a:xfrm>
              <a:custGeom>
                <a:avLst/>
                <a:gdLst>
                  <a:gd name="T0" fmla="*/ 0 w 16"/>
                  <a:gd name="T1" fmla="*/ 0 h 7"/>
                  <a:gd name="T2" fmla="*/ 9 w 16"/>
                  <a:gd name="T3" fmla="*/ 7 h 7"/>
                  <a:gd name="T4" fmla="*/ 16 w 16"/>
                  <a:gd name="T5" fmla="*/ 4 h 7"/>
                  <a:gd name="T6" fmla="*/ 0 w 16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7">
                    <a:moveTo>
                      <a:pt x="0" y="0"/>
                    </a:moveTo>
                    <a:cubicBezTo>
                      <a:pt x="1" y="4"/>
                      <a:pt x="5" y="7"/>
                      <a:pt x="9" y="7"/>
                    </a:cubicBezTo>
                    <a:cubicBezTo>
                      <a:pt x="12" y="7"/>
                      <a:pt x="14" y="6"/>
                      <a:pt x="16" y="4"/>
                    </a:cubicBezTo>
                    <a:cubicBezTo>
                      <a:pt x="11" y="2"/>
                      <a:pt x="6" y="1"/>
                      <a:pt x="0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1" name="Oval 21"/>
              <p:cNvSpPr>
                <a:spLocks noChangeArrowheads="1"/>
              </p:cNvSpPr>
              <p:nvPr/>
            </p:nvSpPr>
            <p:spPr bwMode="auto">
              <a:xfrm>
                <a:off x="3368239" y="454600"/>
                <a:ext cx="43372" cy="43372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Freeform 22"/>
              <p:cNvSpPr/>
              <p:nvPr/>
            </p:nvSpPr>
            <p:spPr bwMode="auto">
              <a:xfrm>
                <a:off x="3299078" y="413572"/>
                <a:ext cx="16411" cy="46889"/>
              </a:xfrm>
              <a:custGeom>
                <a:avLst/>
                <a:gdLst>
                  <a:gd name="T0" fmla="*/ 0 w 5"/>
                  <a:gd name="T1" fmla="*/ 0 h 15"/>
                  <a:gd name="T2" fmla="*/ 0 w 5"/>
                  <a:gd name="T3" fmla="*/ 12 h 15"/>
                  <a:gd name="T4" fmla="*/ 0 w 5"/>
                  <a:gd name="T5" fmla="*/ 15 h 15"/>
                  <a:gd name="T6" fmla="*/ 5 w 5"/>
                  <a:gd name="T7" fmla="*/ 7 h 15"/>
                  <a:gd name="T8" fmla="*/ 0 w 5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15">
                    <a:moveTo>
                      <a:pt x="0" y="0"/>
                    </a:moveTo>
                    <a:cubicBezTo>
                      <a:pt x="0" y="4"/>
                      <a:pt x="0" y="8"/>
                      <a:pt x="0" y="12"/>
                    </a:cubicBezTo>
                    <a:cubicBezTo>
                      <a:pt x="0" y="13"/>
                      <a:pt x="0" y="14"/>
                      <a:pt x="0" y="15"/>
                    </a:cubicBezTo>
                    <a:cubicBezTo>
                      <a:pt x="3" y="14"/>
                      <a:pt x="5" y="11"/>
                      <a:pt x="5" y="7"/>
                    </a:cubicBezTo>
                    <a:cubicBezTo>
                      <a:pt x="5" y="4"/>
                      <a:pt x="3" y="1"/>
                      <a:pt x="0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3" name="Oval 23"/>
              <p:cNvSpPr>
                <a:spLocks noChangeArrowheads="1"/>
              </p:cNvSpPr>
              <p:nvPr/>
            </p:nvSpPr>
            <p:spPr bwMode="auto">
              <a:xfrm>
                <a:off x="2901695" y="514383"/>
                <a:ext cx="56267" cy="56267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4" name="Freeform 24"/>
              <p:cNvSpPr/>
              <p:nvPr/>
            </p:nvSpPr>
            <p:spPr bwMode="auto">
              <a:xfrm>
                <a:off x="3161928" y="434672"/>
                <a:ext cx="50405" cy="48061"/>
              </a:xfrm>
              <a:custGeom>
                <a:avLst/>
                <a:gdLst>
                  <a:gd name="T0" fmla="*/ 2 w 16"/>
                  <a:gd name="T1" fmla="*/ 0 h 15"/>
                  <a:gd name="T2" fmla="*/ 0 w 16"/>
                  <a:gd name="T3" fmla="*/ 6 h 15"/>
                  <a:gd name="T4" fmla="*/ 9 w 16"/>
                  <a:gd name="T5" fmla="*/ 15 h 15"/>
                  <a:gd name="T6" fmla="*/ 16 w 16"/>
                  <a:gd name="T7" fmla="*/ 12 h 15"/>
                  <a:gd name="T8" fmla="*/ 2 w 16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5">
                    <a:moveTo>
                      <a:pt x="2" y="0"/>
                    </a:moveTo>
                    <a:cubicBezTo>
                      <a:pt x="1" y="2"/>
                      <a:pt x="0" y="4"/>
                      <a:pt x="0" y="6"/>
                    </a:cubicBezTo>
                    <a:cubicBezTo>
                      <a:pt x="0" y="11"/>
                      <a:pt x="4" y="15"/>
                      <a:pt x="9" y="15"/>
                    </a:cubicBezTo>
                    <a:cubicBezTo>
                      <a:pt x="12" y="15"/>
                      <a:pt x="14" y="13"/>
                      <a:pt x="16" y="12"/>
                    </a:cubicBezTo>
                    <a:cubicBezTo>
                      <a:pt x="11" y="7"/>
                      <a:pt x="7" y="4"/>
                      <a:pt x="2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5" name="Oval 25"/>
              <p:cNvSpPr>
                <a:spLocks noChangeArrowheads="1"/>
              </p:cNvSpPr>
              <p:nvPr/>
            </p:nvSpPr>
            <p:spPr bwMode="auto">
              <a:xfrm>
                <a:off x="3649572" y="404194"/>
                <a:ext cx="56267" cy="56267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6" name="Oval 26"/>
              <p:cNvSpPr>
                <a:spLocks noChangeArrowheads="1"/>
              </p:cNvSpPr>
              <p:nvPr/>
            </p:nvSpPr>
            <p:spPr bwMode="auto">
              <a:xfrm>
                <a:off x="3371756" y="359650"/>
                <a:ext cx="49233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Oval 27"/>
              <p:cNvSpPr>
                <a:spLocks noChangeArrowheads="1"/>
              </p:cNvSpPr>
              <p:nvPr/>
            </p:nvSpPr>
            <p:spPr bwMode="auto">
              <a:xfrm>
                <a:off x="3456156" y="451083"/>
                <a:ext cx="50405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8" name="Oval 28"/>
              <p:cNvSpPr>
                <a:spLocks noChangeArrowheads="1"/>
              </p:cNvSpPr>
              <p:nvPr/>
            </p:nvSpPr>
            <p:spPr bwMode="auto">
              <a:xfrm>
                <a:off x="3525317" y="387783"/>
                <a:ext cx="49233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Oval 29"/>
              <p:cNvSpPr>
                <a:spLocks noChangeArrowheads="1"/>
              </p:cNvSpPr>
              <p:nvPr/>
            </p:nvSpPr>
            <p:spPr bwMode="auto">
              <a:xfrm>
                <a:off x="3011884" y="469839"/>
                <a:ext cx="56267" cy="56267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0" name="Oval 30"/>
              <p:cNvSpPr>
                <a:spLocks noChangeArrowheads="1"/>
              </p:cNvSpPr>
              <p:nvPr/>
            </p:nvSpPr>
            <p:spPr bwMode="auto">
              <a:xfrm>
                <a:off x="3126762" y="523761"/>
                <a:ext cx="44544" cy="43372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1" name="Oval 31"/>
              <p:cNvSpPr>
                <a:spLocks noChangeArrowheads="1"/>
              </p:cNvSpPr>
              <p:nvPr/>
            </p:nvSpPr>
            <p:spPr bwMode="auto">
              <a:xfrm>
                <a:off x="3430367" y="611677"/>
                <a:ext cx="44544" cy="44544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2" name="Freeform 32"/>
              <p:cNvSpPr/>
              <p:nvPr/>
            </p:nvSpPr>
            <p:spPr bwMode="auto">
              <a:xfrm>
                <a:off x="3236950" y="529622"/>
                <a:ext cx="46889" cy="53922"/>
              </a:xfrm>
              <a:custGeom>
                <a:avLst/>
                <a:gdLst>
                  <a:gd name="T0" fmla="*/ 7 w 15"/>
                  <a:gd name="T1" fmla="*/ 0 h 17"/>
                  <a:gd name="T2" fmla="*/ 0 w 15"/>
                  <a:gd name="T3" fmla="*/ 8 h 17"/>
                  <a:gd name="T4" fmla="*/ 9 w 15"/>
                  <a:gd name="T5" fmla="*/ 17 h 17"/>
                  <a:gd name="T6" fmla="*/ 15 w 15"/>
                  <a:gd name="T7" fmla="*/ 15 h 17"/>
                  <a:gd name="T8" fmla="*/ 7 w 15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7">
                    <a:moveTo>
                      <a:pt x="7" y="0"/>
                    </a:moveTo>
                    <a:cubicBezTo>
                      <a:pt x="3" y="1"/>
                      <a:pt x="0" y="4"/>
                      <a:pt x="0" y="8"/>
                    </a:cubicBezTo>
                    <a:cubicBezTo>
                      <a:pt x="0" y="13"/>
                      <a:pt x="4" y="17"/>
                      <a:pt x="9" y="17"/>
                    </a:cubicBezTo>
                    <a:cubicBezTo>
                      <a:pt x="11" y="17"/>
                      <a:pt x="13" y="16"/>
                      <a:pt x="15" y="15"/>
                    </a:cubicBezTo>
                    <a:cubicBezTo>
                      <a:pt x="13" y="10"/>
                      <a:pt x="10" y="5"/>
                      <a:pt x="7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3" name="Oval 33"/>
              <p:cNvSpPr>
                <a:spLocks noChangeArrowheads="1"/>
              </p:cNvSpPr>
              <p:nvPr/>
            </p:nvSpPr>
            <p:spPr bwMode="auto">
              <a:xfrm>
                <a:off x="3083390" y="608161"/>
                <a:ext cx="56267" cy="57439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4" name="Oval 34"/>
              <p:cNvSpPr>
                <a:spLocks noChangeArrowheads="1"/>
              </p:cNvSpPr>
              <p:nvPr/>
            </p:nvSpPr>
            <p:spPr bwMode="auto">
              <a:xfrm>
                <a:off x="3270945" y="608161"/>
                <a:ext cx="56267" cy="57439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5" name="Freeform 35"/>
              <p:cNvSpPr/>
              <p:nvPr/>
            </p:nvSpPr>
            <p:spPr bwMode="auto">
              <a:xfrm>
                <a:off x="3634333" y="542516"/>
                <a:ext cx="56267" cy="56267"/>
              </a:xfrm>
              <a:custGeom>
                <a:avLst/>
                <a:gdLst>
                  <a:gd name="T0" fmla="*/ 9 w 18"/>
                  <a:gd name="T1" fmla="*/ 0 h 18"/>
                  <a:gd name="T2" fmla="*/ 0 w 18"/>
                  <a:gd name="T3" fmla="*/ 9 h 18"/>
                  <a:gd name="T4" fmla="*/ 6 w 18"/>
                  <a:gd name="T5" fmla="*/ 18 h 18"/>
                  <a:gd name="T6" fmla="*/ 18 w 18"/>
                  <a:gd name="T7" fmla="*/ 8 h 18"/>
                  <a:gd name="T8" fmla="*/ 9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9" y="0"/>
                    </a:moveTo>
                    <a:cubicBezTo>
                      <a:pt x="4" y="0"/>
                      <a:pt x="0" y="4"/>
                      <a:pt x="0" y="9"/>
                    </a:cubicBezTo>
                    <a:cubicBezTo>
                      <a:pt x="0" y="13"/>
                      <a:pt x="3" y="17"/>
                      <a:pt x="6" y="18"/>
                    </a:cubicBezTo>
                    <a:cubicBezTo>
                      <a:pt x="11" y="15"/>
                      <a:pt x="14" y="12"/>
                      <a:pt x="18" y="8"/>
                    </a:cubicBezTo>
                    <a:cubicBezTo>
                      <a:pt x="17" y="4"/>
                      <a:pt x="14" y="0"/>
                      <a:pt x="9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6" name="Oval 36"/>
              <p:cNvSpPr>
                <a:spLocks noChangeArrowheads="1"/>
              </p:cNvSpPr>
              <p:nvPr/>
            </p:nvSpPr>
            <p:spPr bwMode="auto">
              <a:xfrm>
                <a:off x="3374100" y="529622"/>
                <a:ext cx="50405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7" name="Freeform 37"/>
              <p:cNvSpPr/>
              <p:nvPr/>
            </p:nvSpPr>
            <p:spPr bwMode="auto">
              <a:xfrm>
                <a:off x="3568689" y="615194"/>
                <a:ext cx="46889" cy="41028"/>
              </a:xfrm>
              <a:custGeom>
                <a:avLst/>
                <a:gdLst>
                  <a:gd name="T0" fmla="*/ 8 w 15"/>
                  <a:gd name="T1" fmla="*/ 0 h 13"/>
                  <a:gd name="T2" fmla="*/ 0 w 15"/>
                  <a:gd name="T3" fmla="*/ 8 h 13"/>
                  <a:gd name="T4" fmla="*/ 2 w 15"/>
                  <a:gd name="T5" fmla="*/ 13 h 13"/>
                  <a:gd name="T6" fmla="*/ 15 w 15"/>
                  <a:gd name="T7" fmla="*/ 4 h 13"/>
                  <a:gd name="T8" fmla="*/ 8 w 15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3">
                    <a:moveTo>
                      <a:pt x="8" y="0"/>
                    </a:moveTo>
                    <a:cubicBezTo>
                      <a:pt x="3" y="0"/>
                      <a:pt x="0" y="3"/>
                      <a:pt x="0" y="8"/>
                    </a:cubicBezTo>
                    <a:cubicBezTo>
                      <a:pt x="0" y="10"/>
                      <a:pt x="1" y="12"/>
                      <a:pt x="2" y="13"/>
                    </a:cubicBezTo>
                    <a:cubicBezTo>
                      <a:pt x="6" y="10"/>
                      <a:pt x="11" y="7"/>
                      <a:pt x="15" y="4"/>
                    </a:cubicBezTo>
                    <a:cubicBezTo>
                      <a:pt x="13" y="1"/>
                      <a:pt x="11" y="0"/>
                      <a:pt x="8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8" name="Oval 38"/>
              <p:cNvSpPr>
                <a:spLocks noChangeArrowheads="1"/>
              </p:cNvSpPr>
              <p:nvPr/>
            </p:nvSpPr>
            <p:spPr bwMode="auto">
              <a:xfrm>
                <a:off x="3544072" y="501489"/>
                <a:ext cx="49233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Freeform 39"/>
              <p:cNvSpPr/>
              <p:nvPr/>
            </p:nvSpPr>
            <p:spPr bwMode="auto">
              <a:xfrm>
                <a:off x="3703494" y="315106"/>
                <a:ext cx="37511" cy="53922"/>
              </a:xfrm>
              <a:custGeom>
                <a:avLst/>
                <a:gdLst>
                  <a:gd name="T0" fmla="*/ 7 w 12"/>
                  <a:gd name="T1" fmla="*/ 0 h 17"/>
                  <a:gd name="T2" fmla="*/ 0 w 12"/>
                  <a:gd name="T3" fmla="*/ 8 h 17"/>
                  <a:gd name="T4" fmla="*/ 9 w 12"/>
                  <a:gd name="T5" fmla="*/ 17 h 17"/>
                  <a:gd name="T6" fmla="*/ 12 w 12"/>
                  <a:gd name="T7" fmla="*/ 17 h 17"/>
                  <a:gd name="T8" fmla="*/ 7 w 12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7">
                    <a:moveTo>
                      <a:pt x="7" y="0"/>
                    </a:moveTo>
                    <a:cubicBezTo>
                      <a:pt x="3" y="1"/>
                      <a:pt x="0" y="4"/>
                      <a:pt x="0" y="8"/>
                    </a:cubicBezTo>
                    <a:cubicBezTo>
                      <a:pt x="0" y="13"/>
                      <a:pt x="4" y="17"/>
                      <a:pt x="9" y="17"/>
                    </a:cubicBezTo>
                    <a:cubicBezTo>
                      <a:pt x="10" y="17"/>
                      <a:pt x="11" y="17"/>
                      <a:pt x="12" y="17"/>
                    </a:cubicBezTo>
                    <a:cubicBezTo>
                      <a:pt x="11" y="11"/>
                      <a:pt x="9" y="5"/>
                      <a:pt x="7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0" name="Freeform 40"/>
              <p:cNvSpPr/>
              <p:nvPr/>
            </p:nvSpPr>
            <p:spPr bwMode="auto">
              <a:xfrm>
                <a:off x="2686007" y="139273"/>
                <a:ext cx="1076098" cy="885026"/>
              </a:xfrm>
              <a:custGeom>
                <a:avLst/>
                <a:gdLst>
                  <a:gd name="T0" fmla="*/ 193 w 344"/>
                  <a:gd name="T1" fmla="*/ 103 h 281"/>
                  <a:gd name="T2" fmla="*/ 237 w 344"/>
                  <a:gd name="T3" fmla="*/ 14 h 281"/>
                  <a:gd name="T4" fmla="*/ 321 w 344"/>
                  <a:gd name="T5" fmla="*/ 40 h 281"/>
                  <a:gd name="T6" fmla="*/ 326 w 344"/>
                  <a:gd name="T7" fmla="*/ 94 h 281"/>
                  <a:gd name="T8" fmla="*/ 279 w 344"/>
                  <a:gd name="T9" fmla="*/ 146 h 281"/>
                  <a:gd name="T10" fmla="*/ 260 w 344"/>
                  <a:gd name="T11" fmla="*/ 280 h 281"/>
                  <a:gd name="T12" fmla="*/ 266 w 344"/>
                  <a:gd name="T13" fmla="*/ 278 h 281"/>
                  <a:gd name="T14" fmla="*/ 175 w 344"/>
                  <a:gd name="T15" fmla="*/ 233 h 281"/>
                  <a:gd name="T16" fmla="*/ 59 w 344"/>
                  <a:gd name="T17" fmla="*/ 197 h 281"/>
                  <a:gd name="T18" fmla="*/ 48 w 344"/>
                  <a:gd name="T19" fmla="*/ 80 h 281"/>
                  <a:gd name="T20" fmla="*/ 185 w 344"/>
                  <a:gd name="T21" fmla="*/ 136 h 281"/>
                  <a:gd name="T22" fmla="*/ 191 w 344"/>
                  <a:gd name="T23" fmla="*/ 134 h 281"/>
                  <a:gd name="T24" fmla="*/ 86 w 344"/>
                  <a:gd name="T25" fmla="*/ 65 h 281"/>
                  <a:gd name="T26" fmla="*/ 13 w 344"/>
                  <a:gd name="T27" fmla="*/ 149 h 281"/>
                  <a:gd name="T28" fmla="*/ 117 w 344"/>
                  <a:gd name="T29" fmla="*/ 226 h 281"/>
                  <a:gd name="T30" fmla="*/ 190 w 344"/>
                  <a:gd name="T31" fmla="*/ 239 h 281"/>
                  <a:gd name="T32" fmla="*/ 261 w 344"/>
                  <a:gd name="T33" fmla="*/ 280 h 281"/>
                  <a:gd name="T34" fmla="*/ 266 w 344"/>
                  <a:gd name="T35" fmla="*/ 278 h 281"/>
                  <a:gd name="T36" fmla="*/ 258 w 344"/>
                  <a:gd name="T37" fmla="*/ 174 h 281"/>
                  <a:gd name="T38" fmla="*/ 319 w 344"/>
                  <a:gd name="T39" fmla="*/ 119 h 281"/>
                  <a:gd name="T40" fmla="*/ 307 w 344"/>
                  <a:gd name="T41" fmla="*/ 16 h 281"/>
                  <a:gd name="T42" fmla="*/ 228 w 344"/>
                  <a:gd name="T43" fmla="*/ 15 h 281"/>
                  <a:gd name="T44" fmla="*/ 187 w 344"/>
                  <a:gd name="T45" fmla="*/ 104 h 281"/>
                  <a:gd name="T46" fmla="*/ 193 w 344"/>
                  <a:gd name="T47" fmla="*/ 103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44" h="281">
                    <a:moveTo>
                      <a:pt x="193" y="103"/>
                    </a:moveTo>
                    <a:cubicBezTo>
                      <a:pt x="187" y="65"/>
                      <a:pt x="201" y="30"/>
                      <a:pt x="237" y="14"/>
                    </a:cubicBezTo>
                    <a:cubicBezTo>
                      <a:pt x="267" y="1"/>
                      <a:pt x="305" y="10"/>
                      <a:pt x="321" y="40"/>
                    </a:cubicBezTo>
                    <a:cubicBezTo>
                      <a:pt x="329" y="56"/>
                      <a:pt x="329" y="77"/>
                      <a:pt x="326" y="94"/>
                    </a:cubicBezTo>
                    <a:cubicBezTo>
                      <a:pt x="321" y="120"/>
                      <a:pt x="298" y="132"/>
                      <a:pt x="279" y="146"/>
                    </a:cubicBezTo>
                    <a:cubicBezTo>
                      <a:pt x="232" y="182"/>
                      <a:pt x="236" y="232"/>
                      <a:pt x="260" y="280"/>
                    </a:cubicBezTo>
                    <a:cubicBezTo>
                      <a:pt x="262" y="279"/>
                      <a:pt x="264" y="278"/>
                      <a:pt x="266" y="278"/>
                    </a:cubicBezTo>
                    <a:cubicBezTo>
                      <a:pt x="241" y="247"/>
                      <a:pt x="214" y="238"/>
                      <a:pt x="175" y="233"/>
                    </a:cubicBezTo>
                    <a:cubicBezTo>
                      <a:pt x="135" y="228"/>
                      <a:pt x="94" y="219"/>
                      <a:pt x="59" y="197"/>
                    </a:cubicBezTo>
                    <a:cubicBezTo>
                      <a:pt x="15" y="170"/>
                      <a:pt x="0" y="111"/>
                      <a:pt x="48" y="80"/>
                    </a:cubicBezTo>
                    <a:cubicBezTo>
                      <a:pt x="103" y="44"/>
                      <a:pt x="164" y="82"/>
                      <a:pt x="185" y="136"/>
                    </a:cubicBezTo>
                    <a:cubicBezTo>
                      <a:pt x="186" y="137"/>
                      <a:pt x="192" y="136"/>
                      <a:pt x="191" y="134"/>
                    </a:cubicBezTo>
                    <a:cubicBezTo>
                      <a:pt x="173" y="88"/>
                      <a:pt x="136" y="61"/>
                      <a:pt x="86" y="65"/>
                    </a:cubicBezTo>
                    <a:cubicBezTo>
                      <a:pt x="42" y="68"/>
                      <a:pt x="3" y="103"/>
                      <a:pt x="13" y="149"/>
                    </a:cubicBezTo>
                    <a:cubicBezTo>
                      <a:pt x="23" y="195"/>
                      <a:pt x="78" y="215"/>
                      <a:pt x="117" y="226"/>
                    </a:cubicBezTo>
                    <a:cubicBezTo>
                      <a:pt x="141" y="233"/>
                      <a:pt x="166" y="235"/>
                      <a:pt x="190" y="239"/>
                    </a:cubicBezTo>
                    <a:cubicBezTo>
                      <a:pt x="220" y="243"/>
                      <a:pt x="242" y="257"/>
                      <a:pt x="261" y="280"/>
                    </a:cubicBezTo>
                    <a:cubicBezTo>
                      <a:pt x="262" y="281"/>
                      <a:pt x="267" y="280"/>
                      <a:pt x="266" y="278"/>
                    </a:cubicBezTo>
                    <a:cubicBezTo>
                      <a:pt x="249" y="245"/>
                      <a:pt x="238" y="209"/>
                      <a:pt x="258" y="174"/>
                    </a:cubicBezTo>
                    <a:cubicBezTo>
                      <a:pt x="272" y="150"/>
                      <a:pt x="300" y="139"/>
                      <a:pt x="319" y="119"/>
                    </a:cubicBezTo>
                    <a:cubicBezTo>
                      <a:pt x="344" y="91"/>
                      <a:pt x="337" y="37"/>
                      <a:pt x="307" y="16"/>
                    </a:cubicBezTo>
                    <a:cubicBezTo>
                      <a:pt x="284" y="0"/>
                      <a:pt x="252" y="3"/>
                      <a:pt x="228" y="15"/>
                    </a:cubicBezTo>
                    <a:cubicBezTo>
                      <a:pt x="195" y="33"/>
                      <a:pt x="181" y="67"/>
                      <a:pt x="187" y="104"/>
                    </a:cubicBezTo>
                    <a:cubicBezTo>
                      <a:pt x="188" y="106"/>
                      <a:pt x="193" y="105"/>
                      <a:pt x="193" y="103"/>
                    </a:cubicBezTo>
                    <a:close/>
                  </a:path>
                </a:pathLst>
              </a:custGeom>
              <a:solidFill>
                <a:srgbClr val="73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96" name="Freeform 56"/>
              <p:cNvSpPr/>
              <p:nvPr/>
            </p:nvSpPr>
            <p:spPr bwMode="auto">
              <a:xfrm>
                <a:off x="3859399" y="1203649"/>
                <a:ext cx="46889" cy="35167"/>
              </a:xfrm>
              <a:custGeom>
                <a:avLst/>
                <a:gdLst>
                  <a:gd name="T0" fmla="*/ 0 w 15"/>
                  <a:gd name="T1" fmla="*/ 0 h 11"/>
                  <a:gd name="T2" fmla="*/ 0 w 15"/>
                  <a:gd name="T3" fmla="*/ 1 h 11"/>
                  <a:gd name="T4" fmla="*/ 15 w 15"/>
                  <a:gd name="T5" fmla="*/ 11 h 11"/>
                  <a:gd name="T6" fmla="*/ 15 w 15"/>
                  <a:gd name="T7" fmla="*/ 9 h 11"/>
                  <a:gd name="T8" fmla="*/ 0 w 15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5" y="5"/>
                      <a:pt x="10" y="8"/>
                      <a:pt x="15" y="11"/>
                    </a:cubicBezTo>
                    <a:cubicBezTo>
                      <a:pt x="15" y="10"/>
                      <a:pt x="15" y="10"/>
                      <a:pt x="15" y="9"/>
                    </a:cubicBezTo>
                    <a:cubicBezTo>
                      <a:pt x="10" y="6"/>
                      <a:pt x="5" y="3"/>
                      <a:pt x="0" y="0"/>
                    </a:cubicBezTo>
                  </a:path>
                </a:pathLst>
              </a:custGeom>
              <a:solidFill>
                <a:srgbClr val="EBED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107" name="Freeform 67"/>
              <p:cNvSpPr/>
              <p:nvPr/>
            </p:nvSpPr>
            <p:spPr bwMode="auto">
              <a:xfrm>
                <a:off x="3887533" y="847294"/>
                <a:ext cx="106672" cy="76194"/>
              </a:xfrm>
              <a:custGeom>
                <a:avLst/>
                <a:gdLst>
                  <a:gd name="T0" fmla="*/ 19 w 34"/>
                  <a:gd name="T1" fmla="*/ 0 h 24"/>
                  <a:gd name="T2" fmla="*/ 4 w 34"/>
                  <a:gd name="T3" fmla="*/ 6 h 24"/>
                  <a:gd name="T4" fmla="*/ 8 w 34"/>
                  <a:gd name="T5" fmla="*/ 22 h 24"/>
                  <a:gd name="T6" fmla="*/ 16 w 34"/>
                  <a:gd name="T7" fmla="*/ 24 h 24"/>
                  <a:gd name="T8" fmla="*/ 29 w 34"/>
                  <a:gd name="T9" fmla="*/ 9 h 24"/>
                  <a:gd name="T10" fmla="*/ 19 w 34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24">
                    <a:moveTo>
                      <a:pt x="19" y="0"/>
                    </a:moveTo>
                    <a:cubicBezTo>
                      <a:pt x="14" y="2"/>
                      <a:pt x="9" y="4"/>
                      <a:pt x="4" y="6"/>
                    </a:cubicBezTo>
                    <a:cubicBezTo>
                      <a:pt x="2" y="9"/>
                      <a:pt x="0" y="18"/>
                      <a:pt x="8" y="22"/>
                    </a:cubicBezTo>
                    <a:cubicBezTo>
                      <a:pt x="10" y="24"/>
                      <a:pt x="13" y="24"/>
                      <a:pt x="16" y="24"/>
                    </a:cubicBezTo>
                    <a:cubicBezTo>
                      <a:pt x="25" y="24"/>
                      <a:pt x="34" y="17"/>
                      <a:pt x="29" y="9"/>
                    </a:cubicBezTo>
                    <a:cubicBezTo>
                      <a:pt x="27" y="5"/>
                      <a:pt x="23" y="2"/>
                      <a:pt x="19" y="0"/>
                    </a:cubicBezTo>
                  </a:path>
                </a:pathLst>
              </a:custGeom>
              <a:solidFill>
                <a:srgbClr val="FAF4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108" name="Freeform 68"/>
              <p:cNvSpPr/>
              <p:nvPr/>
            </p:nvSpPr>
            <p:spPr bwMode="auto">
              <a:xfrm>
                <a:off x="3900427" y="1011405"/>
                <a:ext cx="106672" cy="82055"/>
              </a:xfrm>
              <a:custGeom>
                <a:avLst/>
                <a:gdLst>
                  <a:gd name="T0" fmla="*/ 20 w 34"/>
                  <a:gd name="T1" fmla="*/ 0 h 26"/>
                  <a:gd name="T2" fmla="*/ 15 w 34"/>
                  <a:gd name="T3" fmla="*/ 2 h 26"/>
                  <a:gd name="T4" fmla="*/ 8 w 34"/>
                  <a:gd name="T5" fmla="*/ 18 h 26"/>
                  <a:gd name="T6" fmla="*/ 22 w 34"/>
                  <a:gd name="T7" fmla="*/ 26 h 26"/>
                  <a:gd name="T8" fmla="*/ 33 w 34"/>
                  <a:gd name="T9" fmla="*/ 18 h 26"/>
                  <a:gd name="T10" fmla="*/ 20 w 34"/>
                  <a:gd name="T1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26">
                    <a:moveTo>
                      <a:pt x="20" y="0"/>
                    </a:moveTo>
                    <a:cubicBezTo>
                      <a:pt x="19" y="0"/>
                      <a:pt x="17" y="1"/>
                      <a:pt x="15" y="2"/>
                    </a:cubicBezTo>
                    <a:cubicBezTo>
                      <a:pt x="15" y="2"/>
                      <a:pt x="0" y="4"/>
                      <a:pt x="8" y="18"/>
                    </a:cubicBezTo>
                    <a:cubicBezTo>
                      <a:pt x="11" y="24"/>
                      <a:pt x="17" y="26"/>
                      <a:pt x="22" y="26"/>
                    </a:cubicBezTo>
                    <a:cubicBezTo>
                      <a:pt x="27" y="26"/>
                      <a:pt x="32" y="23"/>
                      <a:pt x="33" y="18"/>
                    </a:cubicBezTo>
                    <a:cubicBezTo>
                      <a:pt x="34" y="11"/>
                      <a:pt x="28" y="0"/>
                      <a:pt x="20" y="0"/>
                    </a:cubicBezTo>
                  </a:path>
                </a:pathLst>
              </a:custGeom>
              <a:solidFill>
                <a:srgbClr val="FAF4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" name="Rectangle: Rounded Corners 3"/>
            <p:cNvSpPr/>
            <p:nvPr/>
          </p:nvSpPr>
          <p:spPr>
            <a:xfrm>
              <a:off x="4076734" y="478310"/>
              <a:ext cx="3683106" cy="908103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2.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Số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grpSp>
        <p:nvGrpSpPr>
          <p:cNvPr id="115" name="Google Shape;4392;p6">
            <a:extLst>
              <a:ext uri="{FF2B5EF4-FFF2-40B4-BE49-F238E27FC236}">
                <a16:creationId xmlns:a16="http://schemas.microsoft.com/office/drawing/2014/main" id="{7399E54D-B67E-4C64-A954-D06264BFD9FF}"/>
              </a:ext>
            </a:extLst>
          </p:cNvPr>
          <p:cNvGrpSpPr/>
          <p:nvPr/>
        </p:nvGrpSpPr>
        <p:grpSpPr>
          <a:xfrm>
            <a:off x="573464" y="2092191"/>
            <a:ext cx="11869495" cy="1815841"/>
            <a:chOff x="2414970" y="2609408"/>
            <a:chExt cx="9427731" cy="1815841"/>
          </a:xfrm>
        </p:grpSpPr>
        <p:sp>
          <p:nvSpPr>
            <p:cNvPr id="116" name="Google Shape;4393;p6">
              <a:extLst>
                <a:ext uri="{FF2B5EF4-FFF2-40B4-BE49-F238E27FC236}">
                  <a16:creationId xmlns:a16="http://schemas.microsoft.com/office/drawing/2014/main" id="{BEBF5BA8-5600-4E64-A3AC-B4B6DAE2551E}"/>
                </a:ext>
              </a:extLst>
            </p:cNvPr>
            <p:cNvSpPr txBox="1"/>
            <p:nvPr/>
          </p:nvSpPr>
          <p:spPr>
            <a:xfrm>
              <a:off x="2414970" y="2609408"/>
              <a:ext cx="9427731" cy="18158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1 cm =           mm; 	        10 mm =           cm; 	    6 </a:t>
              </a:r>
              <a:r>
                <a:rPr lang="en-US" sz="2800" b="1" kern="0" dirty="0">
                  <a:solidFill>
                    <a:prstClr val="black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m =            mm</a:t>
              </a:r>
              <a:endParaRPr kumimoji="0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1 m =              </a:t>
              </a:r>
              <a:r>
                <a:rPr lang="en-US" sz="2800" b="1" kern="0" dirty="0">
                  <a:solidFill>
                    <a:prstClr val="black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mm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; 	   1 000 mm =           m ; 	    2 cm =           mm</a:t>
              </a:r>
              <a:endParaRPr kumimoji="0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9" name="Google Shape;4394;p6">
              <a:extLst>
                <a:ext uri="{FF2B5EF4-FFF2-40B4-BE49-F238E27FC236}">
                  <a16:creationId xmlns:a16="http://schemas.microsoft.com/office/drawing/2014/main" id="{CD481D58-C91D-4D2C-AD32-0F9D7D906806}"/>
                </a:ext>
              </a:extLst>
            </p:cNvPr>
            <p:cNvSpPr/>
            <p:nvPr/>
          </p:nvSpPr>
          <p:spPr>
            <a:xfrm>
              <a:off x="3279203" y="2800981"/>
              <a:ext cx="566862" cy="586885"/>
            </a:xfrm>
            <a:prstGeom prst="roundRect">
              <a:avLst>
                <a:gd name="adj" fmla="val 16667"/>
              </a:avLst>
            </a:prstGeom>
            <a:solidFill>
              <a:sysClr val="window" lastClr="FFFFFF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?</a:t>
              </a:r>
              <a:endParaRPr kumimoji="0" sz="2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  <p:sp>
          <p:nvSpPr>
            <p:cNvPr id="120" name="Google Shape;4395;p6">
              <a:extLst>
                <a:ext uri="{FF2B5EF4-FFF2-40B4-BE49-F238E27FC236}">
                  <a16:creationId xmlns:a16="http://schemas.microsoft.com/office/drawing/2014/main" id="{662C4EB4-3DA2-4960-8330-CD436F9B2E95}"/>
                </a:ext>
              </a:extLst>
            </p:cNvPr>
            <p:cNvSpPr/>
            <p:nvPr/>
          </p:nvSpPr>
          <p:spPr>
            <a:xfrm>
              <a:off x="3145856" y="3692603"/>
              <a:ext cx="841925" cy="586885"/>
            </a:xfrm>
            <a:prstGeom prst="roundRect">
              <a:avLst>
                <a:gd name="adj" fmla="val 16667"/>
              </a:avLst>
            </a:prstGeom>
            <a:solidFill>
              <a:sysClr val="window" lastClr="FFFFFF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?</a:t>
              </a:r>
              <a:endParaRPr kumimoji="0" sz="2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  <p:sp>
          <p:nvSpPr>
            <p:cNvPr id="121" name="Google Shape;4396;p6">
              <a:extLst>
                <a:ext uri="{FF2B5EF4-FFF2-40B4-BE49-F238E27FC236}">
                  <a16:creationId xmlns:a16="http://schemas.microsoft.com/office/drawing/2014/main" id="{FDD49E55-D49D-477D-B3A3-9E4573B2762F}"/>
                </a:ext>
              </a:extLst>
            </p:cNvPr>
            <p:cNvSpPr/>
            <p:nvPr/>
          </p:nvSpPr>
          <p:spPr>
            <a:xfrm>
              <a:off x="6264086" y="2833669"/>
              <a:ext cx="558005" cy="586885"/>
            </a:xfrm>
            <a:prstGeom prst="roundRect">
              <a:avLst>
                <a:gd name="adj" fmla="val 16667"/>
              </a:avLst>
            </a:prstGeom>
            <a:solidFill>
              <a:sysClr val="window" lastClr="FFFFFF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?</a:t>
              </a:r>
              <a:endParaRPr kumimoji="0" sz="2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  <p:sp>
          <p:nvSpPr>
            <p:cNvPr id="122" name="Google Shape;4397;p6">
              <a:extLst>
                <a:ext uri="{FF2B5EF4-FFF2-40B4-BE49-F238E27FC236}">
                  <a16:creationId xmlns:a16="http://schemas.microsoft.com/office/drawing/2014/main" id="{FD58D975-2732-4151-B001-B6011DE99DEF}"/>
                </a:ext>
              </a:extLst>
            </p:cNvPr>
            <p:cNvSpPr/>
            <p:nvPr/>
          </p:nvSpPr>
          <p:spPr>
            <a:xfrm>
              <a:off x="6290657" y="3696217"/>
              <a:ext cx="611148" cy="586885"/>
            </a:xfrm>
            <a:prstGeom prst="roundRect">
              <a:avLst>
                <a:gd name="adj" fmla="val 16667"/>
              </a:avLst>
            </a:prstGeom>
            <a:solidFill>
              <a:sysClr val="window" lastClr="FFFFFF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?</a:t>
              </a:r>
              <a:endParaRPr kumimoji="0" sz="2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  <p:sp>
          <p:nvSpPr>
            <p:cNvPr id="123" name="Google Shape;4398;p6">
              <a:extLst>
                <a:ext uri="{FF2B5EF4-FFF2-40B4-BE49-F238E27FC236}">
                  <a16:creationId xmlns:a16="http://schemas.microsoft.com/office/drawing/2014/main" id="{F75401EE-363B-4249-8C19-38F674B4CB2A}"/>
                </a:ext>
              </a:extLst>
            </p:cNvPr>
            <p:cNvSpPr/>
            <p:nvPr/>
          </p:nvSpPr>
          <p:spPr>
            <a:xfrm>
              <a:off x="8616572" y="2841280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ysClr val="window" lastClr="FFFFFF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?</a:t>
              </a:r>
              <a:endParaRPr kumimoji="0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  <p:sp>
          <p:nvSpPr>
            <p:cNvPr id="124" name="Google Shape;4399;p6">
              <a:extLst>
                <a:ext uri="{FF2B5EF4-FFF2-40B4-BE49-F238E27FC236}">
                  <a16:creationId xmlns:a16="http://schemas.microsoft.com/office/drawing/2014/main" id="{208B951D-5C27-47FB-B515-029E7887290C}"/>
                </a:ext>
              </a:extLst>
            </p:cNvPr>
            <p:cNvSpPr/>
            <p:nvPr/>
          </p:nvSpPr>
          <p:spPr>
            <a:xfrm>
              <a:off x="8628962" y="3738094"/>
              <a:ext cx="648519" cy="586885"/>
            </a:xfrm>
            <a:prstGeom prst="roundRect">
              <a:avLst>
                <a:gd name="adj" fmla="val 16667"/>
              </a:avLst>
            </a:prstGeom>
            <a:solidFill>
              <a:sysClr val="window" lastClr="FFFFFF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?</a:t>
              </a:r>
              <a:endParaRPr kumimoji="0" sz="2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90C9B66-CDE5-4A4F-A2C0-D9E7C5B812F0}"/>
              </a:ext>
            </a:extLst>
          </p:cNvPr>
          <p:cNvSpPr txBox="1"/>
          <p:nvPr/>
        </p:nvSpPr>
        <p:spPr>
          <a:xfrm>
            <a:off x="170841" y="2422436"/>
            <a:ext cx="6462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a)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A0192128-29B7-4F61-9ED5-EE52DEC2FDA0}"/>
              </a:ext>
            </a:extLst>
          </p:cNvPr>
          <p:cNvSpPr txBox="1"/>
          <p:nvPr/>
        </p:nvSpPr>
        <p:spPr>
          <a:xfrm>
            <a:off x="3529521" y="2421181"/>
            <a:ext cx="6462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b)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2B7CBA3-8426-4861-8299-C6EC39CD9437}"/>
              </a:ext>
            </a:extLst>
          </p:cNvPr>
          <p:cNvSpPr txBox="1"/>
          <p:nvPr/>
        </p:nvSpPr>
        <p:spPr>
          <a:xfrm>
            <a:off x="6862689" y="2400134"/>
            <a:ext cx="6462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c)</a:t>
            </a:r>
          </a:p>
        </p:txBody>
      </p:sp>
      <p:sp>
        <p:nvSpPr>
          <p:cNvPr id="97" name="Google Shape;4394;p6">
            <a:extLst>
              <a:ext uri="{FF2B5EF4-FFF2-40B4-BE49-F238E27FC236}">
                <a16:creationId xmlns:a16="http://schemas.microsoft.com/office/drawing/2014/main" id="{8B8813F5-D738-4830-A938-B4634F18C876}"/>
              </a:ext>
            </a:extLst>
          </p:cNvPr>
          <p:cNvSpPr/>
          <p:nvPr/>
        </p:nvSpPr>
        <p:spPr>
          <a:xfrm>
            <a:off x="1651497" y="2301760"/>
            <a:ext cx="779470" cy="586885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10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98" name="Google Shape;4394;p6">
            <a:extLst>
              <a:ext uri="{FF2B5EF4-FFF2-40B4-BE49-F238E27FC236}">
                <a16:creationId xmlns:a16="http://schemas.microsoft.com/office/drawing/2014/main" id="{21DAEFEE-A36B-4673-902E-1E69AD6D46FB}"/>
              </a:ext>
            </a:extLst>
          </p:cNvPr>
          <p:cNvSpPr/>
          <p:nvPr/>
        </p:nvSpPr>
        <p:spPr>
          <a:xfrm>
            <a:off x="1493121" y="3164234"/>
            <a:ext cx="1082812" cy="586885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1 000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99" name="Google Shape;4394;p6">
            <a:extLst>
              <a:ext uri="{FF2B5EF4-FFF2-40B4-BE49-F238E27FC236}">
                <a16:creationId xmlns:a16="http://schemas.microsoft.com/office/drawing/2014/main" id="{B022A204-B84E-4C52-8344-6D4F9FDD90E0}"/>
              </a:ext>
            </a:extLst>
          </p:cNvPr>
          <p:cNvSpPr/>
          <p:nvPr/>
        </p:nvSpPr>
        <p:spPr>
          <a:xfrm>
            <a:off x="5384891" y="2297378"/>
            <a:ext cx="759432" cy="586885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1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100" name="Google Shape;4394;p6">
            <a:extLst>
              <a:ext uri="{FF2B5EF4-FFF2-40B4-BE49-F238E27FC236}">
                <a16:creationId xmlns:a16="http://schemas.microsoft.com/office/drawing/2014/main" id="{053EEE78-9F65-4EB4-AE8B-C3CD20197B74}"/>
              </a:ext>
            </a:extLst>
          </p:cNvPr>
          <p:cNvSpPr/>
          <p:nvPr/>
        </p:nvSpPr>
        <p:spPr>
          <a:xfrm>
            <a:off x="5464098" y="3164621"/>
            <a:ext cx="758282" cy="586885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1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101" name="Google Shape;4394;p6">
            <a:extLst>
              <a:ext uri="{FF2B5EF4-FFF2-40B4-BE49-F238E27FC236}">
                <a16:creationId xmlns:a16="http://schemas.microsoft.com/office/drawing/2014/main" id="{2762A2A5-AE43-4DDC-8E1B-C6895E7FF33D}"/>
              </a:ext>
            </a:extLst>
          </p:cNvPr>
          <p:cNvSpPr/>
          <p:nvPr/>
        </p:nvSpPr>
        <p:spPr>
          <a:xfrm>
            <a:off x="8377785" y="2335243"/>
            <a:ext cx="898571" cy="586885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60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102" name="Google Shape;4394;p6">
            <a:extLst>
              <a:ext uri="{FF2B5EF4-FFF2-40B4-BE49-F238E27FC236}">
                <a16:creationId xmlns:a16="http://schemas.microsoft.com/office/drawing/2014/main" id="{C9BB1933-3236-4552-92AB-9A48C432E440}"/>
              </a:ext>
            </a:extLst>
          </p:cNvPr>
          <p:cNvSpPr/>
          <p:nvPr/>
        </p:nvSpPr>
        <p:spPr>
          <a:xfrm>
            <a:off x="8412883" y="3213946"/>
            <a:ext cx="798025" cy="586885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20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4" grpId="0"/>
      <p:bldP spid="95" grpId="0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AutoShape 3"/>
          <p:cNvSpPr>
            <a:spLocks noChangeAspect="1" noChangeArrowheads="1" noTextEdit="1"/>
          </p:cNvSpPr>
          <p:nvPr/>
        </p:nvSpPr>
        <p:spPr bwMode="auto">
          <a:xfrm>
            <a:off x="2659510" y="368340"/>
            <a:ext cx="5314846" cy="1237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36号-正文宋楷" panose="02000000000000000000" pitchFamily="2" charset="-122"/>
              <a:ea typeface="字魂36号-正文宋楷" panose="02000000000000000000" pitchFamily="2" charset="-122"/>
              <a:cs typeface="+mn-cs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-5196" y="15544"/>
            <a:ext cx="7178156" cy="1155810"/>
            <a:chOff x="2944956" y="341747"/>
            <a:chExt cx="5586204" cy="1155810"/>
          </a:xfrm>
        </p:grpSpPr>
        <p:grpSp>
          <p:nvGrpSpPr>
            <p:cNvPr id="2" name="Group 1"/>
            <p:cNvGrpSpPr/>
            <p:nvPr/>
          </p:nvGrpSpPr>
          <p:grpSpPr>
            <a:xfrm>
              <a:off x="7860650" y="552974"/>
              <a:ext cx="670510" cy="746704"/>
              <a:chOff x="7380748" y="482733"/>
              <a:chExt cx="670510" cy="746704"/>
            </a:xfrm>
          </p:grpSpPr>
          <p:sp>
            <p:nvSpPr>
              <p:cNvPr id="81" name="Freeform 41"/>
              <p:cNvSpPr/>
              <p:nvPr/>
            </p:nvSpPr>
            <p:spPr bwMode="auto">
              <a:xfrm>
                <a:off x="7380748" y="526105"/>
                <a:ext cx="661132" cy="703332"/>
              </a:xfrm>
              <a:custGeom>
                <a:avLst/>
                <a:gdLst>
                  <a:gd name="T0" fmla="*/ 113 w 211"/>
                  <a:gd name="T1" fmla="*/ 81 h 223"/>
                  <a:gd name="T2" fmla="*/ 195 w 211"/>
                  <a:gd name="T3" fmla="*/ 35 h 223"/>
                  <a:gd name="T4" fmla="*/ 211 w 211"/>
                  <a:gd name="T5" fmla="*/ 79 h 223"/>
                  <a:gd name="T6" fmla="*/ 176 w 211"/>
                  <a:gd name="T7" fmla="*/ 119 h 223"/>
                  <a:gd name="T8" fmla="*/ 131 w 211"/>
                  <a:gd name="T9" fmla="*/ 167 h 223"/>
                  <a:gd name="T10" fmla="*/ 86 w 211"/>
                  <a:gd name="T11" fmla="*/ 200 h 223"/>
                  <a:gd name="T12" fmla="*/ 19 w 211"/>
                  <a:gd name="T13" fmla="*/ 35 h 223"/>
                  <a:gd name="T14" fmla="*/ 82 w 211"/>
                  <a:gd name="T15" fmla="*/ 25 h 223"/>
                  <a:gd name="T16" fmla="*/ 109 w 211"/>
                  <a:gd name="T17" fmla="*/ 90 h 223"/>
                  <a:gd name="T18" fmla="*/ 113 w 211"/>
                  <a:gd name="T19" fmla="*/ 81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1" h="223">
                    <a:moveTo>
                      <a:pt x="113" y="81"/>
                    </a:moveTo>
                    <a:cubicBezTo>
                      <a:pt x="126" y="48"/>
                      <a:pt x="161" y="0"/>
                      <a:pt x="195" y="35"/>
                    </a:cubicBezTo>
                    <a:cubicBezTo>
                      <a:pt x="203" y="44"/>
                      <a:pt x="211" y="69"/>
                      <a:pt x="211" y="79"/>
                    </a:cubicBezTo>
                    <a:cubicBezTo>
                      <a:pt x="209" y="106"/>
                      <a:pt x="195" y="104"/>
                      <a:pt x="176" y="119"/>
                    </a:cubicBezTo>
                    <a:cubicBezTo>
                      <a:pt x="151" y="137"/>
                      <a:pt x="147" y="142"/>
                      <a:pt x="131" y="167"/>
                    </a:cubicBezTo>
                    <a:cubicBezTo>
                      <a:pt x="116" y="190"/>
                      <a:pt x="115" y="223"/>
                      <a:pt x="86" y="200"/>
                    </a:cubicBezTo>
                    <a:cubicBezTo>
                      <a:pt x="55" y="177"/>
                      <a:pt x="0" y="73"/>
                      <a:pt x="19" y="35"/>
                    </a:cubicBezTo>
                    <a:cubicBezTo>
                      <a:pt x="30" y="10"/>
                      <a:pt x="59" y="8"/>
                      <a:pt x="82" y="25"/>
                    </a:cubicBezTo>
                    <a:cubicBezTo>
                      <a:pt x="105" y="42"/>
                      <a:pt x="94" y="69"/>
                      <a:pt x="109" y="90"/>
                    </a:cubicBezTo>
                    <a:cubicBezTo>
                      <a:pt x="113" y="81"/>
                      <a:pt x="113" y="81"/>
                      <a:pt x="113" y="81"/>
                    </a:cubicBezTo>
                  </a:path>
                </a:pathLst>
              </a:custGeom>
              <a:solidFill>
                <a:srgbClr val="E3A3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2" name="Oval 42"/>
              <p:cNvSpPr>
                <a:spLocks noChangeArrowheads="1"/>
              </p:cNvSpPr>
              <p:nvPr/>
            </p:nvSpPr>
            <p:spPr bwMode="auto">
              <a:xfrm>
                <a:off x="7612848" y="1024299"/>
                <a:ext cx="43372" cy="44544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3" name="Freeform 43"/>
              <p:cNvSpPr/>
              <p:nvPr/>
            </p:nvSpPr>
            <p:spPr bwMode="auto">
              <a:xfrm>
                <a:off x="7822675" y="968032"/>
                <a:ext cx="30478" cy="37511"/>
              </a:xfrm>
              <a:custGeom>
                <a:avLst/>
                <a:gdLst>
                  <a:gd name="T0" fmla="*/ 9 w 10"/>
                  <a:gd name="T1" fmla="*/ 0 h 12"/>
                  <a:gd name="T2" fmla="*/ 0 w 10"/>
                  <a:gd name="T3" fmla="*/ 9 h 12"/>
                  <a:gd name="T4" fmla="*/ 0 w 10"/>
                  <a:gd name="T5" fmla="*/ 12 h 12"/>
                  <a:gd name="T6" fmla="*/ 10 w 10"/>
                  <a:gd name="T7" fmla="*/ 0 h 12"/>
                  <a:gd name="T8" fmla="*/ 9 w 1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2">
                    <a:moveTo>
                      <a:pt x="9" y="0"/>
                    </a:moveTo>
                    <a:cubicBezTo>
                      <a:pt x="4" y="0"/>
                      <a:pt x="0" y="4"/>
                      <a:pt x="0" y="9"/>
                    </a:cubicBezTo>
                    <a:cubicBezTo>
                      <a:pt x="0" y="10"/>
                      <a:pt x="0" y="11"/>
                      <a:pt x="0" y="12"/>
                    </a:cubicBezTo>
                    <a:cubicBezTo>
                      <a:pt x="3" y="7"/>
                      <a:pt x="6" y="4"/>
                      <a:pt x="10" y="0"/>
                    </a:cubicBezTo>
                    <a:cubicBezTo>
                      <a:pt x="9" y="0"/>
                      <a:pt x="9" y="0"/>
                      <a:pt x="9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4" name="Oval 44"/>
              <p:cNvSpPr>
                <a:spLocks noChangeArrowheads="1"/>
              </p:cNvSpPr>
              <p:nvPr/>
            </p:nvSpPr>
            <p:spPr bwMode="auto">
              <a:xfrm>
                <a:off x="7556581" y="942244"/>
                <a:ext cx="49233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5" name="Freeform 45"/>
              <p:cNvSpPr/>
              <p:nvPr/>
            </p:nvSpPr>
            <p:spPr bwMode="auto">
              <a:xfrm>
                <a:off x="7734759" y="1058293"/>
                <a:ext cx="46889" cy="50405"/>
              </a:xfrm>
              <a:custGeom>
                <a:avLst/>
                <a:gdLst>
                  <a:gd name="T0" fmla="*/ 8 w 15"/>
                  <a:gd name="T1" fmla="*/ 0 h 16"/>
                  <a:gd name="T2" fmla="*/ 0 w 15"/>
                  <a:gd name="T3" fmla="*/ 8 h 16"/>
                  <a:gd name="T4" fmla="*/ 8 w 15"/>
                  <a:gd name="T5" fmla="*/ 16 h 16"/>
                  <a:gd name="T6" fmla="*/ 9 w 15"/>
                  <a:gd name="T7" fmla="*/ 16 h 16"/>
                  <a:gd name="T8" fmla="*/ 15 w 15"/>
                  <a:gd name="T9" fmla="*/ 4 h 16"/>
                  <a:gd name="T10" fmla="*/ 8 w 15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6">
                    <a:moveTo>
                      <a:pt x="8" y="0"/>
                    </a:moveTo>
                    <a:cubicBezTo>
                      <a:pt x="3" y="0"/>
                      <a:pt x="0" y="4"/>
                      <a:pt x="0" y="8"/>
                    </a:cubicBezTo>
                    <a:cubicBezTo>
                      <a:pt x="0" y="12"/>
                      <a:pt x="3" y="16"/>
                      <a:pt x="8" y="16"/>
                    </a:cubicBezTo>
                    <a:cubicBezTo>
                      <a:pt x="8" y="16"/>
                      <a:pt x="9" y="16"/>
                      <a:pt x="9" y="16"/>
                    </a:cubicBezTo>
                    <a:cubicBezTo>
                      <a:pt x="11" y="12"/>
                      <a:pt x="13" y="8"/>
                      <a:pt x="15" y="4"/>
                    </a:cubicBezTo>
                    <a:cubicBezTo>
                      <a:pt x="13" y="2"/>
                      <a:pt x="11" y="0"/>
                      <a:pt x="8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6" name="Oval 46"/>
              <p:cNvSpPr>
                <a:spLocks noChangeArrowheads="1"/>
              </p:cNvSpPr>
              <p:nvPr/>
            </p:nvSpPr>
            <p:spPr bwMode="auto">
              <a:xfrm>
                <a:off x="7680836" y="955138"/>
                <a:ext cx="50405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7" name="Freeform 47"/>
              <p:cNvSpPr/>
              <p:nvPr/>
            </p:nvSpPr>
            <p:spPr bwMode="auto">
              <a:xfrm>
                <a:off x="7646842" y="1138004"/>
                <a:ext cx="46889" cy="41028"/>
              </a:xfrm>
              <a:custGeom>
                <a:avLst/>
                <a:gdLst>
                  <a:gd name="T0" fmla="*/ 7 w 15"/>
                  <a:gd name="T1" fmla="*/ 0 h 13"/>
                  <a:gd name="T2" fmla="*/ 0 w 15"/>
                  <a:gd name="T3" fmla="*/ 5 h 13"/>
                  <a:gd name="T4" fmla="*/ 1 w 15"/>
                  <a:gd name="T5" fmla="*/ 6 h 13"/>
                  <a:gd name="T6" fmla="*/ 13 w 15"/>
                  <a:gd name="T7" fmla="*/ 13 h 13"/>
                  <a:gd name="T8" fmla="*/ 15 w 15"/>
                  <a:gd name="T9" fmla="*/ 8 h 13"/>
                  <a:gd name="T10" fmla="*/ 7 w 15"/>
                  <a:gd name="T1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3">
                    <a:moveTo>
                      <a:pt x="7" y="0"/>
                    </a:moveTo>
                    <a:cubicBezTo>
                      <a:pt x="4" y="0"/>
                      <a:pt x="1" y="2"/>
                      <a:pt x="0" y="5"/>
                    </a:cubicBezTo>
                    <a:cubicBezTo>
                      <a:pt x="0" y="6"/>
                      <a:pt x="1" y="6"/>
                      <a:pt x="1" y="6"/>
                    </a:cubicBezTo>
                    <a:cubicBezTo>
                      <a:pt x="6" y="10"/>
                      <a:pt x="10" y="12"/>
                      <a:pt x="13" y="13"/>
                    </a:cubicBezTo>
                    <a:cubicBezTo>
                      <a:pt x="14" y="12"/>
                      <a:pt x="15" y="10"/>
                      <a:pt x="15" y="8"/>
                    </a:cubicBezTo>
                    <a:cubicBezTo>
                      <a:pt x="15" y="3"/>
                      <a:pt x="12" y="0"/>
                      <a:pt x="7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8" name="Freeform 48"/>
              <p:cNvSpPr/>
              <p:nvPr/>
            </p:nvSpPr>
            <p:spPr bwMode="auto">
              <a:xfrm>
                <a:off x="7628087" y="605816"/>
                <a:ext cx="41028" cy="39855"/>
              </a:xfrm>
              <a:custGeom>
                <a:avLst/>
                <a:gdLst>
                  <a:gd name="T0" fmla="*/ 3 w 13"/>
                  <a:gd name="T1" fmla="*/ 0 h 13"/>
                  <a:gd name="T2" fmla="*/ 0 w 13"/>
                  <a:gd name="T3" fmla="*/ 6 h 13"/>
                  <a:gd name="T4" fmla="*/ 7 w 13"/>
                  <a:gd name="T5" fmla="*/ 13 h 13"/>
                  <a:gd name="T6" fmla="*/ 13 w 13"/>
                  <a:gd name="T7" fmla="*/ 10 h 13"/>
                  <a:gd name="T8" fmla="*/ 3 w 13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3">
                    <a:moveTo>
                      <a:pt x="3" y="0"/>
                    </a:moveTo>
                    <a:cubicBezTo>
                      <a:pt x="1" y="1"/>
                      <a:pt x="0" y="3"/>
                      <a:pt x="0" y="6"/>
                    </a:cubicBezTo>
                    <a:cubicBezTo>
                      <a:pt x="0" y="10"/>
                      <a:pt x="3" y="13"/>
                      <a:pt x="7" y="13"/>
                    </a:cubicBezTo>
                    <a:cubicBezTo>
                      <a:pt x="9" y="13"/>
                      <a:pt x="11" y="12"/>
                      <a:pt x="13" y="10"/>
                    </a:cubicBezTo>
                    <a:cubicBezTo>
                      <a:pt x="10" y="7"/>
                      <a:pt x="7" y="3"/>
                      <a:pt x="3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9" name="Freeform 49"/>
              <p:cNvSpPr/>
              <p:nvPr/>
            </p:nvSpPr>
            <p:spPr bwMode="auto">
              <a:xfrm>
                <a:off x="7437015" y="605816"/>
                <a:ext cx="50405" cy="56267"/>
              </a:xfrm>
              <a:custGeom>
                <a:avLst/>
                <a:gdLst>
                  <a:gd name="T0" fmla="*/ 8 w 16"/>
                  <a:gd name="T1" fmla="*/ 0 h 18"/>
                  <a:gd name="T2" fmla="*/ 1 w 16"/>
                  <a:gd name="T3" fmla="*/ 10 h 18"/>
                  <a:gd name="T4" fmla="*/ 0 w 16"/>
                  <a:gd name="T5" fmla="*/ 14 h 18"/>
                  <a:gd name="T6" fmla="*/ 7 w 16"/>
                  <a:gd name="T7" fmla="*/ 18 h 18"/>
                  <a:gd name="T8" fmla="*/ 16 w 16"/>
                  <a:gd name="T9" fmla="*/ 9 h 18"/>
                  <a:gd name="T10" fmla="*/ 8 w 16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8">
                    <a:moveTo>
                      <a:pt x="8" y="0"/>
                    </a:moveTo>
                    <a:cubicBezTo>
                      <a:pt x="5" y="3"/>
                      <a:pt x="3" y="6"/>
                      <a:pt x="1" y="10"/>
                    </a:cubicBezTo>
                    <a:cubicBezTo>
                      <a:pt x="0" y="12"/>
                      <a:pt x="0" y="13"/>
                      <a:pt x="0" y="14"/>
                    </a:cubicBezTo>
                    <a:cubicBezTo>
                      <a:pt x="1" y="16"/>
                      <a:pt x="4" y="18"/>
                      <a:pt x="7" y="18"/>
                    </a:cubicBezTo>
                    <a:cubicBezTo>
                      <a:pt x="12" y="18"/>
                      <a:pt x="16" y="14"/>
                      <a:pt x="16" y="9"/>
                    </a:cubicBezTo>
                    <a:cubicBezTo>
                      <a:pt x="16" y="4"/>
                      <a:pt x="12" y="0"/>
                      <a:pt x="8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90" name="Freeform 50"/>
              <p:cNvSpPr/>
              <p:nvPr/>
            </p:nvSpPr>
            <p:spPr bwMode="auto">
              <a:xfrm>
                <a:off x="7860186" y="602300"/>
                <a:ext cx="28133" cy="12894"/>
              </a:xfrm>
              <a:custGeom>
                <a:avLst/>
                <a:gdLst>
                  <a:gd name="T0" fmla="*/ 9 w 9"/>
                  <a:gd name="T1" fmla="*/ 0 h 4"/>
                  <a:gd name="T2" fmla="*/ 0 w 9"/>
                  <a:gd name="T3" fmla="*/ 4 h 4"/>
                  <a:gd name="T4" fmla="*/ 2 w 9"/>
                  <a:gd name="T5" fmla="*/ 4 h 4"/>
                  <a:gd name="T6" fmla="*/ 9 w 9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4">
                    <a:moveTo>
                      <a:pt x="9" y="0"/>
                    </a:moveTo>
                    <a:cubicBezTo>
                      <a:pt x="6" y="1"/>
                      <a:pt x="3" y="2"/>
                      <a:pt x="0" y="4"/>
                    </a:cubicBezTo>
                    <a:cubicBezTo>
                      <a:pt x="1" y="4"/>
                      <a:pt x="1" y="4"/>
                      <a:pt x="2" y="4"/>
                    </a:cubicBezTo>
                    <a:cubicBezTo>
                      <a:pt x="5" y="4"/>
                      <a:pt x="7" y="2"/>
                      <a:pt x="9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91" name="Freeform 51"/>
              <p:cNvSpPr/>
              <p:nvPr/>
            </p:nvSpPr>
            <p:spPr bwMode="auto">
              <a:xfrm>
                <a:off x="7524931" y="570650"/>
                <a:ext cx="50405" cy="44544"/>
              </a:xfrm>
              <a:custGeom>
                <a:avLst/>
                <a:gdLst>
                  <a:gd name="T0" fmla="*/ 5 w 16"/>
                  <a:gd name="T1" fmla="*/ 0 h 14"/>
                  <a:gd name="T2" fmla="*/ 2 w 16"/>
                  <a:gd name="T3" fmla="*/ 0 h 14"/>
                  <a:gd name="T4" fmla="*/ 0 w 16"/>
                  <a:gd name="T5" fmla="*/ 6 h 14"/>
                  <a:gd name="T6" fmla="*/ 8 w 16"/>
                  <a:gd name="T7" fmla="*/ 14 h 14"/>
                  <a:gd name="T8" fmla="*/ 16 w 16"/>
                  <a:gd name="T9" fmla="*/ 6 h 14"/>
                  <a:gd name="T10" fmla="*/ 14 w 16"/>
                  <a:gd name="T11" fmla="*/ 1 h 14"/>
                  <a:gd name="T12" fmla="*/ 5 w 16"/>
                  <a:gd name="T1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14">
                    <a:moveTo>
                      <a:pt x="5" y="0"/>
                    </a:moveTo>
                    <a:cubicBezTo>
                      <a:pt x="4" y="0"/>
                      <a:pt x="3" y="0"/>
                      <a:pt x="2" y="0"/>
                    </a:cubicBezTo>
                    <a:cubicBezTo>
                      <a:pt x="1" y="2"/>
                      <a:pt x="0" y="4"/>
                      <a:pt x="0" y="6"/>
                    </a:cubicBezTo>
                    <a:cubicBezTo>
                      <a:pt x="0" y="10"/>
                      <a:pt x="3" y="14"/>
                      <a:pt x="8" y="14"/>
                    </a:cubicBezTo>
                    <a:cubicBezTo>
                      <a:pt x="12" y="14"/>
                      <a:pt x="16" y="10"/>
                      <a:pt x="16" y="6"/>
                    </a:cubicBezTo>
                    <a:cubicBezTo>
                      <a:pt x="16" y="4"/>
                      <a:pt x="15" y="2"/>
                      <a:pt x="14" y="1"/>
                    </a:cubicBezTo>
                    <a:cubicBezTo>
                      <a:pt x="11" y="0"/>
                      <a:pt x="8" y="0"/>
                      <a:pt x="5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92" name="Freeform 52"/>
              <p:cNvSpPr/>
              <p:nvPr/>
            </p:nvSpPr>
            <p:spPr bwMode="auto">
              <a:xfrm>
                <a:off x="7965686" y="617539"/>
                <a:ext cx="35167" cy="31650"/>
              </a:xfrm>
              <a:custGeom>
                <a:avLst/>
                <a:gdLst>
                  <a:gd name="T0" fmla="*/ 0 w 11"/>
                  <a:gd name="T1" fmla="*/ 0 h 10"/>
                  <a:gd name="T2" fmla="*/ 0 w 11"/>
                  <a:gd name="T3" fmla="*/ 1 h 10"/>
                  <a:gd name="T4" fmla="*/ 9 w 11"/>
                  <a:gd name="T5" fmla="*/ 10 h 10"/>
                  <a:gd name="T6" fmla="*/ 11 w 11"/>
                  <a:gd name="T7" fmla="*/ 10 h 10"/>
                  <a:gd name="T8" fmla="*/ 8 w 11"/>
                  <a:gd name="T9" fmla="*/ 6 h 10"/>
                  <a:gd name="T10" fmla="*/ 0 w 11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0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6"/>
                      <a:pt x="4" y="10"/>
                      <a:pt x="9" y="10"/>
                    </a:cubicBezTo>
                    <a:cubicBezTo>
                      <a:pt x="10" y="10"/>
                      <a:pt x="10" y="10"/>
                      <a:pt x="11" y="10"/>
                    </a:cubicBezTo>
                    <a:cubicBezTo>
                      <a:pt x="10" y="9"/>
                      <a:pt x="9" y="7"/>
                      <a:pt x="8" y="6"/>
                    </a:cubicBezTo>
                    <a:cubicBezTo>
                      <a:pt x="5" y="4"/>
                      <a:pt x="3" y="2"/>
                      <a:pt x="0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93" name="Freeform 53"/>
              <p:cNvSpPr/>
              <p:nvPr/>
            </p:nvSpPr>
            <p:spPr bwMode="auto">
              <a:xfrm>
                <a:off x="7386609" y="482733"/>
                <a:ext cx="664649" cy="666993"/>
              </a:xfrm>
              <a:custGeom>
                <a:avLst/>
                <a:gdLst>
                  <a:gd name="T0" fmla="*/ 107 w 212"/>
                  <a:gd name="T1" fmla="*/ 80 h 212"/>
                  <a:gd name="T2" fmla="*/ 185 w 212"/>
                  <a:gd name="T3" fmla="*/ 39 h 212"/>
                  <a:gd name="T4" fmla="*/ 199 w 212"/>
                  <a:gd name="T5" fmla="*/ 76 h 212"/>
                  <a:gd name="T6" fmla="*/ 177 w 212"/>
                  <a:gd name="T7" fmla="*/ 111 h 212"/>
                  <a:gd name="T8" fmla="*/ 131 w 212"/>
                  <a:gd name="T9" fmla="*/ 150 h 212"/>
                  <a:gd name="T10" fmla="*/ 110 w 212"/>
                  <a:gd name="T11" fmla="*/ 185 h 212"/>
                  <a:gd name="T12" fmla="*/ 80 w 212"/>
                  <a:gd name="T13" fmla="*/ 199 h 212"/>
                  <a:gd name="T14" fmla="*/ 42 w 212"/>
                  <a:gd name="T15" fmla="*/ 151 h 212"/>
                  <a:gd name="T16" fmla="*/ 13 w 212"/>
                  <a:gd name="T17" fmla="*/ 80 h 212"/>
                  <a:gd name="T18" fmla="*/ 51 w 212"/>
                  <a:gd name="T19" fmla="*/ 16 h 212"/>
                  <a:gd name="T20" fmla="*/ 97 w 212"/>
                  <a:gd name="T21" fmla="*/ 90 h 212"/>
                  <a:gd name="T22" fmla="*/ 103 w 212"/>
                  <a:gd name="T23" fmla="*/ 89 h 212"/>
                  <a:gd name="T24" fmla="*/ 86 w 212"/>
                  <a:gd name="T25" fmla="*/ 36 h 212"/>
                  <a:gd name="T26" fmla="*/ 46 w 212"/>
                  <a:gd name="T27" fmla="*/ 13 h 212"/>
                  <a:gd name="T28" fmla="*/ 3 w 212"/>
                  <a:gd name="T29" fmla="*/ 51 h 212"/>
                  <a:gd name="T30" fmla="*/ 34 w 212"/>
                  <a:gd name="T31" fmla="*/ 148 h 212"/>
                  <a:gd name="T32" fmla="*/ 91 w 212"/>
                  <a:gd name="T33" fmla="*/ 209 h 212"/>
                  <a:gd name="T34" fmla="*/ 106 w 212"/>
                  <a:gd name="T35" fmla="*/ 202 h 212"/>
                  <a:gd name="T36" fmla="*/ 131 w 212"/>
                  <a:gd name="T37" fmla="*/ 157 h 212"/>
                  <a:gd name="T38" fmla="*/ 169 w 212"/>
                  <a:gd name="T39" fmla="*/ 118 h 212"/>
                  <a:gd name="T40" fmla="*/ 203 w 212"/>
                  <a:gd name="T41" fmla="*/ 89 h 212"/>
                  <a:gd name="T42" fmla="*/ 161 w 212"/>
                  <a:gd name="T43" fmla="*/ 21 h 212"/>
                  <a:gd name="T44" fmla="*/ 101 w 212"/>
                  <a:gd name="T45" fmla="*/ 82 h 212"/>
                  <a:gd name="T46" fmla="*/ 107 w 212"/>
                  <a:gd name="T47" fmla="*/ 8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12" h="212">
                    <a:moveTo>
                      <a:pt x="107" y="80"/>
                    </a:moveTo>
                    <a:cubicBezTo>
                      <a:pt x="118" y="51"/>
                      <a:pt x="153" y="0"/>
                      <a:pt x="185" y="39"/>
                    </a:cubicBezTo>
                    <a:cubicBezTo>
                      <a:pt x="193" y="48"/>
                      <a:pt x="197" y="64"/>
                      <a:pt x="199" y="76"/>
                    </a:cubicBezTo>
                    <a:cubicBezTo>
                      <a:pt x="202" y="93"/>
                      <a:pt x="190" y="103"/>
                      <a:pt x="177" y="111"/>
                    </a:cubicBezTo>
                    <a:cubicBezTo>
                      <a:pt x="159" y="120"/>
                      <a:pt x="143" y="134"/>
                      <a:pt x="131" y="150"/>
                    </a:cubicBezTo>
                    <a:cubicBezTo>
                      <a:pt x="123" y="161"/>
                      <a:pt x="116" y="172"/>
                      <a:pt x="110" y="185"/>
                    </a:cubicBezTo>
                    <a:cubicBezTo>
                      <a:pt x="103" y="200"/>
                      <a:pt x="97" y="212"/>
                      <a:pt x="80" y="199"/>
                    </a:cubicBezTo>
                    <a:cubicBezTo>
                      <a:pt x="63" y="187"/>
                      <a:pt x="52" y="168"/>
                      <a:pt x="42" y="151"/>
                    </a:cubicBezTo>
                    <a:cubicBezTo>
                      <a:pt x="29" y="129"/>
                      <a:pt x="19" y="105"/>
                      <a:pt x="13" y="80"/>
                    </a:cubicBezTo>
                    <a:cubicBezTo>
                      <a:pt x="6" y="53"/>
                      <a:pt x="7" y="7"/>
                      <a:pt x="51" y="16"/>
                    </a:cubicBezTo>
                    <a:cubicBezTo>
                      <a:pt x="90" y="24"/>
                      <a:pt x="81" y="64"/>
                      <a:pt x="97" y="90"/>
                    </a:cubicBezTo>
                    <a:cubicBezTo>
                      <a:pt x="98" y="91"/>
                      <a:pt x="103" y="89"/>
                      <a:pt x="103" y="89"/>
                    </a:cubicBezTo>
                    <a:cubicBezTo>
                      <a:pt x="93" y="72"/>
                      <a:pt x="94" y="53"/>
                      <a:pt x="86" y="36"/>
                    </a:cubicBezTo>
                    <a:cubicBezTo>
                      <a:pt x="80" y="22"/>
                      <a:pt x="60" y="12"/>
                      <a:pt x="46" y="13"/>
                    </a:cubicBezTo>
                    <a:cubicBezTo>
                      <a:pt x="22" y="13"/>
                      <a:pt x="6" y="27"/>
                      <a:pt x="3" y="51"/>
                    </a:cubicBezTo>
                    <a:cubicBezTo>
                      <a:pt x="0" y="83"/>
                      <a:pt x="19" y="120"/>
                      <a:pt x="34" y="148"/>
                    </a:cubicBezTo>
                    <a:cubicBezTo>
                      <a:pt x="44" y="166"/>
                      <a:pt x="66" y="209"/>
                      <a:pt x="91" y="209"/>
                    </a:cubicBezTo>
                    <a:cubicBezTo>
                      <a:pt x="98" y="209"/>
                      <a:pt x="102" y="206"/>
                      <a:pt x="106" y="202"/>
                    </a:cubicBezTo>
                    <a:cubicBezTo>
                      <a:pt x="117" y="190"/>
                      <a:pt x="122" y="170"/>
                      <a:pt x="131" y="157"/>
                    </a:cubicBezTo>
                    <a:cubicBezTo>
                      <a:pt x="141" y="141"/>
                      <a:pt x="154" y="130"/>
                      <a:pt x="169" y="118"/>
                    </a:cubicBezTo>
                    <a:cubicBezTo>
                      <a:pt x="182" y="109"/>
                      <a:pt x="197" y="105"/>
                      <a:pt x="203" y="89"/>
                    </a:cubicBezTo>
                    <a:cubicBezTo>
                      <a:pt x="212" y="65"/>
                      <a:pt x="190" y="18"/>
                      <a:pt x="161" y="21"/>
                    </a:cubicBezTo>
                    <a:cubicBezTo>
                      <a:pt x="130" y="25"/>
                      <a:pt x="112" y="55"/>
                      <a:pt x="101" y="82"/>
                    </a:cubicBezTo>
                    <a:cubicBezTo>
                      <a:pt x="101" y="82"/>
                      <a:pt x="106" y="82"/>
                      <a:pt x="107" y="80"/>
                    </a:cubicBezTo>
                    <a:close/>
                  </a:path>
                </a:pathLst>
              </a:custGeom>
              <a:solidFill>
                <a:srgbClr val="73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2944956" y="341747"/>
              <a:ext cx="1321092" cy="1155810"/>
              <a:chOff x="2686007" y="83006"/>
              <a:chExt cx="1321092" cy="1155810"/>
            </a:xfrm>
          </p:grpSpPr>
          <p:sp>
            <p:nvSpPr>
              <p:cNvPr id="46" name="Freeform 6"/>
              <p:cNvSpPr/>
              <p:nvPr/>
            </p:nvSpPr>
            <p:spPr bwMode="auto">
              <a:xfrm>
                <a:off x="2742274" y="83006"/>
                <a:ext cx="1032726" cy="978804"/>
              </a:xfrm>
              <a:custGeom>
                <a:avLst/>
                <a:gdLst>
                  <a:gd name="T0" fmla="*/ 179 w 330"/>
                  <a:gd name="T1" fmla="*/ 136 h 311"/>
                  <a:gd name="T2" fmla="*/ 319 w 330"/>
                  <a:gd name="T3" fmla="*/ 115 h 311"/>
                  <a:gd name="T4" fmla="*/ 248 w 330"/>
                  <a:gd name="T5" fmla="*/ 201 h 311"/>
                  <a:gd name="T6" fmla="*/ 253 w 330"/>
                  <a:gd name="T7" fmla="*/ 311 h 311"/>
                  <a:gd name="T8" fmla="*/ 125 w 330"/>
                  <a:gd name="T9" fmla="*/ 261 h 311"/>
                  <a:gd name="T10" fmla="*/ 4 w 330"/>
                  <a:gd name="T11" fmla="*/ 171 h 311"/>
                  <a:gd name="T12" fmla="*/ 85 w 330"/>
                  <a:gd name="T13" fmla="*/ 98 h 311"/>
                  <a:gd name="T14" fmla="*/ 177 w 330"/>
                  <a:gd name="T15" fmla="*/ 167 h 311"/>
                  <a:gd name="T16" fmla="*/ 179 w 330"/>
                  <a:gd name="T17" fmla="*/ 136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0" h="311">
                    <a:moveTo>
                      <a:pt x="179" y="136"/>
                    </a:moveTo>
                    <a:cubicBezTo>
                      <a:pt x="158" y="23"/>
                      <a:pt x="330" y="0"/>
                      <a:pt x="319" y="115"/>
                    </a:cubicBezTo>
                    <a:cubicBezTo>
                      <a:pt x="315" y="165"/>
                      <a:pt x="276" y="165"/>
                      <a:pt x="248" y="201"/>
                    </a:cubicBezTo>
                    <a:cubicBezTo>
                      <a:pt x="221" y="236"/>
                      <a:pt x="234" y="276"/>
                      <a:pt x="253" y="311"/>
                    </a:cubicBezTo>
                    <a:cubicBezTo>
                      <a:pt x="213" y="261"/>
                      <a:pt x="184" y="274"/>
                      <a:pt x="125" y="261"/>
                    </a:cubicBezTo>
                    <a:cubicBezTo>
                      <a:pt x="79" y="251"/>
                      <a:pt x="10" y="228"/>
                      <a:pt x="4" y="171"/>
                    </a:cubicBezTo>
                    <a:cubicBezTo>
                      <a:pt x="0" y="125"/>
                      <a:pt x="44" y="98"/>
                      <a:pt x="85" y="98"/>
                    </a:cubicBezTo>
                    <a:cubicBezTo>
                      <a:pt x="129" y="96"/>
                      <a:pt x="163" y="127"/>
                      <a:pt x="177" y="167"/>
                    </a:cubicBezTo>
                    <a:cubicBezTo>
                      <a:pt x="179" y="136"/>
                      <a:pt x="179" y="136"/>
                      <a:pt x="179" y="136"/>
                    </a:cubicBezTo>
                  </a:path>
                </a:pathLst>
              </a:custGeom>
              <a:solidFill>
                <a:srgbClr val="E3A3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47" name="Freeform 7"/>
              <p:cNvSpPr/>
              <p:nvPr/>
            </p:nvSpPr>
            <p:spPr bwMode="auto">
              <a:xfrm>
                <a:off x="3268600" y="923488"/>
                <a:ext cx="28133" cy="5861"/>
              </a:xfrm>
              <a:custGeom>
                <a:avLst/>
                <a:gdLst>
                  <a:gd name="T0" fmla="*/ 4 w 9"/>
                  <a:gd name="T1" fmla="*/ 0 h 2"/>
                  <a:gd name="T2" fmla="*/ 0 w 9"/>
                  <a:gd name="T3" fmla="*/ 1 h 2"/>
                  <a:gd name="T4" fmla="*/ 9 w 9"/>
                  <a:gd name="T5" fmla="*/ 2 h 2"/>
                  <a:gd name="T6" fmla="*/ 4 w 9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2">
                    <a:moveTo>
                      <a:pt x="4" y="0"/>
                    </a:moveTo>
                    <a:cubicBezTo>
                      <a:pt x="3" y="0"/>
                      <a:pt x="2" y="0"/>
                      <a:pt x="0" y="1"/>
                    </a:cubicBezTo>
                    <a:cubicBezTo>
                      <a:pt x="4" y="1"/>
                      <a:pt x="7" y="1"/>
                      <a:pt x="9" y="2"/>
                    </a:cubicBezTo>
                    <a:cubicBezTo>
                      <a:pt x="8" y="1"/>
                      <a:pt x="6" y="0"/>
                      <a:pt x="4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48" name="Freeform 8"/>
              <p:cNvSpPr/>
              <p:nvPr/>
            </p:nvSpPr>
            <p:spPr bwMode="auto">
              <a:xfrm>
                <a:off x="3390511" y="927005"/>
                <a:ext cx="49233" cy="43372"/>
              </a:xfrm>
              <a:custGeom>
                <a:avLst/>
                <a:gdLst>
                  <a:gd name="T0" fmla="*/ 8 w 16"/>
                  <a:gd name="T1" fmla="*/ 0 h 14"/>
                  <a:gd name="T2" fmla="*/ 0 w 16"/>
                  <a:gd name="T3" fmla="*/ 7 h 14"/>
                  <a:gd name="T4" fmla="*/ 13 w 16"/>
                  <a:gd name="T5" fmla="*/ 14 h 14"/>
                  <a:gd name="T6" fmla="*/ 16 w 16"/>
                  <a:gd name="T7" fmla="*/ 8 h 14"/>
                  <a:gd name="T8" fmla="*/ 8 w 16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4">
                    <a:moveTo>
                      <a:pt x="8" y="0"/>
                    </a:moveTo>
                    <a:cubicBezTo>
                      <a:pt x="4" y="0"/>
                      <a:pt x="0" y="3"/>
                      <a:pt x="0" y="7"/>
                    </a:cubicBezTo>
                    <a:cubicBezTo>
                      <a:pt x="5" y="9"/>
                      <a:pt x="9" y="11"/>
                      <a:pt x="13" y="14"/>
                    </a:cubicBezTo>
                    <a:cubicBezTo>
                      <a:pt x="15" y="12"/>
                      <a:pt x="16" y="10"/>
                      <a:pt x="16" y="8"/>
                    </a:cubicBezTo>
                    <a:cubicBezTo>
                      <a:pt x="16" y="4"/>
                      <a:pt x="12" y="0"/>
                      <a:pt x="8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49" name="Freeform 9"/>
              <p:cNvSpPr/>
              <p:nvPr/>
            </p:nvSpPr>
            <p:spPr bwMode="auto">
              <a:xfrm>
                <a:off x="2892318" y="397161"/>
                <a:ext cx="53922" cy="31650"/>
              </a:xfrm>
              <a:custGeom>
                <a:avLst/>
                <a:gdLst>
                  <a:gd name="T0" fmla="*/ 17 w 17"/>
                  <a:gd name="T1" fmla="*/ 0 h 10"/>
                  <a:gd name="T2" fmla="*/ 0 w 17"/>
                  <a:gd name="T3" fmla="*/ 5 h 10"/>
                  <a:gd name="T4" fmla="*/ 8 w 17"/>
                  <a:gd name="T5" fmla="*/ 10 h 10"/>
                  <a:gd name="T6" fmla="*/ 17 w 17"/>
                  <a:gd name="T7" fmla="*/ 1 h 10"/>
                  <a:gd name="T8" fmla="*/ 17 w 17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0">
                    <a:moveTo>
                      <a:pt x="17" y="0"/>
                    </a:moveTo>
                    <a:cubicBezTo>
                      <a:pt x="11" y="1"/>
                      <a:pt x="5" y="3"/>
                      <a:pt x="0" y="5"/>
                    </a:cubicBezTo>
                    <a:cubicBezTo>
                      <a:pt x="1" y="8"/>
                      <a:pt x="4" y="10"/>
                      <a:pt x="8" y="10"/>
                    </a:cubicBezTo>
                    <a:cubicBezTo>
                      <a:pt x="13" y="10"/>
                      <a:pt x="17" y="6"/>
                      <a:pt x="17" y="1"/>
                    </a:cubicBezTo>
                    <a:cubicBezTo>
                      <a:pt x="17" y="1"/>
                      <a:pt x="17" y="1"/>
                      <a:pt x="17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0" name="Oval 10"/>
              <p:cNvSpPr>
                <a:spLocks noChangeArrowheads="1"/>
              </p:cNvSpPr>
              <p:nvPr/>
            </p:nvSpPr>
            <p:spPr bwMode="auto">
              <a:xfrm>
                <a:off x="2826673" y="447567"/>
                <a:ext cx="50405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1" name="Oval 11"/>
              <p:cNvSpPr>
                <a:spLocks noChangeArrowheads="1"/>
              </p:cNvSpPr>
              <p:nvPr/>
            </p:nvSpPr>
            <p:spPr bwMode="auto">
              <a:xfrm>
                <a:off x="2942723" y="585889"/>
                <a:ext cx="56267" cy="57439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2" name="Oval 12"/>
              <p:cNvSpPr>
                <a:spLocks noChangeArrowheads="1"/>
              </p:cNvSpPr>
              <p:nvPr/>
            </p:nvSpPr>
            <p:spPr bwMode="auto">
              <a:xfrm>
                <a:off x="2817296" y="615194"/>
                <a:ext cx="50405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3" name="Freeform 13"/>
              <p:cNvSpPr/>
              <p:nvPr/>
            </p:nvSpPr>
            <p:spPr bwMode="auto">
              <a:xfrm>
                <a:off x="2766890" y="497972"/>
                <a:ext cx="46889" cy="50405"/>
              </a:xfrm>
              <a:custGeom>
                <a:avLst/>
                <a:gdLst>
                  <a:gd name="T0" fmla="*/ 7 w 15"/>
                  <a:gd name="T1" fmla="*/ 0 h 16"/>
                  <a:gd name="T2" fmla="*/ 5 w 15"/>
                  <a:gd name="T3" fmla="*/ 0 h 16"/>
                  <a:gd name="T4" fmla="*/ 0 w 15"/>
                  <a:gd name="T5" fmla="*/ 11 h 16"/>
                  <a:gd name="T6" fmla="*/ 7 w 15"/>
                  <a:gd name="T7" fmla="*/ 16 h 16"/>
                  <a:gd name="T8" fmla="*/ 15 w 15"/>
                  <a:gd name="T9" fmla="*/ 8 h 16"/>
                  <a:gd name="T10" fmla="*/ 7 w 15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6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3" y="4"/>
                      <a:pt x="1" y="8"/>
                      <a:pt x="0" y="11"/>
                    </a:cubicBezTo>
                    <a:cubicBezTo>
                      <a:pt x="1" y="14"/>
                      <a:pt x="4" y="16"/>
                      <a:pt x="7" y="16"/>
                    </a:cubicBezTo>
                    <a:cubicBezTo>
                      <a:pt x="11" y="16"/>
                      <a:pt x="15" y="13"/>
                      <a:pt x="15" y="8"/>
                    </a:cubicBezTo>
                    <a:cubicBezTo>
                      <a:pt x="15" y="4"/>
                      <a:pt x="11" y="0"/>
                      <a:pt x="7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4" name="Oval 14"/>
              <p:cNvSpPr>
                <a:spLocks noChangeArrowheads="1"/>
              </p:cNvSpPr>
              <p:nvPr/>
            </p:nvSpPr>
            <p:spPr bwMode="auto">
              <a:xfrm>
                <a:off x="3446778" y="281111"/>
                <a:ext cx="43372" cy="43372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5" name="Freeform 15"/>
              <p:cNvSpPr/>
              <p:nvPr/>
            </p:nvSpPr>
            <p:spPr bwMode="auto">
              <a:xfrm>
                <a:off x="3317834" y="344411"/>
                <a:ext cx="3517" cy="9378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3 h 3"/>
                  <a:gd name="T4" fmla="*/ 1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1" y="1"/>
                      <a:pt x="0" y="2"/>
                      <a:pt x="0" y="3"/>
                    </a:cubicBezTo>
                    <a:cubicBezTo>
                      <a:pt x="0" y="2"/>
                      <a:pt x="1" y="1"/>
                      <a:pt x="1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6" name="Freeform 16"/>
              <p:cNvSpPr/>
              <p:nvPr/>
            </p:nvSpPr>
            <p:spPr bwMode="auto">
              <a:xfrm>
                <a:off x="3656605" y="236567"/>
                <a:ext cx="43372" cy="44544"/>
              </a:xfrm>
              <a:custGeom>
                <a:avLst/>
                <a:gdLst>
                  <a:gd name="T0" fmla="*/ 1 w 14"/>
                  <a:gd name="T1" fmla="*/ 0 h 14"/>
                  <a:gd name="T2" fmla="*/ 0 w 14"/>
                  <a:gd name="T3" fmla="*/ 5 h 14"/>
                  <a:gd name="T4" fmla="*/ 9 w 14"/>
                  <a:gd name="T5" fmla="*/ 14 h 14"/>
                  <a:gd name="T6" fmla="*/ 14 w 14"/>
                  <a:gd name="T7" fmla="*/ 12 h 14"/>
                  <a:gd name="T8" fmla="*/ 1 w 14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4">
                    <a:moveTo>
                      <a:pt x="1" y="0"/>
                    </a:moveTo>
                    <a:cubicBezTo>
                      <a:pt x="1" y="2"/>
                      <a:pt x="0" y="4"/>
                      <a:pt x="0" y="5"/>
                    </a:cubicBezTo>
                    <a:cubicBezTo>
                      <a:pt x="0" y="10"/>
                      <a:pt x="4" y="14"/>
                      <a:pt x="9" y="14"/>
                    </a:cubicBezTo>
                    <a:cubicBezTo>
                      <a:pt x="11" y="14"/>
                      <a:pt x="13" y="14"/>
                      <a:pt x="14" y="12"/>
                    </a:cubicBezTo>
                    <a:cubicBezTo>
                      <a:pt x="11" y="8"/>
                      <a:pt x="6" y="4"/>
                      <a:pt x="1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7" name="Freeform 17"/>
              <p:cNvSpPr/>
              <p:nvPr/>
            </p:nvSpPr>
            <p:spPr bwMode="auto">
              <a:xfrm>
                <a:off x="3405750" y="227189"/>
                <a:ext cx="33994" cy="22272"/>
              </a:xfrm>
              <a:custGeom>
                <a:avLst/>
                <a:gdLst>
                  <a:gd name="T0" fmla="*/ 11 w 11"/>
                  <a:gd name="T1" fmla="*/ 0 h 7"/>
                  <a:gd name="T2" fmla="*/ 0 w 11"/>
                  <a:gd name="T3" fmla="*/ 7 h 7"/>
                  <a:gd name="T4" fmla="*/ 3 w 11"/>
                  <a:gd name="T5" fmla="*/ 7 h 7"/>
                  <a:gd name="T6" fmla="*/ 11 w 11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7">
                    <a:moveTo>
                      <a:pt x="11" y="0"/>
                    </a:moveTo>
                    <a:cubicBezTo>
                      <a:pt x="7" y="2"/>
                      <a:pt x="3" y="4"/>
                      <a:pt x="0" y="7"/>
                    </a:cubicBezTo>
                    <a:cubicBezTo>
                      <a:pt x="1" y="7"/>
                      <a:pt x="2" y="7"/>
                      <a:pt x="3" y="7"/>
                    </a:cubicBezTo>
                    <a:cubicBezTo>
                      <a:pt x="7" y="7"/>
                      <a:pt x="10" y="4"/>
                      <a:pt x="11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8" name="Oval 18"/>
              <p:cNvSpPr>
                <a:spLocks noChangeArrowheads="1"/>
              </p:cNvSpPr>
              <p:nvPr/>
            </p:nvSpPr>
            <p:spPr bwMode="auto">
              <a:xfrm>
                <a:off x="3568689" y="315106"/>
                <a:ext cx="50405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Oval 19"/>
              <p:cNvSpPr>
                <a:spLocks noChangeArrowheads="1"/>
              </p:cNvSpPr>
              <p:nvPr/>
            </p:nvSpPr>
            <p:spPr bwMode="auto">
              <a:xfrm>
                <a:off x="3518283" y="211950"/>
                <a:ext cx="50405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Freeform 20"/>
              <p:cNvSpPr/>
              <p:nvPr/>
            </p:nvSpPr>
            <p:spPr bwMode="auto">
              <a:xfrm>
                <a:off x="3061117" y="394817"/>
                <a:ext cx="50405" cy="21100"/>
              </a:xfrm>
              <a:custGeom>
                <a:avLst/>
                <a:gdLst>
                  <a:gd name="T0" fmla="*/ 0 w 16"/>
                  <a:gd name="T1" fmla="*/ 0 h 7"/>
                  <a:gd name="T2" fmla="*/ 9 w 16"/>
                  <a:gd name="T3" fmla="*/ 7 h 7"/>
                  <a:gd name="T4" fmla="*/ 16 w 16"/>
                  <a:gd name="T5" fmla="*/ 4 h 7"/>
                  <a:gd name="T6" fmla="*/ 0 w 16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7">
                    <a:moveTo>
                      <a:pt x="0" y="0"/>
                    </a:moveTo>
                    <a:cubicBezTo>
                      <a:pt x="1" y="4"/>
                      <a:pt x="5" y="7"/>
                      <a:pt x="9" y="7"/>
                    </a:cubicBezTo>
                    <a:cubicBezTo>
                      <a:pt x="12" y="7"/>
                      <a:pt x="14" y="6"/>
                      <a:pt x="16" y="4"/>
                    </a:cubicBezTo>
                    <a:cubicBezTo>
                      <a:pt x="11" y="2"/>
                      <a:pt x="6" y="1"/>
                      <a:pt x="0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1" name="Oval 21"/>
              <p:cNvSpPr>
                <a:spLocks noChangeArrowheads="1"/>
              </p:cNvSpPr>
              <p:nvPr/>
            </p:nvSpPr>
            <p:spPr bwMode="auto">
              <a:xfrm>
                <a:off x="3368239" y="454600"/>
                <a:ext cx="43372" cy="43372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Freeform 22"/>
              <p:cNvSpPr/>
              <p:nvPr/>
            </p:nvSpPr>
            <p:spPr bwMode="auto">
              <a:xfrm>
                <a:off x="3299078" y="413572"/>
                <a:ext cx="16411" cy="46889"/>
              </a:xfrm>
              <a:custGeom>
                <a:avLst/>
                <a:gdLst>
                  <a:gd name="T0" fmla="*/ 0 w 5"/>
                  <a:gd name="T1" fmla="*/ 0 h 15"/>
                  <a:gd name="T2" fmla="*/ 0 w 5"/>
                  <a:gd name="T3" fmla="*/ 12 h 15"/>
                  <a:gd name="T4" fmla="*/ 0 w 5"/>
                  <a:gd name="T5" fmla="*/ 15 h 15"/>
                  <a:gd name="T6" fmla="*/ 5 w 5"/>
                  <a:gd name="T7" fmla="*/ 7 h 15"/>
                  <a:gd name="T8" fmla="*/ 0 w 5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15">
                    <a:moveTo>
                      <a:pt x="0" y="0"/>
                    </a:moveTo>
                    <a:cubicBezTo>
                      <a:pt x="0" y="4"/>
                      <a:pt x="0" y="8"/>
                      <a:pt x="0" y="12"/>
                    </a:cubicBezTo>
                    <a:cubicBezTo>
                      <a:pt x="0" y="13"/>
                      <a:pt x="0" y="14"/>
                      <a:pt x="0" y="15"/>
                    </a:cubicBezTo>
                    <a:cubicBezTo>
                      <a:pt x="3" y="14"/>
                      <a:pt x="5" y="11"/>
                      <a:pt x="5" y="7"/>
                    </a:cubicBezTo>
                    <a:cubicBezTo>
                      <a:pt x="5" y="4"/>
                      <a:pt x="3" y="1"/>
                      <a:pt x="0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3" name="Oval 23"/>
              <p:cNvSpPr>
                <a:spLocks noChangeArrowheads="1"/>
              </p:cNvSpPr>
              <p:nvPr/>
            </p:nvSpPr>
            <p:spPr bwMode="auto">
              <a:xfrm>
                <a:off x="2901695" y="514383"/>
                <a:ext cx="56267" cy="56267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4" name="Freeform 24"/>
              <p:cNvSpPr/>
              <p:nvPr/>
            </p:nvSpPr>
            <p:spPr bwMode="auto">
              <a:xfrm>
                <a:off x="3161928" y="434672"/>
                <a:ext cx="50405" cy="48061"/>
              </a:xfrm>
              <a:custGeom>
                <a:avLst/>
                <a:gdLst>
                  <a:gd name="T0" fmla="*/ 2 w 16"/>
                  <a:gd name="T1" fmla="*/ 0 h 15"/>
                  <a:gd name="T2" fmla="*/ 0 w 16"/>
                  <a:gd name="T3" fmla="*/ 6 h 15"/>
                  <a:gd name="T4" fmla="*/ 9 w 16"/>
                  <a:gd name="T5" fmla="*/ 15 h 15"/>
                  <a:gd name="T6" fmla="*/ 16 w 16"/>
                  <a:gd name="T7" fmla="*/ 12 h 15"/>
                  <a:gd name="T8" fmla="*/ 2 w 16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5">
                    <a:moveTo>
                      <a:pt x="2" y="0"/>
                    </a:moveTo>
                    <a:cubicBezTo>
                      <a:pt x="1" y="2"/>
                      <a:pt x="0" y="4"/>
                      <a:pt x="0" y="6"/>
                    </a:cubicBezTo>
                    <a:cubicBezTo>
                      <a:pt x="0" y="11"/>
                      <a:pt x="4" y="15"/>
                      <a:pt x="9" y="15"/>
                    </a:cubicBezTo>
                    <a:cubicBezTo>
                      <a:pt x="12" y="15"/>
                      <a:pt x="14" y="13"/>
                      <a:pt x="16" y="12"/>
                    </a:cubicBezTo>
                    <a:cubicBezTo>
                      <a:pt x="11" y="7"/>
                      <a:pt x="7" y="4"/>
                      <a:pt x="2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5" name="Oval 25"/>
              <p:cNvSpPr>
                <a:spLocks noChangeArrowheads="1"/>
              </p:cNvSpPr>
              <p:nvPr/>
            </p:nvSpPr>
            <p:spPr bwMode="auto">
              <a:xfrm>
                <a:off x="3649572" y="404194"/>
                <a:ext cx="56267" cy="56267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6" name="Oval 26"/>
              <p:cNvSpPr>
                <a:spLocks noChangeArrowheads="1"/>
              </p:cNvSpPr>
              <p:nvPr/>
            </p:nvSpPr>
            <p:spPr bwMode="auto">
              <a:xfrm>
                <a:off x="3371756" y="359650"/>
                <a:ext cx="49233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Oval 27"/>
              <p:cNvSpPr>
                <a:spLocks noChangeArrowheads="1"/>
              </p:cNvSpPr>
              <p:nvPr/>
            </p:nvSpPr>
            <p:spPr bwMode="auto">
              <a:xfrm>
                <a:off x="3456156" y="451083"/>
                <a:ext cx="50405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8" name="Oval 28"/>
              <p:cNvSpPr>
                <a:spLocks noChangeArrowheads="1"/>
              </p:cNvSpPr>
              <p:nvPr/>
            </p:nvSpPr>
            <p:spPr bwMode="auto">
              <a:xfrm>
                <a:off x="3525317" y="387783"/>
                <a:ext cx="49233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Oval 29"/>
              <p:cNvSpPr>
                <a:spLocks noChangeArrowheads="1"/>
              </p:cNvSpPr>
              <p:nvPr/>
            </p:nvSpPr>
            <p:spPr bwMode="auto">
              <a:xfrm>
                <a:off x="3011884" y="469839"/>
                <a:ext cx="56267" cy="56267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0" name="Oval 30"/>
              <p:cNvSpPr>
                <a:spLocks noChangeArrowheads="1"/>
              </p:cNvSpPr>
              <p:nvPr/>
            </p:nvSpPr>
            <p:spPr bwMode="auto">
              <a:xfrm>
                <a:off x="3126762" y="523761"/>
                <a:ext cx="44544" cy="43372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1" name="Oval 31"/>
              <p:cNvSpPr>
                <a:spLocks noChangeArrowheads="1"/>
              </p:cNvSpPr>
              <p:nvPr/>
            </p:nvSpPr>
            <p:spPr bwMode="auto">
              <a:xfrm>
                <a:off x="3430367" y="611677"/>
                <a:ext cx="44544" cy="44544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2" name="Freeform 32"/>
              <p:cNvSpPr/>
              <p:nvPr/>
            </p:nvSpPr>
            <p:spPr bwMode="auto">
              <a:xfrm>
                <a:off x="3236950" y="529622"/>
                <a:ext cx="46889" cy="53922"/>
              </a:xfrm>
              <a:custGeom>
                <a:avLst/>
                <a:gdLst>
                  <a:gd name="T0" fmla="*/ 7 w 15"/>
                  <a:gd name="T1" fmla="*/ 0 h 17"/>
                  <a:gd name="T2" fmla="*/ 0 w 15"/>
                  <a:gd name="T3" fmla="*/ 8 h 17"/>
                  <a:gd name="T4" fmla="*/ 9 w 15"/>
                  <a:gd name="T5" fmla="*/ 17 h 17"/>
                  <a:gd name="T6" fmla="*/ 15 w 15"/>
                  <a:gd name="T7" fmla="*/ 15 h 17"/>
                  <a:gd name="T8" fmla="*/ 7 w 15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7">
                    <a:moveTo>
                      <a:pt x="7" y="0"/>
                    </a:moveTo>
                    <a:cubicBezTo>
                      <a:pt x="3" y="1"/>
                      <a:pt x="0" y="4"/>
                      <a:pt x="0" y="8"/>
                    </a:cubicBezTo>
                    <a:cubicBezTo>
                      <a:pt x="0" y="13"/>
                      <a:pt x="4" y="17"/>
                      <a:pt x="9" y="17"/>
                    </a:cubicBezTo>
                    <a:cubicBezTo>
                      <a:pt x="11" y="17"/>
                      <a:pt x="13" y="16"/>
                      <a:pt x="15" y="15"/>
                    </a:cubicBezTo>
                    <a:cubicBezTo>
                      <a:pt x="13" y="10"/>
                      <a:pt x="10" y="5"/>
                      <a:pt x="7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3" name="Oval 33"/>
              <p:cNvSpPr>
                <a:spLocks noChangeArrowheads="1"/>
              </p:cNvSpPr>
              <p:nvPr/>
            </p:nvSpPr>
            <p:spPr bwMode="auto">
              <a:xfrm>
                <a:off x="3083390" y="608161"/>
                <a:ext cx="56267" cy="57439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4" name="Oval 34"/>
              <p:cNvSpPr>
                <a:spLocks noChangeArrowheads="1"/>
              </p:cNvSpPr>
              <p:nvPr/>
            </p:nvSpPr>
            <p:spPr bwMode="auto">
              <a:xfrm>
                <a:off x="3270945" y="608161"/>
                <a:ext cx="56267" cy="57439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5" name="Freeform 35"/>
              <p:cNvSpPr/>
              <p:nvPr/>
            </p:nvSpPr>
            <p:spPr bwMode="auto">
              <a:xfrm>
                <a:off x="3634333" y="542516"/>
                <a:ext cx="56267" cy="56267"/>
              </a:xfrm>
              <a:custGeom>
                <a:avLst/>
                <a:gdLst>
                  <a:gd name="T0" fmla="*/ 9 w 18"/>
                  <a:gd name="T1" fmla="*/ 0 h 18"/>
                  <a:gd name="T2" fmla="*/ 0 w 18"/>
                  <a:gd name="T3" fmla="*/ 9 h 18"/>
                  <a:gd name="T4" fmla="*/ 6 w 18"/>
                  <a:gd name="T5" fmla="*/ 18 h 18"/>
                  <a:gd name="T6" fmla="*/ 18 w 18"/>
                  <a:gd name="T7" fmla="*/ 8 h 18"/>
                  <a:gd name="T8" fmla="*/ 9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9" y="0"/>
                    </a:moveTo>
                    <a:cubicBezTo>
                      <a:pt x="4" y="0"/>
                      <a:pt x="0" y="4"/>
                      <a:pt x="0" y="9"/>
                    </a:cubicBezTo>
                    <a:cubicBezTo>
                      <a:pt x="0" y="13"/>
                      <a:pt x="3" y="17"/>
                      <a:pt x="6" y="18"/>
                    </a:cubicBezTo>
                    <a:cubicBezTo>
                      <a:pt x="11" y="15"/>
                      <a:pt x="14" y="12"/>
                      <a:pt x="18" y="8"/>
                    </a:cubicBezTo>
                    <a:cubicBezTo>
                      <a:pt x="17" y="4"/>
                      <a:pt x="14" y="0"/>
                      <a:pt x="9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6" name="Oval 36"/>
              <p:cNvSpPr>
                <a:spLocks noChangeArrowheads="1"/>
              </p:cNvSpPr>
              <p:nvPr/>
            </p:nvSpPr>
            <p:spPr bwMode="auto">
              <a:xfrm>
                <a:off x="3374100" y="529622"/>
                <a:ext cx="50405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7" name="Freeform 37"/>
              <p:cNvSpPr/>
              <p:nvPr/>
            </p:nvSpPr>
            <p:spPr bwMode="auto">
              <a:xfrm>
                <a:off x="3568689" y="615194"/>
                <a:ext cx="46889" cy="41028"/>
              </a:xfrm>
              <a:custGeom>
                <a:avLst/>
                <a:gdLst>
                  <a:gd name="T0" fmla="*/ 8 w 15"/>
                  <a:gd name="T1" fmla="*/ 0 h 13"/>
                  <a:gd name="T2" fmla="*/ 0 w 15"/>
                  <a:gd name="T3" fmla="*/ 8 h 13"/>
                  <a:gd name="T4" fmla="*/ 2 w 15"/>
                  <a:gd name="T5" fmla="*/ 13 h 13"/>
                  <a:gd name="T6" fmla="*/ 15 w 15"/>
                  <a:gd name="T7" fmla="*/ 4 h 13"/>
                  <a:gd name="T8" fmla="*/ 8 w 15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3">
                    <a:moveTo>
                      <a:pt x="8" y="0"/>
                    </a:moveTo>
                    <a:cubicBezTo>
                      <a:pt x="3" y="0"/>
                      <a:pt x="0" y="3"/>
                      <a:pt x="0" y="8"/>
                    </a:cubicBezTo>
                    <a:cubicBezTo>
                      <a:pt x="0" y="10"/>
                      <a:pt x="1" y="12"/>
                      <a:pt x="2" y="13"/>
                    </a:cubicBezTo>
                    <a:cubicBezTo>
                      <a:pt x="6" y="10"/>
                      <a:pt x="11" y="7"/>
                      <a:pt x="15" y="4"/>
                    </a:cubicBezTo>
                    <a:cubicBezTo>
                      <a:pt x="13" y="1"/>
                      <a:pt x="11" y="0"/>
                      <a:pt x="8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8" name="Oval 38"/>
              <p:cNvSpPr>
                <a:spLocks noChangeArrowheads="1"/>
              </p:cNvSpPr>
              <p:nvPr/>
            </p:nvSpPr>
            <p:spPr bwMode="auto">
              <a:xfrm>
                <a:off x="3544072" y="501489"/>
                <a:ext cx="49233" cy="50405"/>
              </a:xfrm>
              <a:prstGeom prst="ellipse">
                <a:avLst/>
              </a:pr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Freeform 39"/>
              <p:cNvSpPr/>
              <p:nvPr/>
            </p:nvSpPr>
            <p:spPr bwMode="auto">
              <a:xfrm>
                <a:off x="3703494" y="315106"/>
                <a:ext cx="37511" cy="53922"/>
              </a:xfrm>
              <a:custGeom>
                <a:avLst/>
                <a:gdLst>
                  <a:gd name="T0" fmla="*/ 7 w 12"/>
                  <a:gd name="T1" fmla="*/ 0 h 17"/>
                  <a:gd name="T2" fmla="*/ 0 w 12"/>
                  <a:gd name="T3" fmla="*/ 8 h 17"/>
                  <a:gd name="T4" fmla="*/ 9 w 12"/>
                  <a:gd name="T5" fmla="*/ 17 h 17"/>
                  <a:gd name="T6" fmla="*/ 12 w 12"/>
                  <a:gd name="T7" fmla="*/ 17 h 17"/>
                  <a:gd name="T8" fmla="*/ 7 w 12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7">
                    <a:moveTo>
                      <a:pt x="7" y="0"/>
                    </a:moveTo>
                    <a:cubicBezTo>
                      <a:pt x="3" y="1"/>
                      <a:pt x="0" y="4"/>
                      <a:pt x="0" y="8"/>
                    </a:cubicBezTo>
                    <a:cubicBezTo>
                      <a:pt x="0" y="13"/>
                      <a:pt x="4" y="17"/>
                      <a:pt x="9" y="17"/>
                    </a:cubicBezTo>
                    <a:cubicBezTo>
                      <a:pt x="10" y="17"/>
                      <a:pt x="11" y="17"/>
                      <a:pt x="12" y="17"/>
                    </a:cubicBezTo>
                    <a:cubicBezTo>
                      <a:pt x="11" y="11"/>
                      <a:pt x="9" y="5"/>
                      <a:pt x="7" y="0"/>
                    </a:cubicBezTo>
                  </a:path>
                </a:pathLst>
              </a:custGeom>
              <a:solidFill>
                <a:srgbClr val="EDC3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80" name="Freeform 40"/>
              <p:cNvSpPr/>
              <p:nvPr/>
            </p:nvSpPr>
            <p:spPr bwMode="auto">
              <a:xfrm>
                <a:off x="2686007" y="139273"/>
                <a:ext cx="1076098" cy="885026"/>
              </a:xfrm>
              <a:custGeom>
                <a:avLst/>
                <a:gdLst>
                  <a:gd name="T0" fmla="*/ 193 w 344"/>
                  <a:gd name="T1" fmla="*/ 103 h 281"/>
                  <a:gd name="T2" fmla="*/ 237 w 344"/>
                  <a:gd name="T3" fmla="*/ 14 h 281"/>
                  <a:gd name="T4" fmla="*/ 321 w 344"/>
                  <a:gd name="T5" fmla="*/ 40 h 281"/>
                  <a:gd name="T6" fmla="*/ 326 w 344"/>
                  <a:gd name="T7" fmla="*/ 94 h 281"/>
                  <a:gd name="T8" fmla="*/ 279 w 344"/>
                  <a:gd name="T9" fmla="*/ 146 h 281"/>
                  <a:gd name="T10" fmla="*/ 260 w 344"/>
                  <a:gd name="T11" fmla="*/ 280 h 281"/>
                  <a:gd name="T12" fmla="*/ 266 w 344"/>
                  <a:gd name="T13" fmla="*/ 278 h 281"/>
                  <a:gd name="T14" fmla="*/ 175 w 344"/>
                  <a:gd name="T15" fmla="*/ 233 h 281"/>
                  <a:gd name="T16" fmla="*/ 59 w 344"/>
                  <a:gd name="T17" fmla="*/ 197 h 281"/>
                  <a:gd name="T18" fmla="*/ 48 w 344"/>
                  <a:gd name="T19" fmla="*/ 80 h 281"/>
                  <a:gd name="T20" fmla="*/ 185 w 344"/>
                  <a:gd name="T21" fmla="*/ 136 h 281"/>
                  <a:gd name="T22" fmla="*/ 191 w 344"/>
                  <a:gd name="T23" fmla="*/ 134 h 281"/>
                  <a:gd name="T24" fmla="*/ 86 w 344"/>
                  <a:gd name="T25" fmla="*/ 65 h 281"/>
                  <a:gd name="T26" fmla="*/ 13 w 344"/>
                  <a:gd name="T27" fmla="*/ 149 h 281"/>
                  <a:gd name="T28" fmla="*/ 117 w 344"/>
                  <a:gd name="T29" fmla="*/ 226 h 281"/>
                  <a:gd name="T30" fmla="*/ 190 w 344"/>
                  <a:gd name="T31" fmla="*/ 239 h 281"/>
                  <a:gd name="T32" fmla="*/ 261 w 344"/>
                  <a:gd name="T33" fmla="*/ 280 h 281"/>
                  <a:gd name="T34" fmla="*/ 266 w 344"/>
                  <a:gd name="T35" fmla="*/ 278 h 281"/>
                  <a:gd name="T36" fmla="*/ 258 w 344"/>
                  <a:gd name="T37" fmla="*/ 174 h 281"/>
                  <a:gd name="T38" fmla="*/ 319 w 344"/>
                  <a:gd name="T39" fmla="*/ 119 h 281"/>
                  <a:gd name="T40" fmla="*/ 307 w 344"/>
                  <a:gd name="T41" fmla="*/ 16 h 281"/>
                  <a:gd name="T42" fmla="*/ 228 w 344"/>
                  <a:gd name="T43" fmla="*/ 15 h 281"/>
                  <a:gd name="T44" fmla="*/ 187 w 344"/>
                  <a:gd name="T45" fmla="*/ 104 h 281"/>
                  <a:gd name="T46" fmla="*/ 193 w 344"/>
                  <a:gd name="T47" fmla="*/ 103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44" h="281">
                    <a:moveTo>
                      <a:pt x="193" y="103"/>
                    </a:moveTo>
                    <a:cubicBezTo>
                      <a:pt x="187" y="65"/>
                      <a:pt x="201" y="30"/>
                      <a:pt x="237" y="14"/>
                    </a:cubicBezTo>
                    <a:cubicBezTo>
                      <a:pt x="267" y="1"/>
                      <a:pt x="305" y="10"/>
                      <a:pt x="321" y="40"/>
                    </a:cubicBezTo>
                    <a:cubicBezTo>
                      <a:pt x="329" y="56"/>
                      <a:pt x="329" y="77"/>
                      <a:pt x="326" y="94"/>
                    </a:cubicBezTo>
                    <a:cubicBezTo>
                      <a:pt x="321" y="120"/>
                      <a:pt x="298" y="132"/>
                      <a:pt x="279" y="146"/>
                    </a:cubicBezTo>
                    <a:cubicBezTo>
                      <a:pt x="232" y="182"/>
                      <a:pt x="236" y="232"/>
                      <a:pt x="260" y="280"/>
                    </a:cubicBezTo>
                    <a:cubicBezTo>
                      <a:pt x="262" y="279"/>
                      <a:pt x="264" y="278"/>
                      <a:pt x="266" y="278"/>
                    </a:cubicBezTo>
                    <a:cubicBezTo>
                      <a:pt x="241" y="247"/>
                      <a:pt x="214" y="238"/>
                      <a:pt x="175" y="233"/>
                    </a:cubicBezTo>
                    <a:cubicBezTo>
                      <a:pt x="135" y="228"/>
                      <a:pt x="94" y="219"/>
                      <a:pt x="59" y="197"/>
                    </a:cubicBezTo>
                    <a:cubicBezTo>
                      <a:pt x="15" y="170"/>
                      <a:pt x="0" y="111"/>
                      <a:pt x="48" y="80"/>
                    </a:cubicBezTo>
                    <a:cubicBezTo>
                      <a:pt x="103" y="44"/>
                      <a:pt x="164" y="82"/>
                      <a:pt x="185" y="136"/>
                    </a:cubicBezTo>
                    <a:cubicBezTo>
                      <a:pt x="186" y="137"/>
                      <a:pt x="192" y="136"/>
                      <a:pt x="191" y="134"/>
                    </a:cubicBezTo>
                    <a:cubicBezTo>
                      <a:pt x="173" y="88"/>
                      <a:pt x="136" y="61"/>
                      <a:pt x="86" y="65"/>
                    </a:cubicBezTo>
                    <a:cubicBezTo>
                      <a:pt x="42" y="68"/>
                      <a:pt x="3" y="103"/>
                      <a:pt x="13" y="149"/>
                    </a:cubicBezTo>
                    <a:cubicBezTo>
                      <a:pt x="23" y="195"/>
                      <a:pt x="78" y="215"/>
                      <a:pt x="117" y="226"/>
                    </a:cubicBezTo>
                    <a:cubicBezTo>
                      <a:pt x="141" y="233"/>
                      <a:pt x="166" y="235"/>
                      <a:pt x="190" y="239"/>
                    </a:cubicBezTo>
                    <a:cubicBezTo>
                      <a:pt x="220" y="243"/>
                      <a:pt x="242" y="257"/>
                      <a:pt x="261" y="280"/>
                    </a:cubicBezTo>
                    <a:cubicBezTo>
                      <a:pt x="262" y="281"/>
                      <a:pt x="267" y="280"/>
                      <a:pt x="266" y="278"/>
                    </a:cubicBezTo>
                    <a:cubicBezTo>
                      <a:pt x="249" y="245"/>
                      <a:pt x="238" y="209"/>
                      <a:pt x="258" y="174"/>
                    </a:cubicBezTo>
                    <a:cubicBezTo>
                      <a:pt x="272" y="150"/>
                      <a:pt x="300" y="139"/>
                      <a:pt x="319" y="119"/>
                    </a:cubicBezTo>
                    <a:cubicBezTo>
                      <a:pt x="344" y="91"/>
                      <a:pt x="337" y="37"/>
                      <a:pt x="307" y="16"/>
                    </a:cubicBezTo>
                    <a:cubicBezTo>
                      <a:pt x="284" y="0"/>
                      <a:pt x="252" y="3"/>
                      <a:pt x="228" y="15"/>
                    </a:cubicBezTo>
                    <a:cubicBezTo>
                      <a:pt x="195" y="33"/>
                      <a:pt x="181" y="67"/>
                      <a:pt x="187" y="104"/>
                    </a:cubicBezTo>
                    <a:cubicBezTo>
                      <a:pt x="188" y="106"/>
                      <a:pt x="193" y="105"/>
                      <a:pt x="193" y="103"/>
                    </a:cubicBezTo>
                    <a:close/>
                  </a:path>
                </a:pathLst>
              </a:custGeom>
              <a:solidFill>
                <a:srgbClr val="733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96" name="Freeform 56"/>
              <p:cNvSpPr/>
              <p:nvPr/>
            </p:nvSpPr>
            <p:spPr bwMode="auto">
              <a:xfrm>
                <a:off x="3859399" y="1203649"/>
                <a:ext cx="46889" cy="35167"/>
              </a:xfrm>
              <a:custGeom>
                <a:avLst/>
                <a:gdLst>
                  <a:gd name="T0" fmla="*/ 0 w 15"/>
                  <a:gd name="T1" fmla="*/ 0 h 11"/>
                  <a:gd name="T2" fmla="*/ 0 w 15"/>
                  <a:gd name="T3" fmla="*/ 1 h 11"/>
                  <a:gd name="T4" fmla="*/ 15 w 15"/>
                  <a:gd name="T5" fmla="*/ 11 h 11"/>
                  <a:gd name="T6" fmla="*/ 15 w 15"/>
                  <a:gd name="T7" fmla="*/ 9 h 11"/>
                  <a:gd name="T8" fmla="*/ 0 w 15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5" y="5"/>
                      <a:pt x="10" y="8"/>
                      <a:pt x="15" y="11"/>
                    </a:cubicBezTo>
                    <a:cubicBezTo>
                      <a:pt x="15" y="10"/>
                      <a:pt x="15" y="10"/>
                      <a:pt x="15" y="9"/>
                    </a:cubicBezTo>
                    <a:cubicBezTo>
                      <a:pt x="10" y="6"/>
                      <a:pt x="5" y="3"/>
                      <a:pt x="0" y="0"/>
                    </a:cubicBezTo>
                  </a:path>
                </a:pathLst>
              </a:custGeom>
              <a:solidFill>
                <a:srgbClr val="EBED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107" name="Freeform 67"/>
              <p:cNvSpPr/>
              <p:nvPr/>
            </p:nvSpPr>
            <p:spPr bwMode="auto">
              <a:xfrm>
                <a:off x="3887533" y="847294"/>
                <a:ext cx="106672" cy="76194"/>
              </a:xfrm>
              <a:custGeom>
                <a:avLst/>
                <a:gdLst>
                  <a:gd name="T0" fmla="*/ 19 w 34"/>
                  <a:gd name="T1" fmla="*/ 0 h 24"/>
                  <a:gd name="T2" fmla="*/ 4 w 34"/>
                  <a:gd name="T3" fmla="*/ 6 h 24"/>
                  <a:gd name="T4" fmla="*/ 8 w 34"/>
                  <a:gd name="T5" fmla="*/ 22 h 24"/>
                  <a:gd name="T6" fmla="*/ 16 w 34"/>
                  <a:gd name="T7" fmla="*/ 24 h 24"/>
                  <a:gd name="T8" fmla="*/ 29 w 34"/>
                  <a:gd name="T9" fmla="*/ 9 h 24"/>
                  <a:gd name="T10" fmla="*/ 19 w 34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24">
                    <a:moveTo>
                      <a:pt x="19" y="0"/>
                    </a:moveTo>
                    <a:cubicBezTo>
                      <a:pt x="14" y="2"/>
                      <a:pt x="9" y="4"/>
                      <a:pt x="4" y="6"/>
                    </a:cubicBezTo>
                    <a:cubicBezTo>
                      <a:pt x="2" y="9"/>
                      <a:pt x="0" y="18"/>
                      <a:pt x="8" y="22"/>
                    </a:cubicBezTo>
                    <a:cubicBezTo>
                      <a:pt x="10" y="24"/>
                      <a:pt x="13" y="24"/>
                      <a:pt x="16" y="24"/>
                    </a:cubicBezTo>
                    <a:cubicBezTo>
                      <a:pt x="25" y="24"/>
                      <a:pt x="34" y="17"/>
                      <a:pt x="29" y="9"/>
                    </a:cubicBezTo>
                    <a:cubicBezTo>
                      <a:pt x="27" y="5"/>
                      <a:pt x="23" y="2"/>
                      <a:pt x="19" y="0"/>
                    </a:cubicBezTo>
                  </a:path>
                </a:pathLst>
              </a:custGeom>
              <a:solidFill>
                <a:srgbClr val="FAF4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108" name="Freeform 68"/>
              <p:cNvSpPr/>
              <p:nvPr/>
            </p:nvSpPr>
            <p:spPr bwMode="auto">
              <a:xfrm>
                <a:off x="3900427" y="1011405"/>
                <a:ext cx="106672" cy="82055"/>
              </a:xfrm>
              <a:custGeom>
                <a:avLst/>
                <a:gdLst>
                  <a:gd name="T0" fmla="*/ 20 w 34"/>
                  <a:gd name="T1" fmla="*/ 0 h 26"/>
                  <a:gd name="T2" fmla="*/ 15 w 34"/>
                  <a:gd name="T3" fmla="*/ 2 h 26"/>
                  <a:gd name="T4" fmla="*/ 8 w 34"/>
                  <a:gd name="T5" fmla="*/ 18 h 26"/>
                  <a:gd name="T6" fmla="*/ 22 w 34"/>
                  <a:gd name="T7" fmla="*/ 26 h 26"/>
                  <a:gd name="T8" fmla="*/ 33 w 34"/>
                  <a:gd name="T9" fmla="*/ 18 h 26"/>
                  <a:gd name="T10" fmla="*/ 20 w 34"/>
                  <a:gd name="T1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26">
                    <a:moveTo>
                      <a:pt x="20" y="0"/>
                    </a:moveTo>
                    <a:cubicBezTo>
                      <a:pt x="19" y="0"/>
                      <a:pt x="17" y="1"/>
                      <a:pt x="15" y="2"/>
                    </a:cubicBezTo>
                    <a:cubicBezTo>
                      <a:pt x="15" y="2"/>
                      <a:pt x="0" y="4"/>
                      <a:pt x="8" y="18"/>
                    </a:cubicBezTo>
                    <a:cubicBezTo>
                      <a:pt x="11" y="24"/>
                      <a:pt x="17" y="26"/>
                      <a:pt x="22" y="26"/>
                    </a:cubicBezTo>
                    <a:cubicBezTo>
                      <a:pt x="27" y="26"/>
                      <a:pt x="32" y="23"/>
                      <a:pt x="33" y="18"/>
                    </a:cubicBezTo>
                    <a:cubicBezTo>
                      <a:pt x="34" y="11"/>
                      <a:pt x="28" y="0"/>
                      <a:pt x="20" y="0"/>
                    </a:cubicBezTo>
                  </a:path>
                </a:pathLst>
              </a:custGeom>
              <a:solidFill>
                <a:srgbClr val="FAF4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" name="Rectangle: Rounded Corners 3"/>
            <p:cNvSpPr/>
            <p:nvPr/>
          </p:nvSpPr>
          <p:spPr>
            <a:xfrm>
              <a:off x="4076734" y="478310"/>
              <a:ext cx="3683106" cy="908103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>
                  <a:solidFill>
                    <a:srgbClr val="FFFFFF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3. </a:t>
              </a: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Bạn nào dài hơn?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pic>
        <p:nvPicPr>
          <p:cNvPr id="7" name="Picture 6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B7C2FA08-0608-4876-8F3C-37E30DFACB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118" y="1066973"/>
            <a:ext cx="6118368" cy="3212692"/>
          </a:xfrm>
          <a:prstGeom prst="rect">
            <a:avLst/>
          </a:prstGeom>
        </p:spPr>
      </p:pic>
      <p:sp>
        <p:nvSpPr>
          <p:cNvPr id="103" name="TextBox 102">
            <a:extLst>
              <a:ext uri="{FF2B5EF4-FFF2-40B4-BE49-F238E27FC236}">
                <a16:creationId xmlns:a16="http://schemas.microsoft.com/office/drawing/2014/main" id="{E22BD0EC-BC8B-471F-9A04-5A18A023EB44}"/>
              </a:ext>
            </a:extLst>
          </p:cNvPr>
          <p:cNvSpPr txBox="1"/>
          <p:nvPr/>
        </p:nvSpPr>
        <p:spPr>
          <a:xfrm>
            <a:off x="3779622" y="4362012"/>
            <a:ext cx="42120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3 cm = 30 mm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F65607-F593-4096-9D53-1BA055654F0D}"/>
              </a:ext>
            </a:extLst>
          </p:cNvPr>
          <p:cNvSpPr txBox="1"/>
          <p:nvPr/>
        </p:nvSpPr>
        <p:spPr>
          <a:xfrm>
            <a:off x="7159053" y="4383323"/>
            <a:ext cx="3281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&gt; 3 m </a:t>
            </a:r>
            <a:r>
              <a:rPr lang="en-US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endParaRPr 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A28F0930-C03A-4419-8037-8AB3D738A312}"/>
              </a:ext>
            </a:extLst>
          </p:cNvPr>
          <p:cNvSpPr txBox="1"/>
          <p:nvPr/>
        </p:nvSpPr>
        <p:spPr>
          <a:xfrm>
            <a:off x="3169018" y="4915593"/>
            <a:ext cx="72745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Vậy bạn Kiến dài hơn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04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  <p:bldP spid="8" grpId="0"/>
      <p:bldP spid="10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EBD6E2-25DC-4772-B0EA-F2A12E879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8066" y="2263914"/>
            <a:ext cx="7955869" cy="1804000"/>
          </a:xfrm>
        </p:spPr>
        <p:txBody>
          <a:bodyPr/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củng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Rounded Rectangle 1">
            <a:extLst>
              <a:ext uri="{FF2B5EF4-FFF2-40B4-BE49-F238E27FC236}">
                <a16:creationId xmlns:a16="http://schemas.microsoft.com/office/drawing/2014/main" id="{77069E69-18D1-4899-BCD6-041F0E97CCEC}"/>
              </a:ext>
            </a:extLst>
          </p:cNvPr>
          <p:cNvSpPr/>
          <p:nvPr/>
        </p:nvSpPr>
        <p:spPr>
          <a:xfrm>
            <a:off x="297456" y="165100"/>
            <a:ext cx="11597087" cy="6527800"/>
          </a:xfrm>
          <a:prstGeom prst="roundRect">
            <a:avLst/>
          </a:prstGeom>
          <a:solidFill>
            <a:sysClr val="window" lastClr="FFFFFF">
              <a:alpha val="98000"/>
            </a:sysClr>
          </a:solidFill>
          <a:ln w="12700" cap="flat" cmpd="sng" algn="ctr">
            <a:solidFill>
              <a:srgbClr val="F7964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130" name="Picture 129">
            <a:extLst>
              <a:ext uri="{FF2B5EF4-FFF2-40B4-BE49-F238E27FC236}">
                <a16:creationId xmlns:a16="http://schemas.microsoft.com/office/drawing/2014/main" id="{20729CA9-2C18-4350-B5F1-E7B24D32D6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51" y="408871"/>
            <a:ext cx="2985745" cy="1522145"/>
          </a:xfrm>
          <a:prstGeom prst="rect">
            <a:avLst/>
          </a:prstGeom>
        </p:spPr>
      </p:pic>
      <p:pic>
        <p:nvPicPr>
          <p:cNvPr id="133" name="Picture 132">
            <a:extLst>
              <a:ext uri="{FF2B5EF4-FFF2-40B4-BE49-F238E27FC236}">
                <a16:creationId xmlns:a16="http://schemas.microsoft.com/office/drawing/2014/main" id="{6632487B-AD0F-4532-BFE3-6A47230181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87" b="90000" l="0" r="99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9" y="1741715"/>
            <a:ext cx="1352124" cy="1189324"/>
          </a:xfrm>
          <a:prstGeom prst="rect">
            <a:avLst/>
          </a:prstGeom>
        </p:spPr>
      </p:pic>
      <p:pic>
        <p:nvPicPr>
          <p:cNvPr id="134" name="Picture 133">
            <a:extLst>
              <a:ext uri="{FF2B5EF4-FFF2-40B4-BE49-F238E27FC236}">
                <a16:creationId xmlns:a16="http://schemas.microsoft.com/office/drawing/2014/main" id="{AA44F515-2CBA-43E7-8AC1-62CDD180613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479" b="21994"/>
          <a:stretch/>
        </p:blipFill>
        <p:spPr>
          <a:xfrm>
            <a:off x="6591052" y="1931016"/>
            <a:ext cx="1220855" cy="623991"/>
          </a:xfrm>
          <a:prstGeom prst="rect">
            <a:avLst/>
          </a:prstGeom>
        </p:spPr>
      </p:pic>
      <p:pic>
        <p:nvPicPr>
          <p:cNvPr id="140" name="Picture 139">
            <a:extLst>
              <a:ext uri="{FF2B5EF4-FFF2-40B4-BE49-F238E27FC236}">
                <a16:creationId xmlns:a16="http://schemas.microsoft.com/office/drawing/2014/main" id="{F1C77C8C-066A-4F89-8409-734B4060AF0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124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143" y="1712509"/>
            <a:ext cx="1132223" cy="1163926"/>
          </a:xfrm>
          <a:prstGeom prst="rect">
            <a:avLst/>
          </a:prstGeom>
        </p:spPr>
      </p:pic>
      <p:pic>
        <p:nvPicPr>
          <p:cNvPr id="141" name="Picture 140">
            <a:extLst>
              <a:ext uri="{FF2B5EF4-FFF2-40B4-BE49-F238E27FC236}">
                <a16:creationId xmlns:a16="http://schemas.microsoft.com/office/drawing/2014/main" id="{40B1EE9B-8576-4536-9821-DC5DA8187773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399" b="89899" l="9942" r="922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86" r="9049" b="13142"/>
          <a:stretch/>
        </p:blipFill>
        <p:spPr>
          <a:xfrm rot="1480545">
            <a:off x="2603128" y="1634349"/>
            <a:ext cx="1113445" cy="1147239"/>
          </a:xfrm>
          <a:prstGeom prst="rect">
            <a:avLst/>
          </a:prstGeom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53C345E3-053C-4C55-83D8-B0EBEDAACB48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3400" r="97100">
                        <a14:foregroundMark x1="17100" y1="48611" x2="17800" y2="66574"/>
                        <a14:foregroundMark x1="30900" y1="51667" x2="23400" y2="55185"/>
                        <a14:foregroundMark x1="63100" y1="42037" x2="80600" y2="35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946" b="25822"/>
          <a:stretch/>
        </p:blipFill>
        <p:spPr>
          <a:xfrm>
            <a:off x="10376569" y="1828288"/>
            <a:ext cx="1265407" cy="809503"/>
          </a:xfrm>
          <a:prstGeom prst="rect">
            <a:avLst/>
          </a:prstGeom>
        </p:spPr>
      </p:pic>
      <p:pic>
        <p:nvPicPr>
          <p:cNvPr id="144" name="Picture 143">
            <a:extLst>
              <a:ext uri="{FF2B5EF4-FFF2-40B4-BE49-F238E27FC236}">
                <a16:creationId xmlns:a16="http://schemas.microsoft.com/office/drawing/2014/main" id="{39A446AA-393C-4218-8800-759EFD4F182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558" b="27494" l="4300" r="42600">
                        <a14:foregroundMark x1="18800" y1="9974" x2="23600" y2="12916"/>
                        <a14:foregroundMark x1="25400" y1="8696" x2="22200" y2="11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29" t="4073" r="56344" b="72981"/>
          <a:stretch/>
        </p:blipFill>
        <p:spPr>
          <a:xfrm>
            <a:off x="4356472" y="1954073"/>
            <a:ext cx="1231118" cy="558906"/>
          </a:xfrm>
          <a:prstGeom prst="rect">
            <a:avLst/>
          </a:prstGeom>
        </p:spPr>
      </p:pic>
      <p:sp>
        <p:nvSpPr>
          <p:cNvPr id="145" name="Oval 144">
            <a:extLst>
              <a:ext uri="{FF2B5EF4-FFF2-40B4-BE49-F238E27FC236}">
                <a16:creationId xmlns:a16="http://schemas.microsoft.com/office/drawing/2014/main" id="{DCCC2ADD-3DC6-474F-812E-161AAB7C0E8E}"/>
              </a:ext>
            </a:extLst>
          </p:cNvPr>
          <p:cNvSpPr/>
          <p:nvPr/>
        </p:nvSpPr>
        <p:spPr>
          <a:xfrm>
            <a:off x="1050474" y="2677605"/>
            <a:ext cx="460638" cy="506865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9BBB59"/>
            </a:solidFill>
            <a:prstDash val="lg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58EBFF33-FAF9-473C-BB6B-9E9D32B16675}"/>
              </a:ext>
            </a:extLst>
          </p:cNvPr>
          <p:cNvSpPr/>
          <p:nvPr/>
        </p:nvSpPr>
        <p:spPr>
          <a:xfrm>
            <a:off x="2911341" y="2677605"/>
            <a:ext cx="460638" cy="506865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9BBB59"/>
            </a:solidFill>
            <a:prstDash val="lg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5BE7D5B6-3235-4EB2-8C02-A0A6E36B94AF}"/>
              </a:ext>
            </a:extLst>
          </p:cNvPr>
          <p:cNvSpPr/>
          <p:nvPr/>
        </p:nvSpPr>
        <p:spPr>
          <a:xfrm>
            <a:off x="4784139" y="2677604"/>
            <a:ext cx="460638" cy="506865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9BBB59"/>
            </a:solidFill>
            <a:prstDash val="lg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7B3DBD81-33C0-41F3-94D6-7170504806BF}"/>
              </a:ext>
            </a:extLst>
          </p:cNvPr>
          <p:cNvSpPr/>
          <p:nvPr/>
        </p:nvSpPr>
        <p:spPr>
          <a:xfrm>
            <a:off x="6971161" y="2677603"/>
            <a:ext cx="460638" cy="506865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9BBB59"/>
            </a:solidFill>
            <a:prstDash val="lg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FE6C627C-0B47-4065-8738-EC4F3ABF0451}"/>
              </a:ext>
            </a:extLst>
          </p:cNvPr>
          <p:cNvSpPr/>
          <p:nvPr/>
        </p:nvSpPr>
        <p:spPr>
          <a:xfrm>
            <a:off x="8777936" y="2677604"/>
            <a:ext cx="460638" cy="506865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9BBB59"/>
            </a:solidFill>
            <a:prstDash val="lg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8A1DD4B5-358D-4857-AA1A-B640FB53CC2E}"/>
              </a:ext>
            </a:extLst>
          </p:cNvPr>
          <p:cNvSpPr/>
          <p:nvPr/>
        </p:nvSpPr>
        <p:spPr>
          <a:xfrm>
            <a:off x="10778953" y="2677603"/>
            <a:ext cx="460638" cy="506865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rgbClr val="9BBB59"/>
            </a:solidFill>
            <a:prstDash val="lg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AC850A2A-19DF-4B69-B30A-3B2F40CCBAA4}"/>
              </a:ext>
            </a:extLst>
          </p:cNvPr>
          <p:cNvSpPr/>
          <p:nvPr/>
        </p:nvSpPr>
        <p:spPr>
          <a:xfrm>
            <a:off x="878334" y="3839614"/>
            <a:ext cx="27522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1 cm = …. mm</a:t>
            </a: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13C83D62-9C5E-4337-8817-BAB5BA62E743}"/>
              </a:ext>
            </a:extLst>
          </p:cNvPr>
          <p:cNvSpPr/>
          <p:nvPr/>
        </p:nvSpPr>
        <p:spPr>
          <a:xfrm>
            <a:off x="2109735" y="3779153"/>
            <a:ext cx="601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95106B03-8F72-46F7-8B59-1472685F1E6A}"/>
              </a:ext>
            </a:extLst>
          </p:cNvPr>
          <p:cNvSpPr/>
          <p:nvPr/>
        </p:nvSpPr>
        <p:spPr>
          <a:xfrm>
            <a:off x="878333" y="4667105"/>
            <a:ext cx="31733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1 m = ……… mm</a:t>
            </a: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B1317CE3-7FDA-4C48-BF57-6C3068E1EB12}"/>
              </a:ext>
            </a:extLst>
          </p:cNvPr>
          <p:cNvSpPr/>
          <p:nvPr/>
        </p:nvSpPr>
        <p:spPr>
          <a:xfrm>
            <a:off x="1880182" y="4567568"/>
            <a:ext cx="11271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1 000</a:t>
            </a:r>
          </a:p>
        </p:txBody>
      </p:sp>
      <p:pic>
        <p:nvPicPr>
          <p:cNvPr id="156" name="59c3c5f047238">
            <a:hlinkClick r:id="" action="ppaction://media"/>
            <a:extLst>
              <a:ext uri="{FF2B5EF4-FFF2-40B4-BE49-F238E27FC236}">
                <a16:creationId xmlns:a16="http://schemas.microsoft.com/office/drawing/2014/main" id="{33BC2B16-A95C-4007-8480-274EF826B6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10899" y="-1170314"/>
            <a:ext cx="609600" cy="609600"/>
          </a:xfrm>
          <a:prstGeom prst="rect">
            <a:avLst/>
          </a:prstGeom>
        </p:spPr>
      </p:pic>
      <p:sp>
        <p:nvSpPr>
          <p:cNvPr id="157" name="Rectangle 156">
            <a:extLst>
              <a:ext uri="{FF2B5EF4-FFF2-40B4-BE49-F238E27FC236}">
                <a16:creationId xmlns:a16="http://schemas.microsoft.com/office/drawing/2014/main" id="{3DBB0C25-3CF6-4DE1-AECC-36CD50BD5A55}"/>
              </a:ext>
            </a:extLst>
          </p:cNvPr>
          <p:cNvSpPr/>
          <p:nvPr/>
        </p:nvSpPr>
        <p:spPr>
          <a:xfrm>
            <a:off x="4450080" y="3834082"/>
            <a:ext cx="31142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30 mm = …..cm</a:t>
            </a: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C9DEC2E3-7B32-49BD-B63D-A5EFDD39B703}"/>
              </a:ext>
            </a:extLst>
          </p:cNvPr>
          <p:cNvSpPr/>
          <p:nvPr/>
        </p:nvSpPr>
        <p:spPr>
          <a:xfrm>
            <a:off x="6180005" y="3779153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3</a:t>
            </a:r>
          </a:p>
        </p:txBody>
      </p:sp>
      <p:pic>
        <p:nvPicPr>
          <p:cNvPr id="1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E43FA658-BA28-4C74-B2DE-3A772F71B7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91761" y="-1170314"/>
            <a:ext cx="609600" cy="609600"/>
          </a:xfrm>
          <a:prstGeom prst="rect">
            <a:avLst/>
          </a:prstGeom>
        </p:spPr>
      </p:pic>
      <p:sp>
        <p:nvSpPr>
          <p:cNvPr id="160" name="Rectangle 159">
            <a:extLst>
              <a:ext uri="{FF2B5EF4-FFF2-40B4-BE49-F238E27FC236}">
                <a16:creationId xmlns:a16="http://schemas.microsoft.com/office/drawing/2014/main" id="{B898F3E5-D8D5-4BDE-BC31-2E8CCF59BD69}"/>
              </a:ext>
            </a:extLst>
          </p:cNvPr>
          <p:cNvSpPr/>
          <p:nvPr/>
        </p:nvSpPr>
        <p:spPr>
          <a:xfrm>
            <a:off x="4749165" y="4716065"/>
            <a:ext cx="28616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2 m = ……….mm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E4B42EEA-AE48-4273-A0BD-08CDC99A04DB}"/>
              </a:ext>
            </a:extLst>
          </p:cNvPr>
          <p:cNvSpPr/>
          <p:nvPr/>
        </p:nvSpPr>
        <p:spPr>
          <a:xfrm>
            <a:off x="5740983" y="4640195"/>
            <a:ext cx="11271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2 000</a:t>
            </a:r>
          </a:p>
        </p:txBody>
      </p:sp>
      <p:pic>
        <p:nvPicPr>
          <p:cNvPr id="162" name="59c3c5f047238">
            <a:hlinkClick r:id="" action="ppaction://media"/>
            <a:extLst>
              <a:ext uri="{FF2B5EF4-FFF2-40B4-BE49-F238E27FC236}">
                <a16:creationId xmlns:a16="http://schemas.microsoft.com/office/drawing/2014/main" id="{9766371F-2F4C-432C-832D-FD298184E5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269803" y="-1245694"/>
            <a:ext cx="609600" cy="609600"/>
          </a:xfrm>
          <a:prstGeom prst="rect">
            <a:avLst/>
          </a:prstGeom>
        </p:spPr>
      </p:pic>
      <p:sp>
        <p:nvSpPr>
          <p:cNvPr id="163" name="Rectangle 162">
            <a:extLst>
              <a:ext uri="{FF2B5EF4-FFF2-40B4-BE49-F238E27FC236}">
                <a16:creationId xmlns:a16="http://schemas.microsoft.com/office/drawing/2014/main" id="{01E44849-8074-4558-B827-EE6FA034743D}"/>
              </a:ext>
            </a:extLst>
          </p:cNvPr>
          <p:cNvSpPr/>
          <p:nvPr/>
        </p:nvSpPr>
        <p:spPr>
          <a:xfrm>
            <a:off x="8904487" y="3843902"/>
            <a:ext cx="29900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5 m = ………..mm</a:t>
            </a: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94BCFB8E-23FA-4B14-A606-C52057263371}"/>
              </a:ext>
            </a:extLst>
          </p:cNvPr>
          <p:cNvSpPr/>
          <p:nvPr/>
        </p:nvSpPr>
        <p:spPr>
          <a:xfrm>
            <a:off x="10016762" y="3740006"/>
            <a:ext cx="11112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5 000</a:t>
            </a:r>
          </a:p>
        </p:txBody>
      </p:sp>
      <p:pic>
        <p:nvPicPr>
          <p:cNvPr id="165" name="59c3c5f047238">
            <a:hlinkClick r:id="" action="ppaction://media"/>
            <a:extLst>
              <a:ext uri="{FF2B5EF4-FFF2-40B4-BE49-F238E27FC236}">
                <a16:creationId xmlns:a16="http://schemas.microsoft.com/office/drawing/2014/main" id="{E3512C7A-7165-49DF-B3FC-7F88EF1DF6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097839" y="-1282328"/>
            <a:ext cx="609600" cy="609600"/>
          </a:xfrm>
          <a:prstGeom prst="rect">
            <a:avLst/>
          </a:prstGeom>
        </p:spPr>
      </p:pic>
      <p:sp>
        <p:nvSpPr>
          <p:cNvPr id="166" name="Rectangle 165">
            <a:extLst>
              <a:ext uri="{FF2B5EF4-FFF2-40B4-BE49-F238E27FC236}">
                <a16:creationId xmlns:a16="http://schemas.microsoft.com/office/drawing/2014/main" id="{9402EC83-F5AB-43E6-B439-C560BC56FD95}"/>
              </a:ext>
            </a:extLst>
          </p:cNvPr>
          <p:cNvSpPr/>
          <p:nvPr/>
        </p:nvSpPr>
        <p:spPr>
          <a:xfrm>
            <a:off x="8933774" y="4667105"/>
            <a:ext cx="27606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5 cm = …... mm</a:t>
            </a: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A14D769E-C20E-41C9-8748-ABE1A94B0E25}"/>
              </a:ext>
            </a:extLst>
          </p:cNvPr>
          <p:cNvSpPr/>
          <p:nvPr/>
        </p:nvSpPr>
        <p:spPr>
          <a:xfrm>
            <a:off x="10177506" y="4587931"/>
            <a:ext cx="601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50</a:t>
            </a:r>
          </a:p>
        </p:txBody>
      </p:sp>
      <p:pic>
        <p:nvPicPr>
          <p:cNvPr id="168" name="59c3c5f047238">
            <a:hlinkClick r:id="" action="ppaction://media"/>
            <a:extLst>
              <a:ext uri="{FF2B5EF4-FFF2-40B4-BE49-F238E27FC236}">
                <a16:creationId xmlns:a16="http://schemas.microsoft.com/office/drawing/2014/main" id="{9AC39B25-1148-4F55-9826-9FD52B412C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051672" y="-129242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4576" fill="hold"/>
                                        <p:tgtEl>
                                          <p:spTgt spid="1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4576" fill="hold"/>
                                        <p:tgtEl>
                                          <p:spTgt spid="1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4576" fill="hold"/>
                                        <p:tgtEl>
                                          <p:spTgt spid="1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0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1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4576" fill="hold"/>
                                        <p:tgtEl>
                                          <p:spTgt spid="1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4576" fill="hold"/>
                                        <p:tgtEl>
                                          <p:spTgt spid="1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6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audio>
              <p:cMediaNode vol="80000">
                <p:cTn id="1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6"/>
                </p:tgtEl>
              </p:cMediaNode>
            </p:audio>
            <p:audio>
              <p:cMediaNode vol="80000">
                <p:cTn id="1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9"/>
                </p:tgtEl>
              </p:cMediaNode>
            </p:audio>
            <p:audio>
              <p:cMediaNode vol="80000">
                <p:cTn id="1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2"/>
                </p:tgtEl>
              </p:cMediaNode>
            </p:audio>
            <p:audio>
              <p:cMediaNode vol="8000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5"/>
                </p:tgtEl>
              </p:cMediaNode>
            </p:audio>
            <p:audio>
              <p:cMediaNode vol="80000">
                <p:cTn id="1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8"/>
                </p:tgtEl>
              </p:cMediaNode>
            </p:audio>
          </p:childTnLst>
        </p:cTn>
      </p:par>
    </p:tnLst>
    <p:bldLst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2" grpId="0"/>
      <p:bldP spid="153" grpId="0"/>
      <p:bldP spid="154" grpId="0"/>
      <p:bldP spid="155" grpId="0"/>
      <p:bldP spid="157" grpId="0"/>
      <p:bldP spid="158" grpId="0"/>
      <p:bldP spid="160" grpId="0"/>
      <p:bldP spid="161" grpId="0"/>
      <p:bldP spid="163" grpId="0"/>
      <p:bldP spid="164" grpId="0"/>
      <p:bldP spid="166" grpId="0"/>
      <p:bldP spid="16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图片 3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104" y="3378201"/>
            <a:ext cx="3842216" cy="3079542"/>
          </a:xfrm>
          <a:prstGeom prst="rect">
            <a:avLst/>
          </a:prstGeom>
        </p:spPr>
      </p:pic>
      <p:pic>
        <p:nvPicPr>
          <p:cNvPr id="326" name="图片 3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pic>
        <p:nvPicPr>
          <p:cNvPr id="332" name="图片 3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83466"/>
            <a:ext cx="3068236" cy="3674533"/>
          </a:xfrm>
          <a:prstGeom prst="rect">
            <a:avLst/>
          </a:prstGeom>
        </p:spPr>
      </p:pic>
      <p:pic>
        <p:nvPicPr>
          <p:cNvPr id="334" name="图片 33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32307"/>
            <a:ext cx="1833548" cy="1725692"/>
          </a:xfrm>
          <a:prstGeom prst="rect">
            <a:avLst/>
          </a:prstGeom>
        </p:spPr>
      </p:pic>
      <p:pic>
        <p:nvPicPr>
          <p:cNvPr id="336" name="图片 33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0" y="5874695"/>
            <a:ext cx="4673599" cy="730871"/>
          </a:xfrm>
          <a:prstGeom prst="rect">
            <a:avLst/>
          </a:prstGeom>
        </p:spPr>
      </p:pic>
      <p:pic>
        <p:nvPicPr>
          <p:cNvPr id="338" name="图片 33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09" y="-112526"/>
            <a:ext cx="8711808" cy="1785066"/>
          </a:xfrm>
          <a:prstGeom prst="rect">
            <a:avLst/>
          </a:prstGeom>
        </p:spPr>
      </p:pic>
      <p:pic>
        <p:nvPicPr>
          <p:cNvPr id="342" name="图片 34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503" y="5084773"/>
            <a:ext cx="4825912" cy="1658646"/>
          </a:xfrm>
          <a:prstGeom prst="rect">
            <a:avLst/>
          </a:prstGeom>
        </p:spPr>
      </p:pic>
      <p:pic>
        <p:nvPicPr>
          <p:cNvPr id="349" name="Craig Duncan - Battle Hymn Of The Republi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446000" y="5536565"/>
            <a:ext cx="1068705" cy="10687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C6D0B7-DF66-49B3-91AE-02D0E2F41BF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02689" y="615205"/>
            <a:ext cx="6624083" cy="30092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6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370D5F1-A84C-44E3-9DBD-98AA11D2AFDE}"/>
              </a:ext>
            </a:extLst>
          </p:cNvPr>
          <p:cNvSpPr txBox="1">
            <a:spLocks/>
          </p:cNvSpPr>
          <p:nvPr/>
        </p:nvSpPr>
        <p:spPr>
          <a:xfrm>
            <a:off x="1542073" y="751936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tranthao121004@gmail.com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4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SĐT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Zalo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Facbook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4C7943-A0DD-4E4F-AB13-171817DA6BCF}"/>
              </a:ext>
            </a:extLst>
          </p:cNvPr>
          <p:cNvSpPr txBox="1"/>
          <p:nvPr/>
        </p:nvSpPr>
        <p:spPr>
          <a:xfrm>
            <a:off x="563696" y="2143344"/>
            <a:ext cx="115330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 nay có rất nhiều nick giả mạo, chuyên buôn bán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cắp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bài trên công sức, chất xám của người khác.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nick giả mạo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dùng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sdt: 0328667364 và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0325525487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Thầy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bấm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kiếm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sdt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zalo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nick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ố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khoản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dịch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mạo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0328667364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Ngân hàng MB quân đội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TK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Lê Bá Linh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456180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8704" b="90000" l="514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81" t="49333" r="11119" b="16667"/>
          <a:stretch/>
        </p:blipFill>
        <p:spPr>
          <a:xfrm>
            <a:off x="9620250" y="3124231"/>
            <a:ext cx="1904975" cy="2331690"/>
          </a:xfrm>
          <a:prstGeom prst="rect">
            <a:avLst/>
          </a:prstGeom>
        </p:spPr>
      </p:pic>
      <p:pic>
        <p:nvPicPr>
          <p:cNvPr id="3" name="Picture 2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4815" b="47963" l="73800" r="93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560" t="24666" r="8480" b="53556"/>
          <a:stretch/>
        </p:blipFill>
        <p:spPr>
          <a:xfrm rot="845761">
            <a:off x="1512094" y="3440062"/>
            <a:ext cx="1578523" cy="1958168"/>
          </a:xfrm>
          <a:prstGeom prst="rect">
            <a:avLst/>
          </a:prstGeom>
        </p:spPr>
      </p:pic>
      <p:pic>
        <p:nvPicPr>
          <p:cNvPr id="1026" name="Picture 2" descr="Cute baduck cartoon Royalty Free Vector Image - VectorStock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78" b="93241" l="0" r="100000">
                        <a14:backgroundMark x1="17946" y1="3241" x2="10270" y2="35463"/>
                        <a14:backgroundMark x1="5514" y1="2130" x2="13838" y2="52963"/>
                        <a14:backgroundMark x1="21514" y1="40093" x2="24108" y2="52963"/>
                        <a14:backgroundMark x1="22486" y1="64907" x2="22486" y2="64907"/>
                        <a14:backgroundMark x1="54595" y1="1204" x2="24108" y2="8241"/>
                        <a14:backgroundMark x1="70162" y1="2778" x2="91784" y2="14722"/>
                        <a14:backgroundMark x1="86919" y1="19815" x2="85730" y2="31296"/>
                        <a14:backgroundMark x1="96865" y1="35741" x2="96108" y2="56389"/>
                        <a14:backgroundMark x1="91243" y1="59907" x2="86919" y2="61481"/>
                        <a14:backgroundMark x1="82595" y1="63796" x2="74270" y2="74537"/>
                        <a14:backgroundMark x1="98378" y1="82778" x2="87676" y2="90926"/>
                        <a14:backgroundMark x1="63784" y1="90185" x2="20757" y2="91574"/>
                        <a14:backgroundMark x1="1189" y1="84815" x2="6486" y2="90185"/>
                        <a14:backgroundMark x1="22595" y1="76667" x2="21946" y2="77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801" y="2930381"/>
            <a:ext cx="2329107" cy="271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hlinkClick r:id="rId17" action="ppaction://hlinksldjump"/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4167" b="45370" l="50000" r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499" t="24167" r="29901" b="54167"/>
          <a:stretch/>
        </p:blipFill>
        <p:spPr>
          <a:xfrm rot="1127673">
            <a:off x="6306039" y="2298675"/>
            <a:ext cx="1523403" cy="19165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92593" l="342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334"/>
          <a:stretch/>
        </p:blipFill>
        <p:spPr>
          <a:xfrm>
            <a:off x="9603276" y="2788869"/>
            <a:ext cx="1938921" cy="27721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6667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40" t="7311" r="23840" b="14022"/>
          <a:stretch/>
        </p:blipFill>
        <p:spPr>
          <a:xfrm>
            <a:off x="6159280" y="1774090"/>
            <a:ext cx="1588232" cy="2579054"/>
          </a:xfrm>
          <a:prstGeom prst="rect">
            <a:avLst/>
          </a:prstGeom>
        </p:spPr>
      </p:pic>
      <p:pic>
        <p:nvPicPr>
          <p:cNvPr id="9" name="Tieng-vit-keu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3487400" y="-1905000"/>
            <a:ext cx="876300" cy="876300"/>
          </a:xfrm>
          <a:prstGeom prst="rect">
            <a:avLst/>
          </a:prstGeom>
        </p:spPr>
      </p:pic>
      <p:pic>
        <p:nvPicPr>
          <p:cNvPr id="10" name="Tieng-ga-con-keu-www_tiengdong_com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19356.375"/>
                </p14:media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3487400" y="-371564"/>
            <a:ext cx="1028700" cy="102870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1941443" y="172913"/>
            <a:ext cx="8309114" cy="1140845"/>
          </a:xfrm>
          <a:prstGeom prst="round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11" name="Left Arrow 10">
            <a:hlinkClick r:id="rId12" action="ppaction://hlinksldjump"/>
          </p:cNvPr>
          <p:cNvSpPr/>
          <p:nvPr/>
        </p:nvSpPr>
        <p:spPr>
          <a:xfrm flipH="1">
            <a:off x="11032008" y="6215448"/>
            <a:ext cx="986434" cy="543799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941443" y="0"/>
            <a:ext cx="8474174" cy="1774090"/>
          </a:xfrm>
          <a:prstGeom prst="rect">
            <a:avLst/>
          </a:prstGeom>
        </p:spPr>
      </p:pic>
      <p:pic>
        <p:nvPicPr>
          <p:cNvPr id="14" name="NhacnenTroCHoi">
            <a:hlinkClick r:id="" action="ppaction://media"/>
            <a:extLst>
              <a:ext uri="{FF2B5EF4-FFF2-40B4-BE49-F238E27FC236}">
                <a16:creationId xmlns:a16="http://schemas.microsoft.com/office/drawing/2014/main" id="{19082BFF-E186-4430-BAAA-31FA294EF59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70114" y="267648"/>
            <a:ext cx="828517" cy="828517"/>
          </a:xfrm>
          <a:prstGeom prst="rect">
            <a:avLst/>
          </a:prstGeom>
        </p:spPr>
      </p:pic>
      <p:sp>
        <p:nvSpPr>
          <p:cNvPr id="5" name="Rounded Rectangle 4">
            <a:hlinkClick r:id="rId25" action="ppaction://hlinksldjump"/>
          </p:cNvPr>
          <p:cNvSpPr/>
          <p:nvPr/>
        </p:nvSpPr>
        <p:spPr>
          <a:xfrm>
            <a:off x="147782" y="6059055"/>
            <a:ext cx="1727200" cy="7001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Đến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mới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47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3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63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10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25610" numSld="4" showWhenStopped="0">
                <p:cTn id="6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eft Arrow 5">
            <a:hlinkClick r:id="rId5" action="ppaction://hlinksldjump"/>
          </p:cNvPr>
          <p:cNvSpPr/>
          <p:nvPr/>
        </p:nvSpPr>
        <p:spPr>
          <a:xfrm>
            <a:off x="335280" y="5897880"/>
            <a:ext cx="1463040" cy="8382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92000" y="-1428750"/>
            <a:ext cx="1085850" cy="108585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2654F46-53C2-4B8F-9BD0-7E0F1EE6CB9E}"/>
              </a:ext>
            </a:extLst>
          </p:cNvPr>
          <p:cNvGrpSpPr/>
          <p:nvPr/>
        </p:nvGrpSpPr>
        <p:grpSpPr>
          <a:xfrm>
            <a:off x="2780887" y="2828823"/>
            <a:ext cx="7228874" cy="1200353"/>
            <a:chOff x="3838136" y="5535727"/>
            <a:chExt cx="7228874" cy="1200353"/>
          </a:xfrm>
        </p:grpSpPr>
        <p:sp>
          <p:nvSpPr>
            <p:cNvPr id="12" name="Rounded Rectangle 11"/>
            <p:cNvSpPr/>
            <p:nvPr/>
          </p:nvSpPr>
          <p:spPr>
            <a:xfrm>
              <a:off x="4438436" y="5535727"/>
              <a:ext cx="6393410" cy="1182981"/>
            </a:xfrm>
            <a:prstGeom prst="roundRect">
              <a:avLst/>
            </a:prstGeom>
            <a:solidFill>
              <a:schemeClr val="lt1">
                <a:alpha val="9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838136" y="5714524"/>
              <a:ext cx="7228874" cy="102155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Đáp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án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: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64</a:t>
              </a:r>
              <a:endPara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" name="Rectangle: Rounded Corners 43">
            <a:extLst>
              <a:ext uri="{FF2B5EF4-FFF2-40B4-BE49-F238E27FC236}">
                <a16:creationId xmlns:a16="http://schemas.microsoft.com/office/drawing/2014/main" id="{9D645240-D005-4810-AC9C-C05A048A4394}"/>
              </a:ext>
            </a:extLst>
          </p:cNvPr>
          <p:cNvSpPr/>
          <p:nvPr/>
        </p:nvSpPr>
        <p:spPr>
          <a:xfrm>
            <a:off x="2421140" y="730782"/>
            <a:ext cx="7948369" cy="1182981"/>
          </a:xfrm>
          <a:custGeom>
            <a:avLst/>
            <a:gdLst>
              <a:gd name="connsiteX0" fmla="*/ 0 w 7948369"/>
              <a:gd name="connsiteY0" fmla="*/ 197167 h 1182981"/>
              <a:gd name="connsiteX1" fmla="*/ 197167 w 7948369"/>
              <a:gd name="connsiteY1" fmla="*/ 0 h 1182981"/>
              <a:gd name="connsiteX2" fmla="*/ 702706 w 7948369"/>
              <a:gd name="connsiteY2" fmla="*/ 0 h 1182981"/>
              <a:gd name="connsiteX3" fmla="*/ 1208246 w 7948369"/>
              <a:gd name="connsiteY3" fmla="*/ 0 h 1182981"/>
              <a:gd name="connsiteX4" fmla="*/ 1864865 w 7948369"/>
              <a:gd name="connsiteY4" fmla="*/ 0 h 1182981"/>
              <a:gd name="connsiteX5" fmla="*/ 2521485 w 7948369"/>
              <a:gd name="connsiteY5" fmla="*/ 0 h 1182981"/>
              <a:gd name="connsiteX6" fmla="*/ 2875944 w 7948369"/>
              <a:gd name="connsiteY6" fmla="*/ 0 h 1182981"/>
              <a:gd name="connsiteX7" fmla="*/ 3230403 w 7948369"/>
              <a:gd name="connsiteY7" fmla="*/ 0 h 1182981"/>
              <a:gd name="connsiteX8" fmla="*/ 3584861 w 7948369"/>
              <a:gd name="connsiteY8" fmla="*/ 0 h 1182981"/>
              <a:gd name="connsiteX9" fmla="*/ 4014860 w 7948369"/>
              <a:gd name="connsiteY9" fmla="*/ 0 h 1182981"/>
              <a:gd name="connsiteX10" fmla="*/ 4671480 w 7948369"/>
              <a:gd name="connsiteY10" fmla="*/ 0 h 1182981"/>
              <a:gd name="connsiteX11" fmla="*/ 5025939 w 7948369"/>
              <a:gd name="connsiteY11" fmla="*/ 0 h 1182981"/>
              <a:gd name="connsiteX12" fmla="*/ 5531478 w 7948369"/>
              <a:gd name="connsiteY12" fmla="*/ 0 h 1182981"/>
              <a:gd name="connsiteX13" fmla="*/ 5961477 w 7948369"/>
              <a:gd name="connsiteY13" fmla="*/ 0 h 1182981"/>
              <a:gd name="connsiteX14" fmla="*/ 6467016 w 7948369"/>
              <a:gd name="connsiteY14" fmla="*/ 0 h 1182981"/>
              <a:gd name="connsiteX15" fmla="*/ 6897015 w 7948369"/>
              <a:gd name="connsiteY15" fmla="*/ 0 h 1182981"/>
              <a:gd name="connsiteX16" fmla="*/ 7751202 w 7948369"/>
              <a:gd name="connsiteY16" fmla="*/ 0 h 1182981"/>
              <a:gd name="connsiteX17" fmla="*/ 7948369 w 7948369"/>
              <a:gd name="connsiteY17" fmla="*/ 197167 h 1182981"/>
              <a:gd name="connsiteX18" fmla="*/ 7948369 w 7948369"/>
              <a:gd name="connsiteY18" fmla="*/ 599377 h 1182981"/>
              <a:gd name="connsiteX19" fmla="*/ 7948369 w 7948369"/>
              <a:gd name="connsiteY19" fmla="*/ 985814 h 1182981"/>
              <a:gd name="connsiteX20" fmla="*/ 7751202 w 7948369"/>
              <a:gd name="connsiteY20" fmla="*/ 1182981 h 1182981"/>
              <a:gd name="connsiteX21" fmla="*/ 7019042 w 7948369"/>
              <a:gd name="connsiteY21" fmla="*/ 1182981 h 1182981"/>
              <a:gd name="connsiteX22" fmla="*/ 6286881 w 7948369"/>
              <a:gd name="connsiteY22" fmla="*/ 1182981 h 1182981"/>
              <a:gd name="connsiteX23" fmla="*/ 5554721 w 7948369"/>
              <a:gd name="connsiteY23" fmla="*/ 1182981 h 1182981"/>
              <a:gd name="connsiteX24" fmla="*/ 5124722 w 7948369"/>
              <a:gd name="connsiteY24" fmla="*/ 1182981 h 1182981"/>
              <a:gd name="connsiteX25" fmla="*/ 4392562 w 7948369"/>
              <a:gd name="connsiteY25" fmla="*/ 1182981 h 1182981"/>
              <a:gd name="connsiteX26" fmla="*/ 3811482 w 7948369"/>
              <a:gd name="connsiteY26" fmla="*/ 1182981 h 1182981"/>
              <a:gd name="connsiteX27" fmla="*/ 3457024 w 7948369"/>
              <a:gd name="connsiteY27" fmla="*/ 1182981 h 1182981"/>
              <a:gd name="connsiteX28" fmla="*/ 2724863 w 7948369"/>
              <a:gd name="connsiteY28" fmla="*/ 1182981 h 1182981"/>
              <a:gd name="connsiteX29" fmla="*/ 1992703 w 7948369"/>
              <a:gd name="connsiteY29" fmla="*/ 1182981 h 1182981"/>
              <a:gd name="connsiteX30" fmla="*/ 1336083 w 7948369"/>
              <a:gd name="connsiteY30" fmla="*/ 1182981 h 1182981"/>
              <a:gd name="connsiteX31" fmla="*/ 197167 w 7948369"/>
              <a:gd name="connsiteY31" fmla="*/ 1182981 h 1182981"/>
              <a:gd name="connsiteX32" fmla="*/ 0 w 7948369"/>
              <a:gd name="connsiteY32" fmla="*/ 985814 h 1182981"/>
              <a:gd name="connsiteX33" fmla="*/ 0 w 7948369"/>
              <a:gd name="connsiteY33" fmla="*/ 583604 h 1182981"/>
              <a:gd name="connsiteX34" fmla="*/ 0 w 7948369"/>
              <a:gd name="connsiteY34" fmla="*/ 197167 h 1182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948369" h="1182981" fill="none" extrusionOk="0">
                <a:moveTo>
                  <a:pt x="0" y="197167"/>
                </a:moveTo>
                <a:cubicBezTo>
                  <a:pt x="-11588" y="90690"/>
                  <a:pt x="87755" y="23260"/>
                  <a:pt x="197167" y="0"/>
                </a:cubicBezTo>
                <a:cubicBezTo>
                  <a:pt x="360160" y="-38666"/>
                  <a:pt x="488325" y="49337"/>
                  <a:pt x="702706" y="0"/>
                </a:cubicBezTo>
                <a:cubicBezTo>
                  <a:pt x="917087" y="-49337"/>
                  <a:pt x="972040" y="15236"/>
                  <a:pt x="1208246" y="0"/>
                </a:cubicBezTo>
                <a:cubicBezTo>
                  <a:pt x="1444452" y="-15236"/>
                  <a:pt x="1705178" y="78097"/>
                  <a:pt x="1864865" y="0"/>
                </a:cubicBezTo>
                <a:cubicBezTo>
                  <a:pt x="2024552" y="-78097"/>
                  <a:pt x="2252530" y="74579"/>
                  <a:pt x="2521485" y="0"/>
                </a:cubicBezTo>
                <a:cubicBezTo>
                  <a:pt x="2790440" y="-74579"/>
                  <a:pt x="2765427" y="20539"/>
                  <a:pt x="2875944" y="0"/>
                </a:cubicBezTo>
                <a:cubicBezTo>
                  <a:pt x="2986461" y="-20539"/>
                  <a:pt x="3081259" y="41886"/>
                  <a:pt x="3230403" y="0"/>
                </a:cubicBezTo>
                <a:cubicBezTo>
                  <a:pt x="3379547" y="-41886"/>
                  <a:pt x="3501043" y="3756"/>
                  <a:pt x="3584861" y="0"/>
                </a:cubicBezTo>
                <a:cubicBezTo>
                  <a:pt x="3668679" y="-3756"/>
                  <a:pt x="3854264" y="37126"/>
                  <a:pt x="4014860" y="0"/>
                </a:cubicBezTo>
                <a:cubicBezTo>
                  <a:pt x="4175456" y="-37126"/>
                  <a:pt x="4465651" y="42844"/>
                  <a:pt x="4671480" y="0"/>
                </a:cubicBezTo>
                <a:cubicBezTo>
                  <a:pt x="4877309" y="-42844"/>
                  <a:pt x="4938269" y="462"/>
                  <a:pt x="5025939" y="0"/>
                </a:cubicBezTo>
                <a:cubicBezTo>
                  <a:pt x="5113609" y="-462"/>
                  <a:pt x="5371091" y="20409"/>
                  <a:pt x="5531478" y="0"/>
                </a:cubicBezTo>
                <a:cubicBezTo>
                  <a:pt x="5691865" y="-20409"/>
                  <a:pt x="5872690" y="16340"/>
                  <a:pt x="5961477" y="0"/>
                </a:cubicBezTo>
                <a:cubicBezTo>
                  <a:pt x="6050264" y="-16340"/>
                  <a:pt x="6288401" y="30349"/>
                  <a:pt x="6467016" y="0"/>
                </a:cubicBezTo>
                <a:cubicBezTo>
                  <a:pt x="6645631" y="-30349"/>
                  <a:pt x="6737614" y="45850"/>
                  <a:pt x="6897015" y="0"/>
                </a:cubicBezTo>
                <a:cubicBezTo>
                  <a:pt x="7056416" y="-45850"/>
                  <a:pt x="7499026" y="83714"/>
                  <a:pt x="7751202" y="0"/>
                </a:cubicBezTo>
                <a:cubicBezTo>
                  <a:pt x="7854779" y="-9674"/>
                  <a:pt x="7948487" y="106091"/>
                  <a:pt x="7948369" y="197167"/>
                </a:cubicBezTo>
                <a:cubicBezTo>
                  <a:pt x="7961513" y="341054"/>
                  <a:pt x="7920525" y="508703"/>
                  <a:pt x="7948369" y="599377"/>
                </a:cubicBezTo>
                <a:cubicBezTo>
                  <a:pt x="7976213" y="690051"/>
                  <a:pt x="7945809" y="873719"/>
                  <a:pt x="7948369" y="985814"/>
                </a:cubicBezTo>
                <a:cubicBezTo>
                  <a:pt x="7944641" y="1102132"/>
                  <a:pt x="7889236" y="1184125"/>
                  <a:pt x="7751202" y="1182981"/>
                </a:cubicBezTo>
                <a:cubicBezTo>
                  <a:pt x="7394145" y="1258763"/>
                  <a:pt x="7275008" y="1148856"/>
                  <a:pt x="7019042" y="1182981"/>
                </a:cubicBezTo>
                <a:cubicBezTo>
                  <a:pt x="6763076" y="1217106"/>
                  <a:pt x="6484904" y="1158943"/>
                  <a:pt x="6286881" y="1182981"/>
                </a:cubicBezTo>
                <a:cubicBezTo>
                  <a:pt x="6088858" y="1207019"/>
                  <a:pt x="5853731" y="1163544"/>
                  <a:pt x="5554721" y="1182981"/>
                </a:cubicBezTo>
                <a:cubicBezTo>
                  <a:pt x="5255711" y="1202418"/>
                  <a:pt x="5286472" y="1137294"/>
                  <a:pt x="5124722" y="1182981"/>
                </a:cubicBezTo>
                <a:cubicBezTo>
                  <a:pt x="4962972" y="1228668"/>
                  <a:pt x="4540946" y="1139246"/>
                  <a:pt x="4392562" y="1182981"/>
                </a:cubicBezTo>
                <a:cubicBezTo>
                  <a:pt x="4244178" y="1226716"/>
                  <a:pt x="4086544" y="1143465"/>
                  <a:pt x="3811482" y="1182981"/>
                </a:cubicBezTo>
                <a:cubicBezTo>
                  <a:pt x="3536420" y="1222497"/>
                  <a:pt x="3583123" y="1177935"/>
                  <a:pt x="3457024" y="1182981"/>
                </a:cubicBezTo>
                <a:cubicBezTo>
                  <a:pt x="3330925" y="1188027"/>
                  <a:pt x="3039584" y="1098300"/>
                  <a:pt x="2724863" y="1182981"/>
                </a:cubicBezTo>
                <a:cubicBezTo>
                  <a:pt x="2410142" y="1267662"/>
                  <a:pt x="2160635" y="1131916"/>
                  <a:pt x="1992703" y="1182981"/>
                </a:cubicBezTo>
                <a:cubicBezTo>
                  <a:pt x="1824771" y="1234046"/>
                  <a:pt x="1607570" y="1105400"/>
                  <a:pt x="1336083" y="1182981"/>
                </a:cubicBezTo>
                <a:cubicBezTo>
                  <a:pt x="1064596" y="1260562"/>
                  <a:pt x="708036" y="1153797"/>
                  <a:pt x="197167" y="1182981"/>
                </a:cubicBezTo>
                <a:cubicBezTo>
                  <a:pt x="108370" y="1182041"/>
                  <a:pt x="5418" y="1090117"/>
                  <a:pt x="0" y="985814"/>
                </a:cubicBezTo>
                <a:cubicBezTo>
                  <a:pt x="-33693" y="831703"/>
                  <a:pt x="45289" y="705722"/>
                  <a:pt x="0" y="583604"/>
                </a:cubicBezTo>
                <a:cubicBezTo>
                  <a:pt x="-45289" y="461486"/>
                  <a:pt x="13569" y="386742"/>
                  <a:pt x="0" y="197167"/>
                </a:cubicBezTo>
                <a:close/>
              </a:path>
              <a:path w="7948369" h="1182981" stroke="0" extrusionOk="0">
                <a:moveTo>
                  <a:pt x="0" y="197167"/>
                </a:moveTo>
                <a:cubicBezTo>
                  <a:pt x="-8729" y="85696"/>
                  <a:pt x="111234" y="17478"/>
                  <a:pt x="197167" y="0"/>
                </a:cubicBezTo>
                <a:cubicBezTo>
                  <a:pt x="484893" y="-38162"/>
                  <a:pt x="672547" y="5310"/>
                  <a:pt x="853787" y="0"/>
                </a:cubicBezTo>
                <a:cubicBezTo>
                  <a:pt x="1035027" y="-5310"/>
                  <a:pt x="1375194" y="17803"/>
                  <a:pt x="1510407" y="0"/>
                </a:cubicBezTo>
                <a:cubicBezTo>
                  <a:pt x="1645620" y="-17803"/>
                  <a:pt x="2012794" y="34331"/>
                  <a:pt x="2167027" y="0"/>
                </a:cubicBezTo>
                <a:cubicBezTo>
                  <a:pt x="2321260" y="-34331"/>
                  <a:pt x="2543598" y="74975"/>
                  <a:pt x="2899187" y="0"/>
                </a:cubicBezTo>
                <a:cubicBezTo>
                  <a:pt x="3254776" y="-74975"/>
                  <a:pt x="3213074" y="49382"/>
                  <a:pt x="3329186" y="0"/>
                </a:cubicBezTo>
                <a:cubicBezTo>
                  <a:pt x="3445298" y="-49382"/>
                  <a:pt x="3669507" y="42383"/>
                  <a:pt x="3910266" y="0"/>
                </a:cubicBezTo>
                <a:cubicBezTo>
                  <a:pt x="4151025" y="-42383"/>
                  <a:pt x="4308894" y="48576"/>
                  <a:pt x="4415805" y="0"/>
                </a:cubicBezTo>
                <a:cubicBezTo>
                  <a:pt x="4522716" y="-48576"/>
                  <a:pt x="4724674" y="3472"/>
                  <a:pt x="4845804" y="0"/>
                </a:cubicBezTo>
                <a:cubicBezTo>
                  <a:pt x="4966934" y="-3472"/>
                  <a:pt x="5211820" y="2370"/>
                  <a:pt x="5502424" y="0"/>
                </a:cubicBezTo>
                <a:cubicBezTo>
                  <a:pt x="5793028" y="-2370"/>
                  <a:pt x="5746621" y="17875"/>
                  <a:pt x="5856882" y="0"/>
                </a:cubicBezTo>
                <a:cubicBezTo>
                  <a:pt x="5967143" y="-17875"/>
                  <a:pt x="6053255" y="25632"/>
                  <a:pt x="6211341" y="0"/>
                </a:cubicBezTo>
                <a:cubicBezTo>
                  <a:pt x="6369427" y="-25632"/>
                  <a:pt x="6623513" y="24427"/>
                  <a:pt x="6867961" y="0"/>
                </a:cubicBezTo>
                <a:cubicBezTo>
                  <a:pt x="7112409" y="-24427"/>
                  <a:pt x="7324900" y="96184"/>
                  <a:pt x="7751202" y="0"/>
                </a:cubicBezTo>
                <a:cubicBezTo>
                  <a:pt x="7892141" y="-1492"/>
                  <a:pt x="7950141" y="97892"/>
                  <a:pt x="7948369" y="197167"/>
                </a:cubicBezTo>
                <a:cubicBezTo>
                  <a:pt x="7977587" y="288702"/>
                  <a:pt x="7926514" y="419128"/>
                  <a:pt x="7948369" y="583604"/>
                </a:cubicBezTo>
                <a:cubicBezTo>
                  <a:pt x="7970224" y="748080"/>
                  <a:pt x="7906069" y="786424"/>
                  <a:pt x="7948369" y="985814"/>
                </a:cubicBezTo>
                <a:cubicBezTo>
                  <a:pt x="7949024" y="1090085"/>
                  <a:pt x="7866126" y="1197264"/>
                  <a:pt x="7751202" y="1182981"/>
                </a:cubicBezTo>
                <a:cubicBezTo>
                  <a:pt x="7431707" y="1184407"/>
                  <a:pt x="7311113" y="1118371"/>
                  <a:pt x="7094582" y="1182981"/>
                </a:cubicBezTo>
                <a:cubicBezTo>
                  <a:pt x="6878051" y="1247591"/>
                  <a:pt x="6776030" y="1141045"/>
                  <a:pt x="6664583" y="1182981"/>
                </a:cubicBezTo>
                <a:cubicBezTo>
                  <a:pt x="6553136" y="1224917"/>
                  <a:pt x="6401348" y="1132822"/>
                  <a:pt x="6234584" y="1182981"/>
                </a:cubicBezTo>
                <a:cubicBezTo>
                  <a:pt x="6067820" y="1233140"/>
                  <a:pt x="5815465" y="1125415"/>
                  <a:pt x="5653505" y="1182981"/>
                </a:cubicBezTo>
                <a:cubicBezTo>
                  <a:pt x="5491545" y="1240547"/>
                  <a:pt x="5356605" y="1120882"/>
                  <a:pt x="5072425" y="1182981"/>
                </a:cubicBezTo>
                <a:cubicBezTo>
                  <a:pt x="4788245" y="1245080"/>
                  <a:pt x="4864148" y="1153330"/>
                  <a:pt x="4717966" y="1182981"/>
                </a:cubicBezTo>
                <a:cubicBezTo>
                  <a:pt x="4571784" y="1212632"/>
                  <a:pt x="4407800" y="1161727"/>
                  <a:pt x="4287967" y="1182981"/>
                </a:cubicBezTo>
                <a:cubicBezTo>
                  <a:pt x="4168134" y="1204235"/>
                  <a:pt x="4097365" y="1180782"/>
                  <a:pt x="3933509" y="1182981"/>
                </a:cubicBezTo>
                <a:cubicBezTo>
                  <a:pt x="3769653" y="1185180"/>
                  <a:pt x="3642495" y="1154274"/>
                  <a:pt x="3503510" y="1182981"/>
                </a:cubicBezTo>
                <a:cubicBezTo>
                  <a:pt x="3364525" y="1211688"/>
                  <a:pt x="3070510" y="1139497"/>
                  <a:pt x="2846890" y="1182981"/>
                </a:cubicBezTo>
                <a:cubicBezTo>
                  <a:pt x="2623270" y="1226465"/>
                  <a:pt x="2522857" y="1138782"/>
                  <a:pt x="2416891" y="1182981"/>
                </a:cubicBezTo>
                <a:cubicBezTo>
                  <a:pt x="2310925" y="1227180"/>
                  <a:pt x="1973197" y="1178662"/>
                  <a:pt x="1835812" y="1182981"/>
                </a:cubicBezTo>
                <a:cubicBezTo>
                  <a:pt x="1698427" y="1187300"/>
                  <a:pt x="1493738" y="1153609"/>
                  <a:pt x="1330272" y="1182981"/>
                </a:cubicBezTo>
                <a:cubicBezTo>
                  <a:pt x="1166806" y="1212353"/>
                  <a:pt x="1101131" y="1180780"/>
                  <a:pt x="900273" y="1182981"/>
                </a:cubicBezTo>
                <a:cubicBezTo>
                  <a:pt x="699415" y="1185182"/>
                  <a:pt x="395434" y="1173524"/>
                  <a:pt x="197167" y="1182981"/>
                </a:cubicBezTo>
                <a:cubicBezTo>
                  <a:pt x="77995" y="1163783"/>
                  <a:pt x="24785" y="1110060"/>
                  <a:pt x="0" y="985814"/>
                </a:cubicBezTo>
                <a:cubicBezTo>
                  <a:pt x="-31532" y="872001"/>
                  <a:pt x="675" y="788128"/>
                  <a:pt x="0" y="615150"/>
                </a:cubicBezTo>
                <a:cubicBezTo>
                  <a:pt x="-675" y="442172"/>
                  <a:pt x="10525" y="353635"/>
                  <a:pt x="0" y="197167"/>
                </a:cubicBezTo>
                <a:close/>
              </a:path>
            </a:pathLst>
          </a:custGeom>
          <a:solidFill>
            <a:srgbClr val="B9EDFF"/>
          </a:solidFill>
          <a:ln w="12700" cap="flat" cmpd="sng" algn="ctr">
            <a:solidFill>
              <a:srgbClr val="00B0F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04693" y="860608"/>
            <a:ext cx="7764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32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gấp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2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lần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là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….</a:t>
            </a:r>
            <a:endParaRPr kumimoji="0" lang="vi-VN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6680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7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eft Arrow 5">
            <a:hlinkClick r:id="rId5" action="ppaction://hlinksldjump"/>
            <a:extLst>
              <a:ext uri="{FF2B5EF4-FFF2-40B4-BE49-F238E27FC236}">
                <a16:creationId xmlns:a16="http://schemas.microsoft.com/office/drawing/2014/main" id="{B9BE2BA0-8324-49FA-8DFA-2066A4FCDDB3}"/>
              </a:ext>
            </a:extLst>
          </p:cNvPr>
          <p:cNvSpPr/>
          <p:nvPr/>
        </p:nvSpPr>
        <p:spPr>
          <a:xfrm>
            <a:off x="335280" y="5897880"/>
            <a:ext cx="1463040" cy="8382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Am-thanh-tra-loi-dung-www_yeualo_com">
            <a:hlinkClick r:id="" action="ppaction://media"/>
            <a:extLst>
              <a:ext uri="{FF2B5EF4-FFF2-40B4-BE49-F238E27FC236}">
                <a16:creationId xmlns:a16="http://schemas.microsoft.com/office/drawing/2014/main" id="{EF90132F-54BB-4200-9B91-915A24B760C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92000" y="-1428750"/>
            <a:ext cx="1085850" cy="108585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4FF2F1C3-9A34-4BFB-A8A8-E893D5DE0AFE}"/>
              </a:ext>
            </a:extLst>
          </p:cNvPr>
          <p:cNvGrpSpPr/>
          <p:nvPr/>
        </p:nvGrpSpPr>
        <p:grpSpPr>
          <a:xfrm>
            <a:off x="2780887" y="2828823"/>
            <a:ext cx="7228874" cy="1200353"/>
            <a:chOff x="3838136" y="5535727"/>
            <a:chExt cx="7228874" cy="1200353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53DEE869-32C7-46AE-B028-D2A10F1BD8B8}"/>
                </a:ext>
              </a:extLst>
            </p:cNvPr>
            <p:cNvSpPr/>
            <p:nvPr/>
          </p:nvSpPr>
          <p:spPr>
            <a:xfrm>
              <a:off x="4438436" y="5535727"/>
              <a:ext cx="6393410" cy="1182981"/>
            </a:xfrm>
            <a:prstGeom prst="roundRect">
              <a:avLst/>
            </a:prstGeom>
            <a:solidFill>
              <a:schemeClr val="lt1">
                <a:alpha val="9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494F08-246C-4088-951C-902D3192D458}"/>
                </a:ext>
              </a:extLst>
            </p:cNvPr>
            <p:cNvSpPr txBox="1"/>
            <p:nvPr/>
          </p:nvSpPr>
          <p:spPr>
            <a:xfrm>
              <a:off x="3838136" y="5714524"/>
              <a:ext cx="7228874" cy="102155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Đáp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án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: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25</a:t>
              </a:r>
              <a:endPara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4" name="Rectangle: Rounded Corners 43">
            <a:extLst>
              <a:ext uri="{FF2B5EF4-FFF2-40B4-BE49-F238E27FC236}">
                <a16:creationId xmlns:a16="http://schemas.microsoft.com/office/drawing/2014/main" id="{9289E6D0-3719-4757-83DD-99C77C66704A}"/>
              </a:ext>
            </a:extLst>
          </p:cNvPr>
          <p:cNvSpPr/>
          <p:nvPr/>
        </p:nvSpPr>
        <p:spPr>
          <a:xfrm>
            <a:off x="2421140" y="730782"/>
            <a:ext cx="7948369" cy="1182981"/>
          </a:xfrm>
          <a:custGeom>
            <a:avLst/>
            <a:gdLst>
              <a:gd name="connsiteX0" fmla="*/ 0 w 7948369"/>
              <a:gd name="connsiteY0" fmla="*/ 197167 h 1182981"/>
              <a:gd name="connsiteX1" fmla="*/ 197167 w 7948369"/>
              <a:gd name="connsiteY1" fmla="*/ 0 h 1182981"/>
              <a:gd name="connsiteX2" fmla="*/ 702706 w 7948369"/>
              <a:gd name="connsiteY2" fmla="*/ 0 h 1182981"/>
              <a:gd name="connsiteX3" fmla="*/ 1208246 w 7948369"/>
              <a:gd name="connsiteY3" fmla="*/ 0 h 1182981"/>
              <a:gd name="connsiteX4" fmla="*/ 1864865 w 7948369"/>
              <a:gd name="connsiteY4" fmla="*/ 0 h 1182981"/>
              <a:gd name="connsiteX5" fmla="*/ 2521485 w 7948369"/>
              <a:gd name="connsiteY5" fmla="*/ 0 h 1182981"/>
              <a:gd name="connsiteX6" fmla="*/ 2875944 w 7948369"/>
              <a:gd name="connsiteY6" fmla="*/ 0 h 1182981"/>
              <a:gd name="connsiteX7" fmla="*/ 3230403 w 7948369"/>
              <a:gd name="connsiteY7" fmla="*/ 0 h 1182981"/>
              <a:gd name="connsiteX8" fmla="*/ 3584861 w 7948369"/>
              <a:gd name="connsiteY8" fmla="*/ 0 h 1182981"/>
              <a:gd name="connsiteX9" fmla="*/ 4014860 w 7948369"/>
              <a:gd name="connsiteY9" fmla="*/ 0 h 1182981"/>
              <a:gd name="connsiteX10" fmla="*/ 4671480 w 7948369"/>
              <a:gd name="connsiteY10" fmla="*/ 0 h 1182981"/>
              <a:gd name="connsiteX11" fmla="*/ 5025939 w 7948369"/>
              <a:gd name="connsiteY11" fmla="*/ 0 h 1182981"/>
              <a:gd name="connsiteX12" fmla="*/ 5531478 w 7948369"/>
              <a:gd name="connsiteY12" fmla="*/ 0 h 1182981"/>
              <a:gd name="connsiteX13" fmla="*/ 5961477 w 7948369"/>
              <a:gd name="connsiteY13" fmla="*/ 0 h 1182981"/>
              <a:gd name="connsiteX14" fmla="*/ 6467016 w 7948369"/>
              <a:gd name="connsiteY14" fmla="*/ 0 h 1182981"/>
              <a:gd name="connsiteX15" fmla="*/ 6897015 w 7948369"/>
              <a:gd name="connsiteY15" fmla="*/ 0 h 1182981"/>
              <a:gd name="connsiteX16" fmla="*/ 7751202 w 7948369"/>
              <a:gd name="connsiteY16" fmla="*/ 0 h 1182981"/>
              <a:gd name="connsiteX17" fmla="*/ 7948369 w 7948369"/>
              <a:gd name="connsiteY17" fmla="*/ 197167 h 1182981"/>
              <a:gd name="connsiteX18" fmla="*/ 7948369 w 7948369"/>
              <a:gd name="connsiteY18" fmla="*/ 599377 h 1182981"/>
              <a:gd name="connsiteX19" fmla="*/ 7948369 w 7948369"/>
              <a:gd name="connsiteY19" fmla="*/ 985814 h 1182981"/>
              <a:gd name="connsiteX20" fmla="*/ 7751202 w 7948369"/>
              <a:gd name="connsiteY20" fmla="*/ 1182981 h 1182981"/>
              <a:gd name="connsiteX21" fmla="*/ 7019042 w 7948369"/>
              <a:gd name="connsiteY21" fmla="*/ 1182981 h 1182981"/>
              <a:gd name="connsiteX22" fmla="*/ 6286881 w 7948369"/>
              <a:gd name="connsiteY22" fmla="*/ 1182981 h 1182981"/>
              <a:gd name="connsiteX23" fmla="*/ 5554721 w 7948369"/>
              <a:gd name="connsiteY23" fmla="*/ 1182981 h 1182981"/>
              <a:gd name="connsiteX24" fmla="*/ 5124722 w 7948369"/>
              <a:gd name="connsiteY24" fmla="*/ 1182981 h 1182981"/>
              <a:gd name="connsiteX25" fmla="*/ 4392562 w 7948369"/>
              <a:gd name="connsiteY25" fmla="*/ 1182981 h 1182981"/>
              <a:gd name="connsiteX26" fmla="*/ 3811482 w 7948369"/>
              <a:gd name="connsiteY26" fmla="*/ 1182981 h 1182981"/>
              <a:gd name="connsiteX27" fmla="*/ 3457024 w 7948369"/>
              <a:gd name="connsiteY27" fmla="*/ 1182981 h 1182981"/>
              <a:gd name="connsiteX28" fmla="*/ 2724863 w 7948369"/>
              <a:gd name="connsiteY28" fmla="*/ 1182981 h 1182981"/>
              <a:gd name="connsiteX29" fmla="*/ 1992703 w 7948369"/>
              <a:gd name="connsiteY29" fmla="*/ 1182981 h 1182981"/>
              <a:gd name="connsiteX30" fmla="*/ 1336083 w 7948369"/>
              <a:gd name="connsiteY30" fmla="*/ 1182981 h 1182981"/>
              <a:gd name="connsiteX31" fmla="*/ 197167 w 7948369"/>
              <a:gd name="connsiteY31" fmla="*/ 1182981 h 1182981"/>
              <a:gd name="connsiteX32" fmla="*/ 0 w 7948369"/>
              <a:gd name="connsiteY32" fmla="*/ 985814 h 1182981"/>
              <a:gd name="connsiteX33" fmla="*/ 0 w 7948369"/>
              <a:gd name="connsiteY33" fmla="*/ 583604 h 1182981"/>
              <a:gd name="connsiteX34" fmla="*/ 0 w 7948369"/>
              <a:gd name="connsiteY34" fmla="*/ 197167 h 1182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948369" h="1182981" fill="none" extrusionOk="0">
                <a:moveTo>
                  <a:pt x="0" y="197167"/>
                </a:moveTo>
                <a:cubicBezTo>
                  <a:pt x="-11588" y="90690"/>
                  <a:pt x="87755" y="23260"/>
                  <a:pt x="197167" y="0"/>
                </a:cubicBezTo>
                <a:cubicBezTo>
                  <a:pt x="360160" y="-38666"/>
                  <a:pt x="488325" y="49337"/>
                  <a:pt x="702706" y="0"/>
                </a:cubicBezTo>
                <a:cubicBezTo>
                  <a:pt x="917087" y="-49337"/>
                  <a:pt x="972040" y="15236"/>
                  <a:pt x="1208246" y="0"/>
                </a:cubicBezTo>
                <a:cubicBezTo>
                  <a:pt x="1444452" y="-15236"/>
                  <a:pt x="1705178" y="78097"/>
                  <a:pt x="1864865" y="0"/>
                </a:cubicBezTo>
                <a:cubicBezTo>
                  <a:pt x="2024552" y="-78097"/>
                  <a:pt x="2252530" y="74579"/>
                  <a:pt x="2521485" y="0"/>
                </a:cubicBezTo>
                <a:cubicBezTo>
                  <a:pt x="2790440" y="-74579"/>
                  <a:pt x="2765427" y="20539"/>
                  <a:pt x="2875944" y="0"/>
                </a:cubicBezTo>
                <a:cubicBezTo>
                  <a:pt x="2986461" y="-20539"/>
                  <a:pt x="3081259" y="41886"/>
                  <a:pt x="3230403" y="0"/>
                </a:cubicBezTo>
                <a:cubicBezTo>
                  <a:pt x="3379547" y="-41886"/>
                  <a:pt x="3501043" y="3756"/>
                  <a:pt x="3584861" y="0"/>
                </a:cubicBezTo>
                <a:cubicBezTo>
                  <a:pt x="3668679" y="-3756"/>
                  <a:pt x="3854264" y="37126"/>
                  <a:pt x="4014860" y="0"/>
                </a:cubicBezTo>
                <a:cubicBezTo>
                  <a:pt x="4175456" y="-37126"/>
                  <a:pt x="4465651" y="42844"/>
                  <a:pt x="4671480" y="0"/>
                </a:cubicBezTo>
                <a:cubicBezTo>
                  <a:pt x="4877309" y="-42844"/>
                  <a:pt x="4938269" y="462"/>
                  <a:pt x="5025939" y="0"/>
                </a:cubicBezTo>
                <a:cubicBezTo>
                  <a:pt x="5113609" y="-462"/>
                  <a:pt x="5371091" y="20409"/>
                  <a:pt x="5531478" y="0"/>
                </a:cubicBezTo>
                <a:cubicBezTo>
                  <a:pt x="5691865" y="-20409"/>
                  <a:pt x="5872690" y="16340"/>
                  <a:pt x="5961477" y="0"/>
                </a:cubicBezTo>
                <a:cubicBezTo>
                  <a:pt x="6050264" y="-16340"/>
                  <a:pt x="6288401" y="30349"/>
                  <a:pt x="6467016" y="0"/>
                </a:cubicBezTo>
                <a:cubicBezTo>
                  <a:pt x="6645631" y="-30349"/>
                  <a:pt x="6737614" y="45850"/>
                  <a:pt x="6897015" y="0"/>
                </a:cubicBezTo>
                <a:cubicBezTo>
                  <a:pt x="7056416" y="-45850"/>
                  <a:pt x="7499026" y="83714"/>
                  <a:pt x="7751202" y="0"/>
                </a:cubicBezTo>
                <a:cubicBezTo>
                  <a:pt x="7854779" y="-9674"/>
                  <a:pt x="7948487" y="106091"/>
                  <a:pt x="7948369" y="197167"/>
                </a:cubicBezTo>
                <a:cubicBezTo>
                  <a:pt x="7961513" y="341054"/>
                  <a:pt x="7920525" y="508703"/>
                  <a:pt x="7948369" y="599377"/>
                </a:cubicBezTo>
                <a:cubicBezTo>
                  <a:pt x="7976213" y="690051"/>
                  <a:pt x="7945809" y="873719"/>
                  <a:pt x="7948369" y="985814"/>
                </a:cubicBezTo>
                <a:cubicBezTo>
                  <a:pt x="7944641" y="1102132"/>
                  <a:pt x="7889236" y="1184125"/>
                  <a:pt x="7751202" y="1182981"/>
                </a:cubicBezTo>
                <a:cubicBezTo>
                  <a:pt x="7394145" y="1258763"/>
                  <a:pt x="7275008" y="1148856"/>
                  <a:pt x="7019042" y="1182981"/>
                </a:cubicBezTo>
                <a:cubicBezTo>
                  <a:pt x="6763076" y="1217106"/>
                  <a:pt x="6484904" y="1158943"/>
                  <a:pt x="6286881" y="1182981"/>
                </a:cubicBezTo>
                <a:cubicBezTo>
                  <a:pt x="6088858" y="1207019"/>
                  <a:pt x="5853731" y="1163544"/>
                  <a:pt x="5554721" y="1182981"/>
                </a:cubicBezTo>
                <a:cubicBezTo>
                  <a:pt x="5255711" y="1202418"/>
                  <a:pt x="5286472" y="1137294"/>
                  <a:pt x="5124722" y="1182981"/>
                </a:cubicBezTo>
                <a:cubicBezTo>
                  <a:pt x="4962972" y="1228668"/>
                  <a:pt x="4540946" y="1139246"/>
                  <a:pt x="4392562" y="1182981"/>
                </a:cubicBezTo>
                <a:cubicBezTo>
                  <a:pt x="4244178" y="1226716"/>
                  <a:pt x="4086544" y="1143465"/>
                  <a:pt x="3811482" y="1182981"/>
                </a:cubicBezTo>
                <a:cubicBezTo>
                  <a:pt x="3536420" y="1222497"/>
                  <a:pt x="3583123" y="1177935"/>
                  <a:pt x="3457024" y="1182981"/>
                </a:cubicBezTo>
                <a:cubicBezTo>
                  <a:pt x="3330925" y="1188027"/>
                  <a:pt x="3039584" y="1098300"/>
                  <a:pt x="2724863" y="1182981"/>
                </a:cubicBezTo>
                <a:cubicBezTo>
                  <a:pt x="2410142" y="1267662"/>
                  <a:pt x="2160635" y="1131916"/>
                  <a:pt x="1992703" y="1182981"/>
                </a:cubicBezTo>
                <a:cubicBezTo>
                  <a:pt x="1824771" y="1234046"/>
                  <a:pt x="1607570" y="1105400"/>
                  <a:pt x="1336083" y="1182981"/>
                </a:cubicBezTo>
                <a:cubicBezTo>
                  <a:pt x="1064596" y="1260562"/>
                  <a:pt x="708036" y="1153797"/>
                  <a:pt x="197167" y="1182981"/>
                </a:cubicBezTo>
                <a:cubicBezTo>
                  <a:pt x="108370" y="1182041"/>
                  <a:pt x="5418" y="1090117"/>
                  <a:pt x="0" y="985814"/>
                </a:cubicBezTo>
                <a:cubicBezTo>
                  <a:pt x="-33693" y="831703"/>
                  <a:pt x="45289" y="705722"/>
                  <a:pt x="0" y="583604"/>
                </a:cubicBezTo>
                <a:cubicBezTo>
                  <a:pt x="-45289" y="461486"/>
                  <a:pt x="13569" y="386742"/>
                  <a:pt x="0" y="197167"/>
                </a:cubicBezTo>
                <a:close/>
              </a:path>
              <a:path w="7948369" h="1182981" stroke="0" extrusionOk="0">
                <a:moveTo>
                  <a:pt x="0" y="197167"/>
                </a:moveTo>
                <a:cubicBezTo>
                  <a:pt x="-8729" y="85696"/>
                  <a:pt x="111234" y="17478"/>
                  <a:pt x="197167" y="0"/>
                </a:cubicBezTo>
                <a:cubicBezTo>
                  <a:pt x="484893" y="-38162"/>
                  <a:pt x="672547" y="5310"/>
                  <a:pt x="853787" y="0"/>
                </a:cubicBezTo>
                <a:cubicBezTo>
                  <a:pt x="1035027" y="-5310"/>
                  <a:pt x="1375194" y="17803"/>
                  <a:pt x="1510407" y="0"/>
                </a:cubicBezTo>
                <a:cubicBezTo>
                  <a:pt x="1645620" y="-17803"/>
                  <a:pt x="2012794" y="34331"/>
                  <a:pt x="2167027" y="0"/>
                </a:cubicBezTo>
                <a:cubicBezTo>
                  <a:pt x="2321260" y="-34331"/>
                  <a:pt x="2543598" y="74975"/>
                  <a:pt x="2899187" y="0"/>
                </a:cubicBezTo>
                <a:cubicBezTo>
                  <a:pt x="3254776" y="-74975"/>
                  <a:pt x="3213074" y="49382"/>
                  <a:pt x="3329186" y="0"/>
                </a:cubicBezTo>
                <a:cubicBezTo>
                  <a:pt x="3445298" y="-49382"/>
                  <a:pt x="3669507" y="42383"/>
                  <a:pt x="3910266" y="0"/>
                </a:cubicBezTo>
                <a:cubicBezTo>
                  <a:pt x="4151025" y="-42383"/>
                  <a:pt x="4308894" y="48576"/>
                  <a:pt x="4415805" y="0"/>
                </a:cubicBezTo>
                <a:cubicBezTo>
                  <a:pt x="4522716" y="-48576"/>
                  <a:pt x="4724674" y="3472"/>
                  <a:pt x="4845804" y="0"/>
                </a:cubicBezTo>
                <a:cubicBezTo>
                  <a:pt x="4966934" y="-3472"/>
                  <a:pt x="5211820" y="2370"/>
                  <a:pt x="5502424" y="0"/>
                </a:cubicBezTo>
                <a:cubicBezTo>
                  <a:pt x="5793028" y="-2370"/>
                  <a:pt x="5746621" y="17875"/>
                  <a:pt x="5856882" y="0"/>
                </a:cubicBezTo>
                <a:cubicBezTo>
                  <a:pt x="5967143" y="-17875"/>
                  <a:pt x="6053255" y="25632"/>
                  <a:pt x="6211341" y="0"/>
                </a:cubicBezTo>
                <a:cubicBezTo>
                  <a:pt x="6369427" y="-25632"/>
                  <a:pt x="6623513" y="24427"/>
                  <a:pt x="6867961" y="0"/>
                </a:cubicBezTo>
                <a:cubicBezTo>
                  <a:pt x="7112409" y="-24427"/>
                  <a:pt x="7324900" y="96184"/>
                  <a:pt x="7751202" y="0"/>
                </a:cubicBezTo>
                <a:cubicBezTo>
                  <a:pt x="7892141" y="-1492"/>
                  <a:pt x="7950141" y="97892"/>
                  <a:pt x="7948369" y="197167"/>
                </a:cubicBezTo>
                <a:cubicBezTo>
                  <a:pt x="7977587" y="288702"/>
                  <a:pt x="7926514" y="419128"/>
                  <a:pt x="7948369" y="583604"/>
                </a:cubicBezTo>
                <a:cubicBezTo>
                  <a:pt x="7970224" y="748080"/>
                  <a:pt x="7906069" y="786424"/>
                  <a:pt x="7948369" y="985814"/>
                </a:cubicBezTo>
                <a:cubicBezTo>
                  <a:pt x="7949024" y="1090085"/>
                  <a:pt x="7866126" y="1197264"/>
                  <a:pt x="7751202" y="1182981"/>
                </a:cubicBezTo>
                <a:cubicBezTo>
                  <a:pt x="7431707" y="1184407"/>
                  <a:pt x="7311113" y="1118371"/>
                  <a:pt x="7094582" y="1182981"/>
                </a:cubicBezTo>
                <a:cubicBezTo>
                  <a:pt x="6878051" y="1247591"/>
                  <a:pt x="6776030" y="1141045"/>
                  <a:pt x="6664583" y="1182981"/>
                </a:cubicBezTo>
                <a:cubicBezTo>
                  <a:pt x="6553136" y="1224917"/>
                  <a:pt x="6401348" y="1132822"/>
                  <a:pt x="6234584" y="1182981"/>
                </a:cubicBezTo>
                <a:cubicBezTo>
                  <a:pt x="6067820" y="1233140"/>
                  <a:pt x="5815465" y="1125415"/>
                  <a:pt x="5653505" y="1182981"/>
                </a:cubicBezTo>
                <a:cubicBezTo>
                  <a:pt x="5491545" y="1240547"/>
                  <a:pt x="5356605" y="1120882"/>
                  <a:pt x="5072425" y="1182981"/>
                </a:cubicBezTo>
                <a:cubicBezTo>
                  <a:pt x="4788245" y="1245080"/>
                  <a:pt x="4864148" y="1153330"/>
                  <a:pt x="4717966" y="1182981"/>
                </a:cubicBezTo>
                <a:cubicBezTo>
                  <a:pt x="4571784" y="1212632"/>
                  <a:pt x="4407800" y="1161727"/>
                  <a:pt x="4287967" y="1182981"/>
                </a:cubicBezTo>
                <a:cubicBezTo>
                  <a:pt x="4168134" y="1204235"/>
                  <a:pt x="4097365" y="1180782"/>
                  <a:pt x="3933509" y="1182981"/>
                </a:cubicBezTo>
                <a:cubicBezTo>
                  <a:pt x="3769653" y="1185180"/>
                  <a:pt x="3642495" y="1154274"/>
                  <a:pt x="3503510" y="1182981"/>
                </a:cubicBezTo>
                <a:cubicBezTo>
                  <a:pt x="3364525" y="1211688"/>
                  <a:pt x="3070510" y="1139497"/>
                  <a:pt x="2846890" y="1182981"/>
                </a:cubicBezTo>
                <a:cubicBezTo>
                  <a:pt x="2623270" y="1226465"/>
                  <a:pt x="2522857" y="1138782"/>
                  <a:pt x="2416891" y="1182981"/>
                </a:cubicBezTo>
                <a:cubicBezTo>
                  <a:pt x="2310925" y="1227180"/>
                  <a:pt x="1973197" y="1178662"/>
                  <a:pt x="1835812" y="1182981"/>
                </a:cubicBezTo>
                <a:cubicBezTo>
                  <a:pt x="1698427" y="1187300"/>
                  <a:pt x="1493738" y="1153609"/>
                  <a:pt x="1330272" y="1182981"/>
                </a:cubicBezTo>
                <a:cubicBezTo>
                  <a:pt x="1166806" y="1212353"/>
                  <a:pt x="1101131" y="1180780"/>
                  <a:pt x="900273" y="1182981"/>
                </a:cubicBezTo>
                <a:cubicBezTo>
                  <a:pt x="699415" y="1185182"/>
                  <a:pt x="395434" y="1173524"/>
                  <a:pt x="197167" y="1182981"/>
                </a:cubicBezTo>
                <a:cubicBezTo>
                  <a:pt x="77995" y="1163783"/>
                  <a:pt x="24785" y="1110060"/>
                  <a:pt x="0" y="985814"/>
                </a:cubicBezTo>
                <a:cubicBezTo>
                  <a:pt x="-31532" y="872001"/>
                  <a:pt x="675" y="788128"/>
                  <a:pt x="0" y="615150"/>
                </a:cubicBezTo>
                <a:cubicBezTo>
                  <a:pt x="-675" y="442172"/>
                  <a:pt x="10525" y="353635"/>
                  <a:pt x="0" y="197167"/>
                </a:cubicBezTo>
                <a:close/>
              </a:path>
            </a:pathLst>
          </a:custGeom>
          <a:solidFill>
            <a:srgbClr val="B9EDFF"/>
          </a:solidFill>
          <a:ln w="12700" cap="flat" cmpd="sng" algn="ctr">
            <a:solidFill>
              <a:srgbClr val="00B0F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0C6DA4-03B6-4A23-80CB-F307165F9DBA}"/>
              </a:ext>
            </a:extLst>
          </p:cNvPr>
          <p:cNvSpPr txBox="1"/>
          <p:nvPr/>
        </p:nvSpPr>
        <p:spPr>
          <a:xfrm>
            <a:off x="2604693" y="860608"/>
            <a:ext cx="7764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23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thêm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2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đơn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vị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là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…</a:t>
            </a:r>
            <a:endParaRPr kumimoji="0" lang="vi-VN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530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7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eft Arrow 5">
            <a:hlinkClick r:id="rId5" action="ppaction://hlinksldjump"/>
            <a:extLst>
              <a:ext uri="{FF2B5EF4-FFF2-40B4-BE49-F238E27FC236}">
                <a16:creationId xmlns:a16="http://schemas.microsoft.com/office/drawing/2014/main" id="{5FFD20EB-8B44-4C5D-8696-3924314DA6BC}"/>
              </a:ext>
            </a:extLst>
          </p:cNvPr>
          <p:cNvSpPr/>
          <p:nvPr/>
        </p:nvSpPr>
        <p:spPr>
          <a:xfrm>
            <a:off x="335280" y="5897880"/>
            <a:ext cx="1463040" cy="8382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Am-thanh-tra-loi-dung-www_yeualo_com">
            <a:hlinkClick r:id="" action="ppaction://media"/>
            <a:extLst>
              <a:ext uri="{FF2B5EF4-FFF2-40B4-BE49-F238E27FC236}">
                <a16:creationId xmlns:a16="http://schemas.microsoft.com/office/drawing/2014/main" id="{D8E2F628-5F15-4DFF-8EDD-FA878E1B186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92000" y="-1428750"/>
            <a:ext cx="1085850" cy="108585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72ED0A9-9F98-4BC6-8A4B-627C22917D76}"/>
              </a:ext>
            </a:extLst>
          </p:cNvPr>
          <p:cNvGrpSpPr/>
          <p:nvPr/>
        </p:nvGrpSpPr>
        <p:grpSpPr>
          <a:xfrm>
            <a:off x="2780887" y="2828823"/>
            <a:ext cx="7228874" cy="1200353"/>
            <a:chOff x="3838136" y="5535727"/>
            <a:chExt cx="7228874" cy="1200353"/>
          </a:xfrm>
        </p:grpSpPr>
        <p:sp>
          <p:nvSpPr>
            <p:cNvPr id="15" name="Rounded Rectangle 11">
              <a:extLst>
                <a:ext uri="{FF2B5EF4-FFF2-40B4-BE49-F238E27FC236}">
                  <a16:creationId xmlns:a16="http://schemas.microsoft.com/office/drawing/2014/main" id="{02365951-7287-4C84-AB0A-D11A41D49F6F}"/>
                </a:ext>
              </a:extLst>
            </p:cNvPr>
            <p:cNvSpPr/>
            <p:nvPr/>
          </p:nvSpPr>
          <p:spPr>
            <a:xfrm>
              <a:off x="4438436" y="5535727"/>
              <a:ext cx="6393410" cy="1182981"/>
            </a:xfrm>
            <a:prstGeom prst="roundRect">
              <a:avLst/>
            </a:prstGeom>
            <a:solidFill>
              <a:schemeClr val="lt1">
                <a:alpha val="9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D531C9A-45E4-4C94-9213-972BDC853C5D}"/>
                </a:ext>
              </a:extLst>
            </p:cNvPr>
            <p:cNvSpPr txBox="1"/>
            <p:nvPr/>
          </p:nvSpPr>
          <p:spPr>
            <a:xfrm>
              <a:off x="3838136" y="5714524"/>
              <a:ext cx="7228874" cy="102155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Đáp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án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: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14</a:t>
              </a:r>
              <a:endPara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7" name="Rectangle: Rounded Corners 43">
            <a:extLst>
              <a:ext uri="{FF2B5EF4-FFF2-40B4-BE49-F238E27FC236}">
                <a16:creationId xmlns:a16="http://schemas.microsoft.com/office/drawing/2014/main" id="{E04C4F97-7D78-4C42-8B4F-5FF1207CB1ED}"/>
              </a:ext>
            </a:extLst>
          </p:cNvPr>
          <p:cNvSpPr/>
          <p:nvPr/>
        </p:nvSpPr>
        <p:spPr>
          <a:xfrm>
            <a:off x="2421140" y="730782"/>
            <a:ext cx="7948369" cy="1182981"/>
          </a:xfrm>
          <a:custGeom>
            <a:avLst/>
            <a:gdLst>
              <a:gd name="connsiteX0" fmla="*/ 0 w 7948369"/>
              <a:gd name="connsiteY0" fmla="*/ 197167 h 1182981"/>
              <a:gd name="connsiteX1" fmla="*/ 197167 w 7948369"/>
              <a:gd name="connsiteY1" fmla="*/ 0 h 1182981"/>
              <a:gd name="connsiteX2" fmla="*/ 702706 w 7948369"/>
              <a:gd name="connsiteY2" fmla="*/ 0 h 1182981"/>
              <a:gd name="connsiteX3" fmla="*/ 1208246 w 7948369"/>
              <a:gd name="connsiteY3" fmla="*/ 0 h 1182981"/>
              <a:gd name="connsiteX4" fmla="*/ 1864865 w 7948369"/>
              <a:gd name="connsiteY4" fmla="*/ 0 h 1182981"/>
              <a:gd name="connsiteX5" fmla="*/ 2521485 w 7948369"/>
              <a:gd name="connsiteY5" fmla="*/ 0 h 1182981"/>
              <a:gd name="connsiteX6" fmla="*/ 2875944 w 7948369"/>
              <a:gd name="connsiteY6" fmla="*/ 0 h 1182981"/>
              <a:gd name="connsiteX7" fmla="*/ 3230403 w 7948369"/>
              <a:gd name="connsiteY7" fmla="*/ 0 h 1182981"/>
              <a:gd name="connsiteX8" fmla="*/ 3584861 w 7948369"/>
              <a:gd name="connsiteY8" fmla="*/ 0 h 1182981"/>
              <a:gd name="connsiteX9" fmla="*/ 4014860 w 7948369"/>
              <a:gd name="connsiteY9" fmla="*/ 0 h 1182981"/>
              <a:gd name="connsiteX10" fmla="*/ 4671480 w 7948369"/>
              <a:gd name="connsiteY10" fmla="*/ 0 h 1182981"/>
              <a:gd name="connsiteX11" fmla="*/ 5025939 w 7948369"/>
              <a:gd name="connsiteY11" fmla="*/ 0 h 1182981"/>
              <a:gd name="connsiteX12" fmla="*/ 5531478 w 7948369"/>
              <a:gd name="connsiteY12" fmla="*/ 0 h 1182981"/>
              <a:gd name="connsiteX13" fmla="*/ 5961477 w 7948369"/>
              <a:gd name="connsiteY13" fmla="*/ 0 h 1182981"/>
              <a:gd name="connsiteX14" fmla="*/ 6467016 w 7948369"/>
              <a:gd name="connsiteY14" fmla="*/ 0 h 1182981"/>
              <a:gd name="connsiteX15" fmla="*/ 6897015 w 7948369"/>
              <a:gd name="connsiteY15" fmla="*/ 0 h 1182981"/>
              <a:gd name="connsiteX16" fmla="*/ 7751202 w 7948369"/>
              <a:gd name="connsiteY16" fmla="*/ 0 h 1182981"/>
              <a:gd name="connsiteX17" fmla="*/ 7948369 w 7948369"/>
              <a:gd name="connsiteY17" fmla="*/ 197167 h 1182981"/>
              <a:gd name="connsiteX18" fmla="*/ 7948369 w 7948369"/>
              <a:gd name="connsiteY18" fmla="*/ 599377 h 1182981"/>
              <a:gd name="connsiteX19" fmla="*/ 7948369 w 7948369"/>
              <a:gd name="connsiteY19" fmla="*/ 985814 h 1182981"/>
              <a:gd name="connsiteX20" fmla="*/ 7751202 w 7948369"/>
              <a:gd name="connsiteY20" fmla="*/ 1182981 h 1182981"/>
              <a:gd name="connsiteX21" fmla="*/ 7019042 w 7948369"/>
              <a:gd name="connsiteY21" fmla="*/ 1182981 h 1182981"/>
              <a:gd name="connsiteX22" fmla="*/ 6286881 w 7948369"/>
              <a:gd name="connsiteY22" fmla="*/ 1182981 h 1182981"/>
              <a:gd name="connsiteX23" fmla="*/ 5554721 w 7948369"/>
              <a:gd name="connsiteY23" fmla="*/ 1182981 h 1182981"/>
              <a:gd name="connsiteX24" fmla="*/ 5124722 w 7948369"/>
              <a:gd name="connsiteY24" fmla="*/ 1182981 h 1182981"/>
              <a:gd name="connsiteX25" fmla="*/ 4392562 w 7948369"/>
              <a:gd name="connsiteY25" fmla="*/ 1182981 h 1182981"/>
              <a:gd name="connsiteX26" fmla="*/ 3811482 w 7948369"/>
              <a:gd name="connsiteY26" fmla="*/ 1182981 h 1182981"/>
              <a:gd name="connsiteX27" fmla="*/ 3457024 w 7948369"/>
              <a:gd name="connsiteY27" fmla="*/ 1182981 h 1182981"/>
              <a:gd name="connsiteX28" fmla="*/ 2724863 w 7948369"/>
              <a:gd name="connsiteY28" fmla="*/ 1182981 h 1182981"/>
              <a:gd name="connsiteX29" fmla="*/ 1992703 w 7948369"/>
              <a:gd name="connsiteY29" fmla="*/ 1182981 h 1182981"/>
              <a:gd name="connsiteX30" fmla="*/ 1336083 w 7948369"/>
              <a:gd name="connsiteY30" fmla="*/ 1182981 h 1182981"/>
              <a:gd name="connsiteX31" fmla="*/ 197167 w 7948369"/>
              <a:gd name="connsiteY31" fmla="*/ 1182981 h 1182981"/>
              <a:gd name="connsiteX32" fmla="*/ 0 w 7948369"/>
              <a:gd name="connsiteY32" fmla="*/ 985814 h 1182981"/>
              <a:gd name="connsiteX33" fmla="*/ 0 w 7948369"/>
              <a:gd name="connsiteY33" fmla="*/ 583604 h 1182981"/>
              <a:gd name="connsiteX34" fmla="*/ 0 w 7948369"/>
              <a:gd name="connsiteY34" fmla="*/ 197167 h 1182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948369" h="1182981" fill="none" extrusionOk="0">
                <a:moveTo>
                  <a:pt x="0" y="197167"/>
                </a:moveTo>
                <a:cubicBezTo>
                  <a:pt x="-11588" y="90690"/>
                  <a:pt x="87755" y="23260"/>
                  <a:pt x="197167" y="0"/>
                </a:cubicBezTo>
                <a:cubicBezTo>
                  <a:pt x="360160" y="-38666"/>
                  <a:pt x="488325" y="49337"/>
                  <a:pt x="702706" y="0"/>
                </a:cubicBezTo>
                <a:cubicBezTo>
                  <a:pt x="917087" y="-49337"/>
                  <a:pt x="972040" y="15236"/>
                  <a:pt x="1208246" y="0"/>
                </a:cubicBezTo>
                <a:cubicBezTo>
                  <a:pt x="1444452" y="-15236"/>
                  <a:pt x="1705178" y="78097"/>
                  <a:pt x="1864865" y="0"/>
                </a:cubicBezTo>
                <a:cubicBezTo>
                  <a:pt x="2024552" y="-78097"/>
                  <a:pt x="2252530" y="74579"/>
                  <a:pt x="2521485" y="0"/>
                </a:cubicBezTo>
                <a:cubicBezTo>
                  <a:pt x="2790440" y="-74579"/>
                  <a:pt x="2765427" y="20539"/>
                  <a:pt x="2875944" y="0"/>
                </a:cubicBezTo>
                <a:cubicBezTo>
                  <a:pt x="2986461" y="-20539"/>
                  <a:pt x="3081259" y="41886"/>
                  <a:pt x="3230403" y="0"/>
                </a:cubicBezTo>
                <a:cubicBezTo>
                  <a:pt x="3379547" y="-41886"/>
                  <a:pt x="3501043" y="3756"/>
                  <a:pt x="3584861" y="0"/>
                </a:cubicBezTo>
                <a:cubicBezTo>
                  <a:pt x="3668679" y="-3756"/>
                  <a:pt x="3854264" y="37126"/>
                  <a:pt x="4014860" y="0"/>
                </a:cubicBezTo>
                <a:cubicBezTo>
                  <a:pt x="4175456" y="-37126"/>
                  <a:pt x="4465651" y="42844"/>
                  <a:pt x="4671480" y="0"/>
                </a:cubicBezTo>
                <a:cubicBezTo>
                  <a:pt x="4877309" y="-42844"/>
                  <a:pt x="4938269" y="462"/>
                  <a:pt x="5025939" y="0"/>
                </a:cubicBezTo>
                <a:cubicBezTo>
                  <a:pt x="5113609" y="-462"/>
                  <a:pt x="5371091" y="20409"/>
                  <a:pt x="5531478" y="0"/>
                </a:cubicBezTo>
                <a:cubicBezTo>
                  <a:pt x="5691865" y="-20409"/>
                  <a:pt x="5872690" y="16340"/>
                  <a:pt x="5961477" y="0"/>
                </a:cubicBezTo>
                <a:cubicBezTo>
                  <a:pt x="6050264" y="-16340"/>
                  <a:pt x="6288401" y="30349"/>
                  <a:pt x="6467016" y="0"/>
                </a:cubicBezTo>
                <a:cubicBezTo>
                  <a:pt x="6645631" y="-30349"/>
                  <a:pt x="6737614" y="45850"/>
                  <a:pt x="6897015" y="0"/>
                </a:cubicBezTo>
                <a:cubicBezTo>
                  <a:pt x="7056416" y="-45850"/>
                  <a:pt x="7499026" y="83714"/>
                  <a:pt x="7751202" y="0"/>
                </a:cubicBezTo>
                <a:cubicBezTo>
                  <a:pt x="7854779" y="-9674"/>
                  <a:pt x="7948487" y="106091"/>
                  <a:pt x="7948369" y="197167"/>
                </a:cubicBezTo>
                <a:cubicBezTo>
                  <a:pt x="7961513" y="341054"/>
                  <a:pt x="7920525" y="508703"/>
                  <a:pt x="7948369" y="599377"/>
                </a:cubicBezTo>
                <a:cubicBezTo>
                  <a:pt x="7976213" y="690051"/>
                  <a:pt x="7945809" y="873719"/>
                  <a:pt x="7948369" y="985814"/>
                </a:cubicBezTo>
                <a:cubicBezTo>
                  <a:pt x="7944641" y="1102132"/>
                  <a:pt x="7889236" y="1184125"/>
                  <a:pt x="7751202" y="1182981"/>
                </a:cubicBezTo>
                <a:cubicBezTo>
                  <a:pt x="7394145" y="1258763"/>
                  <a:pt x="7275008" y="1148856"/>
                  <a:pt x="7019042" y="1182981"/>
                </a:cubicBezTo>
                <a:cubicBezTo>
                  <a:pt x="6763076" y="1217106"/>
                  <a:pt x="6484904" y="1158943"/>
                  <a:pt x="6286881" y="1182981"/>
                </a:cubicBezTo>
                <a:cubicBezTo>
                  <a:pt x="6088858" y="1207019"/>
                  <a:pt x="5853731" y="1163544"/>
                  <a:pt x="5554721" y="1182981"/>
                </a:cubicBezTo>
                <a:cubicBezTo>
                  <a:pt x="5255711" y="1202418"/>
                  <a:pt x="5286472" y="1137294"/>
                  <a:pt x="5124722" y="1182981"/>
                </a:cubicBezTo>
                <a:cubicBezTo>
                  <a:pt x="4962972" y="1228668"/>
                  <a:pt x="4540946" y="1139246"/>
                  <a:pt x="4392562" y="1182981"/>
                </a:cubicBezTo>
                <a:cubicBezTo>
                  <a:pt x="4244178" y="1226716"/>
                  <a:pt x="4086544" y="1143465"/>
                  <a:pt x="3811482" y="1182981"/>
                </a:cubicBezTo>
                <a:cubicBezTo>
                  <a:pt x="3536420" y="1222497"/>
                  <a:pt x="3583123" y="1177935"/>
                  <a:pt x="3457024" y="1182981"/>
                </a:cubicBezTo>
                <a:cubicBezTo>
                  <a:pt x="3330925" y="1188027"/>
                  <a:pt x="3039584" y="1098300"/>
                  <a:pt x="2724863" y="1182981"/>
                </a:cubicBezTo>
                <a:cubicBezTo>
                  <a:pt x="2410142" y="1267662"/>
                  <a:pt x="2160635" y="1131916"/>
                  <a:pt x="1992703" y="1182981"/>
                </a:cubicBezTo>
                <a:cubicBezTo>
                  <a:pt x="1824771" y="1234046"/>
                  <a:pt x="1607570" y="1105400"/>
                  <a:pt x="1336083" y="1182981"/>
                </a:cubicBezTo>
                <a:cubicBezTo>
                  <a:pt x="1064596" y="1260562"/>
                  <a:pt x="708036" y="1153797"/>
                  <a:pt x="197167" y="1182981"/>
                </a:cubicBezTo>
                <a:cubicBezTo>
                  <a:pt x="108370" y="1182041"/>
                  <a:pt x="5418" y="1090117"/>
                  <a:pt x="0" y="985814"/>
                </a:cubicBezTo>
                <a:cubicBezTo>
                  <a:pt x="-33693" y="831703"/>
                  <a:pt x="45289" y="705722"/>
                  <a:pt x="0" y="583604"/>
                </a:cubicBezTo>
                <a:cubicBezTo>
                  <a:pt x="-45289" y="461486"/>
                  <a:pt x="13569" y="386742"/>
                  <a:pt x="0" y="197167"/>
                </a:cubicBezTo>
                <a:close/>
              </a:path>
              <a:path w="7948369" h="1182981" stroke="0" extrusionOk="0">
                <a:moveTo>
                  <a:pt x="0" y="197167"/>
                </a:moveTo>
                <a:cubicBezTo>
                  <a:pt x="-8729" y="85696"/>
                  <a:pt x="111234" y="17478"/>
                  <a:pt x="197167" y="0"/>
                </a:cubicBezTo>
                <a:cubicBezTo>
                  <a:pt x="484893" y="-38162"/>
                  <a:pt x="672547" y="5310"/>
                  <a:pt x="853787" y="0"/>
                </a:cubicBezTo>
                <a:cubicBezTo>
                  <a:pt x="1035027" y="-5310"/>
                  <a:pt x="1375194" y="17803"/>
                  <a:pt x="1510407" y="0"/>
                </a:cubicBezTo>
                <a:cubicBezTo>
                  <a:pt x="1645620" y="-17803"/>
                  <a:pt x="2012794" y="34331"/>
                  <a:pt x="2167027" y="0"/>
                </a:cubicBezTo>
                <a:cubicBezTo>
                  <a:pt x="2321260" y="-34331"/>
                  <a:pt x="2543598" y="74975"/>
                  <a:pt x="2899187" y="0"/>
                </a:cubicBezTo>
                <a:cubicBezTo>
                  <a:pt x="3254776" y="-74975"/>
                  <a:pt x="3213074" y="49382"/>
                  <a:pt x="3329186" y="0"/>
                </a:cubicBezTo>
                <a:cubicBezTo>
                  <a:pt x="3445298" y="-49382"/>
                  <a:pt x="3669507" y="42383"/>
                  <a:pt x="3910266" y="0"/>
                </a:cubicBezTo>
                <a:cubicBezTo>
                  <a:pt x="4151025" y="-42383"/>
                  <a:pt x="4308894" y="48576"/>
                  <a:pt x="4415805" y="0"/>
                </a:cubicBezTo>
                <a:cubicBezTo>
                  <a:pt x="4522716" y="-48576"/>
                  <a:pt x="4724674" y="3472"/>
                  <a:pt x="4845804" y="0"/>
                </a:cubicBezTo>
                <a:cubicBezTo>
                  <a:pt x="4966934" y="-3472"/>
                  <a:pt x="5211820" y="2370"/>
                  <a:pt x="5502424" y="0"/>
                </a:cubicBezTo>
                <a:cubicBezTo>
                  <a:pt x="5793028" y="-2370"/>
                  <a:pt x="5746621" y="17875"/>
                  <a:pt x="5856882" y="0"/>
                </a:cubicBezTo>
                <a:cubicBezTo>
                  <a:pt x="5967143" y="-17875"/>
                  <a:pt x="6053255" y="25632"/>
                  <a:pt x="6211341" y="0"/>
                </a:cubicBezTo>
                <a:cubicBezTo>
                  <a:pt x="6369427" y="-25632"/>
                  <a:pt x="6623513" y="24427"/>
                  <a:pt x="6867961" y="0"/>
                </a:cubicBezTo>
                <a:cubicBezTo>
                  <a:pt x="7112409" y="-24427"/>
                  <a:pt x="7324900" y="96184"/>
                  <a:pt x="7751202" y="0"/>
                </a:cubicBezTo>
                <a:cubicBezTo>
                  <a:pt x="7892141" y="-1492"/>
                  <a:pt x="7950141" y="97892"/>
                  <a:pt x="7948369" y="197167"/>
                </a:cubicBezTo>
                <a:cubicBezTo>
                  <a:pt x="7977587" y="288702"/>
                  <a:pt x="7926514" y="419128"/>
                  <a:pt x="7948369" y="583604"/>
                </a:cubicBezTo>
                <a:cubicBezTo>
                  <a:pt x="7970224" y="748080"/>
                  <a:pt x="7906069" y="786424"/>
                  <a:pt x="7948369" y="985814"/>
                </a:cubicBezTo>
                <a:cubicBezTo>
                  <a:pt x="7949024" y="1090085"/>
                  <a:pt x="7866126" y="1197264"/>
                  <a:pt x="7751202" y="1182981"/>
                </a:cubicBezTo>
                <a:cubicBezTo>
                  <a:pt x="7431707" y="1184407"/>
                  <a:pt x="7311113" y="1118371"/>
                  <a:pt x="7094582" y="1182981"/>
                </a:cubicBezTo>
                <a:cubicBezTo>
                  <a:pt x="6878051" y="1247591"/>
                  <a:pt x="6776030" y="1141045"/>
                  <a:pt x="6664583" y="1182981"/>
                </a:cubicBezTo>
                <a:cubicBezTo>
                  <a:pt x="6553136" y="1224917"/>
                  <a:pt x="6401348" y="1132822"/>
                  <a:pt x="6234584" y="1182981"/>
                </a:cubicBezTo>
                <a:cubicBezTo>
                  <a:pt x="6067820" y="1233140"/>
                  <a:pt x="5815465" y="1125415"/>
                  <a:pt x="5653505" y="1182981"/>
                </a:cubicBezTo>
                <a:cubicBezTo>
                  <a:pt x="5491545" y="1240547"/>
                  <a:pt x="5356605" y="1120882"/>
                  <a:pt x="5072425" y="1182981"/>
                </a:cubicBezTo>
                <a:cubicBezTo>
                  <a:pt x="4788245" y="1245080"/>
                  <a:pt x="4864148" y="1153330"/>
                  <a:pt x="4717966" y="1182981"/>
                </a:cubicBezTo>
                <a:cubicBezTo>
                  <a:pt x="4571784" y="1212632"/>
                  <a:pt x="4407800" y="1161727"/>
                  <a:pt x="4287967" y="1182981"/>
                </a:cubicBezTo>
                <a:cubicBezTo>
                  <a:pt x="4168134" y="1204235"/>
                  <a:pt x="4097365" y="1180782"/>
                  <a:pt x="3933509" y="1182981"/>
                </a:cubicBezTo>
                <a:cubicBezTo>
                  <a:pt x="3769653" y="1185180"/>
                  <a:pt x="3642495" y="1154274"/>
                  <a:pt x="3503510" y="1182981"/>
                </a:cubicBezTo>
                <a:cubicBezTo>
                  <a:pt x="3364525" y="1211688"/>
                  <a:pt x="3070510" y="1139497"/>
                  <a:pt x="2846890" y="1182981"/>
                </a:cubicBezTo>
                <a:cubicBezTo>
                  <a:pt x="2623270" y="1226465"/>
                  <a:pt x="2522857" y="1138782"/>
                  <a:pt x="2416891" y="1182981"/>
                </a:cubicBezTo>
                <a:cubicBezTo>
                  <a:pt x="2310925" y="1227180"/>
                  <a:pt x="1973197" y="1178662"/>
                  <a:pt x="1835812" y="1182981"/>
                </a:cubicBezTo>
                <a:cubicBezTo>
                  <a:pt x="1698427" y="1187300"/>
                  <a:pt x="1493738" y="1153609"/>
                  <a:pt x="1330272" y="1182981"/>
                </a:cubicBezTo>
                <a:cubicBezTo>
                  <a:pt x="1166806" y="1212353"/>
                  <a:pt x="1101131" y="1180780"/>
                  <a:pt x="900273" y="1182981"/>
                </a:cubicBezTo>
                <a:cubicBezTo>
                  <a:pt x="699415" y="1185182"/>
                  <a:pt x="395434" y="1173524"/>
                  <a:pt x="197167" y="1182981"/>
                </a:cubicBezTo>
                <a:cubicBezTo>
                  <a:pt x="77995" y="1163783"/>
                  <a:pt x="24785" y="1110060"/>
                  <a:pt x="0" y="985814"/>
                </a:cubicBezTo>
                <a:cubicBezTo>
                  <a:pt x="-31532" y="872001"/>
                  <a:pt x="675" y="788128"/>
                  <a:pt x="0" y="615150"/>
                </a:cubicBezTo>
                <a:cubicBezTo>
                  <a:pt x="-675" y="442172"/>
                  <a:pt x="10525" y="353635"/>
                  <a:pt x="0" y="197167"/>
                </a:cubicBezTo>
                <a:close/>
              </a:path>
            </a:pathLst>
          </a:custGeom>
          <a:solidFill>
            <a:srgbClr val="B9EDFF"/>
          </a:solidFill>
          <a:ln w="12700" cap="flat" cmpd="sng" algn="ctr">
            <a:solidFill>
              <a:srgbClr val="00B0F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BA46E9-ED03-45BF-901D-899CF178AD79}"/>
              </a:ext>
            </a:extLst>
          </p:cNvPr>
          <p:cNvSpPr txBox="1"/>
          <p:nvPr/>
        </p:nvSpPr>
        <p:spPr>
          <a:xfrm>
            <a:off x="2604693" y="860608"/>
            <a:ext cx="7764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42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giảm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3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lần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là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…</a:t>
            </a:r>
            <a:endParaRPr kumimoji="0" lang="vi-VN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673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75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337">
            <a:extLst>
              <a:ext uri="{FF2B5EF4-FFF2-40B4-BE49-F238E27FC236}">
                <a16:creationId xmlns:a16="http://schemas.microsoft.com/office/drawing/2014/main" id="{B7E4331B-0C42-43EF-B59B-7086AD2128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09" y="-112526"/>
            <a:ext cx="8711808" cy="1785066"/>
          </a:xfrm>
          <a:prstGeom prst="rect">
            <a:avLst/>
          </a:prstGeom>
        </p:spPr>
      </p:pic>
      <p:sp>
        <p:nvSpPr>
          <p:cNvPr id="19" name="矩形: 圆角 13">
            <a:extLst>
              <a:ext uri="{FF2B5EF4-FFF2-40B4-BE49-F238E27FC236}">
                <a16:creationId xmlns:a16="http://schemas.microsoft.com/office/drawing/2014/main" id="{0748FFC4-4A88-4F3F-A42E-4A4426AA700A}"/>
              </a:ext>
            </a:extLst>
          </p:cNvPr>
          <p:cNvSpPr/>
          <p:nvPr/>
        </p:nvSpPr>
        <p:spPr>
          <a:xfrm>
            <a:off x="2812533" y="757114"/>
            <a:ext cx="7091916" cy="681505"/>
          </a:xfrm>
          <a:prstGeom prst="roundRect">
            <a:avLst>
              <a:gd name="adj" fmla="val 50000"/>
            </a:avLst>
          </a:prstGeom>
          <a:solidFill>
            <a:srgbClr val="FFCF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Thứ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ngày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tháng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năm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2022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  <a:sym typeface="迷你简细行楷" panose="02010609000101010101" charset="-122"/>
            </a:endParaRPr>
          </a:p>
        </p:txBody>
      </p:sp>
      <p:sp>
        <p:nvSpPr>
          <p:cNvPr id="20" name="矩形: 圆角 14">
            <a:extLst>
              <a:ext uri="{FF2B5EF4-FFF2-40B4-BE49-F238E27FC236}">
                <a16:creationId xmlns:a16="http://schemas.microsoft.com/office/drawing/2014/main" id="{66CDA486-D099-43F5-A8BB-73148979C074}"/>
              </a:ext>
            </a:extLst>
          </p:cNvPr>
          <p:cNvSpPr/>
          <p:nvPr/>
        </p:nvSpPr>
        <p:spPr>
          <a:xfrm>
            <a:off x="5466080" y="1733625"/>
            <a:ext cx="2054123" cy="534193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sng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TOÁN</a:t>
            </a:r>
            <a:endParaRPr kumimoji="0" lang="zh-CN" altLang="en-US" sz="4000" b="1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Nunito Black" pitchFamily="2" charset="0"/>
              <a:ea typeface="微软雅黑" panose="020B0503020204020204" pitchFamily="34" charset="-122"/>
              <a:cs typeface="Calibri" panose="020F0502020204030204" pitchFamily="34" charset="0"/>
              <a:sym typeface="迷你简细行楷" panose="02010609000101010101" charset="-122"/>
            </a:endParaRPr>
          </a:p>
        </p:txBody>
      </p:sp>
      <p:pic>
        <p:nvPicPr>
          <p:cNvPr id="21" name="Picture 20" descr="A close-up of a calculator&#10;&#10;Description automatically generated with medium confidence">
            <a:extLst>
              <a:ext uri="{FF2B5EF4-FFF2-40B4-BE49-F238E27FC236}">
                <a16:creationId xmlns:a16="http://schemas.microsoft.com/office/drawing/2014/main" id="{A6C25CD5-E42C-4DC6-AAAA-DD58B5E2C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43" y="4068277"/>
            <a:ext cx="2152950" cy="2381582"/>
          </a:xfrm>
          <a:prstGeom prst="rect">
            <a:avLst/>
          </a:prstGeom>
        </p:spPr>
      </p:pic>
      <p:pic>
        <p:nvPicPr>
          <p:cNvPr id="22" name="Picture 21" descr="A picture containing text, measuring stick&#10;&#10;Description automatically generated">
            <a:extLst>
              <a:ext uri="{FF2B5EF4-FFF2-40B4-BE49-F238E27FC236}">
                <a16:creationId xmlns:a16="http://schemas.microsoft.com/office/drawing/2014/main" id="{8FF2DB8F-26C4-4E1B-8999-32C4B0BD66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496" y="4490720"/>
            <a:ext cx="2139586" cy="222410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3AA68B4-C32B-49B2-BE4F-5B9653E14B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6603" y="2633340"/>
            <a:ext cx="7943776" cy="1201016"/>
          </a:xfrm>
          <a:prstGeom prst="rect">
            <a:avLst/>
          </a:prstGeom>
        </p:spPr>
      </p:pic>
      <p:sp>
        <p:nvSpPr>
          <p:cNvPr id="24" name="矩形: 圆角 14">
            <a:extLst>
              <a:ext uri="{FF2B5EF4-FFF2-40B4-BE49-F238E27FC236}">
                <a16:creationId xmlns:a16="http://schemas.microsoft.com/office/drawing/2014/main" id="{17E66AC8-0045-4983-BB55-42FA64F9EFB7}"/>
              </a:ext>
            </a:extLst>
          </p:cNvPr>
          <p:cNvSpPr/>
          <p:nvPr/>
        </p:nvSpPr>
        <p:spPr>
          <a:xfrm>
            <a:off x="5557520" y="4068277"/>
            <a:ext cx="2054123" cy="534193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(</a:t>
            </a:r>
            <a:r>
              <a:rPr kumimoji="0" lang="en-US" altLang="zh-CN" sz="4000" b="1" i="0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Tiết</a:t>
            </a:r>
            <a:r>
              <a:rPr kumimoji="0" lang="en-US" altLang="zh-CN" sz="4000" b="1" i="0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1)</a:t>
            </a:r>
            <a:endParaRPr kumimoji="0" lang="zh-CN" altLang="en-US" sz="4000" b="1" i="0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unito Black" pitchFamily="2" charset="0"/>
              <a:ea typeface="微软雅黑" panose="020B0503020204020204" pitchFamily="34" charset="-122"/>
              <a:cs typeface="Calibri" panose="020F0502020204030204" pitchFamily="34" charset="0"/>
              <a:sym typeface="迷你简细行楷" panose="0201060900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265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图片 3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104" y="3378201"/>
            <a:ext cx="3842216" cy="3079542"/>
          </a:xfrm>
          <a:prstGeom prst="rect">
            <a:avLst/>
          </a:prstGeom>
        </p:spPr>
      </p:pic>
      <p:pic>
        <p:nvPicPr>
          <p:cNvPr id="326" name="图片 3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pic>
        <p:nvPicPr>
          <p:cNvPr id="332" name="图片 3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83466"/>
            <a:ext cx="3068236" cy="3674533"/>
          </a:xfrm>
          <a:prstGeom prst="rect">
            <a:avLst/>
          </a:prstGeom>
        </p:spPr>
      </p:pic>
      <p:pic>
        <p:nvPicPr>
          <p:cNvPr id="334" name="图片 33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32307"/>
            <a:ext cx="1833548" cy="1725692"/>
          </a:xfrm>
          <a:prstGeom prst="rect">
            <a:avLst/>
          </a:prstGeom>
        </p:spPr>
      </p:pic>
      <p:pic>
        <p:nvPicPr>
          <p:cNvPr id="336" name="图片 33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0" y="5874695"/>
            <a:ext cx="4673599" cy="730871"/>
          </a:xfrm>
          <a:prstGeom prst="rect">
            <a:avLst/>
          </a:prstGeom>
        </p:spPr>
      </p:pic>
      <p:pic>
        <p:nvPicPr>
          <p:cNvPr id="338" name="图片 33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09" y="-112526"/>
            <a:ext cx="8711808" cy="1785066"/>
          </a:xfrm>
          <a:prstGeom prst="rect">
            <a:avLst/>
          </a:prstGeom>
        </p:spPr>
      </p:pic>
      <p:pic>
        <p:nvPicPr>
          <p:cNvPr id="342" name="图片 34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503" y="5084773"/>
            <a:ext cx="4825912" cy="1658646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C503FCB-B251-4126-A1B5-F7F96F70600F}"/>
              </a:ext>
            </a:extLst>
          </p:cNvPr>
          <p:cNvGrpSpPr/>
          <p:nvPr/>
        </p:nvGrpSpPr>
        <p:grpSpPr>
          <a:xfrm>
            <a:off x="1347817" y="733353"/>
            <a:ext cx="9288099" cy="3672809"/>
            <a:chOff x="910" y="3356"/>
            <a:chExt cx="7234" cy="4494"/>
          </a:xfrm>
        </p:grpSpPr>
        <p:pic>
          <p:nvPicPr>
            <p:cNvPr id="14" name="图片 1">
              <a:extLst>
                <a:ext uri="{FF2B5EF4-FFF2-40B4-BE49-F238E27FC236}">
                  <a16:creationId xmlns:a16="http://schemas.microsoft.com/office/drawing/2014/main" id="{F7F339A5-DE89-4F53-AEAD-19F5A4843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r="55763"/>
            <a:stretch>
              <a:fillRect/>
            </a:stretch>
          </p:blipFill>
          <p:spPr>
            <a:xfrm>
              <a:off x="910" y="3356"/>
              <a:ext cx="3665" cy="4495"/>
            </a:xfrm>
            <a:prstGeom prst="rect">
              <a:avLst/>
            </a:prstGeom>
          </p:spPr>
        </p:pic>
        <p:pic>
          <p:nvPicPr>
            <p:cNvPr id="15" name="图片 1">
              <a:extLst>
                <a:ext uri="{FF2B5EF4-FFF2-40B4-BE49-F238E27FC236}">
                  <a16:creationId xmlns:a16="http://schemas.microsoft.com/office/drawing/2014/main" id="{786774F9-083F-46DB-B6EC-8FDAC238F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r="55763"/>
            <a:stretch>
              <a:fillRect/>
            </a:stretch>
          </p:blipFill>
          <p:spPr>
            <a:xfrm flipH="1">
              <a:off x="4480" y="3356"/>
              <a:ext cx="3665" cy="4495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9E18A48-7ABF-412E-8A63-7C50F55CA0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53451" y="1446108"/>
            <a:ext cx="6956139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56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2" name="Google Shape;4355;p3">
            <a:extLst>
              <a:ext uri="{FF2B5EF4-FFF2-40B4-BE49-F238E27FC236}">
                <a16:creationId xmlns:a16="http://schemas.microsoft.com/office/drawing/2014/main" id="{AFE64F0F-FA42-43E9-83D6-CF500CEB12E5}"/>
              </a:ext>
            </a:extLst>
          </p:cNvPr>
          <p:cNvCxnSpPr/>
          <p:nvPr/>
        </p:nvCxnSpPr>
        <p:spPr>
          <a:xfrm>
            <a:off x="1672255" y="1332417"/>
            <a:ext cx="0" cy="782905"/>
          </a:xfrm>
          <a:prstGeom prst="straightConnector1">
            <a:avLst/>
          </a:prstGeom>
          <a:noFill/>
          <a:ln w="38100" cap="flat" cmpd="sng">
            <a:solidFill>
              <a:srgbClr val="ED3D6C"/>
            </a:solidFill>
            <a:prstDash val="dash"/>
            <a:miter lim="800000"/>
            <a:headEnd type="none" w="sm" len="sm"/>
            <a:tailEnd type="none" w="sm" len="sm"/>
          </a:ln>
        </p:spPr>
      </p:cxnSp>
      <p:pic>
        <p:nvPicPr>
          <p:cNvPr id="169" name="Google Shape;4362;p3">
            <a:extLst>
              <a:ext uri="{FF2B5EF4-FFF2-40B4-BE49-F238E27FC236}">
                <a16:creationId xmlns:a16="http://schemas.microsoft.com/office/drawing/2014/main" id="{CC192E20-B70E-436D-8F40-CF9A06231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40555" r="38535" b="39999"/>
          <a:stretch/>
        </p:blipFill>
        <p:spPr>
          <a:xfrm>
            <a:off x="760978" y="1737517"/>
            <a:ext cx="7779828" cy="1605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527;p25">
            <a:extLst>
              <a:ext uri="{FF2B5EF4-FFF2-40B4-BE49-F238E27FC236}">
                <a16:creationId xmlns:a16="http://schemas.microsoft.com/office/drawing/2014/main" id="{7F8EDA17-386F-4288-AB7A-92BC6AFE35D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72165"/>
            <a:ext cx="2069886" cy="103494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0233F36-F5BB-4D77-B3FA-8FB89A03D610}"/>
              </a:ext>
            </a:extLst>
          </p:cNvPr>
          <p:cNvCxnSpPr/>
          <p:nvPr/>
        </p:nvCxnSpPr>
        <p:spPr>
          <a:xfrm>
            <a:off x="1362634" y="1336912"/>
            <a:ext cx="32688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A15F4C7-1CA0-4A49-B820-BA87C4F0FF2A}"/>
              </a:ext>
            </a:extLst>
          </p:cNvPr>
          <p:cNvCxnSpPr>
            <a:cxnSpLocks/>
          </p:cNvCxnSpPr>
          <p:nvPr/>
        </p:nvCxnSpPr>
        <p:spPr>
          <a:xfrm flipH="1">
            <a:off x="1689518" y="1332417"/>
            <a:ext cx="32216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2DD7121-0422-417A-91F6-FA90819DCFF3}"/>
              </a:ext>
            </a:extLst>
          </p:cNvPr>
          <p:cNvSpPr txBox="1"/>
          <p:nvPr/>
        </p:nvSpPr>
        <p:spPr>
          <a:xfrm>
            <a:off x="1280160" y="778112"/>
            <a:ext cx="904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Nunito Black" pitchFamily="2" charset="0"/>
              </a:rPr>
              <a:t>1 mm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3E0600-BA06-4384-AAA9-BB8685F6C0EB}"/>
              </a:ext>
            </a:extLst>
          </p:cNvPr>
          <p:cNvSpPr/>
          <p:nvPr/>
        </p:nvSpPr>
        <p:spPr>
          <a:xfrm>
            <a:off x="1362634" y="3515361"/>
            <a:ext cx="6994225" cy="1879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CA8145-3D54-4D09-9CDD-1A761DE95127}"/>
              </a:ext>
            </a:extLst>
          </p:cNvPr>
          <p:cNvSpPr txBox="1"/>
          <p:nvPr/>
        </p:nvSpPr>
        <p:spPr>
          <a:xfrm>
            <a:off x="1526076" y="3708400"/>
            <a:ext cx="63987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Mi-li-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mét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đơn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đo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endParaRPr lang="en-US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9F1864-F89F-4E56-962D-921A209E1F08}"/>
              </a:ext>
            </a:extLst>
          </p:cNvPr>
          <p:cNvSpPr txBox="1"/>
          <p:nvPr/>
        </p:nvSpPr>
        <p:spPr>
          <a:xfrm>
            <a:off x="1526076" y="4290070"/>
            <a:ext cx="63987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Mi-li-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mét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mm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7B53EE2-5879-451E-A916-B5837D448A78}"/>
              </a:ext>
            </a:extLst>
          </p:cNvPr>
          <p:cNvSpPr txBox="1"/>
          <p:nvPr/>
        </p:nvSpPr>
        <p:spPr>
          <a:xfrm>
            <a:off x="1526076" y="4805680"/>
            <a:ext cx="63987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1 cm = 10 mm; 1 m = 1 000 mm</a:t>
            </a:r>
          </a:p>
        </p:txBody>
      </p: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17169DC-177B-4B0F-A074-E54B4AD52E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264" y="2934225"/>
            <a:ext cx="2193320" cy="2133065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30509FA5-8E4D-4EBF-901E-C63C9D881D13}"/>
              </a:ext>
            </a:extLst>
          </p:cNvPr>
          <p:cNvSpPr/>
          <p:nvPr/>
        </p:nvSpPr>
        <p:spPr>
          <a:xfrm>
            <a:off x="8930640" y="1524000"/>
            <a:ext cx="3027675" cy="1137920"/>
          </a:xfrm>
          <a:prstGeom prst="wedgeRoundRectCallout">
            <a:avLst>
              <a:gd name="adj1" fmla="val -9424"/>
              <a:gd name="adj2" fmla="val 72321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Que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kem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này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dày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 1 mm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4" name="矩形 7">
            <a:extLst>
              <a:ext uri="{FF2B5EF4-FFF2-40B4-BE49-F238E27FC236}">
                <a16:creationId xmlns:a16="http://schemas.microsoft.com/office/drawing/2014/main" id="{203A7EB2-6E6E-413C-819B-772C8089B714}"/>
              </a:ext>
            </a:extLst>
          </p:cNvPr>
          <p:cNvSpPr/>
          <p:nvPr/>
        </p:nvSpPr>
        <p:spPr>
          <a:xfrm flipV="1">
            <a:off x="-42148" y="225680"/>
            <a:ext cx="12190413" cy="45719"/>
          </a:xfrm>
          <a:prstGeom prst="rect">
            <a:avLst/>
          </a:prstGeom>
          <a:solidFill>
            <a:srgbClr val="009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3DADED1-FDA6-48BF-8EDD-DEAD1DD6E79F}"/>
              </a:ext>
            </a:extLst>
          </p:cNvPr>
          <p:cNvGrpSpPr/>
          <p:nvPr/>
        </p:nvGrpSpPr>
        <p:grpSpPr>
          <a:xfrm>
            <a:off x="224553" y="152400"/>
            <a:ext cx="11741304" cy="6278879"/>
            <a:chOff x="388883" y="1124654"/>
            <a:chExt cx="11350833" cy="5438254"/>
          </a:xfrm>
        </p:grpSpPr>
        <p:sp>
          <p:nvSpPr>
            <p:cNvPr id="26" name="Flowchart: Alternate Process 25">
              <a:extLst>
                <a:ext uri="{FF2B5EF4-FFF2-40B4-BE49-F238E27FC236}">
                  <a16:creationId xmlns:a16="http://schemas.microsoft.com/office/drawing/2014/main" id="{DA8351C2-A678-4F09-A03D-79231E569236}"/>
                </a:ext>
              </a:extLst>
            </p:cNvPr>
            <p:cNvSpPr/>
            <p:nvPr/>
          </p:nvSpPr>
          <p:spPr>
            <a:xfrm>
              <a:off x="388883" y="1602554"/>
              <a:ext cx="11350833" cy="4960354"/>
            </a:xfrm>
            <a:custGeom>
              <a:avLst/>
              <a:gdLst>
                <a:gd name="connsiteX0" fmla="*/ 0 w 11350833"/>
                <a:gd name="connsiteY0" fmla="*/ 826726 h 4960354"/>
                <a:gd name="connsiteX1" fmla="*/ 826726 w 11350833"/>
                <a:gd name="connsiteY1" fmla="*/ 0 h 4960354"/>
                <a:gd name="connsiteX2" fmla="*/ 1397160 w 11350833"/>
                <a:gd name="connsiteY2" fmla="*/ 0 h 4960354"/>
                <a:gd name="connsiteX3" fmla="*/ 2161542 w 11350833"/>
                <a:gd name="connsiteY3" fmla="*/ 0 h 4960354"/>
                <a:gd name="connsiteX4" fmla="*/ 2635002 w 11350833"/>
                <a:gd name="connsiteY4" fmla="*/ 0 h 4960354"/>
                <a:gd name="connsiteX5" fmla="*/ 2914515 w 11350833"/>
                <a:gd name="connsiteY5" fmla="*/ 0 h 4960354"/>
                <a:gd name="connsiteX6" fmla="*/ 3678897 w 11350833"/>
                <a:gd name="connsiteY6" fmla="*/ 0 h 4960354"/>
                <a:gd name="connsiteX7" fmla="*/ 4346305 w 11350833"/>
                <a:gd name="connsiteY7" fmla="*/ 0 h 4960354"/>
                <a:gd name="connsiteX8" fmla="*/ 4819765 w 11350833"/>
                <a:gd name="connsiteY8" fmla="*/ 0 h 4960354"/>
                <a:gd name="connsiteX9" fmla="*/ 5584147 w 11350833"/>
                <a:gd name="connsiteY9" fmla="*/ 0 h 4960354"/>
                <a:gd name="connsiteX10" fmla="*/ 6251555 w 11350833"/>
                <a:gd name="connsiteY10" fmla="*/ 0 h 4960354"/>
                <a:gd name="connsiteX11" fmla="*/ 7015937 w 11350833"/>
                <a:gd name="connsiteY11" fmla="*/ 0 h 4960354"/>
                <a:gd name="connsiteX12" fmla="*/ 7392423 w 11350833"/>
                <a:gd name="connsiteY12" fmla="*/ 0 h 4960354"/>
                <a:gd name="connsiteX13" fmla="*/ 8156805 w 11350833"/>
                <a:gd name="connsiteY13" fmla="*/ 0 h 4960354"/>
                <a:gd name="connsiteX14" fmla="*/ 8824213 w 11350833"/>
                <a:gd name="connsiteY14" fmla="*/ 0 h 4960354"/>
                <a:gd name="connsiteX15" fmla="*/ 9491621 w 11350833"/>
                <a:gd name="connsiteY15" fmla="*/ 0 h 4960354"/>
                <a:gd name="connsiteX16" fmla="*/ 10524107 w 11350833"/>
                <a:gd name="connsiteY16" fmla="*/ 0 h 4960354"/>
                <a:gd name="connsiteX17" fmla="*/ 11350833 w 11350833"/>
                <a:gd name="connsiteY17" fmla="*/ 826726 h 4960354"/>
                <a:gd name="connsiteX18" fmla="*/ 11350833 w 11350833"/>
                <a:gd name="connsiteY18" fmla="*/ 1344807 h 4960354"/>
                <a:gd name="connsiteX19" fmla="*/ 11350833 w 11350833"/>
                <a:gd name="connsiteY19" fmla="*/ 1895958 h 4960354"/>
                <a:gd name="connsiteX20" fmla="*/ 11350833 w 11350833"/>
                <a:gd name="connsiteY20" fmla="*/ 2347901 h 4960354"/>
                <a:gd name="connsiteX21" fmla="*/ 11350833 w 11350833"/>
                <a:gd name="connsiteY21" fmla="*/ 2932120 h 4960354"/>
                <a:gd name="connsiteX22" fmla="*/ 11350833 w 11350833"/>
                <a:gd name="connsiteY22" fmla="*/ 3549409 h 4960354"/>
                <a:gd name="connsiteX23" fmla="*/ 11350833 w 11350833"/>
                <a:gd name="connsiteY23" fmla="*/ 4133628 h 4960354"/>
                <a:gd name="connsiteX24" fmla="*/ 10524107 w 11350833"/>
                <a:gd name="connsiteY24" fmla="*/ 4960354 h 4960354"/>
                <a:gd name="connsiteX25" fmla="*/ 10244594 w 11350833"/>
                <a:gd name="connsiteY25" fmla="*/ 4960354 h 4960354"/>
                <a:gd name="connsiteX26" fmla="*/ 9868108 w 11350833"/>
                <a:gd name="connsiteY26" fmla="*/ 4960354 h 4960354"/>
                <a:gd name="connsiteX27" fmla="*/ 9491621 w 11350833"/>
                <a:gd name="connsiteY27" fmla="*/ 4960354 h 4960354"/>
                <a:gd name="connsiteX28" fmla="*/ 8824213 w 11350833"/>
                <a:gd name="connsiteY28" fmla="*/ 4960354 h 4960354"/>
                <a:gd name="connsiteX29" fmla="*/ 8544700 w 11350833"/>
                <a:gd name="connsiteY29" fmla="*/ 4960354 h 4960354"/>
                <a:gd name="connsiteX30" fmla="*/ 7974266 w 11350833"/>
                <a:gd name="connsiteY30" fmla="*/ 4960354 h 4960354"/>
                <a:gd name="connsiteX31" fmla="*/ 7694753 w 11350833"/>
                <a:gd name="connsiteY31" fmla="*/ 4960354 h 4960354"/>
                <a:gd name="connsiteX32" fmla="*/ 7124319 w 11350833"/>
                <a:gd name="connsiteY32" fmla="*/ 4960354 h 4960354"/>
                <a:gd name="connsiteX33" fmla="*/ 6456911 w 11350833"/>
                <a:gd name="connsiteY33" fmla="*/ 4960354 h 4960354"/>
                <a:gd name="connsiteX34" fmla="*/ 6080425 w 11350833"/>
                <a:gd name="connsiteY34" fmla="*/ 4960354 h 4960354"/>
                <a:gd name="connsiteX35" fmla="*/ 5606964 w 11350833"/>
                <a:gd name="connsiteY35" fmla="*/ 4960354 h 4960354"/>
                <a:gd name="connsiteX36" fmla="*/ 5230478 w 11350833"/>
                <a:gd name="connsiteY36" fmla="*/ 4960354 h 4960354"/>
                <a:gd name="connsiteX37" fmla="*/ 4757017 w 11350833"/>
                <a:gd name="connsiteY37" fmla="*/ 4960354 h 4960354"/>
                <a:gd name="connsiteX38" fmla="*/ 4380531 w 11350833"/>
                <a:gd name="connsiteY38" fmla="*/ 4960354 h 4960354"/>
                <a:gd name="connsiteX39" fmla="*/ 4101018 w 11350833"/>
                <a:gd name="connsiteY39" fmla="*/ 4960354 h 4960354"/>
                <a:gd name="connsiteX40" fmla="*/ 3724532 w 11350833"/>
                <a:gd name="connsiteY40" fmla="*/ 4960354 h 4960354"/>
                <a:gd name="connsiteX41" fmla="*/ 3154097 w 11350833"/>
                <a:gd name="connsiteY41" fmla="*/ 4960354 h 4960354"/>
                <a:gd name="connsiteX42" fmla="*/ 2777611 w 11350833"/>
                <a:gd name="connsiteY42" fmla="*/ 4960354 h 4960354"/>
                <a:gd name="connsiteX43" fmla="*/ 2013229 w 11350833"/>
                <a:gd name="connsiteY43" fmla="*/ 4960354 h 4960354"/>
                <a:gd name="connsiteX44" fmla="*/ 1733716 w 11350833"/>
                <a:gd name="connsiteY44" fmla="*/ 4960354 h 4960354"/>
                <a:gd name="connsiteX45" fmla="*/ 826726 w 11350833"/>
                <a:gd name="connsiteY45" fmla="*/ 4960354 h 4960354"/>
                <a:gd name="connsiteX46" fmla="*/ 0 w 11350833"/>
                <a:gd name="connsiteY46" fmla="*/ 4133628 h 4960354"/>
                <a:gd name="connsiteX47" fmla="*/ 0 w 11350833"/>
                <a:gd name="connsiteY47" fmla="*/ 3549409 h 4960354"/>
                <a:gd name="connsiteX48" fmla="*/ 0 w 11350833"/>
                <a:gd name="connsiteY48" fmla="*/ 3064396 h 4960354"/>
                <a:gd name="connsiteX49" fmla="*/ 0 w 11350833"/>
                <a:gd name="connsiteY49" fmla="*/ 2513246 h 4960354"/>
                <a:gd name="connsiteX50" fmla="*/ 0 w 11350833"/>
                <a:gd name="connsiteY50" fmla="*/ 1929027 h 4960354"/>
                <a:gd name="connsiteX51" fmla="*/ 0 w 11350833"/>
                <a:gd name="connsiteY51" fmla="*/ 1311738 h 4960354"/>
                <a:gd name="connsiteX52" fmla="*/ 0 w 11350833"/>
                <a:gd name="connsiteY52" fmla="*/ 826726 h 496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1350833" h="4960354" fill="none" extrusionOk="0">
                  <a:moveTo>
                    <a:pt x="0" y="826726"/>
                  </a:moveTo>
                  <a:cubicBezTo>
                    <a:pt x="-9067" y="480254"/>
                    <a:pt x="299003" y="75715"/>
                    <a:pt x="826726" y="0"/>
                  </a:cubicBezTo>
                  <a:cubicBezTo>
                    <a:pt x="985417" y="-65333"/>
                    <a:pt x="1246912" y="54302"/>
                    <a:pt x="1397160" y="0"/>
                  </a:cubicBezTo>
                  <a:cubicBezTo>
                    <a:pt x="1547408" y="-54302"/>
                    <a:pt x="1841063" y="33245"/>
                    <a:pt x="2161542" y="0"/>
                  </a:cubicBezTo>
                  <a:cubicBezTo>
                    <a:pt x="2482021" y="-33245"/>
                    <a:pt x="2443635" y="51645"/>
                    <a:pt x="2635002" y="0"/>
                  </a:cubicBezTo>
                  <a:cubicBezTo>
                    <a:pt x="2826369" y="-51645"/>
                    <a:pt x="2786083" y="30900"/>
                    <a:pt x="2914515" y="0"/>
                  </a:cubicBezTo>
                  <a:cubicBezTo>
                    <a:pt x="3042947" y="-30900"/>
                    <a:pt x="3452377" y="70169"/>
                    <a:pt x="3678897" y="0"/>
                  </a:cubicBezTo>
                  <a:cubicBezTo>
                    <a:pt x="3905417" y="-70169"/>
                    <a:pt x="4084121" y="69040"/>
                    <a:pt x="4346305" y="0"/>
                  </a:cubicBezTo>
                  <a:cubicBezTo>
                    <a:pt x="4608489" y="-69040"/>
                    <a:pt x="4642163" y="17607"/>
                    <a:pt x="4819765" y="0"/>
                  </a:cubicBezTo>
                  <a:cubicBezTo>
                    <a:pt x="4997367" y="-17607"/>
                    <a:pt x="5325383" y="61074"/>
                    <a:pt x="5584147" y="0"/>
                  </a:cubicBezTo>
                  <a:cubicBezTo>
                    <a:pt x="5842911" y="-61074"/>
                    <a:pt x="5929896" y="77263"/>
                    <a:pt x="6251555" y="0"/>
                  </a:cubicBezTo>
                  <a:cubicBezTo>
                    <a:pt x="6573214" y="-77263"/>
                    <a:pt x="6812587" y="85972"/>
                    <a:pt x="7015937" y="0"/>
                  </a:cubicBezTo>
                  <a:cubicBezTo>
                    <a:pt x="7219287" y="-85972"/>
                    <a:pt x="7300532" y="20648"/>
                    <a:pt x="7392423" y="0"/>
                  </a:cubicBezTo>
                  <a:cubicBezTo>
                    <a:pt x="7484314" y="-20648"/>
                    <a:pt x="7834099" y="24049"/>
                    <a:pt x="8156805" y="0"/>
                  </a:cubicBezTo>
                  <a:cubicBezTo>
                    <a:pt x="8479511" y="-24049"/>
                    <a:pt x="8644631" y="78959"/>
                    <a:pt x="8824213" y="0"/>
                  </a:cubicBezTo>
                  <a:cubicBezTo>
                    <a:pt x="9003795" y="-78959"/>
                    <a:pt x="9246441" y="8104"/>
                    <a:pt x="9491621" y="0"/>
                  </a:cubicBezTo>
                  <a:cubicBezTo>
                    <a:pt x="9736801" y="-8104"/>
                    <a:pt x="10071790" y="94458"/>
                    <a:pt x="10524107" y="0"/>
                  </a:cubicBezTo>
                  <a:cubicBezTo>
                    <a:pt x="10996195" y="132348"/>
                    <a:pt x="11396885" y="336082"/>
                    <a:pt x="11350833" y="826726"/>
                  </a:cubicBezTo>
                  <a:cubicBezTo>
                    <a:pt x="11365549" y="987067"/>
                    <a:pt x="11309806" y="1171575"/>
                    <a:pt x="11350833" y="1344807"/>
                  </a:cubicBezTo>
                  <a:cubicBezTo>
                    <a:pt x="11391860" y="1518039"/>
                    <a:pt x="11318467" y="1649222"/>
                    <a:pt x="11350833" y="1895958"/>
                  </a:cubicBezTo>
                  <a:cubicBezTo>
                    <a:pt x="11383199" y="2142694"/>
                    <a:pt x="11339757" y="2162050"/>
                    <a:pt x="11350833" y="2347901"/>
                  </a:cubicBezTo>
                  <a:cubicBezTo>
                    <a:pt x="11361909" y="2533752"/>
                    <a:pt x="11283642" y="2668407"/>
                    <a:pt x="11350833" y="2932120"/>
                  </a:cubicBezTo>
                  <a:cubicBezTo>
                    <a:pt x="11418024" y="3195833"/>
                    <a:pt x="11328186" y="3296413"/>
                    <a:pt x="11350833" y="3549409"/>
                  </a:cubicBezTo>
                  <a:cubicBezTo>
                    <a:pt x="11373480" y="3802405"/>
                    <a:pt x="11317318" y="3956910"/>
                    <a:pt x="11350833" y="4133628"/>
                  </a:cubicBezTo>
                  <a:cubicBezTo>
                    <a:pt x="11446818" y="4502806"/>
                    <a:pt x="11014592" y="4844697"/>
                    <a:pt x="10524107" y="4960354"/>
                  </a:cubicBezTo>
                  <a:cubicBezTo>
                    <a:pt x="10456245" y="4986069"/>
                    <a:pt x="10350453" y="4936643"/>
                    <a:pt x="10244594" y="4960354"/>
                  </a:cubicBezTo>
                  <a:cubicBezTo>
                    <a:pt x="10138735" y="4984065"/>
                    <a:pt x="10019543" y="4949802"/>
                    <a:pt x="9868108" y="4960354"/>
                  </a:cubicBezTo>
                  <a:cubicBezTo>
                    <a:pt x="9716673" y="4970906"/>
                    <a:pt x="9656067" y="4953876"/>
                    <a:pt x="9491621" y="4960354"/>
                  </a:cubicBezTo>
                  <a:cubicBezTo>
                    <a:pt x="9327175" y="4966832"/>
                    <a:pt x="9149907" y="4946236"/>
                    <a:pt x="8824213" y="4960354"/>
                  </a:cubicBezTo>
                  <a:cubicBezTo>
                    <a:pt x="8498519" y="4974472"/>
                    <a:pt x="8638627" y="4955065"/>
                    <a:pt x="8544700" y="4960354"/>
                  </a:cubicBezTo>
                  <a:cubicBezTo>
                    <a:pt x="8450773" y="4965643"/>
                    <a:pt x="8175112" y="4938440"/>
                    <a:pt x="7974266" y="4960354"/>
                  </a:cubicBezTo>
                  <a:cubicBezTo>
                    <a:pt x="7773420" y="4982268"/>
                    <a:pt x="7797621" y="4926827"/>
                    <a:pt x="7694753" y="4960354"/>
                  </a:cubicBezTo>
                  <a:cubicBezTo>
                    <a:pt x="7591885" y="4993881"/>
                    <a:pt x="7392048" y="4920696"/>
                    <a:pt x="7124319" y="4960354"/>
                  </a:cubicBezTo>
                  <a:cubicBezTo>
                    <a:pt x="6856590" y="5000012"/>
                    <a:pt x="6772544" y="4898890"/>
                    <a:pt x="6456911" y="4960354"/>
                  </a:cubicBezTo>
                  <a:cubicBezTo>
                    <a:pt x="6141278" y="5021818"/>
                    <a:pt x="6183167" y="4930724"/>
                    <a:pt x="6080425" y="4960354"/>
                  </a:cubicBezTo>
                  <a:cubicBezTo>
                    <a:pt x="5977683" y="4989984"/>
                    <a:pt x="5758779" y="4936775"/>
                    <a:pt x="5606964" y="4960354"/>
                  </a:cubicBezTo>
                  <a:cubicBezTo>
                    <a:pt x="5455149" y="4983933"/>
                    <a:pt x="5345955" y="4948707"/>
                    <a:pt x="5230478" y="4960354"/>
                  </a:cubicBezTo>
                  <a:cubicBezTo>
                    <a:pt x="5115001" y="4972001"/>
                    <a:pt x="4873073" y="4919398"/>
                    <a:pt x="4757017" y="4960354"/>
                  </a:cubicBezTo>
                  <a:cubicBezTo>
                    <a:pt x="4640961" y="5001310"/>
                    <a:pt x="4557012" y="4959948"/>
                    <a:pt x="4380531" y="4960354"/>
                  </a:cubicBezTo>
                  <a:cubicBezTo>
                    <a:pt x="4204050" y="4960760"/>
                    <a:pt x="4161367" y="4954044"/>
                    <a:pt x="4101018" y="4960354"/>
                  </a:cubicBezTo>
                  <a:cubicBezTo>
                    <a:pt x="4040669" y="4966664"/>
                    <a:pt x="3856496" y="4949833"/>
                    <a:pt x="3724532" y="4960354"/>
                  </a:cubicBezTo>
                  <a:cubicBezTo>
                    <a:pt x="3592568" y="4970875"/>
                    <a:pt x="3418988" y="4904419"/>
                    <a:pt x="3154097" y="4960354"/>
                  </a:cubicBezTo>
                  <a:cubicBezTo>
                    <a:pt x="2889206" y="5016289"/>
                    <a:pt x="2957907" y="4928116"/>
                    <a:pt x="2777611" y="4960354"/>
                  </a:cubicBezTo>
                  <a:cubicBezTo>
                    <a:pt x="2597315" y="4992592"/>
                    <a:pt x="2217641" y="4945438"/>
                    <a:pt x="2013229" y="4960354"/>
                  </a:cubicBezTo>
                  <a:cubicBezTo>
                    <a:pt x="1808817" y="4975270"/>
                    <a:pt x="1805892" y="4957298"/>
                    <a:pt x="1733716" y="4960354"/>
                  </a:cubicBezTo>
                  <a:cubicBezTo>
                    <a:pt x="1661540" y="4963410"/>
                    <a:pt x="1090500" y="4918298"/>
                    <a:pt x="826726" y="4960354"/>
                  </a:cubicBezTo>
                  <a:cubicBezTo>
                    <a:pt x="260312" y="4935272"/>
                    <a:pt x="61722" y="4706214"/>
                    <a:pt x="0" y="4133628"/>
                  </a:cubicBezTo>
                  <a:cubicBezTo>
                    <a:pt x="-56426" y="3943183"/>
                    <a:pt x="34091" y="3667420"/>
                    <a:pt x="0" y="3549409"/>
                  </a:cubicBezTo>
                  <a:cubicBezTo>
                    <a:pt x="-34091" y="3431398"/>
                    <a:pt x="6358" y="3174705"/>
                    <a:pt x="0" y="3064396"/>
                  </a:cubicBezTo>
                  <a:cubicBezTo>
                    <a:pt x="-6358" y="2954087"/>
                    <a:pt x="30006" y="2695072"/>
                    <a:pt x="0" y="2513246"/>
                  </a:cubicBezTo>
                  <a:cubicBezTo>
                    <a:pt x="-30006" y="2331420"/>
                    <a:pt x="52313" y="2212827"/>
                    <a:pt x="0" y="1929027"/>
                  </a:cubicBezTo>
                  <a:cubicBezTo>
                    <a:pt x="-52313" y="1645227"/>
                    <a:pt x="32765" y="1523197"/>
                    <a:pt x="0" y="1311738"/>
                  </a:cubicBezTo>
                  <a:cubicBezTo>
                    <a:pt x="-32765" y="1100279"/>
                    <a:pt x="46741" y="948801"/>
                    <a:pt x="0" y="826726"/>
                  </a:cubicBezTo>
                  <a:close/>
                </a:path>
                <a:path w="11350833" h="4960354" stroke="0" extrusionOk="0">
                  <a:moveTo>
                    <a:pt x="0" y="826726"/>
                  </a:moveTo>
                  <a:cubicBezTo>
                    <a:pt x="-3628" y="393839"/>
                    <a:pt x="294720" y="20496"/>
                    <a:pt x="826726" y="0"/>
                  </a:cubicBezTo>
                  <a:cubicBezTo>
                    <a:pt x="1162197" y="-2308"/>
                    <a:pt x="1378910" y="62710"/>
                    <a:pt x="1591108" y="0"/>
                  </a:cubicBezTo>
                  <a:cubicBezTo>
                    <a:pt x="1803306" y="-62710"/>
                    <a:pt x="2056341" y="51718"/>
                    <a:pt x="2258516" y="0"/>
                  </a:cubicBezTo>
                  <a:cubicBezTo>
                    <a:pt x="2460691" y="-51718"/>
                    <a:pt x="2483483" y="33002"/>
                    <a:pt x="2635002" y="0"/>
                  </a:cubicBezTo>
                  <a:cubicBezTo>
                    <a:pt x="2786521" y="-33002"/>
                    <a:pt x="3083017" y="5227"/>
                    <a:pt x="3399384" y="0"/>
                  </a:cubicBezTo>
                  <a:cubicBezTo>
                    <a:pt x="3715751" y="-5227"/>
                    <a:pt x="3589063" y="2094"/>
                    <a:pt x="3678897" y="0"/>
                  </a:cubicBezTo>
                  <a:cubicBezTo>
                    <a:pt x="3768731" y="-2094"/>
                    <a:pt x="3865444" y="32032"/>
                    <a:pt x="3958410" y="0"/>
                  </a:cubicBezTo>
                  <a:cubicBezTo>
                    <a:pt x="4051376" y="-32032"/>
                    <a:pt x="4214840" y="42124"/>
                    <a:pt x="4431870" y="0"/>
                  </a:cubicBezTo>
                  <a:cubicBezTo>
                    <a:pt x="4648900" y="-42124"/>
                    <a:pt x="4647009" y="36577"/>
                    <a:pt x="4808357" y="0"/>
                  </a:cubicBezTo>
                  <a:cubicBezTo>
                    <a:pt x="4969705" y="-36577"/>
                    <a:pt x="4990809" y="5301"/>
                    <a:pt x="5087869" y="0"/>
                  </a:cubicBezTo>
                  <a:cubicBezTo>
                    <a:pt x="5184929" y="-5301"/>
                    <a:pt x="5233592" y="31944"/>
                    <a:pt x="5367382" y="0"/>
                  </a:cubicBezTo>
                  <a:cubicBezTo>
                    <a:pt x="5501172" y="-31944"/>
                    <a:pt x="5707303" y="78588"/>
                    <a:pt x="6034790" y="0"/>
                  </a:cubicBezTo>
                  <a:cubicBezTo>
                    <a:pt x="6362277" y="-78588"/>
                    <a:pt x="6374248" y="50069"/>
                    <a:pt x="6508250" y="0"/>
                  </a:cubicBezTo>
                  <a:cubicBezTo>
                    <a:pt x="6642252" y="-50069"/>
                    <a:pt x="6956600" y="48360"/>
                    <a:pt x="7175658" y="0"/>
                  </a:cubicBezTo>
                  <a:cubicBezTo>
                    <a:pt x="7394716" y="-48360"/>
                    <a:pt x="7700172" y="29265"/>
                    <a:pt x="7843066" y="0"/>
                  </a:cubicBezTo>
                  <a:cubicBezTo>
                    <a:pt x="7985960" y="-29265"/>
                    <a:pt x="8030122" y="28906"/>
                    <a:pt x="8122579" y="0"/>
                  </a:cubicBezTo>
                  <a:cubicBezTo>
                    <a:pt x="8215036" y="-28906"/>
                    <a:pt x="8459663" y="1347"/>
                    <a:pt x="8693013" y="0"/>
                  </a:cubicBezTo>
                  <a:cubicBezTo>
                    <a:pt x="8926363" y="-1347"/>
                    <a:pt x="9064995" y="43186"/>
                    <a:pt x="9263447" y="0"/>
                  </a:cubicBezTo>
                  <a:cubicBezTo>
                    <a:pt x="9461899" y="-43186"/>
                    <a:pt x="9462248" y="3349"/>
                    <a:pt x="9639934" y="0"/>
                  </a:cubicBezTo>
                  <a:cubicBezTo>
                    <a:pt x="9817620" y="-3349"/>
                    <a:pt x="10091398" y="80388"/>
                    <a:pt x="10524107" y="0"/>
                  </a:cubicBezTo>
                  <a:cubicBezTo>
                    <a:pt x="11090411" y="-66969"/>
                    <a:pt x="11415028" y="443406"/>
                    <a:pt x="11350833" y="826726"/>
                  </a:cubicBezTo>
                  <a:cubicBezTo>
                    <a:pt x="11391869" y="1068263"/>
                    <a:pt x="11316405" y="1293998"/>
                    <a:pt x="11350833" y="1410945"/>
                  </a:cubicBezTo>
                  <a:cubicBezTo>
                    <a:pt x="11385261" y="1527892"/>
                    <a:pt x="11292054" y="1722776"/>
                    <a:pt x="11350833" y="1995165"/>
                  </a:cubicBezTo>
                  <a:cubicBezTo>
                    <a:pt x="11409612" y="2267554"/>
                    <a:pt x="11345030" y="2306670"/>
                    <a:pt x="11350833" y="2447108"/>
                  </a:cubicBezTo>
                  <a:cubicBezTo>
                    <a:pt x="11356636" y="2587546"/>
                    <a:pt x="11292794" y="2760341"/>
                    <a:pt x="11350833" y="3064396"/>
                  </a:cubicBezTo>
                  <a:cubicBezTo>
                    <a:pt x="11408872" y="3368451"/>
                    <a:pt x="11332715" y="3916152"/>
                    <a:pt x="11350833" y="4133628"/>
                  </a:cubicBezTo>
                  <a:cubicBezTo>
                    <a:pt x="11415356" y="4642212"/>
                    <a:pt x="11085405" y="4976033"/>
                    <a:pt x="10524107" y="4960354"/>
                  </a:cubicBezTo>
                  <a:cubicBezTo>
                    <a:pt x="10418450" y="4979077"/>
                    <a:pt x="10306335" y="4917081"/>
                    <a:pt x="10147620" y="4960354"/>
                  </a:cubicBezTo>
                  <a:cubicBezTo>
                    <a:pt x="9988905" y="5003627"/>
                    <a:pt x="9880011" y="4921500"/>
                    <a:pt x="9771134" y="4960354"/>
                  </a:cubicBezTo>
                  <a:cubicBezTo>
                    <a:pt x="9662257" y="4999208"/>
                    <a:pt x="9582881" y="4938522"/>
                    <a:pt x="9491621" y="4960354"/>
                  </a:cubicBezTo>
                  <a:cubicBezTo>
                    <a:pt x="9400361" y="4982186"/>
                    <a:pt x="9217787" y="4930872"/>
                    <a:pt x="9115135" y="4960354"/>
                  </a:cubicBezTo>
                  <a:cubicBezTo>
                    <a:pt x="9012483" y="4989836"/>
                    <a:pt x="8853017" y="4955152"/>
                    <a:pt x="8738648" y="4960354"/>
                  </a:cubicBezTo>
                  <a:cubicBezTo>
                    <a:pt x="8624279" y="4965556"/>
                    <a:pt x="8535600" y="4945041"/>
                    <a:pt x="8459135" y="4960354"/>
                  </a:cubicBezTo>
                  <a:cubicBezTo>
                    <a:pt x="8382670" y="4975667"/>
                    <a:pt x="8165425" y="4944421"/>
                    <a:pt x="8082649" y="4960354"/>
                  </a:cubicBezTo>
                  <a:cubicBezTo>
                    <a:pt x="7999873" y="4976287"/>
                    <a:pt x="7812421" y="4935043"/>
                    <a:pt x="7609188" y="4960354"/>
                  </a:cubicBezTo>
                  <a:cubicBezTo>
                    <a:pt x="7405955" y="4985665"/>
                    <a:pt x="7226843" y="4944500"/>
                    <a:pt x="7038754" y="4960354"/>
                  </a:cubicBezTo>
                  <a:cubicBezTo>
                    <a:pt x="6850665" y="4976208"/>
                    <a:pt x="6666502" y="4937012"/>
                    <a:pt x="6468320" y="4960354"/>
                  </a:cubicBezTo>
                  <a:cubicBezTo>
                    <a:pt x="6270138" y="4983696"/>
                    <a:pt x="6065866" y="4902467"/>
                    <a:pt x="5800912" y="4960354"/>
                  </a:cubicBezTo>
                  <a:cubicBezTo>
                    <a:pt x="5535958" y="5018241"/>
                    <a:pt x="5589564" y="4944044"/>
                    <a:pt x="5424425" y="4960354"/>
                  </a:cubicBezTo>
                  <a:cubicBezTo>
                    <a:pt x="5259286" y="4976664"/>
                    <a:pt x="5279643" y="4944077"/>
                    <a:pt x="5144913" y="4960354"/>
                  </a:cubicBezTo>
                  <a:cubicBezTo>
                    <a:pt x="5010183" y="4976631"/>
                    <a:pt x="4716512" y="4951863"/>
                    <a:pt x="4477505" y="4960354"/>
                  </a:cubicBezTo>
                  <a:cubicBezTo>
                    <a:pt x="4238498" y="4968845"/>
                    <a:pt x="4111690" y="4950609"/>
                    <a:pt x="4004044" y="4960354"/>
                  </a:cubicBezTo>
                  <a:cubicBezTo>
                    <a:pt x="3896398" y="4970099"/>
                    <a:pt x="3486836" y="4893140"/>
                    <a:pt x="3336636" y="4960354"/>
                  </a:cubicBezTo>
                  <a:cubicBezTo>
                    <a:pt x="3186436" y="5027568"/>
                    <a:pt x="2915239" y="4942669"/>
                    <a:pt x="2766202" y="4960354"/>
                  </a:cubicBezTo>
                  <a:cubicBezTo>
                    <a:pt x="2617165" y="4978039"/>
                    <a:pt x="2554624" y="4953386"/>
                    <a:pt x="2486689" y="4960354"/>
                  </a:cubicBezTo>
                  <a:cubicBezTo>
                    <a:pt x="2418754" y="4967322"/>
                    <a:pt x="2059561" y="4892349"/>
                    <a:pt x="1819281" y="4960354"/>
                  </a:cubicBezTo>
                  <a:cubicBezTo>
                    <a:pt x="1579001" y="5028359"/>
                    <a:pt x="1559101" y="4904880"/>
                    <a:pt x="1345821" y="4960354"/>
                  </a:cubicBezTo>
                  <a:cubicBezTo>
                    <a:pt x="1132541" y="5015828"/>
                    <a:pt x="1028700" y="4913514"/>
                    <a:pt x="826726" y="4960354"/>
                  </a:cubicBezTo>
                  <a:cubicBezTo>
                    <a:pt x="377554" y="4867406"/>
                    <a:pt x="-65521" y="4664022"/>
                    <a:pt x="0" y="4133628"/>
                  </a:cubicBezTo>
                  <a:cubicBezTo>
                    <a:pt x="-28677" y="3982773"/>
                    <a:pt x="45571" y="3888358"/>
                    <a:pt x="0" y="3681685"/>
                  </a:cubicBezTo>
                  <a:cubicBezTo>
                    <a:pt x="-45571" y="3475012"/>
                    <a:pt x="38428" y="3370713"/>
                    <a:pt x="0" y="3229741"/>
                  </a:cubicBezTo>
                  <a:cubicBezTo>
                    <a:pt x="-38428" y="3088769"/>
                    <a:pt x="48253" y="2840393"/>
                    <a:pt x="0" y="2645522"/>
                  </a:cubicBezTo>
                  <a:cubicBezTo>
                    <a:pt x="-48253" y="2450651"/>
                    <a:pt x="42393" y="2331010"/>
                    <a:pt x="0" y="2160510"/>
                  </a:cubicBezTo>
                  <a:cubicBezTo>
                    <a:pt x="-42393" y="1990010"/>
                    <a:pt x="46606" y="1826966"/>
                    <a:pt x="0" y="1609359"/>
                  </a:cubicBezTo>
                  <a:cubicBezTo>
                    <a:pt x="-46606" y="1391752"/>
                    <a:pt x="87881" y="1180454"/>
                    <a:pt x="0" y="826726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prstDash val="dashDot"/>
              <a:extLst>
                <a:ext uri="{C807C97D-BFC1-408E-A445-0C87EB9F89A2}">
                  <ask:lineSketchStyleProps xmlns:ask="http://schemas.microsoft.com/office/drawing/2018/sketchyshapes" sd="798379857">
                    <a:prstGeom prst="flowChartAlternateProcess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27" name="Flowchart: Manual Operation 26">
              <a:extLst>
                <a:ext uri="{FF2B5EF4-FFF2-40B4-BE49-F238E27FC236}">
                  <a16:creationId xmlns:a16="http://schemas.microsoft.com/office/drawing/2014/main" id="{4120FCAA-3CCC-433A-B685-9FB4CFAAA003}"/>
                </a:ext>
              </a:extLst>
            </p:cNvPr>
            <p:cNvSpPr/>
            <p:nvPr/>
          </p:nvSpPr>
          <p:spPr>
            <a:xfrm>
              <a:off x="1859053" y="1124654"/>
              <a:ext cx="317314" cy="477900"/>
            </a:xfrm>
            <a:prstGeom prst="flowChartManualOperation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29" name="Flowchart: Manual Operation 28">
              <a:extLst>
                <a:ext uri="{FF2B5EF4-FFF2-40B4-BE49-F238E27FC236}">
                  <a16:creationId xmlns:a16="http://schemas.microsoft.com/office/drawing/2014/main" id="{ACCB79C3-F06D-4524-9FD0-6668C47DF3BC}"/>
                </a:ext>
              </a:extLst>
            </p:cNvPr>
            <p:cNvSpPr/>
            <p:nvPr/>
          </p:nvSpPr>
          <p:spPr>
            <a:xfrm>
              <a:off x="3556343" y="1124654"/>
              <a:ext cx="317314" cy="477900"/>
            </a:xfrm>
            <a:prstGeom prst="flowChartManualOperation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33" name="Flowchart: Manual Operation 32">
              <a:extLst>
                <a:ext uri="{FF2B5EF4-FFF2-40B4-BE49-F238E27FC236}">
                  <a16:creationId xmlns:a16="http://schemas.microsoft.com/office/drawing/2014/main" id="{E4294EFB-A2E9-468D-BEFB-9F648AFFAD02}"/>
                </a:ext>
              </a:extLst>
            </p:cNvPr>
            <p:cNvSpPr/>
            <p:nvPr/>
          </p:nvSpPr>
          <p:spPr>
            <a:xfrm>
              <a:off x="5253633" y="1124654"/>
              <a:ext cx="317314" cy="477900"/>
            </a:xfrm>
            <a:prstGeom prst="flowChartManualOperation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37" name="Flowchart: Manual Operation 36">
              <a:extLst>
                <a:ext uri="{FF2B5EF4-FFF2-40B4-BE49-F238E27FC236}">
                  <a16:creationId xmlns:a16="http://schemas.microsoft.com/office/drawing/2014/main" id="{A359397C-36D4-4BB5-AE5E-515A6391F43E}"/>
                </a:ext>
              </a:extLst>
            </p:cNvPr>
            <p:cNvSpPr/>
            <p:nvPr/>
          </p:nvSpPr>
          <p:spPr>
            <a:xfrm>
              <a:off x="6950923" y="1124654"/>
              <a:ext cx="317314" cy="477900"/>
            </a:xfrm>
            <a:prstGeom prst="flowChartManualOperation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41" name="Flowchart: Manual Operation 40">
              <a:extLst>
                <a:ext uri="{FF2B5EF4-FFF2-40B4-BE49-F238E27FC236}">
                  <a16:creationId xmlns:a16="http://schemas.microsoft.com/office/drawing/2014/main" id="{B0501110-02B3-432B-83C6-CF225F166C46}"/>
                </a:ext>
              </a:extLst>
            </p:cNvPr>
            <p:cNvSpPr/>
            <p:nvPr/>
          </p:nvSpPr>
          <p:spPr>
            <a:xfrm>
              <a:off x="8648213" y="1124654"/>
              <a:ext cx="317314" cy="477900"/>
            </a:xfrm>
            <a:prstGeom prst="flowChartManualOperation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42" name="Flowchart: Manual Operation 41">
              <a:extLst>
                <a:ext uri="{FF2B5EF4-FFF2-40B4-BE49-F238E27FC236}">
                  <a16:creationId xmlns:a16="http://schemas.microsoft.com/office/drawing/2014/main" id="{1CC260F4-1EC2-485C-9B4E-85B95DBEC7E5}"/>
                </a:ext>
              </a:extLst>
            </p:cNvPr>
            <p:cNvSpPr/>
            <p:nvPr/>
          </p:nvSpPr>
          <p:spPr>
            <a:xfrm>
              <a:off x="10345503" y="1124654"/>
              <a:ext cx="317314" cy="477900"/>
            </a:xfrm>
            <a:prstGeom prst="flowChartManualOperation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sp>
        <p:nvSpPr>
          <p:cNvPr id="15" name="矩形 7">
            <a:extLst>
              <a:ext uri="{FF2B5EF4-FFF2-40B4-BE49-F238E27FC236}">
                <a16:creationId xmlns:a16="http://schemas.microsoft.com/office/drawing/2014/main" id="{439E6E7C-4AD3-4ABA-BE37-5B6B9A50C167}"/>
              </a:ext>
            </a:extLst>
          </p:cNvPr>
          <p:cNvSpPr/>
          <p:nvPr/>
        </p:nvSpPr>
        <p:spPr>
          <a:xfrm flipV="1">
            <a:off x="0" y="1158959"/>
            <a:ext cx="12190413" cy="45719"/>
          </a:xfrm>
          <a:prstGeom prst="rect">
            <a:avLst/>
          </a:prstGeom>
          <a:solidFill>
            <a:srgbClr val="009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BF2DA5F-C17A-4A8E-89F6-8E87D7D2690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9" r="27260"/>
          <a:stretch/>
        </p:blipFill>
        <p:spPr>
          <a:xfrm flipH="1">
            <a:off x="-119540" y="2610496"/>
            <a:ext cx="2604054" cy="418381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8E5614F-34A7-478B-B0DB-F2786D35DD2C}"/>
              </a:ext>
            </a:extLst>
          </p:cNvPr>
          <p:cNvSpPr txBox="1"/>
          <p:nvPr/>
        </p:nvSpPr>
        <p:spPr>
          <a:xfrm>
            <a:off x="4269816" y="5407293"/>
            <a:ext cx="2604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cm</a:t>
            </a:r>
            <a:endParaRPr kumimoji="0" lang="vi-VN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44D89C6-0170-4675-B9D4-09447414B86F}"/>
              </a:ext>
            </a:extLst>
          </p:cNvPr>
          <p:cNvSpPr/>
          <p:nvPr/>
        </p:nvSpPr>
        <p:spPr>
          <a:xfrm>
            <a:off x="1917283" y="4517812"/>
            <a:ext cx="94268" cy="94268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2AAEDA7-EC4F-4E2F-8A25-93758242BC3F}"/>
              </a:ext>
            </a:extLst>
          </p:cNvPr>
          <p:cNvSpPr/>
          <p:nvPr/>
        </p:nvSpPr>
        <p:spPr>
          <a:xfrm>
            <a:off x="1870149" y="5675891"/>
            <a:ext cx="94268" cy="94268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A3FE74-1510-4BC3-98E0-744F269B18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629" y="1960415"/>
            <a:ext cx="6114741" cy="2651665"/>
          </a:xfrm>
          <a:prstGeom prst="rect">
            <a:avLst/>
          </a:prstGeom>
        </p:spPr>
      </p:pic>
      <p:sp>
        <p:nvSpPr>
          <p:cNvPr id="7" name="Right Brace 6">
            <a:extLst>
              <a:ext uri="{FF2B5EF4-FFF2-40B4-BE49-F238E27FC236}">
                <a16:creationId xmlns:a16="http://schemas.microsoft.com/office/drawing/2014/main" id="{EF712531-A71D-40EE-B182-8B1C39289712}"/>
              </a:ext>
            </a:extLst>
          </p:cNvPr>
          <p:cNvSpPr/>
          <p:nvPr/>
        </p:nvSpPr>
        <p:spPr>
          <a:xfrm rot="5400000">
            <a:off x="4443503" y="4035678"/>
            <a:ext cx="872988" cy="1974804"/>
          </a:xfrm>
          <a:prstGeom prst="rightBrace">
            <a:avLst>
              <a:gd name="adj1" fmla="val 25790"/>
              <a:gd name="adj2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0" name="Right Brace 29">
            <a:extLst>
              <a:ext uri="{FF2B5EF4-FFF2-40B4-BE49-F238E27FC236}">
                <a16:creationId xmlns:a16="http://schemas.microsoft.com/office/drawing/2014/main" id="{D5D2A03C-967E-4827-89A9-60EBBE474789}"/>
              </a:ext>
            </a:extLst>
          </p:cNvPr>
          <p:cNvSpPr/>
          <p:nvPr/>
        </p:nvSpPr>
        <p:spPr>
          <a:xfrm rot="16200000">
            <a:off x="3807391" y="2166168"/>
            <a:ext cx="170407" cy="285597"/>
          </a:xfrm>
          <a:prstGeom prst="rightBrace">
            <a:avLst>
              <a:gd name="adj1" fmla="val 25790"/>
              <a:gd name="adj2" fmla="val 50000"/>
            </a:avLst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DE1E3A8-3DED-45B1-83BF-5DA74607329D}"/>
              </a:ext>
            </a:extLst>
          </p:cNvPr>
          <p:cNvSpPr txBox="1"/>
          <p:nvPr/>
        </p:nvSpPr>
        <p:spPr>
          <a:xfrm>
            <a:off x="3260291" y="1659465"/>
            <a:ext cx="2604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mm</a:t>
            </a:r>
            <a:endParaRPr kumimoji="0" lang="vi-VN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2" name="Right Brace 31">
            <a:extLst>
              <a:ext uri="{FF2B5EF4-FFF2-40B4-BE49-F238E27FC236}">
                <a16:creationId xmlns:a16="http://schemas.microsoft.com/office/drawing/2014/main" id="{E7552129-8CBE-49F9-B963-72DAB8821D20}"/>
              </a:ext>
            </a:extLst>
          </p:cNvPr>
          <p:cNvSpPr/>
          <p:nvPr/>
        </p:nvSpPr>
        <p:spPr>
          <a:xfrm rot="16200000">
            <a:off x="4062468" y="2166168"/>
            <a:ext cx="170407" cy="285597"/>
          </a:xfrm>
          <a:prstGeom prst="rightBrace">
            <a:avLst>
              <a:gd name="adj1" fmla="val 25790"/>
              <a:gd name="adj2" fmla="val 50000"/>
            </a:avLst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4" name="Right Brace 33">
            <a:extLst>
              <a:ext uri="{FF2B5EF4-FFF2-40B4-BE49-F238E27FC236}">
                <a16:creationId xmlns:a16="http://schemas.microsoft.com/office/drawing/2014/main" id="{FCDD9A87-45CA-4640-8B2B-9344CCE63051}"/>
              </a:ext>
            </a:extLst>
          </p:cNvPr>
          <p:cNvSpPr/>
          <p:nvPr/>
        </p:nvSpPr>
        <p:spPr>
          <a:xfrm rot="16200000">
            <a:off x="4239109" y="2147604"/>
            <a:ext cx="170407" cy="285597"/>
          </a:xfrm>
          <a:prstGeom prst="rightBrace">
            <a:avLst>
              <a:gd name="adj1" fmla="val 25790"/>
              <a:gd name="adj2" fmla="val 50000"/>
            </a:avLst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5" name="Right Brace 34">
            <a:extLst>
              <a:ext uri="{FF2B5EF4-FFF2-40B4-BE49-F238E27FC236}">
                <a16:creationId xmlns:a16="http://schemas.microsoft.com/office/drawing/2014/main" id="{B0A32ABE-B5B0-4B30-9790-1A0C0C473F7A}"/>
              </a:ext>
            </a:extLst>
          </p:cNvPr>
          <p:cNvSpPr/>
          <p:nvPr/>
        </p:nvSpPr>
        <p:spPr>
          <a:xfrm rot="16200000">
            <a:off x="4439694" y="2147604"/>
            <a:ext cx="170407" cy="285597"/>
          </a:xfrm>
          <a:prstGeom prst="rightBrace">
            <a:avLst>
              <a:gd name="adj1" fmla="val 25790"/>
              <a:gd name="adj2" fmla="val 50000"/>
            </a:avLst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6" name="Right Brace 35">
            <a:extLst>
              <a:ext uri="{FF2B5EF4-FFF2-40B4-BE49-F238E27FC236}">
                <a16:creationId xmlns:a16="http://schemas.microsoft.com/office/drawing/2014/main" id="{2B51FEE0-876F-43F7-B8DD-CAFF1038E8BD}"/>
              </a:ext>
            </a:extLst>
          </p:cNvPr>
          <p:cNvSpPr/>
          <p:nvPr/>
        </p:nvSpPr>
        <p:spPr>
          <a:xfrm rot="16200000">
            <a:off x="4613519" y="2147604"/>
            <a:ext cx="170407" cy="285597"/>
          </a:xfrm>
          <a:prstGeom prst="rightBrace">
            <a:avLst>
              <a:gd name="adj1" fmla="val 25790"/>
              <a:gd name="adj2" fmla="val 50000"/>
            </a:avLst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8" name="Right Brace 37">
            <a:extLst>
              <a:ext uri="{FF2B5EF4-FFF2-40B4-BE49-F238E27FC236}">
                <a16:creationId xmlns:a16="http://schemas.microsoft.com/office/drawing/2014/main" id="{9C203832-35B0-46C7-8435-A3E62C57C600}"/>
              </a:ext>
            </a:extLst>
          </p:cNvPr>
          <p:cNvSpPr/>
          <p:nvPr/>
        </p:nvSpPr>
        <p:spPr>
          <a:xfrm rot="16200000">
            <a:off x="4844830" y="2166168"/>
            <a:ext cx="170407" cy="285597"/>
          </a:xfrm>
          <a:prstGeom prst="rightBrace">
            <a:avLst>
              <a:gd name="adj1" fmla="val 25790"/>
              <a:gd name="adj2" fmla="val 50000"/>
            </a:avLst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9" name="Right Brace 38">
            <a:extLst>
              <a:ext uri="{FF2B5EF4-FFF2-40B4-BE49-F238E27FC236}">
                <a16:creationId xmlns:a16="http://schemas.microsoft.com/office/drawing/2014/main" id="{0D095E00-789D-48B1-8527-66CD5FF7A22A}"/>
              </a:ext>
            </a:extLst>
          </p:cNvPr>
          <p:cNvSpPr/>
          <p:nvPr/>
        </p:nvSpPr>
        <p:spPr>
          <a:xfrm rot="16200000">
            <a:off x="5039218" y="2166168"/>
            <a:ext cx="170407" cy="285597"/>
          </a:xfrm>
          <a:prstGeom prst="rightBrace">
            <a:avLst>
              <a:gd name="adj1" fmla="val 25790"/>
              <a:gd name="adj2" fmla="val 50000"/>
            </a:avLst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40" name="Right Brace 39">
            <a:extLst>
              <a:ext uri="{FF2B5EF4-FFF2-40B4-BE49-F238E27FC236}">
                <a16:creationId xmlns:a16="http://schemas.microsoft.com/office/drawing/2014/main" id="{A4C064A2-ADAB-4C6D-9588-AD1A40D8DE2E}"/>
              </a:ext>
            </a:extLst>
          </p:cNvPr>
          <p:cNvSpPr/>
          <p:nvPr/>
        </p:nvSpPr>
        <p:spPr>
          <a:xfrm rot="16200000">
            <a:off x="5192764" y="2166168"/>
            <a:ext cx="170407" cy="285597"/>
          </a:xfrm>
          <a:prstGeom prst="rightBrace">
            <a:avLst>
              <a:gd name="adj1" fmla="val 25790"/>
              <a:gd name="adj2" fmla="val 50000"/>
            </a:avLst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43" name="Right Brace 42">
            <a:extLst>
              <a:ext uri="{FF2B5EF4-FFF2-40B4-BE49-F238E27FC236}">
                <a16:creationId xmlns:a16="http://schemas.microsoft.com/office/drawing/2014/main" id="{9051A63E-4D3E-4D43-AC97-72CC2D8816E4}"/>
              </a:ext>
            </a:extLst>
          </p:cNvPr>
          <p:cNvSpPr/>
          <p:nvPr/>
        </p:nvSpPr>
        <p:spPr>
          <a:xfrm rot="16200000">
            <a:off x="5463683" y="2166168"/>
            <a:ext cx="170407" cy="285597"/>
          </a:xfrm>
          <a:prstGeom prst="rightBrace">
            <a:avLst>
              <a:gd name="adj1" fmla="val 25790"/>
              <a:gd name="adj2" fmla="val 50000"/>
            </a:avLst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44" name="Right Brace 43">
            <a:extLst>
              <a:ext uri="{FF2B5EF4-FFF2-40B4-BE49-F238E27FC236}">
                <a16:creationId xmlns:a16="http://schemas.microsoft.com/office/drawing/2014/main" id="{A3337DFD-10DC-490D-A5DC-7899915FDBD5}"/>
              </a:ext>
            </a:extLst>
          </p:cNvPr>
          <p:cNvSpPr/>
          <p:nvPr/>
        </p:nvSpPr>
        <p:spPr>
          <a:xfrm rot="16200000">
            <a:off x="5617229" y="2166168"/>
            <a:ext cx="170407" cy="285597"/>
          </a:xfrm>
          <a:prstGeom prst="rightBrace">
            <a:avLst>
              <a:gd name="adj1" fmla="val 25790"/>
              <a:gd name="adj2" fmla="val 50000"/>
            </a:avLst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394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7" grpId="0" animBg="1"/>
      <p:bldP spid="30" grpId="0" animBg="1"/>
      <p:bldP spid="31" grpId="0"/>
      <p:bldP spid="32" grpId="0" animBg="1"/>
      <p:bldP spid="34" grpId="0" animBg="1"/>
      <p:bldP spid="35" grpId="0" animBg="1"/>
      <p:bldP spid="36" grpId="0" animBg="1"/>
      <p:bldP spid="38" grpId="0" animBg="1"/>
      <p:bldP spid="39" grpId="0" animBg="1"/>
      <p:bldP spid="40" grpId="0" animBg="1"/>
      <p:bldP spid="43" grpId="0" animBg="1"/>
      <p:bldP spid="4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ath Subject for Middle School - 7th Grade: Ratio, Proportion and Percent by Slidesgo">
  <a:themeElements>
    <a:clrScheme name="Simple Light">
      <a:dk1>
        <a:srgbClr val="000000"/>
      </a:dk1>
      <a:lt1>
        <a:srgbClr val="FFFFFF"/>
      </a:lt1>
      <a:dk2>
        <a:srgbClr val="46246A"/>
      </a:dk2>
      <a:lt2>
        <a:srgbClr val="EEEEEE"/>
      </a:lt2>
      <a:accent1>
        <a:srgbClr val="F5EF97"/>
      </a:accent1>
      <a:accent2>
        <a:srgbClr val="6E5D7F"/>
      </a:accent2>
      <a:accent3>
        <a:srgbClr val="FF7D7D"/>
      </a:accent3>
      <a:accent4>
        <a:srgbClr val="90EBC0"/>
      </a:accent4>
      <a:accent5>
        <a:srgbClr val="B2DCF3"/>
      </a:accent5>
      <a:accent6>
        <a:srgbClr val="FFCF4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449</Words>
  <Application>Microsoft Office PowerPoint</Application>
  <PresentationFormat>Widescreen</PresentationFormat>
  <Paragraphs>90</Paragraphs>
  <Slides>18</Slides>
  <Notes>13</Notes>
  <HiddenSlides>0</HiddenSlides>
  <MMClips>12</MMClips>
  <ScaleCrop>false</ScaleCrop>
  <HeadingPairs>
    <vt:vector size="6" baseType="variant">
      <vt:variant>
        <vt:lpstr>Fonts Used</vt:lpstr>
      </vt:variant>
      <vt:variant>
        <vt:i4>23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18</vt:i4>
      </vt:variant>
    </vt:vector>
  </HeadingPairs>
  <TitlesOfParts>
    <vt:vector size="46" baseType="lpstr">
      <vt:lpstr>#9Slide02 Noi dung dai</vt:lpstr>
      <vt:lpstr>#9Slide02 Tieu de dai</vt:lpstr>
      <vt:lpstr>Anaheim</vt:lpstr>
      <vt:lpstr>Annie Use Your Telescope</vt:lpstr>
      <vt:lpstr>Boogaloo</vt:lpstr>
      <vt:lpstr>Dekko</vt:lpstr>
      <vt:lpstr>等线</vt:lpstr>
      <vt:lpstr>Exo</vt:lpstr>
      <vt:lpstr>Microsoft YaHei</vt:lpstr>
      <vt:lpstr>Microsoft YaHei</vt:lpstr>
      <vt:lpstr>RocknRoll One</vt:lpstr>
      <vt:lpstr>字魂36号-正文宋楷</vt:lpstr>
      <vt:lpstr>Arial</vt:lpstr>
      <vt:lpstr>Barlow Condensed</vt:lpstr>
      <vt:lpstr>Barriecito</vt:lpstr>
      <vt:lpstr>Calibri</vt:lpstr>
      <vt:lpstr>Calibri Light</vt:lpstr>
      <vt:lpstr>Coiny</vt:lpstr>
      <vt:lpstr>Lato</vt:lpstr>
      <vt:lpstr>Nunito Black</vt:lpstr>
      <vt:lpstr>Open Sans</vt:lpstr>
      <vt:lpstr>SVN-Fiolex Girls</vt:lpstr>
      <vt:lpstr>Times New Roman</vt:lpstr>
      <vt:lpstr>包图主题2</vt:lpstr>
      <vt:lpstr>1_Office Theme</vt:lpstr>
      <vt:lpstr>Math Subject for Middle School - 7th Grade: Ratio, Proportion and Percent by Slidesgo</vt:lpstr>
      <vt:lpstr>Office 主题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Trò chơi củng cố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37</cp:revision>
  <dcterms:created xsi:type="dcterms:W3CDTF">2022-08-25T08:16:18Z</dcterms:created>
  <dcterms:modified xsi:type="dcterms:W3CDTF">2022-10-01T00:25:59Z</dcterms:modified>
</cp:coreProperties>
</file>