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1" r:id="rId2"/>
    <p:sldMasterId id="2147483744" r:id="rId3"/>
    <p:sldMasterId id="2147483756" r:id="rId4"/>
  </p:sldMasterIdLst>
  <p:notesMasterIdLst>
    <p:notesMasterId r:id="rId19"/>
  </p:notesMasterIdLst>
  <p:sldIdLst>
    <p:sldId id="293" r:id="rId5"/>
    <p:sldId id="259" r:id="rId6"/>
    <p:sldId id="256" r:id="rId7"/>
    <p:sldId id="332" r:id="rId8"/>
    <p:sldId id="333" r:id="rId9"/>
    <p:sldId id="341" r:id="rId10"/>
    <p:sldId id="340" r:id="rId11"/>
    <p:sldId id="342" r:id="rId12"/>
    <p:sldId id="343" r:id="rId13"/>
    <p:sldId id="7714" r:id="rId14"/>
    <p:sldId id="7710" r:id="rId15"/>
    <p:sldId id="7711" r:id="rId16"/>
    <p:sldId id="7712" r:id="rId17"/>
    <p:sldId id="26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E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340BB-BC22-4049-A7C9-1B602326C40B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D335A-DEC2-4E04-9425-BA589F493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9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863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858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DA7471-DCE1-4676-834E-8F850D6803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586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FF6C7-0868-420D-B257-8082F0DAB8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864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FF6C7-0868-420D-B257-8082F0DAB8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798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FF6C7-0868-420D-B257-8082F0DAB8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30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1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209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46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20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7415517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068004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672916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71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53A8FA-8D9A-458C-BA2A-8676CB7A3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6AADFA-4117-4133-A58A-8FDBF89D8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DE843C-9007-41D0-8C85-EEB162D7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AA8ED9-F698-435A-A9CD-5D6EBBAD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A8B033-33EF-4585-9DC7-B5F6D4D2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4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C904D1-EB75-465F-9572-62D9E974F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FB7426-EA51-4882-88CB-6C84D9EE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ABC412-D18D-4349-9010-4DC9DE3DF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7885D9-F736-40F6-A99B-A77977DC1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548349-CA17-4E6C-977B-F6D67A1B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69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0A803-F33A-476D-82E3-9FC384934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33D403-4B05-46BE-9DE3-022A846F2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FB60EC-179E-4403-880D-1D448F33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EFB2C6-FCBD-4DA8-A813-E2E98C040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CB9C5-F588-405A-B214-2DD9DF47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19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70958F-493D-48C2-8F22-9E686823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3542B4-F694-4E3D-AFDD-9A1DE6B65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3DC7F82-21C3-4284-8DDE-850EAB1B2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EAE06E-0D9B-40EB-B543-02FC4371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B21D2A-5034-41B8-B85A-625FF417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7EF732-9096-404A-BC70-3859CB41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75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CD5443-EE0C-4346-83CC-5BA77BB6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3155A2-EF42-498C-B5B2-A7EB678A6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E5ECE2-1AB2-4468-9953-ACAA23DCF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C15DE7-1DA9-47AC-90DF-292ED456E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A0141EB-34F6-42BE-9C06-7CF8C6A0E8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835446-5D7D-4429-A2CA-3CAB0C122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BC8FC3-BD28-4CFF-83E7-DF12E172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907FF9D-56B2-4D2A-A814-E4919DD3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31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754DE9-9688-4768-AD07-0C36C734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61FE703-DB18-4306-9E28-BB4D10B4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F21828-2E14-4426-B87E-EC3B0A60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88826FA-628B-463E-BBA8-2715629B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90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73679E-5504-4940-94F6-7DA9A5C7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906A0E-BF6D-4FB4-BF94-0BBFB9919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C6906D-4BFA-4505-93AC-146CD444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79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938807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FB7B5-5D75-489A-8AEC-3E788F18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ED9B4-BCCA-4CD7-A6B5-073B1A86E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3CF378-4DC5-44FA-BF3C-A201BA337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F7540AD-CF6F-478D-997C-05935F48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1148CA-A7F0-4465-847B-DCFD95A2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9B3869-F4A8-4CF3-8328-CB196976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88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2BD1B8-B3C0-48CA-B2A8-00889DC0E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70F814F-DDB1-4522-82F8-DA97BA0DB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F8F0DF-2EF8-4D65-9B2B-2620D176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02EEE8F-D4A7-4A82-9FBB-F13460C5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350A95-27D0-4A9F-A5C8-4C634965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448E90-E654-4B9D-B5DE-60FEAF1B9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78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372C6-F92D-4BD7-9FB2-28B4568CA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D140EFE-01C8-443A-B50D-777522228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D48734-9EE0-4936-B632-50E9F1A04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4F3EDF-A086-41DE-ACA0-D4F18BC5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4FBF2F-65A5-48D1-9AAD-5F86DB75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51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F11278F-3619-4A31-8206-E7AA2C3FC3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1F6C2B-A732-4D7C-B6FC-3487101FD8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CF0A56-1D8B-452E-B29C-8C79CA05D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ECE6DF-5146-4EA3-9ADA-8AC883ED0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1F660B-19CE-45B3-B017-64342DAA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58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29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904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85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55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62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7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024732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105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96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911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39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189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278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F6D0DA44-1C82-47B1-93C5-F2AB228D8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C2E5439E-517E-4862-9FB2-D63852443468}"/>
              </a:ext>
            </a:extLst>
          </p:cNvPr>
          <p:cNvGrpSpPr/>
          <p:nvPr userDrawn="1"/>
        </p:nvGrpSpPr>
        <p:grpSpPr>
          <a:xfrm>
            <a:off x="919756" y="707809"/>
            <a:ext cx="10352488" cy="5320037"/>
            <a:chOff x="919756" y="707809"/>
            <a:chExt cx="10352488" cy="532003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F549A39-6133-4816-8BB9-6E86E3133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756" y="707809"/>
              <a:ext cx="10352488" cy="3521292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453CE4A-64FC-4EA0-BA14-5220C3E122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277"/>
            <a:stretch/>
          </p:blipFill>
          <p:spPr>
            <a:xfrm>
              <a:off x="919756" y="3960019"/>
              <a:ext cx="10352488" cy="2067827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69DFF87-8C10-45C5-BD24-EB0B541DC29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E57743-C525-45F4-9EAF-6B3D01D52E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96" r="66231"/>
            <a:stretch/>
          </p:blipFill>
          <p:spPr>
            <a:xfrm>
              <a:off x="0" y="0"/>
              <a:ext cx="51054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FD3A96F7-32F0-4F6C-9331-7EFD526202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12195"/>
            <a:stretch/>
          </p:blipFill>
          <p:spPr>
            <a:xfrm>
              <a:off x="7296150" y="0"/>
              <a:ext cx="489585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3274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8692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2978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317A44-04E1-4085-84BF-81100BEBF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26B6AD-E5F5-48FA-AC0E-118A9A529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839B048-7977-4E79-92E4-87BB2D12A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49C0DB-4EAA-49E2-A5BA-EEF260B60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E1335D-FDBA-4DED-BFAC-D6B0E8E8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B17F47-4DB7-488B-B897-C6B26CDC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979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957355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C314F8-93E0-4B39-BCFA-DCA4C2E4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5C450-4251-49B8-B441-7EC0C3D05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ED7B19-7E6B-4EBB-808D-898304AE1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AB14F7B-73A5-4084-8CEF-DA3DC28F1F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4C07B6-0DFA-4412-850E-902AE3F0F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9DE71C-2A9A-487B-8A0A-86EDFFA1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2D04BC-7FB5-4BE4-B989-4BBC967F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20FEE57-D1A6-49F4-8D4E-7C0147D8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5934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138562-B498-4E8B-92DA-BAF78106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F1F4988-DF9B-470D-9DEA-D5C3E8FD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13A7181-D18F-4035-AEA2-E23E32CA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9C9577C-7BD0-4E3F-AE5D-1188FCC4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854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0221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6BC2D12-EEDD-40D6-8AB0-409E861F6C33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开学行为规范</a:t>
            </a:r>
          </a:p>
        </p:txBody>
      </p:sp>
    </p:spTree>
    <p:extLst>
      <p:ext uri="{BB962C8B-B14F-4D97-AF65-F5344CB8AC3E}">
        <p14:creationId xmlns:p14="http://schemas.microsoft.com/office/powerpoint/2010/main" val="21254659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2637D73-6C2C-40F0-BA81-9E2900AA5982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开学注意事项</a:t>
            </a:r>
          </a:p>
        </p:txBody>
      </p:sp>
    </p:spTree>
    <p:extLst>
      <p:ext uri="{BB962C8B-B14F-4D97-AF65-F5344CB8AC3E}">
        <p14:creationId xmlns:p14="http://schemas.microsoft.com/office/powerpoint/2010/main" val="3753681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34B67C3-C77A-42FD-8E29-31365341568C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开学学习目标</a:t>
            </a:r>
          </a:p>
        </p:txBody>
      </p:sp>
    </p:spTree>
    <p:extLst>
      <p:ext uri="{BB962C8B-B14F-4D97-AF65-F5344CB8AC3E}">
        <p14:creationId xmlns:p14="http://schemas.microsoft.com/office/powerpoint/2010/main" val="42858368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D4EB656-6146-4B7E-892D-377D354AC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4BB9BA-3777-4419-8920-84F1FA389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F65649-5CC9-4D9D-A2A2-3A0DC405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8CF3E1-8015-4CE6-825E-2BE370F3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AAB29D-75C6-4F82-A50D-8E9F0904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6909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35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78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fade/>
      </p:transition>
    </mc:Choice>
    <mc:Fallback xmlns="">
      <p:transition spd="slow" advClick="0" advTm="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5BEF24-7971-4037-BAD8-82CA6AC7A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BE6C92-9679-4297-81EE-BF628D75C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E356A-A584-4068-8D7E-E498C441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C78B-DFAA-46A6-8F04-A61BC481A71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2F4A74-0C9B-4E2E-92C2-AF77E051C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F39AD7-72D4-4225-AE75-0478A7110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1BE9C-2193-4742-B43D-446A936EC75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990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curtains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375071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5909316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5723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919306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210525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BFD55A-89D3-4040-B727-BB59B371E2C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5" y="381000"/>
            <a:ext cx="1180802" cy="118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7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AFB27AF-7655-4195-BB7D-A6A3D789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8CDC52-D608-4D0D-9712-46EC45CFA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E030C-8036-4C26-96D8-E8D2C56D3C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139CA-46CD-4ED7-BF46-1BEA3BCE18DE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1D0F3E-6540-4FA9-8DAB-9E44981231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344CBB-E823-404E-881A-A71A28D3B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1580C-AAF4-4D9D-9549-85DF98CE51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B05E65-08C2-4303-8348-0E26F97CC39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0406" y="75339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853148-965C-4BB0-A45F-D6121F7D4A6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094" y="-713162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494896-9FF9-43CB-9CFF-931E04EA7D6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494" y="10495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2DAF27-A0A0-4CD2-BCD7-89CD57D5839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80" y="93172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360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D9361-1473-4700-8A4F-245186F3EF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9C085-0498-45D2-A906-F54510E9E71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ECA56D-D836-4252-90A1-20A36B05D3A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80406" y="753397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6968E6-71F4-467B-ACB0-0B454B7E0B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094" y="-713162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AA3AE1-8222-4617-A801-C326217AED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494" y="10495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79E758-ED3D-4E97-825B-810931A3BA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80" y="931729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063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AC9CE272-C411-425E-9375-7BDFFC21480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7134128-0F5E-4D68-B32F-2F0566F271C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1200EA6-E0D0-4355-B323-0E45C60EC1C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84458"/>
            <a:ext cx="11791950" cy="40109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70564B8-3D3B-4891-BE37-17765C5B9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2" b="1"/>
          <a:stretch/>
        </p:blipFill>
        <p:spPr>
          <a:xfrm>
            <a:off x="200025" y="3671888"/>
            <a:ext cx="11791950" cy="300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6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36.png"/><Relationship Id="rId12" Type="http://schemas.openxmlformats.org/officeDocument/2006/relationships/audio" Target="../media/audio3.wav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36.png"/><Relationship Id="rId12" Type="http://schemas.openxmlformats.org/officeDocument/2006/relationships/audio" Target="../media/audio3.wav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A_任意多边形 8"/>
          <p:cNvSpPr/>
          <p:nvPr>
            <p:custDataLst>
              <p:tags r:id="rId1"/>
            </p:custDataLst>
          </p:nvPr>
        </p:nvSpPr>
        <p:spPr bwMode="auto">
          <a:xfrm>
            <a:off x="1057275" y="916404"/>
            <a:ext cx="10763250" cy="5123509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23D3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PA_文本框 11"/>
          <p:cNvSpPr txBox="1"/>
          <p:nvPr>
            <p:custDataLst>
              <p:tags r:id="rId2"/>
            </p:custDataLst>
          </p:nvPr>
        </p:nvSpPr>
        <p:spPr>
          <a:xfrm>
            <a:off x="2304735" y="2061247"/>
            <a:ext cx="6563040" cy="45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2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2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2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2022</a:t>
            </a:r>
            <a:endParaRPr kumimoji="0" lang="zh-CN" altLang="en-US" sz="32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787038-C49F-406C-9E2D-7A49CA142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569" y="1937698"/>
            <a:ext cx="3139712" cy="15729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548286-D1AE-4381-91C5-60BF977942A4}"/>
              </a:ext>
            </a:extLst>
          </p:cNvPr>
          <p:cNvSpPr txBox="1"/>
          <p:nvPr/>
        </p:nvSpPr>
        <p:spPr>
          <a:xfrm>
            <a:off x="1857375" y="3362325"/>
            <a:ext cx="82772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38: BIỂU THỨC SỐ. TÍNH GIÁ TRỊ CỦA BIỂU THỨC SỐ </a:t>
            </a:r>
            <a:r>
              <a:rPr lang="en-US" sz="4000" b="1" dirty="0">
                <a:solidFill>
                  <a:srgbClr val="7030A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4000" b="1" dirty="0" err="1">
                <a:solidFill>
                  <a:srgbClr val="7030A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Tiết</a:t>
            </a:r>
            <a:r>
              <a:rPr lang="en-US" sz="4000" b="1" dirty="0">
                <a:solidFill>
                  <a:srgbClr val="7030A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2664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C3BDBCC-3C68-4138-97E8-5A1160C240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539426"/>
            <a:ext cx="12190132" cy="22648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5E6103-D961-4914-87D7-DA38CE398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 b="31699"/>
          <a:stretch/>
        </p:blipFill>
        <p:spPr>
          <a:xfrm>
            <a:off x="1868" y="2938736"/>
            <a:ext cx="12190132" cy="3933424"/>
          </a:xfrm>
          <a:prstGeom prst="rect">
            <a:avLst/>
          </a:prstGeom>
        </p:spPr>
      </p:pic>
      <p:sp>
        <p:nvSpPr>
          <p:cNvPr id="5" name="椭圆形标注">
            <a:extLst>
              <a:ext uri="{FF2B5EF4-FFF2-40B4-BE49-F238E27FC236}">
                <a16:creationId xmlns:a16="http://schemas.microsoft.com/office/drawing/2014/main" id="{7853BC72-DC2B-4A4C-92CD-3B6874591851}"/>
              </a:ext>
            </a:extLst>
          </p:cNvPr>
          <p:cNvSpPr/>
          <p:nvPr/>
        </p:nvSpPr>
        <p:spPr>
          <a:xfrm rot="2450753">
            <a:off x="5508505" y="906175"/>
            <a:ext cx="4577744" cy="4506769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0D81F95-1D52-4965-8762-33874AF367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6" y="-102479"/>
            <a:ext cx="4983475" cy="65062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E6760D-B457-432C-98BB-442B5978770C}"/>
              </a:ext>
            </a:extLst>
          </p:cNvPr>
          <p:cNvSpPr txBox="1"/>
          <p:nvPr/>
        </p:nvSpPr>
        <p:spPr>
          <a:xfrm>
            <a:off x="3780379" y="2542527"/>
            <a:ext cx="7703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cố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TM Haban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82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3B54CCAC-3B26-4EC7-952E-A155BC0D6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1"/>
            <a:ext cx="12191999" cy="6858000"/>
          </a:xfrm>
          <a:prstGeom prst="rect">
            <a:avLst/>
          </a:prstGeom>
        </p:spPr>
      </p:pic>
      <p:sp>
        <p:nvSpPr>
          <p:cNvPr id="3" name="Rectangle: Rounded Corners 95">
            <a:extLst>
              <a:ext uri="{FF2B5EF4-FFF2-40B4-BE49-F238E27FC236}">
                <a16:creationId xmlns:a16="http://schemas.microsoft.com/office/drawing/2014/main" id="{89F77B59-AE28-4ACE-81B9-F318B50494FD}"/>
              </a:ext>
            </a:extLst>
          </p:cNvPr>
          <p:cNvSpPr/>
          <p:nvPr/>
        </p:nvSpPr>
        <p:spPr>
          <a:xfrm>
            <a:off x="2002773" y="4838700"/>
            <a:ext cx="2456961" cy="838200"/>
          </a:xfrm>
          <a:prstGeom prst="roundRect">
            <a:avLst/>
          </a:prstGeom>
          <a:solidFill>
            <a:srgbClr val="FF6699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12" tIns="45712" rIns="91412" bIns="45712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SimSun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20298-52FB-4076-9B3B-BC28BE8757E0}"/>
              </a:ext>
            </a:extLst>
          </p:cNvPr>
          <p:cNvSpPr txBox="1"/>
          <p:nvPr/>
        </p:nvSpPr>
        <p:spPr>
          <a:xfrm>
            <a:off x="2117034" y="4970413"/>
            <a:ext cx="2123979" cy="5747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SimSun"/>
                <a:cs typeface="Calibri" panose="020F0502020204030204" charset="0"/>
              </a:rPr>
              <a:t>BẮT ĐẦU</a:t>
            </a:r>
          </a:p>
        </p:txBody>
      </p:sp>
      <p:pic>
        <p:nvPicPr>
          <p:cNvPr id="5" name="ChuongCam - 9Slide.vn">
            <a:extLst>
              <a:ext uri="{FF2B5EF4-FFF2-40B4-BE49-F238E27FC236}">
                <a16:creationId xmlns:a16="http://schemas.microsoft.com/office/drawing/2014/main" id="{8FB7D0D0-4D9F-439E-809A-604EC20D0D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5" y="4761215"/>
            <a:ext cx="957532" cy="955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3EC320-2343-4112-A6DC-1E22A0BB6E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32" y="0"/>
            <a:ext cx="6858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E207D44-9845-4254-8C44-E4A43318E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" y="279400"/>
            <a:ext cx="65532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81265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3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1.11111E-6 L 0.26523 0.00278 " pathEditMode="relative" rAng="0" ptsTypes="AA" p14:bounceEnd="48000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55" y="13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3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1.11111E-6 L 0.26523 0.00278 " pathEditMode="relative" rAng="0" ptsTypes="AA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55" y="13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9386B93-64C3-4EB9-886A-DBD4FBDB0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DB9001E-AF38-451D-A433-BC9003386926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5CE87CB-B219-4F92-968D-0E7F88FA2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545BCBA-A1AB-4055-9D98-A392EA7C69E2}"/>
              </a:ext>
            </a:extLst>
          </p:cNvPr>
          <p:cNvGrpSpPr/>
          <p:nvPr/>
        </p:nvGrpSpPr>
        <p:grpSpPr>
          <a:xfrm>
            <a:off x="2305584" y="1498600"/>
            <a:ext cx="4685413" cy="1524000"/>
            <a:chOff x="1729187" y="117634"/>
            <a:chExt cx="3514060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B008212D-D431-42BA-8482-C102FE32A2F1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72CA5504-C0BE-45F6-8B50-D6DB28170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292B35-F47B-4458-AE76-DB443A504DCB}"/>
                </a:ext>
              </a:extLst>
            </p:cNvPr>
            <p:cNvSpPr txBox="1"/>
            <p:nvPr/>
          </p:nvSpPr>
          <p:spPr>
            <a:xfrm>
              <a:off x="2687375" y="302961"/>
              <a:ext cx="2525042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A. 64</a:t>
              </a:r>
              <a:endPara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143FE6C-4CFA-454F-B6E5-D19095B2DC34}"/>
              </a:ext>
            </a:extLst>
          </p:cNvPr>
          <p:cNvGrpSpPr/>
          <p:nvPr/>
        </p:nvGrpSpPr>
        <p:grpSpPr>
          <a:xfrm>
            <a:off x="2369944" y="3264929"/>
            <a:ext cx="4632532" cy="1524000"/>
            <a:chOff x="1777458" y="1442381"/>
            <a:chExt cx="3474399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13433EB6-3D48-4E11-8032-A9A90231E73F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AB2B5BDF-A836-4F23-A38A-C186D1DAC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DD8B67-E741-45BB-9C48-2C2F0B44C67C}"/>
                </a:ext>
              </a:extLst>
            </p:cNvPr>
            <p:cNvSpPr txBox="1"/>
            <p:nvPr/>
          </p:nvSpPr>
          <p:spPr>
            <a:xfrm>
              <a:off x="2718204" y="1662478"/>
              <a:ext cx="2533653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B. 65</a:t>
              </a:r>
              <a:endPara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B22E5C-FDC6-4396-B671-2E50BC6D3124}"/>
              </a:ext>
            </a:extLst>
          </p:cNvPr>
          <p:cNvGrpSpPr/>
          <p:nvPr/>
        </p:nvGrpSpPr>
        <p:grpSpPr>
          <a:xfrm>
            <a:off x="2403097" y="5075555"/>
            <a:ext cx="4658313" cy="1524000"/>
            <a:chOff x="1802318" y="2800350"/>
            <a:chExt cx="3493735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B76F47B-C1B8-4321-A707-5FF886EB3F51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48F4D73D-E830-4BD8-97E0-090333A77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5CB1A7-3E58-4056-8443-8E6BCBB2F82B}"/>
                </a:ext>
              </a:extLst>
            </p:cNvPr>
            <p:cNvSpPr txBox="1"/>
            <p:nvPr/>
          </p:nvSpPr>
          <p:spPr>
            <a:xfrm>
              <a:off x="2687371" y="3008433"/>
              <a:ext cx="2608682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C. 66</a:t>
              </a:r>
              <a:endParaRPr kumimoji="0" lang="vi-V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4241086-8B32-4212-A254-186899DC6D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806175-E2CC-4DE6-9CDD-7D73CEEA93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B2E94BCA-6E0E-466E-A5A1-3B4367E8F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3FF8604C-0090-4A1D-8632-1365E5B787CE}"/>
              </a:ext>
            </a:extLst>
          </p:cNvPr>
          <p:cNvSpPr txBox="1"/>
          <p:nvPr/>
        </p:nvSpPr>
        <p:spPr>
          <a:xfrm>
            <a:off x="7838831" y="2221567"/>
            <a:ext cx="3641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80 - 2 x 7 = ?</a:t>
            </a:r>
            <a:endParaRPr kumimoji="0" lang="vi-V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68658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3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 0.06658 " pathEditMode="relative" rAng="0" ptsTypes="AA">
                                          <p:cBhvr>
                                            <p:cTn id="4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3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9.37115E-7 L 0.2776 0.00709 " pathEditMode="relative" rAng="0" ptsTypes="AA">
                                          <p:cBhvr>
                                            <p:cTn id="50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89" y="3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3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 0.06658 " pathEditMode="relative" rAng="0" ptsTypes="AA">
                                          <p:cBhvr>
                                            <p:cTn id="4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3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9.37115E-7 L 0.2776 0.00709 " pathEditMode="relative" rAng="0" ptsTypes="AA">
                                          <p:cBhvr>
                                            <p:cTn id="50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89" y="3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2C3E0F1-C075-4C1F-9529-B4675E2CA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FFC4145-0C22-4667-ACD4-F5712515215F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FA70D49-A600-4355-9151-1796F8F88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1D6BF14-FD8C-4C5C-8000-E024A2338A91}"/>
              </a:ext>
            </a:extLst>
          </p:cNvPr>
          <p:cNvGrpSpPr/>
          <p:nvPr/>
        </p:nvGrpSpPr>
        <p:grpSpPr>
          <a:xfrm>
            <a:off x="2305584" y="1498600"/>
            <a:ext cx="4685413" cy="1524000"/>
            <a:chOff x="1729187" y="117634"/>
            <a:chExt cx="3514060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13DF6B2E-60F0-4E80-A1F7-A8E8CB75E6F0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CD6FB423-F85C-46D8-9903-8F41C8DED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E63F47-8BAE-4D89-8395-03624CB983CB}"/>
                </a:ext>
              </a:extLst>
            </p:cNvPr>
            <p:cNvSpPr txBox="1"/>
            <p:nvPr/>
          </p:nvSpPr>
          <p:spPr>
            <a:xfrm>
              <a:off x="2625704" y="346317"/>
              <a:ext cx="236220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A. 43</a:t>
              </a:r>
              <a:endPara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AA196BE-83CD-413A-8BFB-DA5E030BE0A6}"/>
              </a:ext>
            </a:extLst>
          </p:cNvPr>
          <p:cNvGrpSpPr/>
          <p:nvPr/>
        </p:nvGrpSpPr>
        <p:grpSpPr>
          <a:xfrm>
            <a:off x="2369944" y="5054600"/>
            <a:ext cx="4621051" cy="1524000"/>
            <a:chOff x="1777458" y="1442381"/>
            <a:chExt cx="3465788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B00FA075-D14F-49BA-8721-F7EAA2CEE7AE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1B9C9D14-8E98-4247-8FA4-FBFE231EA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6B0155-6ED8-4929-85AD-01931E609D68}"/>
                </a:ext>
              </a:extLst>
            </p:cNvPr>
            <p:cNvSpPr txBox="1"/>
            <p:nvPr/>
          </p:nvSpPr>
          <p:spPr>
            <a:xfrm>
              <a:off x="2707236" y="1702828"/>
              <a:ext cx="236220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C. 42</a:t>
              </a:r>
              <a:endPara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59480E-D3A2-40FF-951A-B1F1B8FEA5EE}"/>
              </a:ext>
            </a:extLst>
          </p:cNvPr>
          <p:cNvGrpSpPr/>
          <p:nvPr/>
        </p:nvGrpSpPr>
        <p:grpSpPr>
          <a:xfrm>
            <a:off x="2369952" y="3327400"/>
            <a:ext cx="4587905" cy="1524000"/>
            <a:chOff x="1802318" y="2800350"/>
            <a:chExt cx="3440929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6B69064-CAA9-48DD-B6F9-656B07A73DAF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B8F2EE49-3A68-4301-BB47-E6FB0F295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AA28C-A2ED-4EC2-AFE4-D10A05E1551D}"/>
                </a:ext>
              </a:extLst>
            </p:cNvPr>
            <p:cNvSpPr txBox="1"/>
            <p:nvPr/>
          </p:nvSpPr>
          <p:spPr>
            <a:xfrm>
              <a:off x="2838301" y="3042810"/>
              <a:ext cx="201215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SimSun"/>
                  <a:cs typeface="Calibri" panose="020F0502020204030204" pitchFamily="34" charset="0"/>
                </a:rPr>
                <a:t>B. 41</a:t>
              </a:r>
              <a:endParaRPr kumimoji="0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E714D38-CFAA-4F22-9457-9E02A1018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BB2449-38BA-499B-BEBD-FAE3491810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961CC519-DC4D-4F9D-93C8-EE61A108F5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FD1A3D40-B38C-4D45-882B-6421A788DE72}"/>
              </a:ext>
            </a:extLst>
          </p:cNvPr>
          <p:cNvSpPr txBox="1"/>
          <p:nvPr/>
        </p:nvSpPr>
        <p:spPr>
          <a:xfrm>
            <a:off x="7890904" y="2446924"/>
            <a:ext cx="4145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35 + 12 : 2 = ?</a:t>
            </a:r>
            <a:endParaRPr kumimoji="0" lang="vi-V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896668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3 0.36251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00" y="181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4.91985E-6 L 0.30556 -0.22595 " pathEditMode="relative" rAng="0" ptsTypes="AA">
                                          <p:cBhvr>
                                            <p:cTn id="4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78" y="-113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3 0.36251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00" y="181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4.91985E-6 L 0.30556 -0.22595 " pathEditMode="relative" rAng="0" ptsTypes="AA">
                                          <p:cBhvr>
                                            <p:cTn id="4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78" y="-113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C3BDBCC-3C68-4138-97E8-5A1160C240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2" b="58541"/>
          <a:stretch/>
        </p:blipFill>
        <p:spPr>
          <a:xfrm>
            <a:off x="0" y="-1539426"/>
            <a:ext cx="12190132" cy="226489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95E6103-D961-4914-87D7-DA38CE398B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 b="31699"/>
          <a:stretch/>
        </p:blipFill>
        <p:spPr>
          <a:xfrm>
            <a:off x="1868" y="2938736"/>
            <a:ext cx="12190132" cy="3933424"/>
          </a:xfrm>
          <a:prstGeom prst="rect">
            <a:avLst/>
          </a:prstGeom>
        </p:spPr>
      </p:pic>
      <p:sp>
        <p:nvSpPr>
          <p:cNvPr id="5" name="椭圆形标注">
            <a:extLst>
              <a:ext uri="{FF2B5EF4-FFF2-40B4-BE49-F238E27FC236}">
                <a16:creationId xmlns:a16="http://schemas.microsoft.com/office/drawing/2014/main" id="{7853BC72-DC2B-4A4C-92CD-3B6874591851}"/>
              </a:ext>
            </a:extLst>
          </p:cNvPr>
          <p:cNvSpPr/>
          <p:nvPr/>
        </p:nvSpPr>
        <p:spPr>
          <a:xfrm rot="2450753">
            <a:off x="5508505" y="906175"/>
            <a:ext cx="4577744" cy="4506769"/>
          </a:xfrm>
          <a:prstGeom prst="wedgeEllipseCallout">
            <a:avLst>
              <a:gd name="adj1" fmla="val -23571"/>
              <a:gd name="adj2" fmla="val 53517"/>
            </a:avLst>
          </a:prstGeom>
          <a:solidFill>
            <a:srgbClr val="6A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卡通简体" panose="03000509000000000000" pitchFamily="65" charset="-122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0D81F95-1D52-4965-8762-33874AF367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66" y="-102479"/>
            <a:ext cx="4983475" cy="65062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AF3A5C-9026-4E3C-9156-5E4C853F2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388" y="2184663"/>
            <a:ext cx="6096528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2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803980"/>
            <a:ext cx="12192002" cy="848672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6535" y="-27408"/>
            <a:ext cx="12192002" cy="84867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6535" y="1652652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86000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005666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784599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504265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283198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002864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rapezoid 9"/>
          <p:cNvSpPr/>
          <p:nvPr/>
        </p:nvSpPr>
        <p:spPr>
          <a:xfrm>
            <a:off x="1490885" y="2307065"/>
            <a:ext cx="9197162" cy="2159006"/>
          </a:xfrm>
          <a:prstGeom prst="trapezoid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946633" y="4165396"/>
            <a:ext cx="368299" cy="1311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269062"/>
            <a:ext cx="12192000" cy="101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35" y="177794"/>
            <a:ext cx="6712262" cy="21594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226" y="668957"/>
            <a:ext cx="2099542" cy="20995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2631">
            <a:off x="2603135" y="820670"/>
            <a:ext cx="2103120" cy="21031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0305">
            <a:off x="6873984" y="-86703"/>
            <a:ext cx="2103120" cy="21031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141" y="559644"/>
            <a:ext cx="2103120" cy="2103120"/>
          </a:xfrm>
          <a:prstGeom prst="rect">
            <a:avLst/>
          </a:prstGeom>
        </p:spPr>
      </p:pic>
      <p:sp>
        <p:nvSpPr>
          <p:cNvPr id="24" name="Snip and Round Single Corner Rectangle 23"/>
          <p:cNvSpPr/>
          <p:nvPr/>
        </p:nvSpPr>
        <p:spPr>
          <a:xfrm>
            <a:off x="1382232" y="4581808"/>
            <a:ext cx="9537405" cy="940978"/>
          </a:xfrm>
          <a:prstGeom prst="snip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42 + 8 – 15 = ?</a:t>
            </a:r>
          </a:p>
        </p:txBody>
      </p:sp>
      <p:sp>
        <p:nvSpPr>
          <p:cNvPr id="25" name="Pentagon 24"/>
          <p:cNvSpPr/>
          <p:nvPr/>
        </p:nvSpPr>
        <p:spPr>
          <a:xfrm>
            <a:off x="1084880" y="5706395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35</a:t>
            </a:r>
          </a:p>
        </p:txBody>
      </p:sp>
      <p:sp>
        <p:nvSpPr>
          <p:cNvPr id="26" name="Pentagon 25"/>
          <p:cNvSpPr/>
          <p:nvPr/>
        </p:nvSpPr>
        <p:spPr>
          <a:xfrm>
            <a:off x="1084879" y="6248552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25</a:t>
            </a:r>
          </a:p>
        </p:txBody>
      </p:sp>
      <p:sp>
        <p:nvSpPr>
          <p:cNvPr id="27" name="Pentagon 26"/>
          <p:cNvSpPr/>
          <p:nvPr/>
        </p:nvSpPr>
        <p:spPr>
          <a:xfrm>
            <a:off x="6794566" y="5695177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36</a:t>
            </a:r>
          </a:p>
        </p:txBody>
      </p:sp>
      <p:sp>
        <p:nvSpPr>
          <p:cNvPr id="28" name="Pentagon 27"/>
          <p:cNvSpPr/>
          <p:nvPr/>
        </p:nvSpPr>
        <p:spPr>
          <a:xfrm>
            <a:off x="6794565" y="6237334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26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99" b="28589"/>
          <a:stretch/>
        </p:blipFill>
        <p:spPr>
          <a:xfrm>
            <a:off x="4814201" y="2603976"/>
            <a:ext cx="2277715" cy="188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4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17696 -0.2919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41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00416 -0.29977 " pathEditMode="relative" rAng="0" ptsTypes="AA">
                                      <p:cBhvr>
                                        <p:cTn id="2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21797 -0.49908 " pathEditMode="relative" rAng="0" ptsTypes="AA">
                                      <p:cBhvr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98" y="-249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t va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20886 -0.29028 " pathEditMode="relative" rAng="0" ptsTypes="AA"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-145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803980"/>
            <a:ext cx="12192002" cy="848672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6535" y="-27408"/>
            <a:ext cx="12192002" cy="84867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6535" y="1652652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86000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005666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784599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504265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283198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002864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rapezoid 9"/>
          <p:cNvSpPr/>
          <p:nvPr/>
        </p:nvSpPr>
        <p:spPr>
          <a:xfrm>
            <a:off x="1490885" y="2307065"/>
            <a:ext cx="9197162" cy="2159006"/>
          </a:xfrm>
          <a:prstGeom prst="trapezoid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946633" y="4165396"/>
            <a:ext cx="368299" cy="1311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269062"/>
            <a:ext cx="12192000" cy="101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35" y="177794"/>
            <a:ext cx="6712262" cy="21594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226" y="668957"/>
            <a:ext cx="2099542" cy="20995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2631">
            <a:off x="2603135" y="820670"/>
            <a:ext cx="2103120" cy="21031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0305">
            <a:off x="6873984" y="-86703"/>
            <a:ext cx="2103120" cy="21031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141" y="559644"/>
            <a:ext cx="2103120" cy="2103120"/>
          </a:xfrm>
          <a:prstGeom prst="rect">
            <a:avLst/>
          </a:prstGeom>
        </p:spPr>
      </p:pic>
      <p:sp>
        <p:nvSpPr>
          <p:cNvPr id="24" name="Snip and Round Single Corner Rectangle 23"/>
          <p:cNvSpPr/>
          <p:nvPr/>
        </p:nvSpPr>
        <p:spPr>
          <a:xfrm>
            <a:off x="1382232" y="4581808"/>
            <a:ext cx="9537405" cy="940978"/>
          </a:xfrm>
          <a:prstGeom prst="snip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 x 8 = ?</a:t>
            </a:r>
          </a:p>
        </p:txBody>
      </p:sp>
      <p:sp>
        <p:nvSpPr>
          <p:cNvPr id="25" name="Pentagon 24"/>
          <p:cNvSpPr/>
          <p:nvPr/>
        </p:nvSpPr>
        <p:spPr>
          <a:xfrm>
            <a:off x="6480550" y="5881598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56</a:t>
            </a:r>
          </a:p>
        </p:txBody>
      </p:sp>
      <p:sp>
        <p:nvSpPr>
          <p:cNvPr id="26" name="Pentagon 25"/>
          <p:cNvSpPr/>
          <p:nvPr/>
        </p:nvSpPr>
        <p:spPr>
          <a:xfrm>
            <a:off x="1514808" y="5878654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54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99" b="28589"/>
          <a:stretch/>
        </p:blipFill>
        <p:spPr>
          <a:xfrm>
            <a:off x="4814201" y="2603976"/>
            <a:ext cx="2277715" cy="188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00416 -0.29977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20886 -0.29028 " pathEditMode="relative" rAng="0" ptsTypes="AA">
                                      <p:cBhvr>
                                        <p:cTn id="2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-145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17696 -0.2919 " pathEditMode="relative" rAng="0" ptsTypes="AA">
                                      <p:cBhvr>
                                        <p:cTn id="4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41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21797 -0.49908 " pathEditMode="relative" rAng="0" ptsTypes="AA">
                                      <p:cBhvr>
                                        <p:cTn id="6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98" y="-249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t va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803980"/>
            <a:ext cx="12192002" cy="848672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6535" y="-27408"/>
            <a:ext cx="12192002" cy="84867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6535" y="1652652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86000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005666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784599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504265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283198"/>
            <a:ext cx="12192000" cy="77893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002864"/>
            <a:ext cx="12192000" cy="7789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rapezoid 9"/>
          <p:cNvSpPr/>
          <p:nvPr/>
        </p:nvSpPr>
        <p:spPr>
          <a:xfrm>
            <a:off x="1490885" y="2307065"/>
            <a:ext cx="9197162" cy="2159006"/>
          </a:xfrm>
          <a:prstGeom prst="trapezoid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946633" y="4165396"/>
            <a:ext cx="368299" cy="1311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269062"/>
            <a:ext cx="12192000" cy="101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35" y="177794"/>
            <a:ext cx="6712262" cy="21594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226" y="668957"/>
            <a:ext cx="2099542" cy="20995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2631">
            <a:off x="2603135" y="820670"/>
            <a:ext cx="2103120" cy="21031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0305">
            <a:off x="6873984" y="-86703"/>
            <a:ext cx="2103120" cy="21031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141" y="559644"/>
            <a:ext cx="2103120" cy="2103120"/>
          </a:xfrm>
          <a:prstGeom prst="rect">
            <a:avLst/>
          </a:prstGeom>
        </p:spPr>
      </p:pic>
      <p:sp>
        <p:nvSpPr>
          <p:cNvPr id="24" name="Snip and Round Single Corner Rectangle 23"/>
          <p:cNvSpPr/>
          <p:nvPr/>
        </p:nvSpPr>
        <p:spPr>
          <a:xfrm>
            <a:off x="1382232" y="4581808"/>
            <a:ext cx="9537405" cy="940978"/>
          </a:xfrm>
          <a:prstGeom prst="snip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63 : 9 + 10 = ?</a:t>
            </a:r>
          </a:p>
        </p:txBody>
      </p:sp>
      <p:sp>
        <p:nvSpPr>
          <p:cNvPr id="25" name="Pentagon 24"/>
          <p:cNvSpPr/>
          <p:nvPr/>
        </p:nvSpPr>
        <p:spPr>
          <a:xfrm>
            <a:off x="1552019" y="6193413"/>
            <a:ext cx="4581189" cy="445926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17</a:t>
            </a:r>
          </a:p>
        </p:txBody>
      </p:sp>
      <p:sp>
        <p:nvSpPr>
          <p:cNvPr id="26" name="Pentagon 25"/>
          <p:cNvSpPr/>
          <p:nvPr/>
        </p:nvSpPr>
        <p:spPr>
          <a:xfrm>
            <a:off x="1651409" y="5672082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16</a:t>
            </a:r>
          </a:p>
        </p:txBody>
      </p:sp>
      <p:sp>
        <p:nvSpPr>
          <p:cNvPr id="27" name="Pentagon 26"/>
          <p:cNvSpPr/>
          <p:nvPr/>
        </p:nvSpPr>
        <p:spPr>
          <a:xfrm>
            <a:off x="6794566" y="5695177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15</a:t>
            </a:r>
          </a:p>
        </p:txBody>
      </p:sp>
      <p:sp>
        <p:nvSpPr>
          <p:cNvPr id="28" name="Pentagon 27"/>
          <p:cNvSpPr/>
          <p:nvPr/>
        </p:nvSpPr>
        <p:spPr>
          <a:xfrm>
            <a:off x="6794565" y="6237334"/>
            <a:ext cx="4581189" cy="366954"/>
          </a:xfrm>
          <a:prstGeom prst="homePlat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14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99" b="28589"/>
          <a:stretch/>
        </p:blipFill>
        <p:spPr>
          <a:xfrm>
            <a:off x="4814201" y="2603976"/>
            <a:ext cx="2277715" cy="188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17696 -0.2919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41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00416 -0.29977 " pathEditMode="relative" rAng="0" ptsTypes="AA">
                                      <p:cBhvr>
                                        <p:cTn id="2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21797 -0.49908 " pathEditMode="relative" rAng="0" ptsTypes="AA">
                                      <p:cBhvr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98" y="-249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t va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0.20886 -0.29028 " pathEditMode="relative" rAng="0" ptsTypes="AA"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-145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 tru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1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  <p:bldP spid="25" grpId="3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74320"/>
            <a:ext cx="11858171" cy="618363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E097A9-E1A5-4E27-8085-D418A8723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91" y="513315"/>
            <a:ext cx="1666875" cy="6762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1645CD-7B9A-43E1-A2CA-5ECF813AD6FD}"/>
              </a:ext>
            </a:extLst>
          </p:cNvPr>
          <p:cNvSpPr txBox="1"/>
          <p:nvPr/>
        </p:nvSpPr>
        <p:spPr>
          <a:xfrm>
            <a:off x="4295775" y="428625"/>
            <a:ext cx="603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E39A2-347D-4630-8C17-0B3744CA9853}"/>
              </a:ext>
            </a:extLst>
          </p:cNvPr>
          <p:cNvSpPr txBox="1"/>
          <p:nvPr/>
        </p:nvSpPr>
        <p:spPr>
          <a:xfrm>
            <a:off x="523875" y="1143000"/>
            <a:ext cx="112204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Rót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sang 3 ca,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ca 2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95AA1C7D-DFD3-4F7C-811B-B65AAF1EE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959" y="3990976"/>
            <a:ext cx="2526366" cy="238601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5D96DD8-7747-424C-A5A7-4C5F64695772}"/>
              </a:ext>
            </a:extLst>
          </p:cNvPr>
          <p:cNvGrpSpPr/>
          <p:nvPr/>
        </p:nvGrpSpPr>
        <p:grpSpPr>
          <a:xfrm>
            <a:off x="6591300" y="5257800"/>
            <a:ext cx="1419224" cy="1419224"/>
            <a:chOff x="6638925" y="5010150"/>
            <a:chExt cx="1419224" cy="1419224"/>
          </a:xfrm>
        </p:grpSpPr>
        <p:pic>
          <p:nvPicPr>
            <p:cNvPr id="12" name="Picture 11" descr="A picture containing cup, coffee, coffee cup, tableware&#10;&#10;Description automatically generated">
              <a:extLst>
                <a:ext uri="{FF2B5EF4-FFF2-40B4-BE49-F238E27FC236}">
                  <a16:creationId xmlns:a16="http://schemas.microsoft.com/office/drawing/2014/main" id="{3D55EB91-82F7-46F7-ADE6-D2FCE1D46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925" y="5010150"/>
              <a:ext cx="1419224" cy="141922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A85178-A7F2-4206-A68C-D5E6DFAE51A8}"/>
                </a:ext>
              </a:extLst>
            </p:cNvPr>
            <p:cNvSpPr txBox="1"/>
            <p:nvPr/>
          </p:nvSpPr>
          <p:spPr>
            <a:xfrm>
              <a:off x="7200900" y="5505450"/>
              <a:ext cx="600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r>
                <a:rPr lang="en-US" sz="20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A61022-0D3F-4488-BAA6-12138FD6E43D}"/>
              </a:ext>
            </a:extLst>
          </p:cNvPr>
          <p:cNvGrpSpPr/>
          <p:nvPr/>
        </p:nvGrpSpPr>
        <p:grpSpPr>
          <a:xfrm>
            <a:off x="5419725" y="5229225"/>
            <a:ext cx="1419224" cy="1419224"/>
            <a:chOff x="6638925" y="5010150"/>
            <a:chExt cx="1419224" cy="1419224"/>
          </a:xfrm>
        </p:grpSpPr>
        <p:pic>
          <p:nvPicPr>
            <p:cNvPr id="17" name="Picture 16" descr="A picture containing cup, coffee, coffee cup, tableware&#10;&#10;Description automatically generated">
              <a:extLst>
                <a:ext uri="{FF2B5EF4-FFF2-40B4-BE49-F238E27FC236}">
                  <a16:creationId xmlns:a16="http://schemas.microsoft.com/office/drawing/2014/main" id="{3107757D-7839-48AE-9475-DC5F0FA83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925" y="5010150"/>
              <a:ext cx="1419224" cy="141922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409B56-5B38-4F42-81E4-32DB344A85F5}"/>
                </a:ext>
              </a:extLst>
            </p:cNvPr>
            <p:cNvSpPr txBox="1"/>
            <p:nvPr/>
          </p:nvSpPr>
          <p:spPr>
            <a:xfrm>
              <a:off x="7200900" y="5505450"/>
              <a:ext cx="600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r>
                <a:rPr lang="en-US" sz="20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FDDBD6-C5AF-47BC-B896-3A47C9413C0E}"/>
              </a:ext>
            </a:extLst>
          </p:cNvPr>
          <p:cNvGrpSpPr/>
          <p:nvPr/>
        </p:nvGrpSpPr>
        <p:grpSpPr>
          <a:xfrm>
            <a:off x="4181475" y="5238750"/>
            <a:ext cx="1419224" cy="1419224"/>
            <a:chOff x="6638925" y="5010150"/>
            <a:chExt cx="1419224" cy="1419224"/>
          </a:xfrm>
        </p:grpSpPr>
        <p:pic>
          <p:nvPicPr>
            <p:cNvPr id="21" name="Picture 20" descr="A picture containing cup, coffee, coffee cup, tableware&#10;&#10;Description automatically generated">
              <a:extLst>
                <a:ext uri="{FF2B5EF4-FFF2-40B4-BE49-F238E27FC236}">
                  <a16:creationId xmlns:a16="http://schemas.microsoft.com/office/drawing/2014/main" id="{80807178-8344-42CF-A29B-F9AAC6E7F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8925" y="5010150"/>
              <a:ext cx="1419224" cy="141922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3CF8155-0ABB-42A3-9C40-2C38ADC35613}"/>
                </a:ext>
              </a:extLst>
            </p:cNvPr>
            <p:cNvSpPr txBox="1"/>
            <p:nvPr/>
          </p:nvSpPr>
          <p:spPr>
            <a:xfrm>
              <a:off x="7200900" y="5505450"/>
              <a:ext cx="6000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2 </a:t>
              </a:r>
              <a:r>
                <a:rPr lang="en-US" sz="20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0A679D8A-59CD-41F1-A763-594F8C7D69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4033504"/>
            <a:ext cx="1247776" cy="2205371"/>
          </a:xfrm>
          <a:prstGeom prst="rect">
            <a:avLst/>
          </a:prstGeom>
        </p:spPr>
      </p:pic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AF8461E0-4862-4131-87A7-F8979B4055D5}"/>
              </a:ext>
            </a:extLst>
          </p:cNvPr>
          <p:cNvSpPr/>
          <p:nvPr/>
        </p:nvSpPr>
        <p:spPr>
          <a:xfrm>
            <a:off x="1447800" y="2581275"/>
            <a:ext cx="4105275" cy="1276350"/>
          </a:xfrm>
          <a:prstGeom prst="wedgeRoundRectCallout">
            <a:avLst>
              <a:gd name="adj1" fmla="val -34058"/>
              <a:gd name="adj2" fmla="val 6921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3 ca,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2C8BAC76-ABA4-42DB-A9FA-23791EA4738D}"/>
              </a:ext>
            </a:extLst>
          </p:cNvPr>
          <p:cNvSpPr/>
          <p:nvPr/>
        </p:nvSpPr>
        <p:spPr>
          <a:xfrm>
            <a:off x="7315200" y="1828800"/>
            <a:ext cx="4762501" cy="1619249"/>
          </a:xfrm>
          <a:prstGeom prst="wedgeRoundRectCallout">
            <a:avLst>
              <a:gd name="adj1" fmla="val -12241"/>
              <a:gd name="adj2" fmla="val 75933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 Ta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gộp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10 – 2 x 3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can.</a:t>
            </a:r>
          </a:p>
        </p:txBody>
      </p:sp>
    </p:spTree>
    <p:extLst>
      <p:ext uri="{BB962C8B-B14F-4D97-AF65-F5344CB8AC3E}">
        <p14:creationId xmlns:p14="http://schemas.microsoft.com/office/powerpoint/2010/main" val="1539958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409575"/>
            <a:ext cx="11858171" cy="5838825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43B731-AC56-4698-8C5C-FF55BE1EBD55}"/>
              </a:ext>
            </a:extLst>
          </p:cNvPr>
          <p:cNvSpPr txBox="1"/>
          <p:nvPr/>
        </p:nvSpPr>
        <p:spPr>
          <a:xfrm>
            <a:off x="419100" y="809625"/>
            <a:ext cx="11220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10 – 2 x 3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C0FB98-E646-4A94-B40C-99A99BECA9AA}"/>
              </a:ext>
            </a:extLst>
          </p:cNvPr>
          <p:cNvSpPr txBox="1"/>
          <p:nvPr/>
        </p:nvSpPr>
        <p:spPr>
          <a:xfrm>
            <a:off x="3810000" y="1447800"/>
            <a:ext cx="7629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10 – 2 x 3 = 10 - 6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EEA757-628D-4C99-B8EA-FB9B1015385B}"/>
              </a:ext>
            </a:extLst>
          </p:cNvPr>
          <p:cNvSpPr txBox="1"/>
          <p:nvPr/>
        </p:nvSpPr>
        <p:spPr>
          <a:xfrm>
            <a:off x="5715000" y="2057400"/>
            <a:ext cx="2943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= 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D0A9EB-33D7-4EF3-83E2-D4F9F0E09EBA}"/>
              </a:ext>
            </a:extLst>
          </p:cNvPr>
          <p:cNvSpPr/>
          <p:nvPr/>
        </p:nvSpPr>
        <p:spPr>
          <a:xfrm>
            <a:off x="285750" y="2933700"/>
            <a:ext cx="11582400" cy="2590800"/>
          </a:xfrm>
          <a:prstGeom prst="rect">
            <a:avLst/>
          </a:prstGeom>
          <a:solidFill>
            <a:srgbClr val="BAE9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1A0887-83BD-4080-A024-A51493C1E6F1}"/>
              </a:ext>
            </a:extLst>
          </p:cNvPr>
          <p:cNvSpPr txBox="1"/>
          <p:nvPr/>
        </p:nvSpPr>
        <p:spPr>
          <a:xfrm>
            <a:off x="238125" y="3152775"/>
            <a:ext cx="11468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chia ta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chia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51C083-5D7B-4521-8256-E58BD746DB19}"/>
              </a:ext>
            </a:extLst>
          </p:cNvPr>
          <p:cNvSpPr txBox="1"/>
          <p:nvPr/>
        </p:nvSpPr>
        <p:spPr>
          <a:xfrm>
            <a:off x="190500" y="4191000"/>
            <a:ext cx="11468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chia, ta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sang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441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74320"/>
            <a:ext cx="11858171" cy="618363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D89BBD-82C4-4A96-87D0-F13F37694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452437"/>
            <a:ext cx="1657350" cy="71437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FC0245C-A53B-450B-9D1B-CA423D841764}"/>
              </a:ext>
            </a:extLst>
          </p:cNvPr>
          <p:cNvGrpSpPr/>
          <p:nvPr/>
        </p:nvGrpSpPr>
        <p:grpSpPr>
          <a:xfrm>
            <a:off x="2821843" y="546570"/>
            <a:ext cx="619044" cy="584775"/>
            <a:chOff x="621568" y="794220"/>
            <a:chExt cx="619044" cy="58477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2B1DEAA-72EE-4C2D-990A-16476C72A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C6A793-8A08-4949-B3A2-7D30C2EF8B0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D69E9FF-E741-4B94-951F-91AF124C3BC0}"/>
              </a:ext>
            </a:extLst>
          </p:cNvPr>
          <p:cNvSpPr txBox="1"/>
          <p:nvPr/>
        </p:nvSpPr>
        <p:spPr>
          <a:xfrm>
            <a:off x="3381374" y="533400"/>
            <a:ext cx="827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C8E8C0-9936-4A1A-B6F3-957F0B091F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2" y="1852612"/>
            <a:ext cx="4319035" cy="222408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7F61A01-D9BB-4C5A-8C0F-D90544B89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337552"/>
              </p:ext>
            </p:extLst>
          </p:nvPr>
        </p:nvGraphicFramePr>
        <p:xfrm>
          <a:off x="5886450" y="1777492"/>
          <a:ext cx="3343275" cy="21457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3275">
                  <a:extLst>
                    <a:ext uri="{9D8B030D-6E8A-4147-A177-3AD203B41FA5}">
                      <a16:colId xmlns:a16="http://schemas.microsoft.com/office/drawing/2014/main" val="22023004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marR="0" lvl="0" indent="-3429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30 : 5 x 2</a:t>
                      </a:r>
                    </a:p>
                    <a:p>
                      <a:pPr marL="342900" marR="0" lvl="0" indent="-3429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24 + 5 x 6 </a:t>
                      </a:r>
                    </a:p>
                    <a:p>
                      <a:pPr marL="342900" marR="0" lvl="0" indent="-34290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30 – 18 : 3</a:t>
                      </a: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3391691318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87F81BBA-F8A4-4195-8B44-59FA0A1751E8}"/>
              </a:ext>
            </a:extLst>
          </p:cNvPr>
          <p:cNvSpPr txBox="1"/>
          <p:nvPr/>
        </p:nvSpPr>
        <p:spPr>
          <a:xfrm>
            <a:off x="290512" y="4534585"/>
            <a:ext cx="42814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30 : 5 x 2 = 6 x 2 </a:t>
            </a:r>
          </a:p>
          <a:p>
            <a:pPr algn="just"/>
            <a:r>
              <a:rPr lang="pt-BR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                     = 12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D903C5-1D62-440B-811F-B911D1DEAE57}"/>
              </a:ext>
            </a:extLst>
          </p:cNvPr>
          <p:cNvSpPr txBox="1"/>
          <p:nvPr/>
        </p:nvSpPr>
        <p:spPr>
          <a:xfrm>
            <a:off x="4176712" y="4525060"/>
            <a:ext cx="42814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24 + 5 x 6 = 24 + 30 </a:t>
            </a:r>
          </a:p>
          <a:p>
            <a:pPr algn="just"/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54 </a:t>
            </a:r>
            <a:endParaRPr lang="pt-BR" sz="32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2BF782-00BB-496A-9CB6-FB62DCA07F8C}"/>
              </a:ext>
            </a:extLst>
          </p:cNvPr>
          <p:cNvSpPr txBox="1"/>
          <p:nvPr/>
        </p:nvSpPr>
        <p:spPr>
          <a:xfrm>
            <a:off x="8377237" y="4486960"/>
            <a:ext cx="42814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30 – 18 : 3 = 30 – 6</a:t>
            </a:r>
          </a:p>
          <a:p>
            <a:pPr algn="just"/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24</a:t>
            </a:r>
            <a:endParaRPr lang="pt-BR" sz="32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253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85725"/>
            <a:ext cx="11858171" cy="6372225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D89BBD-82C4-4A96-87D0-F13F37694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229749"/>
            <a:ext cx="1466850" cy="63226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FC0245C-A53B-450B-9D1B-CA423D841764}"/>
              </a:ext>
            </a:extLst>
          </p:cNvPr>
          <p:cNvGrpSpPr/>
          <p:nvPr/>
        </p:nvGrpSpPr>
        <p:grpSpPr>
          <a:xfrm>
            <a:off x="2717068" y="127470"/>
            <a:ext cx="619044" cy="584775"/>
            <a:chOff x="621568" y="794220"/>
            <a:chExt cx="619044" cy="58477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2B1DEAA-72EE-4C2D-990A-16476C72A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C6A793-8A08-4949-B3A2-7D30C2EF8B0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D69E9FF-E741-4B94-951F-91AF124C3BC0}"/>
              </a:ext>
            </a:extLst>
          </p:cNvPr>
          <p:cNvSpPr txBox="1"/>
          <p:nvPr/>
        </p:nvSpPr>
        <p:spPr>
          <a:xfrm>
            <a:off x="3276599" y="114300"/>
            <a:ext cx="827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trị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B19BACD-18BA-42EF-A96A-C57DDE391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114424"/>
            <a:ext cx="6858000" cy="52101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7AE0091-164A-493C-BD5B-40753BE50D44}"/>
              </a:ext>
            </a:extLst>
          </p:cNvPr>
          <p:cNvGrpSpPr/>
          <p:nvPr/>
        </p:nvGrpSpPr>
        <p:grpSpPr>
          <a:xfrm>
            <a:off x="4571692" y="2959436"/>
            <a:ext cx="1275158" cy="773171"/>
            <a:chOff x="4571692" y="2959436"/>
            <a:chExt cx="1275158" cy="77317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5EE4427-57A7-47BB-BCA3-5DFAF64CD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71692" y="2959436"/>
              <a:ext cx="1275158" cy="77317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BF0118-60BB-48A7-87B7-72B94F0C0AAD}"/>
                </a:ext>
              </a:extLst>
            </p:cNvPr>
            <p:cNvSpPr txBox="1"/>
            <p:nvPr/>
          </p:nvSpPr>
          <p:spPr>
            <a:xfrm flipH="1">
              <a:off x="4935563" y="3133403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48</a:t>
              </a:r>
              <a:endParaRPr lang="vi-VN" sz="3200" b="1" dirty="0">
                <a:solidFill>
                  <a:srgbClr val="0070C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8C2A47-868F-4BDA-B46D-EFA26915A29D}"/>
              </a:ext>
            </a:extLst>
          </p:cNvPr>
          <p:cNvGrpSpPr/>
          <p:nvPr/>
        </p:nvGrpSpPr>
        <p:grpSpPr>
          <a:xfrm>
            <a:off x="6838642" y="2511761"/>
            <a:ext cx="1275158" cy="773171"/>
            <a:chOff x="4571692" y="2959436"/>
            <a:chExt cx="1275158" cy="77317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CDAD075-2096-492E-ADE0-E0C443669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71692" y="2959436"/>
              <a:ext cx="1275158" cy="77317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77CC03-FF98-4C32-BCB3-4B2DC94F06FF}"/>
                </a:ext>
              </a:extLst>
            </p:cNvPr>
            <p:cNvSpPr txBox="1"/>
            <p:nvPr/>
          </p:nvSpPr>
          <p:spPr>
            <a:xfrm flipH="1">
              <a:off x="4935563" y="3133403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46</a:t>
              </a:r>
              <a:endParaRPr lang="vi-VN" sz="3200" b="1" dirty="0">
                <a:solidFill>
                  <a:srgbClr val="0070C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624713-E7C7-48F2-86F4-57A7B1AAE8F8}"/>
              </a:ext>
            </a:extLst>
          </p:cNvPr>
          <p:cNvGrpSpPr/>
          <p:nvPr/>
        </p:nvGrpSpPr>
        <p:grpSpPr>
          <a:xfrm>
            <a:off x="4485967" y="4169111"/>
            <a:ext cx="1275158" cy="773171"/>
            <a:chOff x="4571692" y="2959436"/>
            <a:chExt cx="1275158" cy="77317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FB08385-C541-45C5-BCFB-D65D94E84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71692" y="2959436"/>
              <a:ext cx="1275158" cy="77317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36F9CC-9196-4D31-AF0E-06F1A57ABD15}"/>
                </a:ext>
              </a:extLst>
            </p:cNvPr>
            <p:cNvSpPr txBox="1"/>
            <p:nvPr/>
          </p:nvSpPr>
          <p:spPr>
            <a:xfrm flipH="1">
              <a:off x="4935563" y="3133403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47</a:t>
              </a:r>
              <a:endParaRPr lang="vi-VN" sz="3200" b="1" dirty="0">
                <a:solidFill>
                  <a:srgbClr val="0070C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01FEB48-A9F6-466D-ABBB-48B20B86F068}"/>
              </a:ext>
            </a:extLst>
          </p:cNvPr>
          <p:cNvGrpSpPr/>
          <p:nvPr/>
        </p:nvGrpSpPr>
        <p:grpSpPr>
          <a:xfrm>
            <a:off x="6686242" y="3873836"/>
            <a:ext cx="1275158" cy="773171"/>
            <a:chOff x="4571692" y="2959436"/>
            <a:chExt cx="1275158" cy="7731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966C4AE-A0D8-4E8A-82CD-421E7B7BA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71692" y="2959436"/>
              <a:ext cx="1275158" cy="773171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6669A5-E4F6-4478-A576-BEBD31E74AB3}"/>
                </a:ext>
              </a:extLst>
            </p:cNvPr>
            <p:cNvSpPr txBox="1"/>
            <p:nvPr/>
          </p:nvSpPr>
          <p:spPr>
            <a:xfrm flipH="1">
              <a:off x="4935563" y="3133403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70C0"/>
                  </a:solidFill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45</a:t>
              </a:r>
              <a:endParaRPr lang="vi-VN" sz="3200" b="1" dirty="0">
                <a:solidFill>
                  <a:srgbClr val="0070C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B64D29-ED16-4191-A4CF-298CCA8B84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403" y="709612"/>
            <a:ext cx="2492759" cy="1681163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7BD7830-2D04-4015-8CBD-9A27FB5859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4438650"/>
            <a:ext cx="3145154" cy="1919287"/>
          </a:xfrm>
          <a:prstGeom prst="rect">
            <a:avLst/>
          </a:prstGeom>
        </p:spPr>
      </p:pic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98A66E05-50B1-4D54-8EF7-B43828935C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162" y="607915"/>
            <a:ext cx="2224088" cy="2254348"/>
          </a:xfrm>
          <a:prstGeom prst="rect">
            <a:avLst/>
          </a:prstGeom>
        </p:spPr>
      </p:pic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ACAC3384-7B81-4E0C-AF67-5F755E47D1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63" y="4076700"/>
            <a:ext cx="2418291" cy="193994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D4BCCAE-F04E-4719-95C9-6681609C8F3C}"/>
              </a:ext>
            </a:extLst>
          </p:cNvPr>
          <p:cNvSpPr txBox="1"/>
          <p:nvPr/>
        </p:nvSpPr>
        <p:spPr>
          <a:xfrm>
            <a:off x="3657600" y="762000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6AFB11-F1FD-4DB2-9404-8ECD2C6DC298}"/>
              </a:ext>
            </a:extLst>
          </p:cNvPr>
          <p:cNvSpPr txBox="1"/>
          <p:nvPr/>
        </p:nvSpPr>
        <p:spPr>
          <a:xfrm>
            <a:off x="10734675" y="704850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D79612-6FE2-430A-86C2-1717AC2C8C8D}"/>
              </a:ext>
            </a:extLst>
          </p:cNvPr>
          <p:cNvSpPr txBox="1"/>
          <p:nvPr/>
        </p:nvSpPr>
        <p:spPr>
          <a:xfrm>
            <a:off x="1304925" y="5372100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72578C-556C-483E-8FC3-8BE3B122CCA7}"/>
              </a:ext>
            </a:extLst>
          </p:cNvPr>
          <p:cNvSpPr txBox="1"/>
          <p:nvPr/>
        </p:nvSpPr>
        <p:spPr>
          <a:xfrm>
            <a:off x="10887075" y="4905375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4071323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0.23581 -0.2377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97" y="-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0.10091 -0.057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9" y="-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-0.08658 0.2594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6" y="1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28841 0.00255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自定义 229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CC7FF"/>
      </a:accent1>
      <a:accent2>
        <a:srgbClr val="4CC7FF"/>
      </a:accent2>
      <a:accent3>
        <a:srgbClr val="4CC7FF"/>
      </a:accent3>
      <a:accent4>
        <a:srgbClr val="4CC7FF"/>
      </a:accent4>
      <a:accent5>
        <a:srgbClr val="4CC7FF"/>
      </a:accent5>
      <a:accent6>
        <a:srgbClr val="4CC7FF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410</Words>
  <Application>Microsoft Office PowerPoint</Application>
  <PresentationFormat>Widescreen</PresentationFormat>
  <Paragraphs>69</Paragraphs>
  <Slides>14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#9Slide02 Noi dung dai</vt:lpstr>
      <vt:lpstr>等线</vt:lpstr>
      <vt:lpstr>等线 Light</vt:lpstr>
      <vt:lpstr>UTM Habano</vt:lpstr>
      <vt:lpstr>字魂141号-活力悦动体</vt:lpstr>
      <vt:lpstr>方正卡通简体</vt:lpstr>
      <vt:lpstr>Arial</vt:lpstr>
      <vt:lpstr>Calibri</vt:lpstr>
      <vt:lpstr>Calibri Light</vt:lpstr>
      <vt:lpstr>Tahoma</vt:lpstr>
      <vt:lpstr>Times New Roman</vt:lpstr>
      <vt:lpstr>UTM Avo</vt:lpstr>
      <vt:lpstr>千图网拥有20W+精美PPT模板 更多PPT模板下载至：www.58pic.com/office/ppt​​</vt:lpstr>
      <vt:lpstr>1_Office 主题​​</vt:lpstr>
      <vt:lpstr>1_Office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2022-09-23T03:25:59Z</dcterms:created>
  <dcterms:modified xsi:type="dcterms:W3CDTF">2022-09-28T10:09:20Z</dcterms:modified>
</cp:coreProperties>
</file>