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15"/>
  </p:notesMasterIdLst>
  <p:handoutMasterIdLst>
    <p:handoutMasterId r:id="rId16"/>
  </p:handoutMasterIdLst>
  <p:sldIdLst>
    <p:sldId id="290" r:id="rId3"/>
    <p:sldId id="1136" r:id="rId4"/>
    <p:sldId id="1134" r:id="rId5"/>
    <p:sldId id="1133" r:id="rId6"/>
    <p:sldId id="1135" r:id="rId7"/>
    <p:sldId id="272" r:id="rId8"/>
    <p:sldId id="312" r:id="rId9"/>
    <p:sldId id="313" r:id="rId10"/>
    <p:sldId id="315" r:id="rId11"/>
    <p:sldId id="311" r:id="rId12"/>
    <p:sldId id="319" r:id="rId13"/>
    <p:sldId id="32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684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89CF5F-E99C-4FBC-B005-2E99420064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AB8EC-6759-4B18-A672-51DBF89DD4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ED1D8-DDBF-4821-BE89-58769CC49F97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BE751-F6CD-442D-815D-814A18064E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95440-B630-4A4A-A842-1729F96477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5B915-1D6C-4E06-A1FE-AFF1FA50A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24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8D7E5-792F-49DD-90C7-7031FFC71051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9AF64-1965-4AED-A9AF-E617A016A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0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2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93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237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943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208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692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931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746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5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B44FEE-ABEE-4983-8216-AF3880421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8D79E7-743A-48B0-B2B8-4F0ABCF6E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17CE80-9B0A-4DD2-BFBE-6A5786F8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7C88B6-F0B9-4CB0-A7B2-7E0087AD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5ABDE3-68E5-4049-A9C0-F2D225DC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5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A7336-2146-4F40-877F-4AABE230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EDF3EE-07F0-4C29-998B-9A9363DB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ED0710-F4F2-4D3B-B2C4-D680A884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A1F0D6-7C0F-4803-8DE0-A8E4C9B2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65936B-8EDC-4F6D-AFF4-3BCAA789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30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5C984-3ABF-4BA9-9B01-C04A82F31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E633E6-C3A9-4F48-AD67-28D8C11DC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5438D4-CE1D-4E0D-B79D-56630AE7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87A3F1-6210-4316-A302-3EA258D1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DBBBDD-FBB7-4738-803D-DE1E8A6B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8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F9A64-FEE3-4A07-BFF7-B071EA38F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7FD87D-F155-4276-9553-348F71F0B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11C445-382B-47E1-B134-E1CF50C9A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3AB9D7-3002-4A14-901E-A6D72B833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B3B62E-3682-4A78-9A0F-B1C9D6F5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67B7A6-9E17-4ABE-83BE-C561D9D7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4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D4F50-7105-4559-A316-B5CA6BC14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A010D5-55D4-4590-9FC8-209FA477C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859CA3-6608-4C3F-9419-7CD4C109A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AD4AAA9-B7F9-4C49-ACEF-20373FEA1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4A2242E-32DD-4289-B788-F18A35348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A9A79B-0BD2-49C0-A0F6-9E88A799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0A9198-F512-484C-AC86-CE4EE3C5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CE3812-E972-4673-917E-B0DE7B0B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2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D29930-5AAF-44AB-B332-25E64C55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62DAF0-E722-43A2-BC3C-19CEDD15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CF8DEB-306D-449C-A5F5-CD1CF03D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CF02CA3-C3B1-47ED-9BCF-D66A9424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20F557-9D8E-467B-ABBC-A552646FF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AAC342C-1E77-4E2A-95A3-08794E02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71C3EF-3600-4722-8095-1107CB91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6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7ABB0E-E507-461D-9FBE-418CD39E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AE25DA-369A-4F54-AB4D-53C15EFB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3B668C-BEF6-4913-95D8-65FB7C806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09AE9E-9013-412B-80BC-00192BC6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FE5F07-2A36-4385-B78A-CDC0FAC8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19DC03-B41C-46AC-B3EB-CFD78CDE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5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15095C-EBEF-4FBE-8C8C-67588FB9F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3503236-B1D0-4EB8-B1A0-A142E2D63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560A35-BBD9-49C4-B48B-9C45D8733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C94C30-FA4B-4028-B712-1001104B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1B40B5-9E88-49D5-8E63-861686B8D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890166-696C-44A0-8D39-A8A95B2E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7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963904-A542-4873-AB11-DEEA1FBCA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5BF051-B006-4163-9FBB-78D9D030F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33DF7B-340C-4B93-A585-AB67A4ABB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A2523F-49CC-46DC-897B-3E013721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EC85F1-E294-4BA8-B10D-FB8DD76A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2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5D0D20-BBEA-45A7-8D52-81A55F6E9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6E0461A-3AEF-4583-8EA0-CEEE684BD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421525-C261-45C4-9DB2-67DD93983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F07AB2-CF86-49D7-ADD9-9CA827FA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F9E4BE-DDE4-4050-9C56-4E48F2B6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5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2CEF4B58-93C9-452F-B70A-5BF942AFD2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192" y="337929"/>
            <a:ext cx="1406917" cy="140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D4F399E-3EF0-4A31-A0E5-52D7CBEC7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53AA2E-5D2D-4642-8B49-EB02D60D2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E7682A-E445-49A8-AA61-39EBDF5DC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2022/9/28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E014CC-3DC2-41AE-AC5D-708AF3D1C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1A6249-7BD6-406B-98C5-5C2E6CC98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E59968-187D-4BE5-A0FD-F6E93ED284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192" y="337929"/>
            <a:ext cx="1406917" cy="140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17.png"/><Relationship Id="rId18" Type="http://schemas.openxmlformats.org/officeDocument/2006/relationships/image" Target="../media/image19.jpeg"/><Relationship Id="rId26" Type="http://schemas.openxmlformats.org/officeDocument/2006/relationships/image" Target="../media/image24.png"/><Relationship Id="rId3" Type="http://schemas.openxmlformats.org/officeDocument/2006/relationships/slideLayout" Target="../slideLayouts/slideLayout5.xml"/><Relationship Id="rId21" Type="http://schemas.openxmlformats.org/officeDocument/2006/relationships/slide" Target="slide4.xml"/><Relationship Id="rId7" Type="http://schemas.openxmlformats.org/officeDocument/2006/relationships/image" Target="../media/image12.svg"/><Relationship Id="rId12" Type="http://schemas.openxmlformats.org/officeDocument/2006/relationships/image" Target="../media/image16.svg"/><Relationship Id="rId17" Type="http://schemas.openxmlformats.org/officeDocument/2006/relationships/slide" Target="slide3.xml"/><Relationship Id="rId25" Type="http://schemas.openxmlformats.org/officeDocument/2006/relationships/image" Target="../media/image23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microsoft.com/office/2007/relationships/hdphoto" Target="../media/hdphoto4.wdp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24" Type="http://schemas.openxmlformats.org/officeDocument/2006/relationships/image" Target="../media/image22.png"/><Relationship Id="rId5" Type="http://schemas.openxmlformats.org/officeDocument/2006/relationships/audio" Target="../media/audio1.wav"/><Relationship Id="rId15" Type="http://schemas.openxmlformats.org/officeDocument/2006/relationships/image" Target="../media/image18.png"/><Relationship Id="rId23" Type="http://schemas.microsoft.com/office/2007/relationships/hdphoto" Target="../media/hdphoto5.wdp"/><Relationship Id="rId10" Type="http://schemas.openxmlformats.org/officeDocument/2006/relationships/slide" Target="slide5.xml"/><Relationship Id="rId19" Type="http://schemas.openxmlformats.org/officeDocument/2006/relationships/image" Target="../media/image2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Relationship Id="rId14" Type="http://schemas.microsoft.com/office/2007/relationships/hdphoto" Target="../media/hdphoto2.wdp"/><Relationship Id="rId22" Type="http://schemas.openxmlformats.org/officeDocument/2006/relationships/image" Target="../media/image21.png"/><Relationship Id="rId27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jpe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15.png"/><Relationship Id="rId5" Type="http://schemas.openxmlformats.org/officeDocument/2006/relationships/image" Target="../media/image12.svg"/><Relationship Id="rId10" Type="http://schemas.openxmlformats.org/officeDocument/2006/relationships/slide" Target="slide2.xml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6.png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6.svg"/><Relationship Id="rId5" Type="http://schemas.openxmlformats.org/officeDocument/2006/relationships/image" Target="../media/image12.sv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slide" Target="slide2.xml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12.svg"/><Relationship Id="rId10" Type="http://schemas.openxmlformats.org/officeDocument/2006/relationships/image" Target="../media/image16.sv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4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91"/>
          <a:stretch/>
        </p:blipFill>
        <p:spPr>
          <a:xfrm>
            <a:off x="0" y="279400"/>
            <a:ext cx="12192000" cy="6578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111" y="949700"/>
            <a:ext cx="1066346" cy="63742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013995" y="273053"/>
            <a:ext cx="7544065" cy="5210298"/>
            <a:chOff x="-558688" y="0"/>
            <a:chExt cx="9107943" cy="68580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8688" y="0"/>
              <a:ext cx="9107943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3716" y="279400"/>
              <a:ext cx="8362072" cy="6299199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38781">
            <a:off x="10026132" y="455330"/>
            <a:ext cx="1063853" cy="13553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52"/>
          <a:stretch/>
        </p:blipFill>
        <p:spPr>
          <a:xfrm rot="702876">
            <a:off x="8921895" y="3146063"/>
            <a:ext cx="2657902" cy="3460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143" y="1660816"/>
            <a:ext cx="7370703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3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0.1875 L 3.33333E-6 -3.7037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247FD368-B523-40D9-BD06-8360E2E50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2659745" y="-2659746"/>
            <a:ext cx="6872512" cy="121920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61685" r="-1157" b="7839"/>
          <a:stretch/>
        </p:blipFill>
        <p:spPr>
          <a:xfrm>
            <a:off x="0" y="2243730"/>
            <a:ext cx="12338892" cy="462878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图形 25">
            <a:hlinkClick r:id="rId10" action="ppaction://hlinksldjump"/>
            <a:extLst>
              <a:ext uri="{FF2B5EF4-FFF2-40B4-BE49-F238E27FC236}">
                <a16:creationId xmlns:a16="http://schemas.microsoft.com/office/drawing/2014/main" id="{5F373988-CFC3-4EDB-AEE9-057F9893FA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662" y="233137"/>
            <a:ext cx="868735" cy="8687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38" b="99681" l="2077" r="96965">
                        <a14:foregroundMark x1="6869" y1="37540" x2="41054" y2="40415"/>
                        <a14:foregroundMark x1="6230" y1="24121" x2="42492" y2="21246"/>
                        <a14:foregroundMark x1="6550" y1="35942" x2="21406" y2="30511"/>
                        <a14:foregroundMark x1="6550" y1="35144" x2="13099" y2="31150"/>
                        <a14:foregroundMark x1="5272" y1="24441" x2="8307" y2="17891"/>
                        <a14:foregroundMark x1="8466" y1="15495" x2="10863" y2="10383"/>
                        <a14:foregroundMark x1="14537" y1="9105" x2="17572" y2="10224"/>
                        <a14:foregroundMark x1="18850" y1="8466" x2="22045" y2="5431"/>
                        <a14:foregroundMark x1="24760" y1="5272" x2="29073" y2="7508"/>
                        <a14:foregroundMark x1="31470" y1="9425" x2="34824" y2="9425"/>
                        <a14:foregroundMark x1="36422" y1="9585" x2="38658" y2="11821"/>
                        <a14:foregroundMark x1="22843" y1="26038" x2="31949" y2="33866"/>
                        <a14:foregroundMark x1="31470" y1="31470" x2="42013" y2="35304"/>
                        <a14:foregroundMark x1="38019" y1="33227" x2="44089" y2="36741"/>
                        <a14:foregroundMark x1="56869" y1="37061" x2="94409" y2="37380"/>
                        <a14:foregroundMark x1="59744" y1="41374" x2="90575" y2="42173"/>
                        <a14:foregroundMark x1="61182" y1="35144" x2="91534" y2="36901"/>
                        <a14:foregroundMark x1="68690" y1="14217" x2="75240" y2="30351"/>
                        <a14:foregroundMark x1="62780" y1="26837" x2="76837" y2="5272"/>
                        <a14:foregroundMark x1="60383" y1="11661" x2="65016" y2="7188"/>
                        <a14:foregroundMark x1="69010" y1="7188" x2="76358" y2="3674"/>
                        <a14:foregroundMark x1="77796" y1="4952" x2="87859" y2="12780"/>
                        <a14:foregroundMark x1="85304" y1="6709" x2="89617" y2="10863"/>
                        <a14:foregroundMark x1="10064" y1="88019" x2="31789" y2="88339"/>
                        <a14:foregroundMark x1="7668" y1="88658" x2="28914" y2="93930"/>
                        <a14:foregroundMark x1="18690" y1="80351" x2="37540" y2="60064"/>
                        <a14:foregroundMark x1="38978" y1="61502" x2="43131" y2="64696"/>
                        <a14:foregroundMark x1="33387" y1="78754" x2="41054" y2="80351"/>
                        <a14:foregroundMark x1="11981" y1="19329" x2="35623" y2="16613"/>
                      </a14:backgroundRemoval>
                    </a14:imgEffect>
                  </a14:imgLayer>
                </a14:imgProps>
              </a:ext>
            </a:extLst>
          </a:blip>
          <a:srcRect r="53157" b="51879"/>
          <a:stretch/>
        </p:blipFill>
        <p:spPr>
          <a:xfrm>
            <a:off x="799593" y="4056782"/>
            <a:ext cx="2488213" cy="25560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4329" y="5245915"/>
            <a:ext cx="729874" cy="688035"/>
          </a:xfrm>
          <a:prstGeom prst="rect">
            <a:avLst/>
          </a:prstGeom>
        </p:spPr>
      </p:pic>
      <p:pic>
        <p:nvPicPr>
          <p:cNvPr id="20" name="Picture 8" descr="4,001 BEST Seashell Clipart IMAGES, STOCK PHOTOS &amp;amp; VECTORS | Adobe Stock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155">
            <a:off x="720731" y="3522521"/>
            <a:ext cx="2390665" cy="208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38" b="99681" l="2077" r="96965">
                        <a14:foregroundMark x1="6869" y1="37540" x2="41054" y2="40415"/>
                        <a14:foregroundMark x1="6230" y1="24121" x2="42492" y2="21246"/>
                        <a14:foregroundMark x1="6550" y1="35942" x2="21406" y2="30511"/>
                        <a14:foregroundMark x1="6550" y1="35144" x2="13099" y2="31150"/>
                        <a14:foregroundMark x1="5272" y1="24441" x2="8307" y2="17891"/>
                        <a14:foregroundMark x1="8466" y1="15495" x2="10863" y2="10383"/>
                        <a14:foregroundMark x1="14537" y1="9105" x2="17572" y2="10224"/>
                        <a14:foregroundMark x1="18850" y1="8466" x2="22045" y2="5431"/>
                        <a14:foregroundMark x1="24760" y1="5272" x2="29073" y2="7508"/>
                        <a14:foregroundMark x1="31470" y1="9425" x2="34824" y2="9425"/>
                        <a14:foregroundMark x1="36422" y1="9585" x2="38658" y2="11821"/>
                        <a14:foregroundMark x1="22843" y1="26038" x2="31949" y2="33866"/>
                        <a14:foregroundMark x1="31470" y1="31470" x2="42013" y2="35304"/>
                        <a14:foregroundMark x1="38019" y1="33227" x2="44089" y2="36741"/>
                        <a14:foregroundMark x1="56869" y1="37061" x2="94409" y2="37380"/>
                        <a14:foregroundMark x1="59744" y1="41374" x2="90575" y2="42173"/>
                        <a14:foregroundMark x1="61182" y1="35144" x2="91534" y2="36901"/>
                        <a14:foregroundMark x1="68690" y1="14217" x2="75240" y2="30351"/>
                        <a14:foregroundMark x1="62780" y1="26837" x2="76837" y2="5272"/>
                        <a14:foregroundMark x1="60383" y1="11661" x2="65016" y2="7188"/>
                        <a14:foregroundMark x1="69010" y1="7188" x2="76358" y2="3674"/>
                        <a14:foregroundMark x1="77796" y1="4952" x2="87859" y2="12780"/>
                        <a14:foregroundMark x1="85304" y1="6709" x2="89617" y2="10863"/>
                        <a14:foregroundMark x1="10064" y1="88019" x2="31789" y2="88339"/>
                        <a14:foregroundMark x1="7668" y1="88658" x2="28914" y2="93930"/>
                        <a14:foregroundMark x1="18690" y1="80351" x2="37540" y2="60064"/>
                        <a14:foregroundMark x1="38978" y1="61502" x2="43131" y2="64696"/>
                        <a14:foregroundMark x1="33387" y1="78754" x2="41054" y2="80351"/>
                        <a14:foregroundMark x1="11981" y1="19329" x2="35623" y2="16613"/>
                      </a14:backgroundRemoval>
                    </a14:imgEffect>
                  </a14:imgLayer>
                </a14:imgProps>
              </a:ext>
            </a:extLst>
          </a:blip>
          <a:srcRect l="51237" t="1668" r="1920" b="50211"/>
          <a:stretch/>
        </p:blipFill>
        <p:spPr>
          <a:xfrm>
            <a:off x="4928406" y="4204304"/>
            <a:ext cx="2391595" cy="24568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4231" y="5072081"/>
            <a:ext cx="852053" cy="80321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38" b="99681" l="2077" r="96965">
                        <a14:foregroundMark x1="6869" y1="37540" x2="41054" y2="40415"/>
                        <a14:foregroundMark x1="6230" y1="24121" x2="42492" y2="21246"/>
                        <a14:foregroundMark x1="6550" y1="35942" x2="21406" y2="30511"/>
                        <a14:foregroundMark x1="6550" y1="35144" x2="13099" y2="31150"/>
                        <a14:foregroundMark x1="5272" y1="24441" x2="8307" y2="17891"/>
                        <a14:foregroundMark x1="8466" y1="15495" x2="10863" y2="10383"/>
                        <a14:foregroundMark x1="14537" y1="9105" x2="17572" y2="10224"/>
                        <a14:foregroundMark x1="18850" y1="8466" x2="22045" y2="5431"/>
                        <a14:foregroundMark x1="24760" y1="5272" x2="29073" y2="7508"/>
                        <a14:foregroundMark x1="31470" y1="9425" x2="34824" y2="9425"/>
                        <a14:foregroundMark x1="36422" y1="9585" x2="38658" y2="11821"/>
                        <a14:foregroundMark x1="22843" y1="26038" x2="31949" y2="33866"/>
                        <a14:foregroundMark x1="31470" y1="31470" x2="42013" y2="35304"/>
                        <a14:foregroundMark x1="38019" y1="33227" x2="44089" y2="36741"/>
                        <a14:foregroundMark x1="56869" y1="37061" x2="94409" y2="37380"/>
                        <a14:foregroundMark x1="59744" y1="41374" x2="90575" y2="42173"/>
                        <a14:foregroundMark x1="61182" y1="35144" x2="91534" y2="36901"/>
                        <a14:foregroundMark x1="68690" y1="14217" x2="75240" y2="30351"/>
                        <a14:foregroundMark x1="62780" y1="26837" x2="76837" y2="5272"/>
                        <a14:foregroundMark x1="60383" y1="11661" x2="65016" y2="7188"/>
                        <a14:foregroundMark x1="69010" y1="7188" x2="76358" y2="3674"/>
                        <a14:foregroundMark x1="77796" y1="4952" x2="87859" y2="12780"/>
                        <a14:foregroundMark x1="85304" y1="6709" x2="89617" y2="10863"/>
                        <a14:foregroundMark x1="10064" y1="88019" x2="31789" y2="88339"/>
                        <a14:foregroundMark x1="7668" y1="88658" x2="28914" y2="93930"/>
                        <a14:foregroundMark x1="18690" y1="80351" x2="37540" y2="60064"/>
                        <a14:foregroundMark x1="38978" y1="61502" x2="43131" y2="64696"/>
                        <a14:foregroundMark x1="33387" y1="78754" x2="41054" y2="80351"/>
                        <a14:foregroundMark x1="11981" y1="19329" x2="35623" y2="16613"/>
                      </a14:backgroundRemoval>
                    </a14:imgEffect>
                  </a14:imgLayer>
                </a14:imgProps>
              </a:ext>
            </a:extLst>
          </a:blip>
          <a:srcRect l="52194" t="49235" r="963" b="2644"/>
          <a:stretch/>
        </p:blipFill>
        <p:spPr>
          <a:xfrm>
            <a:off x="9270116" y="4337965"/>
            <a:ext cx="2261484" cy="23231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8732" y="5141397"/>
            <a:ext cx="864252" cy="897072"/>
          </a:xfrm>
          <a:prstGeom prst="rect">
            <a:avLst/>
          </a:prstGeom>
        </p:spPr>
      </p:pic>
      <p:pic>
        <p:nvPicPr>
          <p:cNvPr id="19" name="Picture 4" descr="Cute bright pink cartoon seashell icon colorful Vector Image">
            <a:hlinkClick r:id="rId2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7500" b="84722" l="10700" r="8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5" t="7568" r="10516" b="14801"/>
          <a:stretch/>
        </p:blipFill>
        <p:spPr bwMode="auto">
          <a:xfrm rot="808473">
            <a:off x="5292605" y="3500504"/>
            <a:ext cx="1995976" cy="21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10" action="ppaction://hlinksldjump"/>
          </p:cNvPr>
          <p:cNvPicPr>
            <a:picLocks noChangeAspect="1"/>
          </p:cNvPicPr>
          <p:nvPr/>
        </p:nvPicPr>
        <p:blipFill rotWithShape="1">
          <a:blip r:embed="rId2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l="5461" t="9342" r="4145" b="9145"/>
          <a:stretch/>
        </p:blipFill>
        <p:spPr>
          <a:xfrm>
            <a:off x="8833480" y="3495185"/>
            <a:ext cx="2386568" cy="2152081"/>
          </a:xfrm>
          <a:prstGeom prst="rect">
            <a:avLst/>
          </a:prstGeom>
        </p:spPr>
      </p:pic>
      <p:pic>
        <p:nvPicPr>
          <p:cNvPr id="25" name="5c40741ee2086">
            <a:hlinkClick r:id="" action="ppaction://media"/>
            <a:extLst>
              <a:ext uri="{FF2B5EF4-FFF2-40B4-BE49-F238E27FC236}">
                <a16:creationId xmlns:a16="http://schemas.microsoft.com/office/drawing/2014/main" id="{EC17F7B3-CB59-49FF-9405-40D88A10E6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3375" y="-977721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12004" y="394371"/>
            <a:ext cx="8967993" cy="1786283"/>
          </a:xfrm>
          <a:prstGeom prst="rect">
            <a:avLst/>
          </a:prstGeom>
        </p:spPr>
      </p:pic>
      <p:sp>
        <p:nvSpPr>
          <p:cNvPr id="2" name="Rectangle: Rounded Corners 1">
            <a:hlinkClick r:id="rId27" action="ppaction://hlinksldjump"/>
            <a:extLst>
              <a:ext uri="{FF2B5EF4-FFF2-40B4-BE49-F238E27FC236}">
                <a16:creationId xmlns:a16="http://schemas.microsoft.com/office/drawing/2014/main" id="{6B0023D8-06E4-46D8-B7C4-51B672492FFC}"/>
              </a:ext>
            </a:extLst>
          </p:cNvPr>
          <p:cNvSpPr/>
          <p:nvPr/>
        </p:nvSpPr>
        <p:spPr>
          <a:xfrm>
            <a:off x="10739120" y="93682"/>
            <a:ext cx="1408454" cy="4563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tiếp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1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"/>
                            </p:stCondLst>
                            <p:childTnLst>
                              <p:par>
                                <p:cTn id="8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247FD368-B523-40D9-BD06-8360E2E5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659745" y="-2659746"/>
            <a:ext cx="6872512" cy="12192003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89880D0-1182-4052-848E-3D936536B382}"/>
              </a:ext>
            </a:extLst>
          </p:cNvPr>
          <p:cNvSpPr/>
          <p:nvPr/>
        </p:nvSpPr>
        <p:spPr>
          <a:xfrm>
            <a:off x="405193" y="410620"/>
            <a:ext cx="11381613" cy="6284409"/>
          </a:xfrm>
          <a:custGeom>
            <a:avLst/>
            <a:gdLst>
              <a:gd name="connsiteX0" fmla="*/ 739424 w 12277406"/>
              <a:gd name="connsiteY0" fmla="*/ 6032746 h 7271836"/>
              <a:gd name="connsiteX1" fmla="*/ 782967 w 12277406"/>
              <a:gd name="connsiteY1" fmla="*/ 3478232 h 7271836"/>
              <a:gd name="connsiteX2" fmla="*/ 782967 w 12277406"/>
              <a:gd name="connsiteY2" fmla="*/ 836632 h 7271836"/>
              <a:gd name="connsiteX3" fmla="*/ 1552224 w 12277406"/>
              <a:gd name="connsiteY3" fmla="*/ 386689 h 7271836"/>
              <a:gd name="connsiteX4" fmla="*/ 11320338 w 12277406"/>
              <a:gd name="connsiteY4" fmla="*/ 357660 h 7271836"/>
              <a:gd name="connsiteX5" fmla="*/ 11813824 w 12277406"/>
              <a:gd name="connsiteY5" fmla="*/ 5074803 h 7271836"/>
              <a:gd name="connsiteX6" fmla="*/ 11305824 w 12277406"/>
              <a:gd name="connsiteY6" fmla="*/ 6889089 h 7271836"/>
              <a:gd name="connsiteX7" fmla="*/ 797481 w 12277406"/>
              <a:gd name="connsiteY7" fmla="*/ 7208403 h 7271836"/>
              <a:gd name="connsiteX8" fmla="*/ 739424 w 12277406"/>
              <a:gd name="connsiteY8" fmla="*/ 6032746 h 7271836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92350 h 7331440"/>
              <a:gd name="connsiteX1" fmla="*/ 782967 w 12277406"/>
              <a:gd name="connsiteY1" fmla="*/ 3537836 h 7331440"/>
              <a:gd name="connsiteX2" fmla="*/ 507195 w 12277406"/>
              <a:gd name="connsiteY2" fmla="*/ 2289607 h 7331440"/>
              <a:gd name="connsiteX3" fmla="*/ 1552224 w 12277406"/>
              <a:gd name="connsiteY3" fmla="*/ 446293 h 7331440"/>
              <a:gd name="connsiteX4" fmla="*/ 11320338 w 12277406"/>
              <a:gd name="connsiteY4" fmla="*/ 417264 h 7331440"/>
              <a:gd name="connsiteX5" fmla="*/ 11813824 w 12277406"/>
              <a:gd name="connsiteY5" fmla="*/ 5134407 h 7331440"/>
              <a:gd name="connsiteX6" fmla="*/ 11305824 w 12277406"/>
              <a:gd name="connsiteY6" fmla="*/ 6948693 h 7331440"/>
              <a:gd name="connsiteX7" fmla="*/ 797481 w 12277406"/>
              <a:gd name="connsiteY7" fmla="*/ 7268007 h 7331440"/>
              <a:gd name="connsiteX8" fmla="*/ 739424 w 12277406"/>
              <a:gd name="connsiteY8" fmla="*/ 6092350 h 7331440"/>
              <a:gd name="connsiteX0" fmla="*/ 729525 w 12267507"/>
              <a:gd name="connsiteY0" fmla="*/ 6092350 h 7331440"/>
              <a:gd name="connsiteX1" fmla="*/ 511811 w 12267507"/>
              <a:gd name="connsiteY1" fmla="*/ 3624922 h 7331440"/>
              <a:gd name="connsiteX2" fmla="*/ 497296 w 12267507"/>
              <a:gd name="connsiteY2" fmla="*/ 2289607 h 7331440"/>
              <a:gd name="connsiteX3" fmla="*/ 1542325 w 12267507"/>
              <a:gd name="connsiteY3" fmla="*/ 446293 h 7331440"/>
              <a:gd name="connsiteX4" fmla="*/ 11310439 w 12267507"/>
              <a:gd name="connsiteY4" fmla="*/ 417264 h 7331440"/>
              <a:gd name="connsiteX5" fmla="*/ 11803925 w 12267507"/>
              <a:gd name="connsiteY5" fmla="*/ 5134407 h 7331440"/>
              <a:gd name="connsiteX6" fmla="*/ 11295925 w 12267507"/>
              <a:gd name="connsiteY6" fmla="*/ 6948693 h 7331440"/>
              <a:gd name="connsiteX7" fmla="*/ 787582 w 12267507"/>
              <a:gd name="connsiteY7" fmla="*/ 7268007 h 7331440"/>
              <a:gd name="connsiteX8" fmla="*/ 729525 w 12267507"/>
              <a:gd name="connsiteY8" fmla="*/ 6092350 h 7331440"/>
              <a:gd name="connsiteX0" fmla="*/ 729525 w 12294456"/>
              <a:gd name="connsiteY0" fmla="*/ 5819470 h 7058560"/>
              <a:gd name="connsiteX1" fmla="*/ 511811 w 12294456"/>
              <a:gd name="connsiteY1" fmla="*/ 3352042 h 7058560"/>
              <a:gd name="connsiteX2" fmla="*/ 497296 w 12294456"/>
              <a:gd name="connsiteY2" fmla="*/ 2016727 h 7058560"/>
              <a:gd name="connsiteX3" fmla="*/ 1542325 w 12294456"/>
              <a:gd name="connsiteY3" fmla="*/ 173413 h 7058560"/>
              <a:gd name="connsiteX4" fmla="*/ 10773410 w 12294456"/>
              <a:gd name="connsiteY4" fmla="*/ 608841 h 7058560"/>
              <a:gd name="connsiteX5" fmla="*/ 11803925 w 12294456"/>
              <a:gd name="connsiteY5" fmla="*/ 4861527 h 7058560"/>
              <a:gd name="connsiteX6" fmla="*/ 11295925 w 12294456"/>
              <a:gd name="connsiteY6" fmla="*/ 6675813 h 7058560"/>
              <a:gd name="connsiteX7" fmla="*/ 787582 w 12294456"/>
              <a:gd name="connsiteY7" fmla="*/ 6995127 h 7058560"/>
              <a:gd name="connsiteX8" fmla="*/ 729525 w 12294456"/>
              <a:gd name="connsiteY8" fmla="*/ 5819470 h 7058560"/>
              <a:gd name="connsiteX0" fmla="*/ 729525 w 12203819"/>
              <a:gd name="connsiteY0" fmla="*/ 5817287 h 7056377"/>
              <a:gd name="connsiteX1" fmla="*/ 511811 w 12203819"/>
              <a:gd name="connsiteY1" fmla="*/ 3349859 h 7056377"/>
              <a:gd name="connsiteX2" fmla="*/ 497296 w 12203819"/>
              <a:gd name="connsiteY2" fmla="*/ 2014544 h 7056377"/>
              <a:gd name="connsiteX3" fmla="*/ 1542325 w 12203819"/>
              <a:gd name="connsiteY3" fmla="*/ 171230 h 7056377"/>
              <a:gd name="connsiteX4" fmla="*/ 10773410 w 12203819"/>
              <a:gd name="connsiteY4" fmla="*/ 606658 h 7056377"/>
              <a:gd name="connsiteX5" fmla="*/ 11542668 w 12203819"/>
              <a:gd name="connsiteY5" fmla="*/ 4815801 h 7056377"/>
              <a:gd name="connsiteX6" fmla="*/ 11295925 w 12203819"/>
              <a:gd name="connsiteY6" fmla="*/ 6673630 h 7056377"/>
              <a:gd name="connsiteX7" fmla="*/ 787582 w 12203819"/>
              <a:gd name="connsiteY7" fmla="*/ 6992944 h 7056377"/>
              <a:gd name="connsiteX8" fmla="*/ 729525 w 12203819"/>
              <a:gd name="connsiteY8" fmla="*/ 5817287 h 7056377"/>
              <a:gd name="connsiteX0" fmla="*/ 729525 w 12189295"/>
              <a:gd name="connsiteY0" fmla="*/ 5888655 h 7127745"/>
              <a:gd name="connsiteX1" fmla="*/ 511811 w 12189295"/>
              <a:gd name="connsiteY1" fmla="*/ 3421227 h 7127745"/>
              <a:gd name="connsiteX2" fmla="*/ 497296 w 12189295"/>
              <a:gd name="connsiteY2" fmla="*/ 2085912 h 7127745"/>
              <a:gd name="connsiteX3" fmla="*/ 1542325 w 12189295"/>
              <a:gd name="connsiteY3" fmla="*/ 242598 h 7127745"/>
              <a:gd name="connsiteX4" fmla="*/ 11107238 w 12189295"/>
              <a:gd name="connsiteY4" fmla="*/ 532883 h 7127745"/>
              <a:gd name="connsiteX5" fmla="*/ 11542668 w 12189295"/>
              <a:gd name="connsiteY5" fmla="*/ 4887169 h 7127745"/>
              <a:gd name="connsiteX6" fmla="*/ 11295925 w 12189295"/>
              <a:gd name="connsiteY6" fmla="*/ 6744998 h 7127745"/>
              <a:gd name="connsiteX7" fmla="*/ 787582 w 12189295"/>
              <a:gd name="connsiteY7" fmla="*/ 7064312 h 7127745"/>
              <a:gd name="connsiteX8" fmla="*/ 729525 w 12189295"/>
              <a:gd name="connsiteY8" fmla="*/ 5888655 h 7127745"/>
              <a:gd name="connsiteX0" fmla="*/ 729525 w 12189295"/>
              <a:gd name="connsiteY0" fmla="*/ 6059797 h 7298887"/>
              <a:gd name="connsiteX1" fmla="*/ 511811 w 12189295"/>
              <a:gd name="connsiteY1" fmla="*/ 3592369 h 7298887"/>
              <a:gd name="connsiteX2" fmla="*/ 497296 w 12189295"/>
              <a:gd name="connsiteY2" fmla="*/ 2257054 h 7298887"/>
              <a:gd name="connsiteX3" fmla="*/ 1542325 w 12189295"/>
              <a:gd name="connsiteY3" fmla="*/ 413740 h 7298887"/>
              <a:gd name="connsiteX4" fmla="*/ 11107238 w 12189295"/>
              <a:gd name="connsiteY4" fmla="*/ 704025 h 7298887"/>
              <a:gd name="connsiteX5" fmla="*/ 11542668 w 12189295"/>
              <a:gd name="connsiteY5" fmla="*/ 5058311 h 7298887"/>
              <a:gd name="connsiteX6" fmla="*/ 11295925 w 12189295"/>
              <a:gd name="connsiteY6" fmla="*/ 6916140 h 7298887"/>
              <a:gd name="connsiteX7" fmla="*/ 787582 w 12189295"/>
              <a:gd name="connsiteY7" fmla="*/ 7235454 h 7298887"/>
              <a:gd name="connsiteX8" fmla="*/ 729525 w 12189295"/>
              <a:gd name="connsiteY8" fmla="*/ 6059797 h 7298887"/>
              <a:gd name="connsiteX0" fmla="*/ 729525 w 12163597"/>
              <a:gd name="connsiteY0" fmla="*/ 6186346 h 7425436"/>
              <a:gd name="connsiteX1" fmla="*/ 511811 w 12163597"/>
              <a:gd name="connsiteY1" fmla="*/ 3718918 h 7425436"/>
              <a:gd name="connsiteX2" fmla="*/ 497296 w 12163597"/>
              <a:gd name="connsiteY2" fmla="*/ 2383603 h 7425436"/>
              <a:gd name="connsiteX3" fmla="*/ 1542325 w 12163597"/>
              <a:gd name="connsiteY3" fmla="*/ 540289 h 7425436"/>
              <a:gd name="connsiteX4" fmla="*/ 11716838 w 12163597"/>
              <a:gd name="connsiteY4" fmla="*/ 641888 h 7425436"/>
              <a:gd name="connsiteX5" fmla="*/ 11542668 w 12163597"/>
              <a:gd name="connsiteY5" fmla="*/ 5184860 h 7425436"/>
              <a:gd name="connsiteX6" fmla="*/ 11295925 w 12163597"/>
              <a:gd name="connsiteY6" fmla="*/ 7042689 h 7425436"/>
              <a:gd name="connsiteX7" fmla="*/ 787582 w 12163597"/>
              <a:gd name="connsiteY7" fmla="*/ 7362003 h 7425436"/>
              <a:gd name="connsiteX8" fmla="*/ 729525 w 12163597"/>
              <a:gd name="connsiteY8" fmla="*/ 6186346 h 7425436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6138 h 8065228"/>
              <a:gd name="connsiteX1" fmla="*/ 511811 w 12421774"/>
              <a:gd name="connsiteY1" fmla="*/ 4358710 h 8065228"/>
              <a:gd name="connsiteX2" fmla="*/ 392521 w 12421774"/>
              <a:gd name="connsiteY2" fmla="*/ 2994820 h 8065228"/>
              <a:gd name="connsiteX3" fmla="*/ 1643925 w 12421774"/>
              <a:gd name="connsiteY3" fmla="*/ 76995 h 8065228"/>
              <a:gd name="connsiteX4" fmla="*/ 11716838 w 12421774"/>
              <a:gd name="connsiteY4" fmla="*/ 1281680 h 8065228"/>
              <a:gd name="connsiteX5" fmla="*/ 11542668 w 12421774"/>
              <a:gd name="connsiteY5" fmla="*/ 5824652 h 8065228"/>
              <a:gd name="connsiteX6" fmla="*/ 11295925 w 12421774"/>
              <a:gd name="connsiteY6" fmla="*/ 7682481 h 8065228"/>
              <a:gd name="connsiteX7" fmla="*/ 787582 w 12421774"/>
              <a:gd name="connsiteY7" fmla="*/ 8001795 h 8065228"/>
              <a:gd name="connsiteX8" fmla="*/ 729525 w 12421774"/>
              <a:gd name="connsiteY8" fmla="*/ 6826138 h 8065228"/>
              <a:gd name="connsiteX0" fmla="*/ 722069 w 12414318"/>
              <a:gd name="connsiteY0" fmla="*/ 6826138 h 8065228"/>
              <a:gd name="connsiteX1" fmla="*/ 304330 w 12414318"/>
              <a:gd name="connsiteY1" fmla="*/ 4387285 h 8065228"/>
              <a:gd name="connsiteX2" fmla="*/ 385065 w 12414318"/>
              <a:gd name="connsiteY2" fmla="*/ 2994820 h 8065228"/>
              <a:gd name="connsiteX3" fmla="*/ 1636469 w 12414318"/>
              <a:gd name="connsiteY3" fmla="*/ 76995 h 8065228"/>
              <a:gd name="connsiteX4" fmla="*/ 11709382 w 12414318"/>
              <a:gd name="connsiteY4" fmla="*/ 1281680 h 8065228"/>
              <a:gd name="connsiteX5" fmla="*/ 11535212 w 12414318"/>
              <a:gd name="connsiteY5" fmla="*/ 5824652 h 8065228"/>
              <a:gd name="connsiteX6" fmla="*/ 11288469 w 12414318"/>
              <a:gd name="connsiteY6" fmla="*/ 7682481 h 8065228"/>
              <a:gd name="connsiteX7" fmla="*/ 780126 w 12414318"/>
              <a:gd name="connsiteY7" fmla="*/ 8001795 h 8065228"/>
              <a:gd name="connsiteX8" fmla="*/ 722069 w 12414318"/>
              <a:gd name="connsiteY8" fmla="*/ 6826138 h 8065228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377839 w 12628888"/>
              <a:gd name="connsiteY0" fmla="*/ 6595220 h 8077500"/>
              <a:gd name="connsiteX1" fmla="*/ 480800 w 12628888"/>
              <a:gd name="connsiteY1" fmla="*/ 4575467 h 8077500"/>
              <a:gd name="connsiteX2" fmla="*/ 504385 w 12628888"/>
              <a:gd name="connsiteY2" fmla="*/ 2954402 h 8077500"/>
              <a:gd name="connsiteX3" fmla="*/ 1851039 w 12628888"/>
              <a:gd name="connsiteY3" fmla="*/ 74677 h 8077500"/>
              <a:gd name="connsiteX4" fmla="*/ 11923952 w 12628888"/>
              <a:gd name="connsiteY4" fmla="*/ 1279362 h 8077500"/>
              <a:gd name="connsiteX5" fmla="*/ 11749782 w 12628888"/>
              <a:gd name="connsiteY5" fmla="*/ 5822334 h 8077500"/>
              <a:gd name="connsiteX6" fmla="*/ 11503039 w 12628888"/>
              <a:gd name="connsiteY6" fmla="*/ 7680163 h 8077500"/>
              <a:gd name="connsiteX7" fmla="*/ 994696 w 12628888"/>
              <a:gd name="connsiteY7" fmla="*/ 7999477 h 8077500"/>
              <a:gd name="connsiteX8" fmla="*/ 377839 w 12628888"/>
              <a:gd name="connsiteY8" fmla="*/ 6595220 h 8077500"/>
              <a:gd name="connsiteX0" fmla="*/ 405392 w 12656441"/>
              <a:gd name="connsiteY0" fmla="*/ 6595220 h 8077500"/>
              <a:gd name="connsiteX1" fmla="*/ 508353 w 12656441"/>
              <a:gd name="connsiteY1" fmla="*/ 4575467 h 8077500"/>
              <a:gd name="connsiteX2" fmla="*/ 531938 w 12656441"/>
              <a:gd name="connsiteY2" fmla="*/ 2954402 h 8077500"/>
              <a:gd name="connsiteX3" fmla="*/ 1878592 w 12656441"/>
              <a:gd name="connsiteY3" fmla="*/ 74677 h 8077500"/>
              <a:gd name="connsiteX4" fmla="*/ 11951505 w 12656441"/>
              <a:gd name="connsiteY4" fmla="*/ 1279362 h 8077500"/>
              <a:gd name="connsiteX5" fmla="*/ 11777335 w 12656441"/>
              <a:gd name="connsiteY5" fmla="*/ 5822334 h 8077500"/>
              <a:gd name="connsiteX6" fmla="*/ 11530592 w 12656441"/>
              <a:gd name="connsiteY6" fmla="*/ 7680163 h 8077500"/>
              <a:gd name="connsiteX7" fmla="*/ 1022249 w 12656441"/>
              <a:gd name="connsiteY7" fmla="*/ 7999477 h 8077500"/>
              <a:gd name="connsiteX8" fmla="*/ 405392 w 12656441"/>
              <a:gd name="connsiteY8" fmla="*/ 6595220 h 8077500"/>
              <a:gd name="connsiteX0" fmla="*/ 94056 w 12345105"/>
              <a:gd name="connsiteY0" fmla="*/ 6595220 h 7892149"/>
              <a:gd name="connsiteX1" fmla="*/ 197017 w 12345105"/>
              <a:gd name="connsiteY1" fmla="*/ 4575467 h 7892149"/>
              <a:gd name="connsiteX2" fmla="*/ 220602 w 12345105"/>
              <a:gd name="connsiteY2" fmla="*/ 2954402 h 7892149"/>
              <a:gd name="connsiteX3" fmla="*/ 1567256 w 12345105"/>
              <a:gd name="connsiteY3" fmla="*/ 74677 h 7892149"/>
              <a:gd name="connsiteX4" fmla="*/ 11640169 w 12345105"/>
              <a:gd name="connsiteY4" fmla="*/ 1279362 h 7892149"/>
              <a:gd name="connsiteX5" fmla="*/ 11465999 w 12345105"/>
              <a:gd name="connsiteY5" fmla="*/ 5822334 h 7892149"/>
              <a:gd name="connsiteX6" fmla="*/ 11219256 w 12345105"/>
              <a:gd name="connsiteY6" fmla="*/ 7680163 h 7892149"/>
              <a:gd name="connsiteX7" fmla="*/ 1714213 w 12345105"/>
              <a:gd name="connsiteY7" fmla="*/ 7694677 h 7892149"/>
              <a:gd name="connsiteX8" fmla="*/ 94056 w 12345105"/>
              <a:gd name="connsiteY8" fmla="*/ 6595220 h 7892149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44667"/>
              <a:gd name="connsiteY0" fmla="*/ 6595220 h 7831727"/>
              <a:gd name="connsiteX1" fmla="*/ 197017 w 12344667"/>
              <a:gd name="connsiteY1" fmla="*/ 4575467 h 7831727"/>
              <a:gd name="connsiteX2" fmla="*/ 220602 w 12344667"/>
              <a:gd name="connsiteY2" fmla="*/ 2954402 h 7831727"/>
              <a:gd name="connsiteX3" fmla="*/ 1567256 w 12344667"/>
              <a:gd name="connsiteY3" fmla="*/ 74677 h 7831727"/>
              <a:gd name="connsiteX4" fmla="*/ 11640169 w 12344667"/>
              <a:gd name="connsiteY4" fmla="*/ 1279362 h 7831727"/>
              <a:gd name="connsiteX5" fmla="*/ 11465999 w 12344667"/>
              <a:gd name="connsiteY5" fmla="*/ 5822334 h 7831727"/>
              <a:gd name="connsiteX6" fmla="*/ 10393756 w 12344667"/>
              <a:gd name="connsiteY6" fmla="*/ 7578563 h 7831727"/>
              <a:gd name="connsiteX7" fmla="*/ 1714213 w 12344667"/>
              <a:gd name="connsiteY7" fmla="*/ 7694677 h 7831727"/>
              <a:gd name="connsiteX8" fmla="*/ 94056 w 12344667"/>
              <a:gd name="connsiteY8" fmla="*/ 6595220 h 7831727"/>
              <a:gd name="connsiteX0" fmla="*/ 94056 w 13094993"/>
              <a:gd name="connsiteY0" fmla="*/ 6596602 h 7833109"/>
              <a:gd name="connsiteX1" fmla="*/ 197017 w 13094993"/>
              <a:gd name="connsiteY1" fmla="*/ 4576849 h 7833109"/>
              <a:gd name="connsiteX2" fmla="*/ 220602 w 13094993"/>
              <a:gd name="connsiteY2" fmla="*/ 2955784 h 7833109"/>
              <a:gd name="connsiteX3" fmla="*/ 1567256 w 13094993"/>
              <a:gd name="connsiteY3" fmla="*/ 76059 h 7833109"/>
              <a:gd name="connsiteX4" fmla="*/ 11640169 w 13094993"/>
              <a:gd name="connsiteY4" fmla="*/ 1280744 h 7833109"/>
              <a:gd name="connsiteX5" fmla="*/ 12989999 w 13094993"/>
              <a:gd name="connsiteY5" fmla="*/ 5925316 h 7833109"/>
              <a:gd name="connsiteX6" fmla="*/ 10393756 w 13094993"/>
              <a:gd name="connsiteY6" fmla="*/ 7579945 h 7833109"/>
              <a:gd name="connsiteX7" fmla="*/ 1714213 w 13094993"/>
              <a:gd name="connsiteY7" fmla="*/ 7696059 h 7833109"/>
              <a:gd name="connsiteX8" fmla="*/ 94056 w 13094993"/>
              <a:gd name="connsiteY8" fmla="*/ 6596602 h 7833109"/>
              <a:gd name="connsiteX0" fmla="*/ 94056 w 13581500"/>
              <a:gd name="connsiteY0" fmla="*/ 6723052 h 7959559"/>
              <a:gd name="connsiteX1" fmla="*/ 197017 w 13581500"/>
              <a:gd name="connsiteY1" fmla="*/ 4703299 h 7959559"/>
              <a:gd name="connsiteX2" fmla="*/ 220602 w 13581500"/>
              <a:gd name="connsiteY2" fmla="*/ 3082234 h 7959559"/>
              <a:gd name="connsiteX3" fmla="*/ 1567256 w 13581500"/>
              <a:gd name="connsiteY3" fmla="*/ 202509 h 7959559"/>
              <a:gd name="connsiteX4" fmla="*/ 12465669 w 13581500"/>
              <a:gd name="connsiteY4" fmla="*/ 886494 h 7959559"/>
              <a:gd name="connsiteX5" fmla="*/ 12989999 w 13581500"/>
              <a:gd name="connsiteY5" fmla="*/ 6051766 h 7959559"/>
              <a:gd name="connsiteX6" fmla="*/ 10393756 w 13581500"/>
              <a:gd name="connsiteY6" fmla="*/ 7706395 h 7959559"/>
              <a:gd name="connsiteX7" fmla="*/ 1714213 w 13581500"/>
              <a:gd name="connsiteY7" fmla="*/ 7822509 h 7959559"/>
              <a:gd name="connsiteX8" fmla="*/ 94056 w 13581500"/>
              <a:gd name="connsiteY8" fmla="*/ 6723052 h 7959559"/>
              <a:gd name="connsiteX0" fmla="*/ 94056 w 13578033"/>
              <a:gd name="connsiteY0" fmla="*/ 6372151 h 7608658"/>
              <a:gd name="connsiteX1" fmla="*/ 197017 w 13578033"/>
              <a:gd name="connsiteY1" fmla="*/ 4352398 h 7608658"/>
              <a:gd name="connsiteX2" fmla="*/ 220602 w 13578033"/>
              <a:gd name="connsiteY2" fmla="*/ 2731333 h 7608658"/>
              <a:gd name="connsiteX3" fmla="*/ 1618056 w 13578033"/>
              <a:gd name="connsiteY3" fmla="*/ 410408 h 7608658"/>
              <a:gd name="connsiteX4" fmla="*/ 12465669 w 13578033"/>
              <a:gd name="connsiteY4" fmla="*/ 535593 h 7608658"/>
              <a:gd name="connsiteX5" fmla="*/ 12989999 w 13578033"/>
              <a:gd name="connsiteY5" fmla="*/ 5700865 h 7608658"/>
              <a:gd name="connsiteX6" fmla="*/ 10393756 w 13578033"/>
              <a:gd name="connsiteY6" fmla="*/ 7355494 h 7608658"/>
              <a:gd name="connsiteX7" fmla="*/ 1714213 w 13578033"/>
              <a:gd name="connsiteY7" fmla="*/ 7471608 h 7608658"/>
              <a:gd name="connsiteX8" fmla="*/ 94056 w 13578033"/>
              <a:gd name="connsiteY8" fmla="*/ 6372151 h 7608658"/>
              <a:gd name="connsiteX0" fmla="*/ 146154 w 13630131"/>
              <a:gd name="connsiteY0" fmla="*/ 6468355 h 7704862"/>
              <a:gd name="connsiteX1" fmla="*/ 249115 w 13630131"/>
              <a:gd name="connsiteY1" fmla="*/ 4448602 h 7704862"/>
              <a:gd name="connsiteX2" fmla="*/ 1670154 w 13630131"/>
              <a:gd name="connsiteY2" fmla="*/ 506612 h 7704862"/>
              <a:gd name="connsiteX3" fmla="*/ 12517767 w 13630131"/>
              <a:gd name="connsiteY3" fmla="*/ 631797 h 7704862"/>
              <a:gd name="connsiteX4" fmla="*/ 13042097 w 13630131"/>
              <a:gd name="connsiteY4" fmla="*/ 5797069 h 7704862"/>
              <a:gd name="connsiteX5" fmla="*/ 10445854 w 13630131"/>
              <a:gd name="connsiteY5" fmla="*/ 7451698 h 7704862"/>
              <a:gd name="connsiteX6" fmla="*/ 1766311 w 13630131"/>
              <a:gd name="connsiteY6" fmla="*/ 7567812 h 7704862"/>
              <a:gd name="connsiteX7" fmla="*/ 146154 w 13630131"/>
              <a:gd name="connsiteY7" fmla="*/ 6468355 h 7704862"/>
              <a:gd name="connsiteX0" fmla="*/ 81896 w 13565873"/>
              <a:gd name="connsiteY0" fmla="*/ 6468355 h 7704862"/>
              <a:gd name="connsiteX1" fmla="*/ 184857 w 13565873"/>
              <a:gd name="connsiteY1" fmla="*/ 4448602 h 7704862"/>
              <a:gd name="connsiteX2" fmla="*/ 1605896 w 13565873"/>
              <a:gd name="connsiteY2" fmla="*/ 506612 h 7704862"/>
              <a:gd name="connsiteX3" fmla="*/ 12453509 w 13565873"/>
              <a:gd name="connsiteY3" fmla="*/ 631797 h 7704862"/>
              <a:gd name="connsiteX4" fmla="*/ 12977839 w 13565873"/>
              <a:gd name="connsiteY4" fmla="*/ 5797069 h 7704862"/>
              <a:gd name="connsiteX5" fmla="*/ 10381596 w 13565873"/>
              <a:gd name="connsiteY5" fmla="*/ 7451698 h 7704862"/>
              <a:gd name="connsiteX6" fmla="*/ 1702053 w 13565873"/>
              <a:gd name="connsiteY6" fmla="*/ 7567812 h 7704862"/>
              <a:gd name="connsiteX7" fmla="*/ 81896 w 13565873"/>
              <a:gd name="connsiteY7" fmla="*/ 6468355 h 7704862"/>
              <a:gd name="connsiteX0" fmla="*/ 96329 w 13808906"/>
              <a:gd name="connsiteY0" fmla="*/ 7166855 h 7662182"/>
              <a:gd name="connsiteX1" fmla="*/ 427890 w 13808906"/>
              <a:gd name="connsiteY1" fmla="*/ 4448602 h 7662182"/>
              <a:gd name="connsiteX2" fmla="*/ 1848929 w 13808906"/>
              <a:gd name="connsiteY2" fmla="*/ 506612 h 7662182"/>
              <a:gd name="connsiteX3" fmla="*/ 12696542 w 13808906"/>
              <a:gd name="connsiteY3" fmla="*/ 631797 h 7662182"/>
              <a:gd name="connsiteX4" fmla="*/ 13220872 w 13808906"/>
              <a:gd name="connsiteY4" fmla="*/ 5797069 h 7662182"/>
              <a:gd name="connsiteX5" fmla="*/ 10624629 w 13808906"/>
              <a:gd name="connsiteY5" fmla="*/ 7451698 h 7662182"/>
              <a:gd name="connsiteX6" fmla="*/ 1945086 w 13808906"/>
              <a:gd name="connsiteY6" fmla="*/ 7567812 h 7662182"/>
              <a:gd name="connsiteX7" fmla="*/ 96329 w 13808906"/>
              <a:gd name="connsiteY7" fmla="*/ 7166855 h 7662182"/>
              <a:gd name="connsiteX0" fmla="*/ 253751 w 13966328"/>
              <a:gd name="connsiteY0" fmla="*/ 7149504 h 7644831"/>
              <a:gd name="connsiteX1" fmla="*/ 204312 w 13966328"/>
              <a:gd name="connsiteY1" fmla="*/ 4151851 h 7644831"/>
              <a:gd name="connsiteX2" fmla="*/ 2006351 w 13966328"/>
              <a:gd name="connsiteY2" fmla="*/ 489261 h 7644831"/>
              <a:gd name="connsiteX3" fmla="*/ 12853964 w 13966328"/>
              <a:gd name="connsiteY3" fmla="*/ 614446 h 7644831"/>
              <a:gd name="connsiteX4" fmla="*/ 13378294 w 13966328"/>
              <a:gd name="connsiteY4" fmla="*/ 5779718 h 7644831"/>
              <a:gd name="connsiteX5" fmla="*/ 10782051 w 13966328"/>
              <a:gd name="connsiteY5" fmla="*/ 7434347 h 7644831"/>
              <a:gd name="connsiteX6" fmla="*/ 2102508 w 13966328"/>
              <a:gd name="connsiteY6" fmla="*/ 7550461 h 7644831"/>
              <a:gd name="connsiteX7" fmla="*/ 253751 w 13966328"/>
              <a:gd name="connsiteY7" fmla="*/ 7149504 h 7644831"/>
              <a:gd name="connsiteX0" fmla="*/ 158040 w 13870617"/>
              <a:gd name="connsiteY0" fmla="*/ 7149504 h 7644831"/>
              <a:gd name="connsiteX1" fmla="*/ 108601 w 13870617"/>
              <a:gd name="connsiteY1" fmla="*/ 4151851 h 7644831"/>
              <a:gd name="connsiteX2" fmla="*/ 1910640 w 13870617"/>
              <a:gd name="connsiteY2" fmla="*/ 489261 h 7644831"/>
              <a:gd name="connsiteX3" fmla="*/ 12758253 w 13870617"/>
              <a:gd name="connsiteY3" fmla="*/ 614446 h 7644831"/>
              <a:gd name="connsiteX4" fmla="*/ 13282583 w 13870617"/>
              <a:gd name="connsiteY4" fmla="*/ 5779718 h 7644831"/>
              <a:gd name="connsiteX5" fmla="*/ 10686340 w 13870617"/>
              <a:gd name="connsiteY5" fmla="*/ 7434347 h 7644831"/>
              <a:gd name="connsiteX6" fmla="*/ 2006797 w 13870617"/>
              <a:gd name="connsiteY6" fmla="*/ 7550461 h 7644831"/>
              <a:gd name="connsiteX7" fmla="*/ 158040 w 13870617"/>
              <a:gd name="connsiteY7" fmla="*/ 7149504 h 7644831"/>
              <a:gd name="connsiteX0" fmla="*/ 329595 w 14102363"/>
              <a:gd name="connsiteY0" fmla="*/ 7346045 h 7841372"/>
              <a:gd name="connsiteX1" fmla="*/ 280156 w 14102363"/>
              <a:gd name="connsiteY1" fmla="*/ 4348392 h 7841372"/>
              <a:gd name="connsiteX2" fmla="*/ 1205895 w 14102363"/>
              <a:gd name="connsiteY2" fmla="*/ 368302 h 7841372"/>
              <a:gd name="connsiteX3" fmla="*/ 12929808 w 14102363"/>
              <a:gd name="connsiteY3" fmla="*/ 810987 h 7841372"/>
              <a:gd name="connsiteX4" fmla="*/ 13454138 w 14102363"/>
              <a:gd name="connsiteY4" fmla="*/ 5976259 h 7841372"/>
              <a:gd name="connsiteX5" fmla="*/ 10857895 w 14102363"/>
              <a:gd name="connsiteY5" fmla="*/ 7630888 h 7841372"/>
              <a:gd name="connsiteX6" fmla="*/ 2178352 w 14102363"/>
              <a:gd name="connsiteY6" fmla="*/ 7747002 h 7841372"/>
              <a:gd name="connsiteX7" fmla="*/ 329595 w 14102363"/>
              <a:gd name="connsiteY7" fmla="*/ 7346045 h 7841372"/>
              <a:gd name="connsiteX0" fmla="*/ 597304 w 14370072"/>
              <a:gd name="connsiteY0" fmla="*/ 7347857 h 7843184"/>
              <a:gd name="connsiteX1" fmla="*/ 77965 w 14370072"/>
              <a:gd name="connsiteY1" fmla="*/ 4375604 h 7843184"/>
              <a:gd name="connsiteX2" fmla="*/ 1473604 w 14370072"/>
              <a:gd name="connsiteY2" fmla="*/ 370114 h 7843184"/>
              <a:gd name="connsiteX3" fmla="*/ 13197517 w 14370072"/>
              <a:gd name="connsiteY3" fmla="*/ 812799 h 7843184"/>
              <a:gd name="connsiteX4" fmla="*/ 13721847 w 14370072"/>
              <a:gd name="connsiteY4" fmla="*/ 5978071 h 7843184"/>
              <a:gd name="connsiteX5" fmla="*/ 11125604 w 14370072"/>
              <a:gd name="connsiteY5" fmla="*/ 7632700 h 7843184"/>
              <a:gd name="connsiteX6" fmla="*/ 2446061 w 14370072"/>
              <a:gd name="connsiteY6" fmla="*/ 7748814 h 7843184"/>
              <a:gd name="connsiteX7" fmla="*/ 597304 w 14370072"/>
              <a:gd name="connsiteY7" fmla="*/ 7347857 h 7843184"/>
              <a:gd name="connsiteX0" fmla="*/ 672193 w 14444961"/>
              <a:gd name="connsiteY0" fmla="*/ 7347857 h 7843184"/>
              <a:gd name="connsiteX1" fmla="*/ 152854 w 14444961"/>
              <a:gd name="connsiteY1" fmla="*/ 4375604 h 7843184"/>
              <a:gd name="connsiteX2" fmla="*/ 1548493 w 14444961"/>
              <a:gd name="connsiteY2" fmla="*/ 370114 h 7843184"/>
              <a:gd name="connsiteX3" fmla="*/ 13272406 w 14444961"/>
              <a:gd name="connsiteY3" fmla="*/ 812799 h 7843184"/>
              <a:gd name="connsiteX4" fmla="*/ 13796736 w 14444961"/>
              <a:gd name="connsiteY4" fmla="*/ 5978071 h 7843184"/>
              <a:gd name="connsiteX5" fmla="*/ 11200493 w 14444961"/>
              <a:gd name="connsiteY5" fmla="*/ 7632700 h 7843184"/>
              <a:gd name="connsiteX6" fmla="*/ 2520950 w 14444961"/>
              <a:gd name="connsiteY6" fmla="*/ 7748814 h 7843184"/>
              <a:gd name="connsiteX7" fmla="*/ 672193 w 14444961"/>
              <a:gd name="connsiteY7" fmla="*/ 7347857 h 7843184"/>
              <a:gd name="connsiteX0" fmla="*/ 672193 w 13915509"/>
              <a:gd name="connsiteY0" fmla="*/ 7451285 h 7946612"/>
              <a:gd name="connsiteX1" fmla="*/ 152854 w 13915509"/>
              <a:gd name="connsiteY1" fmla="*/ 4479032 h 7946612"/>
              <a:gd name="connsiteX2" fmla="*/ 1548493 w 13915509"/>
              <a:gd name="connsiteY2" fmla="*/ 473542 h 7946612"/>
              <a:gd name="connsiteX3" fmla="*/ 13272406 w 13915509"/>
              <a:gd name="connsiteY3" fmla="*/ 916227 h 7946612"/>
              <a:gd name="connsiteX4" fmla="*/ 13796736 w 13915509"/>
              <a:gd name="connsiteY4" fmla="*/ 6081499 h 7946612"/>
              <a:gd name="connsiteX5" fmla="*/ 11200493 w 13915509"/>
              <a:gd name="connsiteY5" fmla="*/ 7736128 h 7946612"/>
              <a:gd name="connsiteX6" fmla="*/ 2520950 w 13915509"/>
              <a:gd name="connsiteY6" fmla="*/ 7852242 h 7946612"/>
              <a:gd name="connsiteX7" fmla="*/ 672193 w 13915509"/>
              <a:gd name="connsiteY7" fmla="*/ 7451285 h 7946612"/>
              <a:gd name="connsiteX0" fmla="*/ 672193 w 14420992"/>
              <a:gd name="connsiteY0" fmla="*/ 7364539 h 7859866"/>
              <a:gd name="connsiteX1" fmla="*/ 152854 w 14420992"/>
              <a:gd name="connsiteY1" fmla="*/ 4392286 h 7859866"/>
              <a:gd name="connsiteX2" fmla="*/ 1548493 w 14420992"/>
              <a:gd name="connsiteY2" fmla="*/ 386796 h 7859866"/>
              <a:gd name="connsiteX3" fmla="*/ 13272406 w 14420992"/>
              <a:gd name="connsiteY3" fmla="*/ 829481 h 7859866"/>
              <a:gd name="connsiteX4" fmla="*/ 13745936 w 14420992"/>
              <a:gd name="connsiteY4" fmla="*/ 6324953 h 7859866"/>
              <a:gd name="connsiteX5" fmla="*/ 11200493 w 14420992"/>
              <a:gd name="connsiteY5" fmla="*/ 7649382 h 7859866"/>
              <a:gd name="connsiteX6" fmla="*/ 2520950 w 14420992"/>
              <a:gd name="connsiteY6" fmla="*/ 7765496 h 7859866"/>
              <a:gd name="connsiteX7" fmla="*/ 672193 w 14420992"/>
              <a:gd name="connsiteY7" fmla="*/ 7364539 h 7859866"/>
              <a:gd name="connsiteX0" fmla="*/ 672193 w 14272750"/>
              <a:gd name="connsiteY0" fmla="*/ 7364539 h 7859866"/>
              <a:gd name="connsiteX1" fmla="*/ 152854 w 14272750"/>
              <a:gd name="connsiteY1" fmla="*/ 4392286 h 7859866"/>
              <a:gd name="connsiteX2" fmla="*/ 1548493 w 14272750"/>
              <a:gd name="connsiteY2" fmla="*/ 386796 h 7859866"/>
              <a:gd name="connsiteX3" fmla="*/ 13272406 w 14272750"/>
              <a:gd name="connsiteY3" fmla="*/ 829481 h 7859866"/>
              <a:gd name="connsiteX4" fmla="*/ 13745936 w 14272750"/>
              <a:gd name="connsiteY4" fmla="*/ 6324953 h 7859866"/>
              <a:gd name="connsiteX5" fmla="*/ 11200493 w 14272750"/>
              <a:gd name="connsiteY5" fmla="*/ 7649382 h 7859866"/>
              <a:gd name="connsiteX6" fmla="*/ 2520950 w 14272750"/>
              <a:gd name="connsiteY6" fmla="*/ 7765496 h 7859866"/>
              <a:gd name="connsiteX7" fmla="*/ 672193 w 14272750"/>
              <a:gd name="connsiteY7" fmla="*/ 7364539 h 7859866"/>
              <a:gd name="connsiteX0" fmla="*/ 672193 w 14377692"/>
              <a:gd name="connsiteY0" fmla="*/ 7364539 h 7859866"/>
              <a:gd name="connsiteX1" fmla="*/ 152854 w 14377692"/>
              <a:gd name="connsiteY1" fmla="*/ 4392286 h 7859866"/>
              <a:gd name="connsiteX2" fmla="*/ 1548493 w 14377692"/>
              <a:gd name="connsiteY2" fmla="*/ 386796 h 7859866"/>
              <a:gd name="connsiteX3" fmla="*/ 13272406 w 14377692"/>
              <a:gd name="connsiteY3" fmla="*/ 829481 h 7859866"/>
              <a:gd name="connsiteX4" fmla="*/ 13745936 w 14377692"/>
              <a:gd name="connsiteY4" fmla="*/ 6324953 h 7859866"/>
              <a:gd name="connsiteX5" fmla="*/ 11200493 w 14377692"/>
              <a:gd name="connsiteY5" fmla="*/ 7649382 h 7859866"/>
              <a:gd name="connsiteX6" fmla="*/ 2520950 w 14377692"/>
              <a:gd name="connsiteY6" fmla="*/ 7765496 h 7859866"/>
              <a:gd name="connsiteX7" fmla="*/ 672193 w 14377692"/>
              <a:gd name="connsiteY7" fmla="*/ 7364539 h 7859866"/>
              <a:gd name="connsiteX0" fmla="*/ 672193 w 14504631"/>
              <a:gd name="connsiteY0" fmla="*/ 7400958 h 7896285"/>
              <a:gd name="connsiteX1" fmla="*/ 152854 w 14504631"/>
              <a:gd name="connsiteY1" fmla="*/ 4428705 h 7896285"/>
              <a:gd name="connsiteX2" fmla="*/ 1548493 w 14504631"/>
              <a:gd name="connsiteY2" fmla="*/ 423215 h 7896285"/>
              <a:gd name="connsiteX3" fmla="*/ 13272406 w 14504631"/>
              <a:gd name="connsiteY3" fmla="*/ 865900 h 7896285"/>
              <a:gd name="connsiteX4" fmla="*/ 14012636 w 14504631"/>
              <a:gd name="connsiteY4" fmla="*/ 7047172 h 7896285"/>
              <a:gd name="connsiteX5" fmla="*/ 11200493 w 14504631"/>
              <a:gd name="connsiteY5" fmla="*/ 7685801 h 7896285"/>
              <a:gd name="connsiteX6" fmla="*/ 2520950 w 14504631"/>
              <a:gd name="connsiteY6" fmla="*/ 7801915 h 7896285"/>
              <a:gd name="connsiteX7" fmla="*/ 672193 w 14504631"/>
              <a:gd name="connsiteY7" fmla="*/ 7400958 h 7896285"/>
              <a:gd name="connsiteX0" fmla="*/ 519965 w 14350162"/>
              <a:gd name="connsiteY0" fmla="*/ 7293654 h 7788981"/>
              <a:gd name="connsiteX1" fmla="*/ 626 w 14350162"/>
              <a:gd name="connsiteY1" fmla="*/ 4321401 h 7788981"/>
              <a:gd name="connsiteX2" fmla="*/ 1396265 w 14350162"/>
              <a:gd name="connsiteY2" fmla="*/ 315911 h 7788981"/>
              <a:gd name="connsiteX3" fmla="*/ 1429691 w 14350162"/>
              <a:gd name="connsiteY3" fmla="*/ 310023 h 7788981"/>
              <a:gd name="connsiteX4" fmla="*/ 13120178 w 14350162"/>
              <a:gd name="connsiteY4" fmla="*/ 758596 h 7788981"/>
              <a:gd name="connsiteX5" fmla="*/ 13860408 w 14350162"/>
              <a:gd name="connsiteY5" fmla="*/ 6939868 h 7788981"/>
              <a:gd name="connsiteX6" fmla="*/ 11048265 w 14350162"/>
              <a:gd name="connsiteY6" fmla="*/ 7578497 h 7788981"/>
              <a:gd name="connsiteX7" fmla="*/ 2368722 w 14350162"/>
              <a:gd name="connsiteY7" fmla="*/ 7694611 h 7788981"/>
              <a:gd name="connsiteX8" fmla="*/ 519965 w 14350162"/>
              <a:gd name="connsiteY8" fmla="*/ 7293654 h 7788981"/>
              <a:gd name="connsiteX0" fmla="*/ 520287 w 14188000"/>
              <a:gd name="connsiteY0" fmla="*/ 7628137 h 8123464"/>
              <a:gd name="connsiteX1" fmla="*/ 948 w 14188000"/>
              <a:gd name="connsiteY1" fmla="*/ 4655884 h 8123464"/>
              <a:gd name="connsiteX2" fmla="*/ 1396587 w 14188000"/>
              <a:gd name="connsiteY2" fmla="*/ 650394 h 8123464"/>
              <a:gd name="connsiteX3" fmla="*/ 3937102 w 14188000"/>
              <a:gd name="connsiteY3" fmla="*/ 47580 h 8123464"/>
              <a:gd name="connsiteX4" fmla="*/ 13120500 w 14188000"/>
              <a:gd name="connsiteY4" fmla="*/ 1093079 h 8123464"/>
              <a:gd name="connsiteX5" fmla="*/ 13860730 w 14188000"/>
              <a:gd name="connsiteY5" fmla="*/ 7274351 h 8123464"/>
              <a:gd name="connsiteX6" fmla="*/ 11048587 w 14188000"/>
              <a:gd name="connsiteY6" fmla="*/ 7912980 h 8123464"/>
              <a:gd name="connsiteX7" fmla="*/ 2369044 w 14188000"/>
              <a:gd name="connsiteY7" fmla="*/ 8029094 h 8123464"/>
              <a:gd name="connsiteX8" fmla="*/ 520287 w 14188000"/>
              <a:gd name="connsiteY8" fmla="*/ 7628137 h 8123464"/>
              <a:gd name="connsiteX0" fmla="*/ 696931 w 14364645"/>
              <a:gd name="connsiteY0" fmla="*/ 7651222 h 8146549"/>
              <a:gd name="connsiteX1" fmla="*/ 177592 w 14364645"/>
              <a:gd name="connsiteY1" fmla="*/ 4678969 h 8146549"/>
              <a:gd name="connsiteX2" fmla="*/ 367441 w 14364645"/>
              <a:gd name="connsiteY2" fmla="*/ 589908 h 8146549"/>
              <a:gd name="connsiteX3" fmla="*/ 4113746 w 14364645"/>
              <a:gd name="connsiteY3" fmla="*/ 70665 h 8146549"/>
              <a:gd name="connsiteX4" fmla="*/ 13297144 w 14364645"/>
              <a:gd name="connsiteY4" fmla="*/ 1116164 h 8146549"/>
              <a:gd name="connsiteX5" fmla="*/ 14037374 w 14364645"/>
              <a:gd name="connsiteY5" fmla="*/ 7297436 h 8146549"/>
              <a:gd name="connsiteX6" fmla="*/ 11225231 w 14364645"/>
              <a:gd name="connsiteY6" fmla="*/ 7936065 h 8146549"/>
              <a:gd name="connsiteX7" fmla="*/ 2545688 w 14364645"/>
              <a:gd name="connsiteY7" fmla="*/ 8052179 h 8146549"/>
              <a:gd name="connsiteX8" fmla="*/ 696931 w 14364645"/>
              <a:gd name="connsiteY8" fmla="*/ 7651222 h 8146549"/>
              <a:gd name="connsiteX0" fmla="*/ 786676 w 14378724"/>
              <a:gd name="connsiteY0" fmla="*/ 7705140 h 8200467"/>
              <a:gd name="connsiteX1" fmla="*/ 267337 w 14378724"/>
              <a:gd name="connsiteY1" fmla="*/ 4732887 h 8200467"/>
              <a:gd name="connsiteX2" fmla="*/ 457186 w 14378724"/>
              <a:gd name="connsiteY2" fmla="*/ 643826 h 8200467"/>
              <a:gd name="connsiteX3" fmla="*/ 5468975 w 14378724"/>
              <a:gd name="connsiteY3" fmla="*/ 52951 h 8200467"/>
              <a:gd name="connsiteX4" fmla="*/ 13386889 w 14378724"/>
              <a:gd name="connsiteY4" fmla="*/ 1170082 h 8200467"/>
              <a:gd name="connsiteX5" fmla="*/ 14127119 w 14378724"/>
              <a:gd name="connsiteY5" fmla="*/ 7351354 h 8200467"/>
              <a:gd name="connsiteX6" fmla="*/ 11314976 w 14378724"/>
              <a:gd name="connsiteY6" fmla="*/ 7989983 h 8200467"/>
              <a:gd name="connsiteX7" fmla="*/ 2635433 w 14378724"/>
              <a:gd name="connsiteY7" fmla="*/ 8106097 h 8200467"/>
              <a:gd name="connsiteX8" fmla="*/ 786676 w 14378724"/>
              <a:gd name="connsiteY8" fmla="*/ 7705140 h 8200467"/>
              <a:gd name="connsiteX0" fmla="*/ 786676 w 14201192"/>
              <a:gd name="connsiteY0" fmla="*/ 7705140 h 8200467"/>
              <a:gd name="connsiteX1" fmla="*/ 267337 w 14201192"/>
              <a:gd name="connsiteY1" fmla="*/ 4732887 h 8200467"/>
              <a:gd name="connsiteX2" fmla="*/ 457186 w 14201192"/>
              <a:gd name="connsiteY2" fmla="*/ 643826 h 8200467"/>
              <a:gd name="connsiteX3" fmla="*/ 5468975 w 14201192"/>
              <a:gd name="connsiteY3" fmla="*/ 52951 h 8200467"/>
              <a:gd name="connsiteX4" fmla="*/ 13386889 w 14201192"/>
              <a:gd name="connsiteY4" fmla="*/ 1170082 h 8200467"/>
              <a:gd name="connsiteX5" fmla="*/ 13384208 w 14201192"/>
              <a:gd name="connsiteY5" fmla="*/ 1175171 h 8200467"/>
              <a:gd name="connsiteX6" fmla="*/ 14127119 w 14201192"/>
              <a:gd name="connsiteY6" fmla="*/ 7351354 h 8200467"/>
              <a:gd name="connsiteX7" fmla="*/ 11314976 w 14201192"/>
              <a:gd name="connsiteY7" fmla="*/ 7989983 h 8200467"/>
              <a:gd name="connsiteX8" fmla="*/ 2635433 w 14201192"/>
              <a:gd name="connsiteY8" fmla="*/ 8106097 h 8200467"/>
              <a:gd name="connsiteX9" fmla="*/ 786676 w 14201192"/>
              <a:gd name="connsiteY9" fmla="*/ 7705140 h 8200467"/>
              <a:gd name="connsiteX0" fmla="*/ 786676 w 15687342"/>
              <a:gd name="connsiteY0" fmla="*/ 7705140 h 8200467"/>
              <a:gd name="connsiteX1" fmla="*/ 267337 w 15687342"/>
              <a:gd name="connsiteY1" fmla="*/ 4732887 h 8200467"/>
              <a:gd name="connsiteX2" fmla="*/ 457186 w 15687342"/>
              <a:gd name="connsiteY2" fmla="*/ 643826 h 8200467"/>
              <a:gd name="connsiteX3" fmla="*/ 5468975 w 15687342"/>
              <a:gd name="connsiteY3" fmla="*/ 52951 h 8200467"/>
              <a:gd name="connsiteX4" fmla="*/ 13386889 w 15687342"/>
              <a:gd name="connsiteY4" fmla="*/ 1170082 h 8200467"/>
              <a:gd name="connsiteX5" fmla="*/ 15676404 w 15687342"/>
              <a:gd name="connsiteY5" fmla="*/ 2560039 h 8200467"/>
              <a:gd name="connsiteX6" fmla="*/ 14127119 w 15687342"/>
              <a:gd name="connsiteY6" fmla="*/ 7351354 h 8200467"/>
              <a:gd name="connsiteX7" fmla="*/ 11314976 w 15687342"/>
              <a:gd name="connsiteY7" fmla="*/ 7989983 h 8200467"/>
              <a:gd name="connsiteX8" fmla="*/ 2635433 w 15687342"/>
              <a:gd name="connsiteY8" fmla="*/ 8106097 h 8200467"/>
              <a:gd name="connsiteX9" fmla="*/ 786676 w 15687342"/>
              <a:gd name="connsiteY9" fmla="*/ 7705140 h 8200467"/>
              <a:gd name="connsiteX0" fmla="*/ 786676 w 15687342"/>
              <a:gd name="connsiteY0" fmla="*/ 7714185 h 8209512"/>
              <a:gd name="connsiteX1" fmla="*/ 267337 w 15687342"/>
              <a:gd name="connsiteY1" fmla="*/ 4741932 h 8209512"/>
              <a:gd name="connsiteX2" fmla="*/ 457186 w 15687342"/>
              <a:gd name="connsiteY2" fmla="*/ 652871 h 8209512"/>
              <a:gd name="connsiteX3" fmla="*/ 5468975 w 15687342"/>
              <a:gd name="connsiteY3" fmla="*/ 61996 h 8209512"/>
              <a:gd name="connsiteX4" fmla="*/ 11572234 w 15687342"/>
              <a:gd name="connsiteY4" fmla="*/ 212108 h 8209512"/>
              <a:gd name="connsiteX5" fmla="*/ 15676404 w 15687342"/>
              <a:gd name="connsiteY5" fmla="*/ 2569084 h 8209512"/>
              <a:gd name="connsiteX6" fmla="*/ 14127119 w 15687342"/>
              <a:gd name="connsiteY6" fmla="*/ 7360399 h 8209512"/>
              <a:gd name="connsiteX7" fmla="*/ 11314976 w 15687342"/>
              <a:gd name="connsiteY7" fmla="*/ 7999028 h 8209512"/>
              <a:gd name="connsiteX8" fmla="*/ 2635433 w 15687342"/>
              <a:gd name="connsiteY8" fmla="*/ 8115142 h 8209512"/>
              <a:gd name="connsiteX9" fmla="*/ 786676 w 15687342"/>
              <a:gd name="connsiteY9" fmla="*/ 7714185 h 8209512"/>
              <a:gd name="connsiteX0" fmla="*/ 786676 w 14497986"/>
              <a:gd name="connsiteY0" fmla="*/ 7705142 h 8200469"/>
              <a:gd name="connsiteX1" fmla="*/ 267337 w 14497986"/>
              <a:gd name="connsiteY1" fmla="*/ 4732889 h 8200469"/>
              <a:gd name="connsiteX2" fmla="*/ 457186 w 14497986"/>
              <a:gd name="connsiteY2" fmla="*/ 643828 h 8200469"/>
              <a:gd name="connsiteX3" fmla="*/ 5468975 w 14497986"/>
              <a:gd name="connsiteY3" fmla="*/ 52953 h 8200469"/>
              <a:gd name="connsiteX4" fmla="*/ 11572234 w 14497986"/>
              <a:gd name="connsiteY4" fmla="*/ 203065 h 8200469"/>
              <a:gd name="connsiteX5" fmla="*/ 14387044 w 14497986"/>
              <a:gd name="connsiteY5" fmla="*/ 1831792 h 8200469"/>
              <a:gd name="connsiteX6" fmla="*/ 14127119 w 14497986"/>
              <a:gd name="connsiteY6" fmla="*/ 7351356 h 8200469"/>
              <a:gd name="connsiteX7" fmla="*/ 11314976 w 14497986"/>
              <a:gd name="connsiteY7" fmla="*/ 7989985 h 8200469"/>
              <a:gd name="connsiteX8" fmla="*/ 2635433 w 14497986"/>
              <a:gd name="connsiteY8" fmla="*/ 8106099 h 8200469"/>
              <a:gd name="connsiteX9" fmla="*/ 786676 w 14497986"/>
              <a:gd name="connsiteY9" fmla="*/ 7705142 h 8200469"/>
              <a:gd name="connsiteX0" fmla="*/ 786676 w 14497987"/>
              <a:gd name="connsiteY0" fmla="*/ 7831646 h 8326973"/>
              <a:gd name="connsiteX1" fmla="*/ 267337 w 14497987"/>
              <a:gd name="connsiteY1" fmla="*/ 4859393 h 8326973"/>
              <a:gd name="connsiteX2" fmla="*/ 457186 w 14497987"/>
              <a:gd name="connsiteY2" fmla="*/ 770332 h 8326973"/>
              <a:gd name="connsiteX3" fmla="*/ 5468975 w 14497987"/>
              <a:gd name="connsiteY3" fmla="*/ 179457 h 8326973"/>
              <a:gd name="connsiteX4" fmla="*/ 13100364 w 14497987"/>
              <a:gd name="connsiteY4" fmla="*/ 102736 h 8326973"/>
              <a:gd name="connsiteX5" fmla="*/ 14387044 w 14497987"/>
              <a:gd name="connsiteY5" fmla="*/ 1958296 h 8326973"/>
              <a:gd name="connsiteX6" fmla="*/ 14127119 w 14497987"/>
              <a:gd name="connsiteY6" fmla="*/ 7477860 h 8326973"/>
              <a:gd name="connsiteX7" fmla="*/ 11314976 w 14497987"/>
              <a:gd name="connsiteY7" fmla="*/ 8116489 h 8326973"/>
              <a:gd name="connsiteX8" fmla="*/ 2635433 w 14497987"/>
              <a:gd name="connsiteY8" fmla="*/ 8232603 h 8326973"/>
              <a:gd name="connsiteX9" fmla="*/ 786676 w 14497987"/>
              <a:gd name="connsiteY9" fmla="*/ 7831646 h 8326973"/>
              <a:gd name="connsiteX0" fmla="*/ 792677 w 14503988"/>
              <a:gd name="connsiteY0" fmla="*/ 8002327 h 8497654"/>
              <a:gd name="connsiteX1" fmla="*/ 273338 w 14503988"/>
              <a:gd name="connsiteY1" fmla="*/ 5030074 h 8497654"/>
              <a:gd name="connsiteX2" fmla="*/ 463187 w 14503988"/>
              <a:gd name="connsiteY2" fmla="*/ 941013 h 8497654"/>
              <a:gd name="connsiteX3" fmla="*/ 5558546 w 14503988"/>
              <a:gd name="connsiteY3" fmla="*/ 15860 h 8497654"/>
              <a:gd name="connsiteX4" fmla="*/ 13106365 w 14503988"/>
              <a:gd name="connsiteY4" fmla="*/ 273417 h 8497654"/>
              <a:gd name="connsiteX5" fmla="*/ 14393045 w 14503988"/>
              <a:gd name="connsiteY5" fmla="*/ 2128977 h 8497654"/>
              <a:gd name="connsiteX6" fmla="*/ 14133120 w 14503988"/>
              <a:gd name="connsiteY6" fmla="*/ 7648541 h 8497654"/>
              <a:gd name="connsiteX7" fmla="*/ 11320977 w 14503988"/>
              <a:gd name="connsiteY7" fmla="*/ 8287170 h 8497654"/>
              <a:gd name="connsiteX8" fmla="*/ 2641434 w 14503988"/>
              <a:gd name="connsiteY8" fmla="*/ 8403284 h 8497654"/>
              <a:gd name="connsiteX9" fmla="*/ 792677 w 14503988"/>
              <a:gd name="connsiteY9" fmla="*/ 8002327 h 8497654"/>
              <a:gd name="connsiteX0" fmla="*/ 792677 w 14503988"/>
              <a:gd name="connsiteY0" fmla="*/ 8018274 h 8513601"/>
              <a:gd name="connsiteX1" fmla="*/ 273338 w 14503988"/>
              <a:gd name="connsiteY1" fmla="*/ 5046021 h 8513601"/>
              <a:gd name="connsiteX2" fmla="*/ 463187 w 14503988"/>
              <a:gd name="connsiteY2" fmla="*/ 956960 h 8513601"/>
              <a:gd name="connsiteX3" fmla="*/ 5558546 w 14503988"/>
              <a:gd name="connsiteY3" fmla="*/ 31807 h 8513601"/>
              <a:gd name="connsiteX4" fmla="*/ 13106365 w 14503988"/>
              <a:gd name="connsiteY4" fmla="*/ 289364 h 8513601"/>
              <a:gd name="connsiteX5" fmla="*/ 14393045 w 14503988"/>
              <a:gd name="connsiteY5" fmla="*/ 2144924 h 8513601"/>
              <a:gd name="connsiteX6" fmla="*/ 14133120 w 14503988"/>
              <a:gd name="connsiteY6" fmla="*/ 7664488 h 8513601"/>
              <a:gd name="connsiteX7" fmla="*/ 11320977 w 14503988"/>
              <a:gd name="connsiteY7" fmla="*/ 8303117 h 8513601"/>
              <a:gd name="connsiteX8" fmla="*/ 2641434 w 14503988"/>
              <a:gd name="connsiteY8" fmla="*/ 8419231 h 8513601"/>
              <a:gd name="connsiteX9" fmla="*/ 792677 w 14503988"/>
              <a:gd name="connsiteY9" fmla="*/ 8018274 h 8513601"/>
              <a:gd name="connsiteX0" fmla="*/ 728462 w 14439773"/>
              <a:gd name="connsiteY0" fmla="*/ 8205125 h 8700452"/>
              <a:gd name="connsiteX1" fmla="*/ 209123 w 14439773"/>
              <a:gd name="connsiteY1" fmla="*/ 5232872 h 8700452"/>
              <a:gd name="connsiteX2" fmla="*/ 494481 w 14439773"/>
              <a:gd name="connsiteY2" fmla="*/ 475254 h 8700452"/>
              <a:gd name="connsiteX3" fmla="*/ 5494331 w 14439773"/>
              <a:gd name="connsiteY3" fmla="*/ 218658 h 8700452"/>
              <a:gd name="connsiteX4" fmla="*/ 13042150 w 14439773"/>
              <a:gd name="connsiteY4" fmla="*/ 476215 h 8700452"/>
              <a:gd name="connsiteX5" fmla="*/ 14328830 w 14439773"/>
              <a:gd name="connsiteY5" fmla="*/ 2331775 h 8700452"/>
              <a:gd name="connsiteX6" fmla="*/ 14068905 w 14439773"/>
              <a:gd name="connsiteY6" fmla="*/ 7851339 h 8700452"/>
              <a:gd name="connsiteX7" fmla="*/ 11256762 w 14439773"/>
              <a:gd name="connsiteY7" fmla="*/ 8489968 h 8700452"/>
              <a:gd name="connsiteX8" fmla="*/ 2577219 w 14439773"/>
              <a:gd name="connsiteY8" fmla="*/ 8606082 h 8700452"/>
              <a:gd name="connsiteX9" fmla="*/ 728462 w 14439773"/>
              <a:gd name="connsiteY9" fmla="*/ 8205125 h 8700452"/>
              <a:gd name="connsiteX0" fmla="*/ 735100 w 14446411"/>
              <a:gd name="connsiteY0" fmla="*/ 8454264 h 8949591"/>
              <a:gd name="connsiteX1" fmla="*/ 215761 w 14446411"/>
              <a:gd name="connsiteY1" fmla="*/ 5482011 h 8949591"/>
              <a:gd name="connsiteX2" fmla="*/ 501119 w 14446411"/>
              <a:gd name="connsiteY2" fmla="*/ 724393 h 8949591"/>
              <a:gd name="connsiteX3" fmla="*/ 5596477 w 14446411"/>
              <a:gd name="connsiteY3" fmla="*/ 61887 h 8949591"/>
              <a:gd name="connsiteX4" fmla="*/ 13048788 w 14446411"/>
              <a:gd name="connsiteY4" fmla="*/ 725354 h 8949591"/>
              <a:gd name="connsiteX5" fmla="*/ 14335468 w 14446411"/>
              <a:gd name="connsiteY5" fmla="*/ 2580914 h 8949591"/>
              <a:gd name="connsiteX6" fmla="*/ 14075543 w 14446411"/>
              <a:gd name="connsiteY6" fmla="*/ 8100478 h 8949591"/>
              <a:gd name="connsiteX7" fmla="*/ 11263400 w 14446411"/>
              <a:gd name="connsiteY7" fmla="*/ 8739107 h 8949591"/>
              <a:gd name="connsiteX8" fmla="*/ 2583857 w 14446411"/>
              <a:gd name="connsiteY8" fmla="*/ 8855221 h 8949591"/>
              <a:gd name="connsiteX9" fmla="*/ 735100 w 14446411"/>
              <a:gd name="connsiteY9" fmla="*/ 8454264 h 8949591"/>
              <a:gd name="connsiteX0" fmla="*/ 735100 w 14446411"/>
              <a:gd name="connsiteY0" fmla="*/ 8528425 h 9023752"/>
              <a:gd name="connsiteX1" fmla="*/ 215761 w 14446411"/>
              <a:gd name="connsiteY1" fmla="*/ 5556172 h 9023752"/>
              <a:gd name="connsiteX2" fmla="*/ 501119 w 14446411"/>
              <a:gd name="connsiteY2" fmla="*/ 798554 h 9023752"/>
              <a:gd name="connsiteX3" fmla="*/ 5596477 w 14446411"/>
              <a:gd name="connsiteY3" fmla="*/ 136048 h 9023752"/>
              <a:gd name="connsiteX4" fmla="*/ 13263682 w 14446411"/>
              <a:gd name="connsiteY4" fmla="*/ 226465 h 9023752"/>
              <a:gd name="connsiteX5" fmla="*/ 14335468 w 14446411"/>
              <a:gd name="connsiteY5" fmla="*/ 2655075 h 9023752"/>
              <a:gd name="connsiteX6" fmla="*/ 14075543 w 14446411"/>
              <a:gd name="connsiteY6" fmla="*/ 8174639 h 9023752"/>
              <a:gd name="connsiteX7" fmla="*/ 11263400 w 14446411"/>
              <a:gd name="connsiteY7" fmla="*/ 8813268 h 9023752"/>
              <a:gd name="connsiteX8" fmla="*/ 2583857 w 14446411"/>
              <a:gd name="connsiteY8" fmla="*/ 8929382 h 9023752"/>
              <a:gd name="connsiteX9" fmla="*/ 735100 w 14446411"/>
              <a:gd name="connsiteY9" fmla="*/ 8528425 h 9023752"/>
              <a:gd name="connsiteX0" fmla="*/ 194692 w 14419954"/>
              <a:gd name="connsiteY0" fmla="*/ 8755874 h 9057365"/>
              <a:gd name="connsiteX1" fmla="*/ 189304 w 14419954"/>
              <a:gd name="connsiteY1" fmla="*/ 5556172 h 9057365"/>
              <a:gd name="connsiteX2" fmla="*/ 474662 w 14419954"/>
              <a:gd name="connsiteY2" fmla="*/ 798554 h 9057365"/>
              <a:gd name="connsiteX3" fmla="*/ 5570020 w 14419954"/>
              <a:gd name="connsiteY3" fmla="*/ 136048 h 9057365"/>
              <a:gd name="connsiteX4" fmla="*/ 13237225 w 14419954"/>
              <a:gd name="connsiteY4" fmla="*/ 226465 h 9057365"/>
              <a:gd name="connsiteX5" fmla="*/ 14309011 w 14419954"/>
              <a:gd name="connsiteY5" fmla="*/ 2655075 h 9057365"/>
              <a:gd name="connsiteX6" fmla="*/ 14049086 w 14419954"/>
              <a:gd name="connsiteY6" fmla="*/ 8174639 h 9057365"/>
              <a:gd name="connsiteX7" fmla="*/ 11236943 w 14419954"/>
              <a:gd name="connsiteY7" fmla="*/ 8813268 h 9057365"/>
              <a:gd name="connsiteX8" fmla="*/ 2557400 w 14419954"/>
              <a:gd name="connsiteY8" fmla="*/ 8929382 h 9057365"/>
              <a:gd name="connsiteX9" fmla="*/ 194692 w 14419954"/>
              <a:gd name="connsiteY9" fmla="*/ 8755874 h 9057365"/>
              <a:gd name="connsiteX0" fmla="*/ 299790 w 14525052"/>
              <a:gd name="connsiteY0" fmla="*/ 8755874 h 9071647"/>
              <a:gd name="connsiteX1" fmla="*/ 84148 w 14525052"/>
              <a:gd name="connsiteY1" fmla="*/ 5355483 h 9071647"/>
              <a:gd name="connsiteX2" fmla="*/ 579760 w 14525052"/>
              <a:gd name="connsiteY2" fmla="*/ 798554 h 9071647"/>
              <a:gd name="connsiteX3" fmla="*/ 5675118 w 14525052"/>
              <a:gd name="connsiteY3" fmla="*/ 136048 h 9071647"/>
              <a:gd name="connsiteX4" fmla="*/ 13342323 w 14525052"/>
              <a:gd name="connsiteY4" fmla="*/ 226465 h 9071647"/>
              <a:gd name="connsiteX5" fmla="*/ 14414109 w 14525052"/>
              <a:gd name="connsiteY5" fmla="*/ 2655075 h 9071647"/>
              <a:gd name="connsiteX6" fmla="*/ 14154184 w 14525052"/>
              <a:gd name="connsiteY6" fmla="*/ 8174639 h 9071647"/>
              <a:gd name="connsiteX7" fmla="*/ 11342041 w 14525052"/>
              <a:gd name="connsiteY7" fmla="*/ 8813268 h 9071647"/>
              <a:gd name="connsiteX8" fmla="*/ 2662498 w 14525052"/>
              <a:gd name="connsiteY8" fmla="*/ 8929382 h 9071647"/>
              <a:gd name="connsiteX9" fmla="*/ 299790 w 14525052"/>
              <a:gd name="connsiteY9" fmla="*/ 8755874 h 9071647"/>
              <a:gd name="connsiteX0" fmla="*/ 407053 w 14632315"/>
              <a:gd name="connsiteY0" fmla="*/ 8874408 h 9190179"/>
              <a:gd name="connsiteX1" fmla="*/ 191411 w 14632315"/>
              <a:gd name="connsiteY1" fmla="*/ 5474017 h 9190179"/>
              <a:gd name="connsiteX2" fmla="*/ 511812 w 14632315"/>
              <a:gd name="connsiteY2" fmla="*/ 475570 h 9190179"/>
              <a:gd name="connsiteX3" fmla="*/ 5782381 w 14632315"/>
              <a:gd name="connsiteY3" fmla="*/ 254582 h 9190179"/>
              <a:gd name="connsiteX4" fmla="*/ 13449586 w 14632315"/>
              <a:gd name="connsiteY4" fmla="*/ 344999 h 9190179"/>
              <a:gd name="connsiteX5" fmla="*/ 14521372 w 14632315"/>
              <a:gd name="connsiteY5" fmla="*/ 2773609 h 9190179"/>
              <a:gd name="connsiteX6" fmla="*/ 14261447 w 14632315"/>
              <a:gd name="connsiteY6" fmla="*/ 8293173 h 9190179"/>
              <a:gd name="connsiteX7" fmla="*/ 11449304 w 14632315"/>
              <a:gd name="connsiteY7" fmla="*/ 8931802 h 9190179"/>
              <a:gd name="connsiteX8" fmla="*/ 2769761 w 14632315"/>
              <a:gd name="connsiteY8" fmla="*/ 9047916 h 9190179"/>
              <a:gd name="connsiteX9" fmla="*/ 407053 w 14632315"/>
              <a:gd name="connsiteY9" fmla="*/ 8874408 h 9190179"/>
              <a:gd name="connsiteX0" fmla="*/ 456498 w 14681760"/>
              <a:gd name="connsiteY0" fmla="*/ 8755874 h 9071647"/>
              <a:gd name="connsiteX1" fmla="*/ 240856 w 14681760"/>
              <a:gd name="connsiteY1" fmla="*/ 5355483 h 9071647"/>
              <a:gd name="connsiteX2" fmla="*/ 561257 w 14681760"/>
              <a:gd name="connsiteY2" fmla="*/ 357036 h 9071647"/>
              <a:gd name="connsiteX3" fmla="*/ 5831826 w 14681760"/>
              <a:gd name="connsiteY3" fmla="*/ 136048 h 9071647"/>
              <a:gd name="connsiteX4" fmla="*/ 13499031 w 14681760"/>
              <a:gd name="connsiteY4" fmla="*/ 226465 h 9071647"/>
              <a:gd name="connsiteX5" fmla="*/ 14570817 w 14681760"/>
              <a:gd name="connsiteY5" fmla="*/ 2655075 h 9071647"/>
              <a:gd name="connsiteX6" fmla="*/ 14310892 w 14681760"/>
              <a:gd name="connsiteY6" fmla="*/ 8174639 h 9071647"/>
              <a:gd name="connsiteX7" fmla="*/ 11498749 w 14681760"/>
              <a:gd name="connsiteY7" fmla="*/ 8813268 h 9071647"/>
              <a:gd name="connsiteX8" fmla="*/ 2819206 w 14681760"/>
              <a:gd name="connsiteY8" fmla="*/ 8929382 h 9071647"/>
              <a:gd name="connsiteX9" fmla="*/ 456498 w 14681760"/>
              <a:gd name="connsiteY9" fmla="*/ 8755874 h 9071647"/>
              <a:gd name="connsiteX0" fmla="*/ 410051 w 14635313"/>
              <a:gd name="connsiteY0" fmla="*/ 8891677 h 9207449"/>
              <a:gd name="connsiteX1" fmla="*/ 194409 w 14635313"/>
              <a:gd name="connsiteY1" fmla="*/ 5491286 h 9207449"/>
              <a:gd name="connsiteX2" fmla="*/ 584895 w 14635313"/>
              <a:gd name="connsiteY2" fmla="*/ 11184 h 9207449"/>
              <a:gd name="connsiteX3" fmla="*/ 5785379 w 14635313"/>
              <a:gd name="connsiteY3" fmla="*/ 271851 h 9207449"/>
              <a:gd name="connsiteX4" fmla="*/ 13452584 w 14635313"/>
              <a:gd name="connsiteY4" fmla="*/ 362268 h 9207449"/>
              <a:gd name="connsiteX5" fmla="*/ 14524370 w 14635313"/>
              <a:gd name="connsiteY5" fmla="*/ 2790878 h 9207449"/>
              <a:gd name="connsiteX6" fmla="*/ 14264445 w 14635313"/>
              <a:gd name="connsiteY6" fmla="*/ 8310442 h 9207449"/>
              <a:gd name="connsiteX7" fmla="*/ 11452302 w 14635313"/>
              <a:gd name="connsiteY7" fmla="*/ 8949071 h 9207449"/>
              <a:gd name="connsiteX8" fmla="*/ 2772759 w 14635313"/>
              <a:gd name="connsiteY8" fmla="*/ 9065185 h 9207449"/>
              <a:gd name="connsiteX9" fmla="*/ 410051 w 14635313"/>
              <a:gd name="connsiteY9" fmla="*/ 8891677 h 9207449"/>
              <a:gd name="connsiteX0" fmla="*/ 385902 w 14611164"/>
              <a:gd name="connsiteY0" fmla="*/ 9645873 h 9961645"/>
              <a:gd name="connsiteX1" fmla="*/ 170260 w 14611164"/>
              <a:gd name="connsiteY1" fmla="*/ 6245482 h 9961645"/>
              <a:gd name="connsiteX2" fmla="*/ 560746 w 14611164"/>
              <a:gd name="connsiteY2" fmla="*/ 765380 h 9961645"/>
              <a:gd name="connsiteX3" fmla="*/ 6111652 w 14611164"/>
              <a:gd name="connsiteY3" fmla="*/ 89495 h 9961645"/>
              <a:gd name="connsiteX4" fmla="*/ 13428435 w 14611164"/>
              <a:gd name="connsiteY4" fmla="*/ 1116464 h 9961645"/>
              <a:gd name="connsiteX5" fmla="*/ 14500221 w 14611164"/>
              <a:gd name="connsiteY5" fmla="*/ 3545074 h 9961645"/>
              <a:gd name="connsiteX6" fmla="*/ 14240296 w 14611164"/>
              <a:gd name="connsiteY6" fmla="*/ 9064638 h 9961645"/>
              <a:gd name="connsiteX7" fmla="*/ 11428153 w 14611164"/>
              <a:gd name="connsiteY7" fmla="*/ 9703267 h 9961645"/>
              <a:gd name="connsiteX8" fmla="*/ 2748610 w 14611164"/>
              <a:gd name="connsiteY8" fmla="*/ 9819381 h 9961645"/>
              <a:gd name="connsiteX9" fmla="*/ 385902 w 14611164"/>
              <a:gd name="connsiteY9" fmla="*/ 9645873 h 9961645"/>
              <a:gd name="connsiteX0" fmla="*/ 385902 w 14611164"/>
              <a:gd name="connsiteY0" fmla="*/ 10081604 h 10397376"/>
              <a:gd name="connsiteX1" fmla="*/ 170260 w 14611164"/>
              <a:gd name="connsiteY1" fmla="*/ 6681213 h 10397376"/>
              <a:gd name="connsiteX2" fmla="*/ 560746 w 14611164"/>
              <a:gd name="connsiteY2" fmla="*/ 1201111 h 10397376"/>
              <a:gd name="connsiteX3" fmla="*/ 6111652 w 14611164"/>
              <a:gd name="connsiteY3" fmla="*/ 525226 h 10397376"/>
              <a:gd name="connsiteX4" fmla="*/ 13394106 w 14611164"/>
              <a:gd name="connsiteY4" fmla="*/ 198302 h 10397376"/>
              <a:gd name="connsiteX5" fmla="*/ 14500221 w 14611164"/>
              <a:gd name="connsiteY5" fmla="*/ 3980805 h 10397376"/>
              <a:gd name="connsiteX6" fmla="*/ 14240296 w 14611164"/>
              <a:gd name="connsiteY6" fmla="*/ 9500369 h 10397376"/>
              <a:gd name="connsiteX7" fmla="*/ 11428153 w 14611164"/>
              <a:gd name="connsiteY7" fmla="*/ 10138998 h 10397376"/>
              <a:gd name="connsiteX8" fmla="*/ 2748610 w 14611164"/>
              <a:gd name="connsiteY8" fmla="*/ 10255112 h 10397376"/>
              <a:gd name="connsiteX9" fmla="*/ 385902 w 14611164"/>
              <a:gd name="connsiteY9" fmla="*/ 10081604 h 10397376"/>
              <a:gd name="connsiteX0" fmla="*/ 385902 w 14611164"/>
              <a:gd name="connsiteY0" fmla="*/ 9884370 h 10200142"/>
              <a:gd name="connsiteX1" fmla="*/ 170260 w 14611164"/>
              <a:gd name="connsiteY1" fmla="*/ 6483979 h 10200142"/>
              <a:gd name="connsiteX2" fmla="*/ 560746 w 14611164"/>
              <a:gd name="connsiteY2" fmla="*/ 1003877 h 10200142"/>
              <a:gd name="connsiteX3" fmla="*/ 6111652 w 14611164"/>
              <a:gd name="connsiteY3" fmla="*/ 327992 h 10200142"/>
              <a:gd name="connsiteX4" fmla="*/ 13394106 w 14611164"/>
              <a:gd name="connsiteY4" fmla="*/ 1068 h 10200142"/>
              <a:gd name="connsiteX5" fmla="*/ 14500221 w 14611164"/>
              <a:gd name="connsiteY5" fmla="*/ 3783571 h 10200142"/>
              <a:gd name="connsiteX6" fmla="*/ 14240296 w 14611164"/>
              <a:gd name="connsiteY6" fmla="*/ 9303135 h 10200142"/>
              <a:gd name="connsiteX7" fmla="*/ 11428153 w 14611164"/>
              <a:gd name="connsiteY7" fmla="*/ 9941764 h 10200142"/>
              <a:gd name="connsiteX8" fmla="*/ 2748610 w 14611164"/>
              <a:gd name="connsiteY8" fmla="*/ 10057878 h 10200142"/>
              <a:gd name="connsiteX9" fmla="*/ 385902 w 14611164"/>
              <a:gd name="connsiteY9" fmla="*/ 9884370 h 10200142"/>
              <a:gd name="connsiteX0" fmla="*/ 385902 w 14611164"/>
              <a:gd name="connsiteY0" fmla="*/ 9892513 h 10208285"/>
              <a:gd name="connsiteX1" fmla="*/ 170260 w 14611164"/>
              <a:gd name="connsiteY1" fmla="*/ 6492122 h 10208285"/>
              <a:gd name="connsiteX2" fmla="*/ 560746 w 14611164"/>
              <a:gd name="connsiteY2" fmla="*/ 1012020 h 10208285"/>
              <a:gd name="connsiteX3" fmla="*/ 6111652 w 14611164"/>
              <a:gd name="connsiteY3" fmla="*/ 336135 h 10208285"/>
              <a:gd name="connsiteX4" fmla="*/ 13394106 w 14611164"/>
              <a:gd name="connsiteY4" fmla="*/ 9211 h 10208285"/>
              <a:gd name="connsiteX5" fmla="*/ 14500221 w 14611164"/>
              <a:gd name="connsiteY5" fmla="*/ 3791714 h 10208285"/>
              <a:gd name="connsiteX6" fmla="*/ 14240296 w 14611164"/>
              <a:gd name="connsiteY6" fmla="*/ 9311278 h 10208285"/>
              <a:gd name="connsiteX7" fmla="*/ 11428153 w 14611164"/>
              <a:gd name="connsiteY7" fmla="*/ 9949907 h 10208285"/>
              <a:gd name="connsiteX8" fmla="*/ 2748610 w 14611164"/>
              <a:gd name="connsiteY8" fmla="*/ 10066021 h 10208285"/>
              <a:gd name="connsiteX9" fmla="*/ 385902 w 14611164"/>
              <a:gd name="connsiteY9" fmla="*/ 9892513 h 10208285"/>
              <a:gd name="connsiteX0" fmla="*/ 385902 w 14611164"/>
              <a:gd name="connsiteY0" fmla="*/ 9950835 h 10266607"/>
              <a:gd name="connsiteX1" fmla="*/ 170260 w 14611164"/>
              <a:gd name="connsiteY1" fmla="*/ 6550444 h 10266607"/>
              <a:gd name="connsiteX2" fmla="*/ 560746 w 14611164"/>
              <a:gd name="connsiteY2" fmla="*/ 1070342 h 10266607"/>
              <a:gd name="connsiteX3" fmla="*/ 6111652 w 14611164"/>
              <a:gd name="connsiteY3" fmla="*/ 394457 h 10266607"/>
              <a:gd name="connsiteX4" fmla="*/ 13622965 w 14611164"/>
              <a:gd name="connsiteY4" fmla="*/ 8021 h 10266607"/>
              <a:gd name="connsiteX5" fmla="*/ 14500221 w 14611164"/>
              <a:gd name="connsiteY5" fmla="*/ 3850036 h 10266607"/>
              <a:gd name="connsiteX6" fmla="*/ 14240296 w 14611164"/>
              <a:gd name="connsiteY6" fmla="*/ 9369600 h 10266607"/>
              <a:gd name="connsiteX7" fmla="*/ 11428153 w 14611164"/>
              <a:gd name="connsiteY7" fmla="*/ 10008229 h 10266607"/>
              <a:gd name="connsiteX8" fmla="*/ 2748610 w 14611164"/>
              <a:gd name="connsiteY8" fmla="*/ 10124343 h 10266607"/>
              <a:gd name="connsiteX9" fmla="*/ 385902 w 14611164"/>
              <a:gd name="connsiteY9" fmla="*/ 9950835 h 10266607"/>
              <a:gd name="connsiteX0" fmla="*/ 384335 w 14609597"/>
              <a:gd name="connsiteY0" fmla="*/ 10237952 h 10553724"/>
              <a:gd name="connsiteX1" fmla="*/ 168693 w 14609597"/>
              <a:gd name="connsiteY1" fmla="*/ 6837561 h 10553724"/>
              <a:gd name="connsiteX2" fmla="*/ 559179 w 14609597"/>
              <a:gd name="connsiteY2" fmla="*/ 1357459 h 10553724"/>
              <a:gd name="connsiteX3" fmla="*/ 6087200 w 14609597"/>
              <a:gd name="connsiteY3" fmla="*/ 294747 h 10553724"/>
              <a:gd name="connsiteX4" fmla="*/ 13621398 w 14609597"/>
              <a:gd name="connsiteY4" fmla="*/ 295138 h 10553724"/>
              <a:gd name="connsiteX5" fmla="*/ 14498654 w 14609597"/>
              <a:gd name="connsiteY5" fmla="*/ 4137153 h 10553724"/>
              <a:gd name="connsiteX6" fmla="*/ 14238729 w 14609597"/>
              <a:gd name="connsiteY6" fmla="*/ 9656717 h 10553724"/>
              <a:gd name="connsiteX7" fmla="*/ 11426586 w 14609597"/>
              <a:gd name="connsiteY7" fmla="*/ 10295346 h 10553724"/>
              <a:gd name="connsiteX8" fmla="*/ 2747043 w 14609597"/>
              <a:gd name="connsiteY8" fmla="*/ 10411460 h 10553724"/>
              <a:gd name="connsiteX9" fmla="*/ 384335 w 14609597"/>
              <a:gd name="connsiteY9" fmla="*/ 10237952 h 10553724"/>
              <a:gd name="connsiteX0" fmla="*/ 384335 w 14609597"/>
              <a:gd name="connsiteY0" fmla="*/ 10225029 h 10540801"/>
              <a:gd name="connsiteX1" fmla="*/ 168693 w 14609597"/>
              <a:gd name="connsiteY1" fmla="*/ 6824638 h 10540801"/>
              <a:gd name="connsiteX2" fmla="*/ 559179 w 14609597"/>
              <a:gd name="connsiteY2" fmla="*/ 1344536 h 10540801"/>
              <a:gd name="connsiteX3" fmla="*/ 6087200 w 14609597"/>
              <a:gd name="connsiteY3" fmla="*/ 281824 h 10540801"/>
              <a:gd name="connsiteX4" fmla="*/ 6027445 w 14609597"/>
              <a:gd name="connsiteY4" fmla="*/ 289344 h 10540801"/>
              <a:gd name="connsiteX5" fmla="*/ 13621398 w 14609597"/>
              <a:gd name="connsiteY5" fmla="*/ 282215 h 10540801"/>
              <a:gd name="connsiteX6" fmla="*/ 14498654 w 14609597"/>
              <a:gd name="connsiteY6" fmla="*/ 4124230 h 10540801"/>
              <a:gd name="connsiteX7" fmla="*/ 14238729 w 14609597"/>
              <a:gd name="connsiteY7" fmla="*/ 9643794 h 10540801"/>
              <a:gd name="connsiteX8" fmla="*/ 11426586 w 14609597"/>
              <a:gd name="connsiteY8" fmla="*/ 10282423 h 10540801"/>
              <a:gd name="connsiteX9" fmla="*/ 2747043 w 14609597"/>
              <a:gd name="connsiteY9" fmla="*/ 10398537 h 10540801"/>
              <a:gd name="connsiteX10" fmla="*/ 384335 w 14609597"/>
              <a:gd name="connsiteY10" fmla="*/ 10225029 h 10540801"/>
              <a:gd name="connsiteX0" fmla="*/ 280093 w 14505355"/>
              <a:gd name="connsiteY0" fmla="*/ 10225029 h 10540801"/>
              <a:gd name="connsiteX1" fmla="*/ 64451 w 14505355"/>
              <a:gd name="connsiteY1" fmla="*/ 6824638 h 10540801"/>
              <a:gd name="connsiteX2" fmla="*/ 454937 w 14505355"/>
              <a:gd name="connsiteY2" fmla="*/ 1344536 h 10540801"/>
              <a:gd name="connsiteX3" fmla="*/ 4014784 w 14505355"/>
              <a:gd name="connsiteY3" fmla="*/ 147921 h 10540801"/>
              <a:gd name="connsiteX4" fmla="*/ 5923203 w 14505355"/>
              <a:gd name="connsiteY4" fmla="*/ 289344 h 10540801"/>
              <a:gd name="connsiteX5" fmla="*/ 13517156 w 14505355"/>
              <a:gd name="connsiteY5" fmla="*/ 282215 h 10540801"/>
              <a:gd name="connsiteX6" fmla="*/ 14394412 w 14505355"/>
              <a:gd name="connsiteY6" fmla="*/ 4124230 h 10540801"/>
              <a:gd name="connsiteX7" fmla="*/ 14134487 w 14505355"/>
              <a:gd name="connsiteY7" fmla="*/ 9643794 h 10540801"/>
              <a:gd name="connsiteX8" fmla="*/ 11322344 w 14505355"/>
              <a:gd name="connsiteY8" fmla="*/ 10282423 h 10540801"/>
              <a:gd name="connsiteX9" fmla="*/ 2642801 w 14505355"/>
              <a:gd name="connsiteY9" fmla="*/ 10398537 h 10540801"/>
              <a:gd name="connsiteX10" fmla="*/ 280093 w 14505355"/>
              <a:gd name="connsiteY10" fmla="*/ 10225029 h 10540801"/>
              <a:gd name="connsiteX0" fmla="*/ 280093 w 14505355"/>
              <a:gd name="connsiteY0" fmla="*/ 10392076 h 10707848"/>
              <a:gd name="connsiteX1" fmla="*/ 64451 w 14505355"/>
              <a:gd name="connsiteY1" fmla="*/ 6991685 h 10707848"/>
              <a:gd name="connsiteX2" fmla="*/ 454937 w 14505355"/>
              <a:gd name="connsiteY2" fmla="*/ 1511583 h 10707848"/>
              <a:gd name="connsiteX3" fmla="*/ 1108296 w 14505355"/>
              <a:gd name="connsiteY3" fmla="*/ 32286 h 10707848"/>
              <a:gd name="connsiteX4" fmla="*/ 5923203 w 14505355"/>
              <a:gd name="connsiteY4" fmla="*/ 456391 h 10707848"/>
              <a:gd name="connsiteX5" fmla="*/ 13517156 w 14505355"/>
              <a:gd name="connsiteY5" fmla="*/ 449262 h 10707848"/>
              <a:gd name="connsiteX6" fmla="*/ 14394412 w 14505355"/>
              <a:gd name="connsiteY6" fmla="*/ 4291277 h 10707848"/>
              <a:gd name="connsiteX7" fmla="*/ 14134487 w 14505355"/>
              <a:gd name="connsiteY7" fmla="*/ 9810841 h 10707848"/>
              <a:gd name="connsiteX8" fmla="*/ 11322344 w 14505355"/>
              <a:gd name="connsiteY8" fmla="*/ 10449470 h 10707848"/>
              <a:gd name="connsiteX9" fmla="*/ 2642801 w 14505355"/>
              <a:gd name="connsiteY9" fmla="*/ 10565584 h 10707848"/>
              <a:gd name="connsiteX10" fmla="*/ 280093 w 14505355"/>
              <a:gd name="connsiteY10" fmla="*/ 10392076 h 10707848"/>
              <a:gd name="connsiteX0" fmla="*/ 276455 w 14501717"/>
              <a:gd name="connsiteY0" fmla="*/ 10392076 h 10707848"/>
              <a:gd name="connsiteX1" fmla="*/ 60813 w 14501717"/>
              <a:gd name="connsiteY1" fmla="*/ 6991685 h 10707848"/>
              <a:gd name="connsiteX2" fmla="*/ 96569 w 14501717"/>
              <a:gd name="connsiteY2" fmla="*/ 1526460 h 10707848"/>
              <a:gd name="connsiteX3" fmla="*/ 1104658 w 14501717"/>
              <a:gd name="connsiteY3" fmla="*/ 32286 h 10707848"/>
              <a:gd name="connsiteX4" fmla="*/ 5919565 w 14501717"/>
              <a:gd name="connsiteY4" fmla="*/ 456391 h 10707848"/>
              <a:gd name="connsiteX5" fmla="*/ 13513518 w 14501717"/>
              <a:gd name="connsiteY5" fmla="*/ 449262 h 10707848"/>
              <a:gd name="connsiteX6" fmla="*/ 14390774 w 14501717"/>
              <a:gd name="connsiteY6" fmla="*/ 4291277 h 10707848"/>
              <a:gd name="connsiteX7" fmla="*/ 14130849 w 14501717"/>
              <a:gd name="connsiteY7" fmla="*/ 9810841 h 10707848"/>
              <a:gd name="connsiteX8" fmla="*/ 11318706 w 14501717"/>
              <a:gd name="connsiteY8" fmla="*/ 10449470 h 10707848"/>
              <a:gd name="connsiteX9" fmla="*/ 2639163 w 14501717"/>
              <a:gd name="connsiteY9" fmla="*/ 10565584 h 10707848"/>
              <a:gd name="connsiteX10" fmla="*/ 276455 w 14501717"/>
              <a:gd name="connsiteY10" fmla="*/ 10392076 h 10707848"/>
              <a:gd name="connsiteX0" fmla="*/ 274040 w 14499302"/>
              <a:gd name="connsiteY0" fmla="*/ 10225029 h 10540801"/>
              <a:gd name="connsiteX1" fmla="*/ 58398 w 14499302"/>
              <a:gd name="connsiteY1" fmla="*/ 6824638 h 10540801"/>
              <a:gd name="connsiteX2" fmla="*/ 94154 w 14499302"/>
              <a:gd name="connsiteY2" fmla="*/ 1359413 h 10540801"/>
              <a:gd name="connsiteX3" fmla="*/ 1067915 w 14499302"/>
              <a:gd name="connsiteY3" fmla="*/ 118165 h 10540801"/>
              <a:gd name="connsiteX4" fmla="*/ 5917150 w 14499302"/>
              <a:gd name="connsiteY4" fmla="*/ 289344 h 10540801"/>
              <a:gd name="connsiteX5" fmla="*/ 13511103 w 14499302"/>
              <a:gd name="connsiteY5" fmla="*/ 282215 h 10540801"/>
              <a:gd name="connsiteX6" fmla="*/ 14388359 w 14499302"/>
              <a:gd name="connsiteY6" fmla="*/ 4124230 h 10540801"/>
              <a:gd name="connsiteX7" fmla="*/ 14128434 w 14499302"/>
              <a:gd name="connsiteY7" fmla="*/ 9643794 h 10540801"/>
              <a:gd name="connsiteX8" fmla="*/ 11316291 w 14499302"/>
              <a:gd name="connsiteY8" fmla="*/ 10282423 h 10540801"/>
              <a:gd name="connsiteX9" fmla="*/ 2636748 w 14499302"/>
              <a:gd name="connsiteY9" fmla="*/ 10398537 h 10540801"/>
              <a:gd name="connsiteX10" fmla="*/ 274040 w 14499302"/>
              <a:gd name="connsiteY10" fmla="*/ 10225029 h 10540801"/>
              <a:gd name="connsiteX0" fmla="*/ 274040 w 14499302"/>
              <a:gd name="connsiteY0" fmla="*/ 10355501 h 10671273"/>
              <a:gd name="connsiteX1" fmla="*/ 58398 w 14499302"/>
              <a:gd name="connsiteY1" fmla="*/ 6955110 h 10671273"/>
              <a:gd name="connsiteX2" fmla="*/ 94154 w 14499302"/>
              <a:gd name="connsiteY2" fmla="*/ 1489885 h 10671273"/>
              <a:gd name="connsiteX3" fmla="*/ 1067915 w 14499302"/>
              <a:gd name="connsiteY3" fmla="*/ 248637 h 10671273"/>
              <a:gd name="connsiteX4" fmla="*/ 5940036 w 14499302"/>
              <a:gd name="connsiteY4" fmla="*/ 107378 h 10671273"/>
              <a:gd name="connsiteX5" fmla="*/ 13511103 w 14499302"/>
              <a:gd name="connsiteY5" fmla="*/ 412687 h 10671273"/>
              <a:gd name="connsiteX6" fmla="*/ 14388359 w 14499302"/>
              <a:gd name="connsiteY6" fmla="*/ 4254702 h 10671273"/>
              <a:gd name="connsiteX7" fmla="*/ 14128434 w 14499302"/>
              <a:gd name="connsiteY7" fmla="*/ 9774266 h 10671273"/>
              <a:gd name="connsiteX8" fmla="*/ 11316291 w 14499302"/>
              <a:gd name="connsiteY8" fmla="*/ 10412895 h 10671273"/>
              <a:gd name="connsiteX9" fmla="*/ 2636748 w 14499302"/>
              <a:gd name="connsiteY9" fmla="*/ 10529009 h 10671273"/>
              <a:gd name="connsiteX10" fmla="*/ 274040 w 14499302"/>
              <a:gd name="connsiteY10" fmla="*/ 10355501 h 10671273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55017"/>
              <a:gd name="connsiteY0" fmla="*/ 10354523 h 10670295"/>
              <a:gd name="connsiteX1" fmla="*/ 58398 w 14555017"/>
              <a:gd name="connsiteY1" fmla="*/ 6954132 h 10670295"/>
              <a:gd name="connsiteX2" fmla="*/ 94154 w 14555017"/>
              <a:gd name="connsiteY2" fmla="*/ 1488907 h 10670295"/>
              <a:gd name="connsiteX3" fmla="*/ 1067915 w 14555017"/>
              <a:gd name="connsiteY3" fmla="*/ 247659 h 10670295"/>
              <a:gd name="connsiteX4" fmla="*/ 5940036 w 14555017"/>
              <a:gd name="connsiteY4" fmla="*/ 106400 h 10670295"/>
              <a:gd name="connsiteX5" fmla="*/ 13511103 w 14555017"/>
              <a:gd name="connsiteY5" fmla="*/ 411709 h 10670295"/>
              <a:gd name="connsiteX6" fmla="*/ 14479901 w 14555017"/>
              <a:gd name="connsiteY6" fmla="*/ 4238846 h 10670295"/>
              <a:gd name="connsiteX7" fmla="*/ 14128434 w 14555017"/>
              <a:gd name="connsiteY7" fmla="*/ 9773288 h 10670295"/>
              <a:gd name="connsiteX8" fmla="*/ 11316291 w 14555017"/>
              <a:gd name="connsiteY8" fmla="*/ 10411917 h 10670295"/>
              <a:gd name="connsiteX9" fmla="*/ 2636748 w 14555017"/>
              <a:gd name="connsiteY9" fmla="*/ 10528031 h 10670295"/>
              <a:gd name="connsiteX10" fmla="*/ 274040 w 14555017"/>
              <a:gd name="connsiteY10" fmla="*/ 10354523 h 10670295"/>
              <a:gd name="connsiteX0" fmla="*/ 274040 w 14640219"/>
              <a:gd name="connsiteY0" fmla="*/ 10354523 h 10670295"/>
              <a:gd name="connsiteX1" fmla="*/ 58398 w 14640219"/>
              <a:gd name="connsiteY1" fmla="*/ 6954132 h 10670295"/>
              <a:gd name="connsiteX2" fmla="*/ 94154 w 14640219"/>
              <a:gd name="connsiteY2" fmla="*/ 1488907 h 10670295"/>
              <a:gd name="connsiteX3" fmla="*/ 1067915 w 14640219"/>
              <a:gd name="connsiteY3" fmla="*/ 247659 h 10670295"/>
              <a:gd name="connsiteX4" fmla="*/ 5940036 w 14640219"/>
              <a:gd name="connsiteY4" fmla="*/ 106400 h 10670295"/>
              <a:gd name="connsiteX5" fmla="*/ 13511103 w 14640219"/>
              <a:gd name="connsiteY5" fmla="*/ 411709 h 10670295"/>
              <a:gd name="connsiteX6" fmla="*/ 14594330 w 14640219"/>
              <a:gd name="connsiteY6" fmla="*/ 4238846 h 10670295"/>
              <a:gd name="connsiteX7" fmla="*/ 14128434 w 14640219"/>
              <a:gd name="connsiteY7" fmla="*/ 9773288 h 10670295"/>
              <a:gd name="connsiteX8" fmla="*/ 11316291 w 14640219"/>
              <a:gd name="connsiteY8" fmla="*/ 10411917 h 10670295"/>
              <a:gd name="connsiteX9" fmla="*/ 2636748 w 14640219"/>
              <a:gd name="connsiteY9" fmla="*/ 10528031 h 10670295"/>
              <a:gd name="connsiteX10" fmla="*/ 274040 w 14640219"/>
              <a:gd name="connsiteY10" fmla="*/ 10354523 h 10670295"/>
              <a:gd name="connsiteX0" fmla="*/ 333010 w 14699189"/>
              <a:gd name="connsiteY0" fmla="*/ 10354523 h 10670295"/>
              <a:gd name="connsiteX1" fmla="*/ 117368 w 14699189"/>
              <a:gd name="connsiteY1" fmla="*/ 6954132 h 10670295"/>
              <a:gd name="connsiteX2" fmla="*/ 73025 w 14699189"/>
              <a:gd name="connsiteY2" fmla="*/ 1474030 h 10670295"/>
              <a:gd name="connsiteX3" fmla="*/ 1126885 w 14699189"/>
              <a:gd name="connsiteY3" fmla="*/ 247659 h 10670295"/>
              <a:gd name="connsiteX4" fmla="*/ 5999006 w 14699189"/>
              <a:gd name="connsiteY4" fmla="*/ 106400 h 10670295"/>
              <a:gd name="connsiteX5" fmla="*/ 13570073 w 14699189"/>
              <a:gd name="connsiteY5" fmla="*/ 411709 h 10670295"/>
              <a:gd name="connsiteX6" fmla="*/ 14653300 w 14699189"/>
              <a:gd name="connsiteY6" fmla="*/ 4238846 h 10670295"/>
              <a:gd name="connsiteX7" fmla="*/ 14187404 w 14699189"/>
              <a:gd name="connsiteY7" fmla="*/ 9773288 h 10670295"/>
              <a:gd name="connsiteX8" fmla="*/ 11375261 w 14699189"/>
              <a:gd name="connsiteY8" fmla="*/ 10411917 h 10670295"/>
              <a:gd name="connsiteX9" fmla="*/ 2695718 w 14699189"/>
              <a:gd name="connsiteY9" fmla="*/ 10528031 h 10670295"/>
              <a:gd name="connsiteX10" fmla="*/ 333010 w 14699189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354525 h 10670297"/>
              <a:gd name="connsiteX1" fmla="*/ 151239 w 14733060"/>
              <a:gd name="connsiteY1" fmla="*/ 6954134 h 10670297"/>
              <a:gd name="connsiteX2" fmla="*/ 106896 w 14733060"/>
              <a:gd name="connsiteY2" fmla="*/ 1474032 h 10670297"/>
              <a:gd name="connsiteX3" fmla="*/ 1618470 w 14733060"/>
              <a:gd name="connsiteY3" fmla="*/ 396440 h 10670297"/>
              <a:gd name="connsiteX4" fmla="*/ 6032877 w 14733060"/>
              <a:gd name="connsiteY4" fmla="*/ 106402 h 10670297"/>
              <a:gd name="connsiteX5" fmla="*/ 13603944 w 14733060"/>
              <a:gd name="connsiteY5" fmla="*/ 411711 h 10670297"/>
              <a:gd name="connsiteX6" fmla="*/ 14687171 w 14733060"/>
              <a:gd name="connsiteY6" fmla="*/ 4238848 h 10670297"/>
              <a:gd name="connsiteX7" fmla="*/ 14221275 w 14733060"/>
              <a:gd name="connsiteY7" fmla="*/ 9773290 h 10670297"/>
              <a:gd name="connsiteX8" fmla="*/ 11409132 w 14733060"/>
              <a:gd name="connsiteY8" fmla="*/ 10411919 h 10670297"/>
              <a:gd name="connsiteX9" fmla="*/ 2729589 w 14733060"/>
              <a:gd name="connsiteY9" fmla="*/ 10528033 h 10670297"/>
              <a:gd name="connsiteX10" fmla="*/ 366881 w 14733060"/>
              <a:gd name="connsiteY10" fmla="*/ 10354525 h 10670297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96438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283176 w 14649355"/>
              <a:gd name="connsiteY0" fmla="*/ 10354523 h 10670295"/>
              <a:gd name="connsiteX1" fmla="*/ 67534 w 14649355"/>
              <a:gd name="connsiteY1" fmla="*/ 6954132 h 10670295"/>
              <a:gd name="connsiteX2" fmla="*/ 23191 w 14649355"/>
              <a:gd name="connsiteY2" fmla="*/ 1474030 h 10670295"/>
              <a:gd name="connsiteX3" fmla="*/ 1431780 w 14649355"/>
              <a:gd name="connsiteY3" fmla="*/ 98880 h 10670295"/>
              <a:gd name="connsiteX4" fmla="*/ 5949172 w 14649355"/>
              <a:gd name="connsiteY4" fmla="*/ 106400 h 10670295"/>
              <a:gd name="connsiteX5" fmla="*/ 13520239 w 14649355"/>
              <a:gd name="connsiteY5" fmla="*/ 411709 h 10670295"/>
              <a:gd name="connsiteX6" fmla="*/ 14603466 w 14649355"/>
              <a:gd name="connsiteY6" fmla="*/ 4238846 h 10670295"/>
              <a:gd name="connsiteX7" fmla="*/ 14137570 w 14649355"/>
              <a:gd name="connsiteY7" fmla="*/ 9773288 h 10670295"/>
              <a:gd name="connsiteX8" fmla="*/ 11325427 w 14649355"/>
              <a:gd name="connsiteY8" fmla="*/ 10411917 h 10670295"/>
              <a:gd name="connsiteX9" fmla="*/ 2645884 w 14649355"/>
              <a:gd name="connsiteY9" fmla="*/ 10528031 h 10670295"/>
              <a:gd name="connsiteX10" fmla="*/ 283176 w 14649355"/>
              <a:gd name="connsiteY10" fmla="*/ 10354523 h 10670295"/>
              <a:gd name="connsiteX0" fmla="*/ 389061 w 14755240"/>
              <a:gd name="connsiteY0" fmla="*/ 10354523 h 10667112"/>
              <a:gd name="connsiteX1" fmla="*/ 93319 w 14755240"/>
              <a:gd name="connsiteY1" fmla="*/ 6998765 h 10667112"/>
              <a:gd name="connsiteX2" fmla="*/ 129076 w 14755240"/>
              <a:gd name="connsiteY2" fmla="*/ 1474030 h 10667112"/>
              <a:gd name="connsiteX3" fmla="*/ 1537665 w 14755240"/>
              <a:gd name="connsiteY3" fmla="*/ 98880 h 10667112"/>
              <a:gd name="connsiteX4" fmla="*/ 6055057 w 14755240"/>
              <a:gd name="connsiteY4" fmla="*/ 106400 h 10667112"/>
              <a:gd name="connsiteX5" fmla="*/ 13626124 w 14755240"/>
              <a:gd name="connsiteY5" fmla="*/ 411709 h 10667112"/>
              <a:gd name="connsiteX6" fmla="*/ 14709351 w 14755240"/>
              <a:gd name="connsiteY6" fmla="*/ 4238846 h 10667112"/>
              <a:gd name="connsiteX7" fmla="*/ 14243455 w 14755240"/>
              <a:gd name="connsiteY7" fmla="*/ 9773288 h 10667112"/>
              <a:gd name="connsiteX8" fmla="*/ 11431312 w 14755240"/>
              <a:gd name="connsiteY8" fmla="*/ 10411917 h 10667112"/>
              <a:gd name="connsiteX9" fmla="*/ 2751769 w 14755240"/>
              <a:gd name="connsiteY9" fmla="*/ 10528031 h 10667112"/>
              <a:gd name="connsiteX10" fmla="*/ 389061 w 14755240"/>
              <a:gd name="connsiteY10" fmla="*/ 10354523 h 10667112"/>
              <a:gd name="connsiteX0" fmla="*/ 389061 w 14743341"/>
              <a:gd name="connsiteY0" fmla="*/ 10256507 h 10569096"/>
              <a:gd name="connsiteX1" fmla="*/ 93319 w 14743341"/>
              <a:gd name="connsiteY1" fmla="*/ 6900749 h 10569096"/>
              <a:gd name="connsiteX2" fmla="*/ 129076 w 14743341"/>
              <a:gd name="connsiteY2" fmla="*/ 1376014 h 10569096"/>
              <a:gd name="connsiteX3" fmla="*/ 1537665 w 14743341"/>
              <a:gd name="connsiteY3" fmla="*/ 864 h 10569096"/>
              <a:gd name="connsiteX4" fmla="*/ 6055057 w 14743341"/>
              <a:gd name="connsiteY4" fmla="*/ 8384 h 10569096"/>
              <a:gd name="connsiteX5" fmla="*/ 13626124 w 14743341"/>
              <a:gd name="connsiteY5" fmla="*/ 313693 h 10569096"/>
              <a:gd name="connsiteX6" fmla="*/ 14709351 w 14743341"/>
              <a:gd name="connsiteY6" fmla="*/ 4140830 h 10569096"/>
              <a:gd name="connsiteX7" fmla="*/ 14243455 w 14743341"/>
              <a:gd name="connsiteY7" fmla="*/ 9675272 h 10569096"/>
              <a:gd name="connsiteX8" fmla="*/ 11431312 w 14743341"/>
              <a:gd name="connsiteY8" fmla="*/ 10313901 h 10569096"/>
              <a:gd name="connsiteX9" fmla="*/ 2751769 w 14743341"/>
              <a:gd name="connsiteY9" fmla="*/ 10430015 h 10569096"/>
              <a:gd name="connsiteX10" fmla="*/ 389061 w 14743341"/>
              <a:gd name="connsiteY10" fmla="*/ 10256507 h 1056909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657479 w 14757426"/>
              <a:gd name="connsiteY7" fmla="*/ 9651715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57426" h="10594476">
                <a:moveTo>
                  <a:pt x="389061" y="10281887"/>
                </a:moveTo>
                <a:cubicBezTo>
                  <a:pt x="-54014" y="9693676"/>
                  <a:pt x="136650" y="8406211"/>
                  <a:pt x="93319" y="6926129"/>
                </a:cubicBezTo>
                <a:cubicBezTo>
                  <a:pt x="49988" y="5446047"/>
                  <a:pt x="-111648" y="2551375"/>
                  <a:pt x="129076" y="1401394"/>
                </a:cubicBezTo>
                <a:cubicBezTo>
                  <a:pt x="369800" y="251413"/>
                  <a:pt x="214343" y="8695"/>
                  <a:pt x="1537665" y="26244"/>
                </a:cubicBezTo>
                <a:cubicBezTo>
                  <a:pt x="2632129" y="192572"/>
                  <a:pt x="4799357" y="33699"/>
                  <a:pt x="6055057" y="33764"/>
                </a:cubicBezTo>
                <a:cubicBezTo>
                  <a:pt x="7310757" y="33829"/>
                  <a:pt x="12298173" y="-37231"/>
                  <a:pt x="13683339" y="26636"/>
                </a:cubicBezTo>
                <a:cubicBezTo>
                  <a:pt x="15068505" y="90503"/>
                  <a:pt x="14723293" y="3076486"/>
                  <a:pt x="14709351" y="4166210"/>
                </a:cubicBezTo>
                <a:cubicBezTo>
                  <a:pt x="14729738" y="5255932"/>
                  <a:pt x="14733337" y="8622870"/>
                  <a:pt x="14657479" y="9651715"/>
                </a:cubicBezTo>
                <a:cubicBezTo>
                  <a:pt x="14581621" y="10680560"/>
                  <a:pt x="13495969" y="10301181"/>
                  <a:pt x="11431312" y="10339281"/>
                </a:cubicBezTo>
                <a:cubicBezTo>
                  <a:pt x="9595255" y="10694881"/>
                  <a:pt x="4592144" y="10464961"/>
                  <a:pt x="2751769" y="10455395"/>
                </a:cubicBezTo>
                <a:cubicBezTo>
                  <a:pt x="911394" y="10445829"/>
                  <a:pt x="832136" y="10870098"/>
                  <a:pt x="389061" y="1028188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68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9" name="图片 25">
            <a:extLst>
              <a:ext uri="{FF2B5EF4-FFF2-40B4-BE49-F238E27FC236}">
                <a16:creationId xmlns:a16="http://schemas.microsoft.com/office/drawing/2014/main" id="{9320EABE-E577-4EF4-B850-94C74C526E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50" y="3013343"/>
            <a:ext cx="1476994" cy="381443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B76D08B-396D-40E0-B4A7-F35A48598765}"/>
              </a:ext>
            </a:extLst>
          </p:cNvPr>
          <p:cNvGrpSpPr/>
          <p:nvPr/>
        </p:nvGrpSpPr>
        <p:grpSpPr>
          <a:xfrm>
            <a:off x="0" y="6355716"/>
            <a:ext cx="12192000" cy="713190"/>
            <a:chOff x="0" y="5656716"/>
            <a:chExt cx="12926997" cy="141899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9EFFB80-EFA6-4107-B0E5-C93A9A2293AE}"/>
                </a:ext>
              </a:extLst>
            </p:cNvPr>
            <p:cNvGrpSpPr/>
            <p:nvPr/>
          </p:nvGrpSpPr>
          <p:grpSpPr>
            <a:xfrm>
              <a:off x="0" y="5656716"/>
              <a:ext cx="8788893" cy="1418998"/>
              <a:chOff x="0" y="5388478"/>
              <a:chExt cx="10450286" cy="1687236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60A55B76-B433-4977-8D7F-4EC88176C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88478"/>
                <a:ext cx="5529943" cy="1687236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CBEF935A-F5C1-449E-94EC-B4140F395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0343" y="5388478"/>
                <a:ext cx="5529943" cy="1687236"/>
              </a:xfrm>
              <a:prstGeom prst="rect">
                <a:avLst/>
              </a:prstGeom>
            </p:spPr>
          </p:pic>
        </p:grp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47AD331-2D26-47E4-83E8-62589BD5C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6208" y="5656716"/>
              <a:ext cx="4650789" cy="1418998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4E71863-AB05-4C8C-8EFE-E4E2DD96D6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9666" y="5980208"/>
            <a:ext cx="859819" cy="6446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图形 25">
            <a:hlinkClick r:id="rId10" action="ppaction://hlinksldjump"/>
            <a:extLst>
              <a:ext uri="{FF2B5EF4-FFF2-40B4-BE49-F238E27FC236}">
                <a16:creationId xmlns:a16="http://schemas.microsoft.com/office/drawing/2014/main" id="{5F373988-CFC3-4EDB-AEE9-057F9893FA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662" y="233137"/>
            <a:ext cx="868735" cy="868735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473622" y="2390086"/>
            <a:ext cx="7228874" cy="102155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 : 10 =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97973" y="3739705"/>
            <a:ext cx="3820915" cy="999768"/>
          </a:xfrm>
          <a:prstGeom prst="roundRect">
            <a:avLst>
              <a:gd name="adj" fmla="val 29691"/>
            </a:avLst>
          </a:prstGeom>
          <a:solidFill>
            <a:srgbClr val="FFFFFF"/>
          </a:solidFill>
          <a:ln w="190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8" name="Picture 8" descr="4,001 BEST Seashell Clipart IMAGES, STOCK PHOTOS &amp;amp; VECTORS | Adobe Stock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3155">
            <a:off x="725524" y="5079887"/>
            <a:ext cx="1561215" cy="136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: Rounded Corners 43">
            <a:extLst>
              <a:ext uri="{FF2B5EF4-FFF2-40B4-BE49-F238E27FC236}">
                <a16:creationId xmlns:a16="http://schemas.microsoft.com/office/drawing/2014/main" id="{9D645240-D005-4810-AC9C-C05A048A4394}"/>
              </a:ext>
            </a:extLst>
          </p:cNvPr>
          <p:cNvSpPr/>
          <p:nvPr/>
        </p:nvSpPr>
        <p:spPr>
          <a:xfrm>
            <a:off x="2421140" y="738624"/>
            <a:ext cx="7948369" cy="1182981"/>
          </a:xfrm>
          <a:custGeom>
            <a:avLst/>
            <a:gdLst>
              <a:gd name="connsiteX0" fmla="*/ 0 w 7948369"/>
              <a:gd name="connsiteY0" fmla="*/ 197167 h 1182981"/>
              <a:gd name="connsiteX1" fmla="*/ 197167 w 7948369"/>
              <a:gd name="connsiteY1" fmla="*/ 0 h 1182981"/>
              <a:gd name="connsiteX2" fmla="*/ 702706 w 7948369"/>
              <a:gd name="connsiteY2" fmla="*/ 0 h 1182981"/>
              <a:gd name="connsiteX3" fmla="*/ 1208246 w 7948369"/>
              <a:gd name="connsiteY3" fmla="*/ 0 h 1182981"/>
              <a:gd name="connsiteX4" fmla="*/ 1864865 w 7948369"/>
              <a:gd name="connsiteY4" fmla="*/ 0 h 1182981"/>
              <a:gd name="connsiteX5" fmla="*/ 2521485 w 7948369"/>
              <a:gd name="connsiteY5" fmla="*/ 0 h 1182981"/>
              <a:gd name="connsiteX6" fmla="*/ 2875944 w 7948369"/>
              <a:gd name="connsiteY6" fmla="*/ 0 h 1182981"/>
              <a:gd name="connsiteX7" fmla="*/ 3230403 w 7948369"/>
              <a:gd name="connsiteY7" fmla="*/ 0 h 1182981"/>
              <a:gd name="connsiteX8" fmla="*/ 3584861 w 7948369"/>
              <a:gd name="connsiteY8" fmla="*/ 0 h 1182981"/>
              <a:gd name="connsiteX9" fmla="*/ 4014860 w 7948369"/>
              <a:gd name="connsiteY9" fmla="*/ 0 h 1182981"/>
              <a:gd name="connsiteX10" fmla="*/ 4671480 w 7948369"/>
              <a:gd name="connsiteY10" fmla="*/ 0 h 1182981"/>
              <a:gd name="connsiteX11" fmla="*/ 5025939 w 7948369"/>
              <a:gd name="connsiteY11" fmla="*/ 0 h 1182981"/>
              <a:gd name="connsiteX12" fmla="*/ 5531478 w 7948369"/>
              <a:gd name="connsiteY12" fmla="*/ 0 h 1182981"/>
              <a:gd name="connsiteX13" fmla="*/ 5961477 w 7948369"/>
              <a:gd name="connsiteY13" fmla="*/ 0 h 1182981"/>
              <a:gd name="connsiteX14" fmla="*/ 6467016 w 7948369"/>
              <a:gd name="connsiteY14" fmla="*/ 0 h 1182981"/>
              <a:gd name="connsiteX15" fmla="*/ 6897015 w 7948369"/>
              <a:gd name="connsiteY15" fmla="*/ 0 h 1182981"/>
              <a:gd name="connsiteX16" fmla="*/ 7751202 w 7948369"/>
              <a:gd name="connsiteY16" fmla="*/ 0 h 1182981"/>
              <a:gd name="connsiteX17" fmla="*/ 7948369 w 7948369"/>
              <a:gd name="connsiteY17" fmla="*/ 197167 h 1182981"/>
              <a:gd name="connsiteX18" fmla="*/ 7948369 w 7948369"/>
              <a:gd name="connsiteY18" fmla="*/ 599377 h 1182981"/>
              <a:gd name="connsiteX19" fmla="*/ 7948369 w 7948369"/>
              <a:gd name="connsiteY19" fmla="*/ 985814 h 1182981"/>
              <a:gd name="connsiteX20" fmla="*/ 7751202 w 7948369"/>
              <a:gd name="connsiteY20" fmla="*/ 1182981 h 1182981"/>
              <a:gd name="connsiteX21" fmla="*/ 7019042 w 7948369"/>
              <a:gd name="connsiteY21" fmla="*/ 1182981 h 1182981"/>
              <a:gd name="connsiteX22" fmla="*/ 6286881 w 7948369"/>
              <a:gd name="connsiteY22" fmla="*/ 1182981 h 1182981"/>
              <a:gd name="connsiteX23" fmla="*/ 5554721 w 7948369"/>
              <a:gd name="connsiteY23" fmla="*/ 1182981 h 1182981"/>
              <a:gd name="connsiteX24" fmla="*/ 5124722 w 7948369"/>
              <a:gd name="connsiteY24" fmla="*/ 1182981 h 1182981"/>
              <a:gd name="connsiteX25" fmla="*/ 4392562 w 7948369"/>
              <a:gd name="connsiteY25" fmla="*/ 1182981 h 1182981"/>
              <a:gd name="connsiteX26" fmla="*/ 3811482 w 7948369"/>
              <a:gd name="connsiteY26" fmla="*/ 1182981 h 1182981"/>
              <a:gd name="connsiteX27" fmla="*/ 3457024 w 7948369"/>
              <a:gd name="connsiteY27" fmla="*/ 1182981 h 1182981"/>
              <a:gd name="connsiteX28" fmla="*/ 2724863 w 7948369"/>
              <a:gd name="connsiteY28" fmla="*/ 1182981 h 1182981"/>
              <a:gd name="connsiteX29" fmla="*/ 1992703 w 7948369"/>
              <a:gd name="connsiteY29" fmla="*/ 1182981 h 1182981"/>
              <a:gd name="connsiteX30" fmla="*/ 1336083 w 7948369"/>
              <a:gd name="connsiteY30" fmla="*/ 1182981 h 1182981"/>
              <a:gd name="connsiteX31" fmla="*/ 197167 w 7948369"/>
              <a:gd name="connsiteY31" fmla="*/ 1182981 h 1182981"/>
              <a:gd name="connsiteX32" fmla="*/ 0 w 7948369"/>
              <a:gd name="connsiteY32" fmla="*/ 985814 h 1182981"/>
              <a:gd name="connsiteX33" fmla="*/ 0 w 7948369"/>
              <a:gd name="connsiteY33" fmla="*/ 583604 h 1182981"/>
              <a:gd name="connsiteX34" fmla="*/ 0 w 7948369"/>
              <a:gd name="connsiteY34" fmla="*/ 197167 h 118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48369" h="1182981" fill="none" extrusionOk="0">
                <a:moveTo>
                  <a:pt x="0" y="197167"/>
                </a:moveTo>
                <a:cubicBezTo>
                  <a:pt x="-11588" y="90690"/>
                  <a:pt x="87755" y="23260"/>
                  <a:pt x="197167" y="0"/>
                </a:cubicBezTo>
                <a:cubicBezTo>
                  <a:pt x="360160" y="-38666"/>
                  <a:pt x="488325" y="49337"/>
                  <a:pt x="702706" y="0"/>
                </a:cubicBezTo>
                <a:cubicBezTo>
                  <a:pt x="917087" y="-49337"/>
                  <a:pt x="972040" y="15236"/>
                  <a:pt x="1208246" y="0"/>
                </a:cubicBezTo>
                <a:cubicBezTo>
                  <a:pt x="1444452" y="-15236"/>
                  <a:pt x="1705178" y="78097"/>
                  <a:pt x="1864865" y="0"/>
                </a:cubicBezTo>
                <a:cubicBezTo>
                  <a:pt x="2024552" y="-78097"/>
                  <a:pt x="2252530" y="74579"/>
                  <a:pt x="2521485" y="0"/>
                </a:cubicBezTo>
                <a:cubicBezTo>
                  <a:pt x="2790440" y="-74579"/>
                  <a:pt x="2765427" y="20539"/>
                  <a:pt x="2875944" y="0"/>
                </a:cubicBezTo>
                <a:cubicBezTo>
                  <a:pt x="2986461" y="-20539"/>
                  <a:pt x="3081259" y="41886"/>
                  <a:pt x="3230403" y="0"/>
                </a:cubicBezTo>
                <a:cubicBezTo>
                  <a:pt x="3379547" y="-41886"/>
                  <a:pt x="3501043" y="3756"/>
                  <a:pt x="3584861" y="0"/>
                </a:cubicBezTo>
                <a:cubicBezTo>
                  <a:pt x="3668679" y="-3756"/>
                  <a:pt x="3854264" y="37126"/>
                  <a:pt x="4014860" y="0"/>
                </a:cubicBezTo>
                <a:cubicBezTo>
                  <a:pt x="4175456" y="-37126"/>
                  <a:pt x="4465651" y="42844"/>
                  <a:pt x="4671480" y="0"/>
                </a:cubicBezTo>
                <a:cubicBezTo>
                  <a:pt x="4877309" y="-42844"/>
                  <a:pt x="4938269" y="462"/>
                  <a:pt x="5025939" y="0"/>
                </a:cubicBezTo>
                <a:cubicBezTo>
                  <a:pt x="5113609" y="-462"/>
                  <a:pt x="5371091" y="20409"/>
                  <a:pt x="5531478" y="0"/>
                </a:cubicBezTo>
                <a:cubicBezTo>
                  <a:pt x="5691865" y="-20409"/>
                  <a:pt x="5872690" y="16340"/>
                  <a:pt x="5961477" y="0"/>
                </a:cubicBezTo>
                <a:cubicBezTo>
                  <a:pt x="6050264" y="-16340"/>
                  <a:pt x="6288401" y="30349"/>
                  <a:pt x="6467016" y="0"/>
                </a:cubicBezTo>
                <a:cubicBezTo>
                  <a:pt x="6645631" y="-30349"/>
                  <a:pt x="6737614" y="45850"/>
                  <a:pt x="6897015" y="0"/>
                </a:cubicBezTo>
                <a:cubicBezTo>
                  <a:pt x="7056416" y="-45850"/>
                  <a:pt x="7499026" y="83714"/>
                  <a:pt x="7751202" y="0"/>
                </a:cubicBezTo>
                <a:cubicBezTo>
                  <a:pt x="7854779" y="-9674"/>
                  <a:pt x="7948487" y="106091"/>
                  <a:pt x="7948369" y="197167"/>
                </a:cubicBezTo>
                <a:cubicBezTo>
                  <a:pt x="7961513" y="341054"/>
                  <a:pt x="7920525" y="508703"/>
                  <a:pt x="7948369" y="599377"/>
                </a:cubicBezTo>
                <a:cubicBezTo>
                  <a:pt x="7976213" y="690051"/>
                  <a:pt x="7945809" y="873719"/>
                  <a:pt x="7948369" y="985814"/>
                </a:cubicBezTo>
                <a:cubicBezTo>
                  <a:pt x="7944641" y="1102132"/>
                  <a:pt x="7889236" y="1184125"/>
                  <a:pt x="7751202" y="1182981"/>
                </a:cubicBezTo>
                <a:cubicBezTo>
                  <a:pt x="7394145" y="1258763"/>
                  <a:pt x="7275008" y="1148856"/>
                  <a:pt x="7019042" y="1182981"/>
                </a:cubicBezTo>
                <a:cubicBezTo>
                  <a:pt x="6763076" y="1217106"/>
                  <a:pt x="6484904" y="1158943"/>
                  <a:pt x="6286881" y="1182981"/>
                </a:cubicBezTo>
                <a:cubicBezTo>
                  <a:pt x="6088858" y="1207019"/>
                  <a:pt x="5853731" y="1163544"/>
                  <a:pt x="5554721" y="1182981"/>
                </a:cubicBezTo>
                <a:cubicBezTo>
                  <a:pt x="5255711" y="1202418"/>
                  <a:pt x="5286472" y="1137294"/>
                  <a:pt x="5124722" y="1182981"/>
                </a:cubicBezTo>
                <a:cubicBezTo>
                  <a:pt x="4962972" y="1228668"/>
                  <a:pt x="4540946" y="1139246"/>
                  <a:pt x="4392562" y="1182981"/>
                </a:cubicBezTo>
                <a:cubicBezTo>
                  <a:pt x="4244178" y="1226716"/>
                  <a:pt x="4086544" y="1143465"/>
                  <a:pt x="3811482" y="1182981"/>
                </a:cubicBezTo>
                <a:cubicBezTo>
                  <a:pt x="3536420" y="1222497"/>
                  <a:pt x="3583123" y="1177935"/>
                  <a:pt x="3457024" y="1182981"/>
                </a:cubicBezTo>
                <a:cubicBezTo>
                  <a:pt x="3330925" y="1188027"/>
                  <a:pt x="3039584" y="1098300"/>
                  <a:pt x="2724863" y="1182981"/>
                </a:cubicBezTo>
                <a:cubicBezTo>
                  <a:pt x="2410142" y="1267662"/>
                  <a:pt x="2160635" y="1131916"/>
                  <a:pt x="1992703" y="1182981"/>
                </a:cubicBezTo>
                <a:cubicBezTo>
                  <a:pt x="1824771" y="1234046"/>
                  <a:pt x="1607570" y="1105400"/>
                  <a:pt x="1336083" y="1182981"/>
                </a:cubicBezTo>
                <a:cubicBezTo>
                  <a:pt x="1064596" y="1260562"/>
                  <a:pt x="708036" y="1153797"/>
                  <a:pt x="197167" y="1182981"/>
                </a:cubicBezTo>
                <a:cubicBezTo>
                  <a:pt x="108370" y="1182041"/>
                  <a:pt x="5418" y="1090117"/>
                  <a:pt x="0" y="985814"/>
                </a:cubicBezTo>
                <a:cubicBezTo>
                  <a:pt x="-33693" y="831703"/>
                  <a:pt x="45289" y="705722"/>
                  <a:pt x="0" y="583604"/>
                </a:cubicBezTo>
                <a:cubicBezTo>
                  <a:pt x="-45289" y="461486"/>
                  <a:pt x="13569" y="386742"/>
                  <a:pt x="0" y="197167"/>
                </a:cubicBezTo>
                <a:close/>
              </a:path>
              <a:path w="7948369" h="1182981" stroke="0" extrusionOk="0">
                <a:moveTo>
                  <a:pt x="0" y="197167"/>
                </a:moveTo>
                <a:cubicBezTo>
                  <a:pt x="-8729" y="85696"/>
                  <a:pt x="111234" y="17478"/>
                  <a:pt x="197167" y="0"/>
                </a:cubicBezTo>
                <a:cubicBezTo>
                  <a:pt x="484893" y="-38162"/>
                  <a:pt x="672547" y="5310"/>
                  <a:pt x="853787" y="0"/>
                </a:cubicBezTo>
                <a:cubicBezTo>
                  <a:pt x="1035027" y="-5310"/>
                  <a:pt x="1375194" y="17803"/>
                  <a:pt x="1510407" y="0"/>
                </a:cubicBezTo>
                <a:cubicBezTo>
                  <a:pt x="1645620" y="-17803"/>
                  <a:pt x="2012794" y="34331"/>
                  <a:pt x="2167027" y="0"/>
                </a:cubicBezTo>
                <a:cubicBezTo>
                  <a:pt x="2321260" y="-34331"/>
                  <a:pt x="2543598" y="74975"/>
                  <a:pt x="2899187" y="0"/>
                </a:cubicBezTo>
                <a:cubicBezTo>
                  <a:pt x="3254776" y="-74975"/>
                  <a:pt x="3213074" y="49382"/>
                  <a:pt x="3329186" y="0"/>
                </a:cubicBezTo>
                <a:cubicBezTo>
                  <a:pt x="3445298" y="-49382"/>
                  <a:pt x="3669507" y="42383"/>
                  <a:pt x="3910266" y="0"/>
                </a:cubicBezTo>
                <a:cubicBezTo>
                  <a:pt x="4151025" y="-42383"/>
                  <a:pt x="4308894" y="48576"/>
                  <a:pt x="4415805" y="0"/>
                </a:cubicBezTo>
                <a:cubicBezTo>
                  <a:pt x="4522716" y="-48576"/>
                  <a:pt x="4724674" y="3472"/>
                  <a:pt x="4845804" y="0"/>
                </a:cubicBezTo>
                <a:cubicBezTo>
                  <a:pt x="4966934" y="-3472"/>
                  <a:pt x="5211820" y="2370"/>
                  <a:pt x="5502424" y="0"/>
                </a:cubicBezTo>
                <a:cubicBezTo>
                  <a:pt x="5793028" y="-2370"/>
                  <a:pt x="5746621" y="17875"/>
                  <a:pt x="5856882" y="0"/>
                </a:cubicBezTo>
                <a:cubicBezTo>
                  <a:pt x="5967143" y="-17875"/>
                  <a:pt x="6053255" y="25632"/>
                  <a:pt x="6211341" y="0"/>
                </a:cubicBezTo>
                <a:cubicBezTo>
                  <a:pt x="6369427" y="-25632"/>
                  <a:pt x="6623513" y="24427"/>
                  <a:pt x="6867961" y="0"/>
                </a:cubicBezTo>
                <a:cubicBezTo>
                  <a:pt x="7112409" y="-24427"/>
                  <a:pt x="7324900" y="96184"/>
                  <a:pt x="7751202" y="0"/>
                </a:cubicBezTo>
                <a:cubicBezTo>
                  <a:pt x="7892141" y="-1492"/>
                  <a:pt x="7950141" y="97892"/>
                  <a:pt x="7948369" y="197167"/>
                </a:cubicBezTo>
                <a:cubicBezTo>
                  <a:pt x="7977587" y="288702"/>
                  <a:pt x="7926514" y="419128"/>
                  <a:pt x="7948369" y="583604"/>
                </a:cubicBezTo>
                <a:cubicBezTo>
                  <a:pt x="7970224" y="748080"/>
                  <a:pt x="7906069" y="786424"/>
                  <a:pt x="7948369" y="985814"/>
                </a:cubicBezTo>
                <a:cubicBezTo>
                  <a:pt x="7949024" y="1090085"/>
                  <a:pt x="7866126" y="1197264"/>
                  <a:pt x="7751202" y="1182981"/>
                </a:cubicBezTo>
                <a:cubicBezTo>
                  <a:pt x="7431707" y="1184407"/>
                  <a:pt x="7311113" y="1118371"/>
                  <a:pt x="7094582" y="1182981"/>
                </a:cubicBezTo>
                <a:cubicBezTo>
                  <a:pt x="6878051" y="1247591"/>
                  <a:pt x="6776030" y="1141045"/>
                  <a:pt x="6664583" y="1182981"/>
                </a:cubicBezTo>
                <a:cubicBezTo>
                  <a:pt x="6553136" y="1224917"/>
                  <a:pt x="6401348" y="1132822"/>
                  <a:pt x="6234584" y="1182981"/>
                </a:cubicBezTo>
                <a:cubicBezTo>
                  <a:pt x="6067820" y="1233140"/>
                  <a:pt x="5815465" y="1125415"/>
                  <a:pt x="5653505" y="1182981"/>
                </a:cubicBezTo>
                <a:cubicBezTo>
                  <a:pt x="5491545" y="1240547"/>
                  <a:pt x="5356605" y="1120882"/>
                  <a:pt x="5072425" y="1182981"/>
                </a:cubicBezTo>
                <a:cubicBezTo>
                  <a:pt x="4788245" y="1245080"/>
                  <a:pt x="4864148" y="1153330"/>
                  <a:pt x="4717966" y="1182981"/>
                </a:cubicBezTo>
                <a:cubicBezTo>
                  <a:pt x="4571784" y="1212632"/>
                  <a:pt x="4407800" y="1161727"/>
                  <a:pt x="4287967" y="1182981"/>
                </a:cubicBezTo>
                <a:cubicBezTo>
                  <a:pt x="4168134" y="1204235"/>
                  <a:pt x="4097365" y="1180782"/>
                  <a:pt x="3933509" y="1182981"/>
                </a:cubicBezTo>
                <a:cubicBezTo>
                  <a:pt x="3769653" y="1185180"/>
                  <a:pt x="3642495" y="1154274"/>
                  <a:pt x="3503510" y="1182981"/>
                </a:cubicBezTo>
                <a:cubicBezTo>
                  <a:pt x="3364525" y="1211688"/>
                  <a:pt x="3070510" y="1139497"/>
                  <a:pt x="2846890" y="1182981"/>
                </a:cubicBezTo>
                <a:cubicBezTo>
                  <a:pt x="2623270" y="1226465"/>
                  <a:pt x="2522857" y="1138782"/>
                  <a:pt x="2416891" y="1182981"/>
                </a:cubicBezTo>
                <a:cubicBezTo>
                  <a:pt x="2310925" y="1227180"/>
                  <a:pt x="1973197" y="1178662"/>
                  <a:pt x="1835812" y="1182981"/>
                </a:cubicBezTo>
                <a:cubicBezTo>
                  <a:pt x="1698427" y="1187300"/>
                  <a:pt x="1493738" y="1153609"/>
                  <a:pt x="1330272" y="1182981"/>
                </a:cubicBezTo>
                <a:cubicBezTo>
                  <a:pt x="1166806" y="1212353"/>
                  <a:pt x="1101131" y="1180780"/>
                  <a:pt x="900273" y="1182981"/>
                </a:cubicBezTo>
                <a:cubicBezTo>
                  <a:pt x="699415" y="1185182"/>
                  <a:pt x="395434" y="1173524"/>
                  <a:pt x="197167" y="1182981"/>
                </a:cubicBezTo>
                <a:cubicBezTo>
                  <a:pt x="77995" y="1163783"/>
                  <a:pt x="24785" y="1110060"/>
                  <a:pt x="0" y="985814"/>
                </a:cubicBezTo>
                <a:cubicBezTo>
                  <a:pt x="-31532" y="872001"/>
                  <a:pt x="675" y="788128"/>
                  <a:pt x="0" y="615150"/>
                </a:cubicBezTo>
                <a:cubicBezTo>
                  <a:pt x="-675" y="442172"/>
                  <a:pt x="10525" y="353635"/>
                  <a:pt x="0" y="19716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04693" y="860608"/>
            <a:ext cx="776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50 :</a:t>
            </a:r>
            <a:r>
              <a:rPr lang="en-US" sz="5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(6</a:t>
            </a:r>
            <a:r>
              <a:rPr lang="en-US" sz="5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+</a:t>
            </a:r>
            <a:r>
              <a:rPr lang="en-US" sz="5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4 )</a:t>
            </a:r>
            <a:r>
              <a:rPr lang="en-US" sz="5400" b="1" dirty="0">
                <a:solidFill>
                  <a:srgbClr val="FF0000"/>
                </a:solidFill>
                <a:cs typeface="Arial" panose="020B0604020202020204" pitchFamily="34" charset="0"/>
              </a:rPr>
              <a:t> =</a:t>
            </a:r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1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0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247FD368-B523-40D9-BD06-8360E2E5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659745" y="-2659746"/>
            <a:ext cx="6872512" cy="12192003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89880D0-1182-4052-848E-3D936536B382}"/>
              </a:ext>
            </a:extLst>
          </p:cNvPr>
          <p:cNvSpPr/>
          <p:nvPr/>
        </p:nvSpPr>
        <p:spPr>
          <a:xfrm>
            <a:off x="405193" y="410620"/>
            <a:ext cx="11381613" cy="6284409"/>
          </a:xfrm>
          <a:custGeom>
            <a:avLst/>
            <a:gdLst>
              <a:gd name="connsiteX0" fmla="*/ 739424 w 12277406"/>
              <a:gd name="connsiteY0" fmla="*/ 6032746 h 7271836"/>
              <a:gd name="connsiteX1" fmla="*/ 782967 w 12277406"/>
              <a:gd name="connsiteY1" fmla="*/ 3478232 h 7271836"/>
              <a:gd name="connsiteX2" fmla="*/ 782967 w 12277406"/>
              <a:gd name="connsiteY2" fmla="*/ 836632 h 7271836"/>
              <a:gd name="connsiteX3" fmla="*/ 1552224 w 12277406"/>
              <a:gd name="connsiteY3" fmla="*/ 386689 h 7271836"/>
              <a:gd name="connsiteX4" fmla="*/ 11320338 w 12277406"/>
              <a:gd name="connsiteY4" fmla="*/ 357660 h 7271836"/>
              <a:gd name="connsiteX5" fmla="*/ 11813824 w 12277406"/>
              <a:gd name="connsiteY5" fmla="*/ 5074803 h 7271836"/>
              <a:gd name="connsiteX6" fmla="*/ 11305824 w 12277406"/>
              <a:gd name="connsiteY6" fmla="*/ 6889089 h 7271836"/>
              <a:gd name="connsiteX7" fmla="*/ 797481 w 12277406"/>
              <a:gd name="connsiteY7" fmla="*/ 7208403 h 7271836"/>
              <a:gd name="connsiteX8" fmla="*/ 739424 w 12277406"/>
              <a:gd name="connsiteY8" fmla="*/ 6032746 h 7271836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92350 h 7331440"/>
              <a:gd name="connsiteX1" fmla="*/ 782967 w 12277406"/>
              <a:gd name="connsiteY1" fmla="*/ 3537836 h 7331440"/>
              <a:gd name="connsiteX2" fmla="*/ 507195 w 12277406"/>
              <a:gd name="connsiteY2" fmla="*/ 2289607 h 7331440"/>
              <a:gd name="connsiteX3" fmla="*/ 1552224 w 12277406"/>
              <a:gd name="connsiteY3" fmla="*/ 446293 h 7331440"/>
              <a:gd name="connsiteX4" fmla="*/ 11320338 w 12277406"/>
              <a:gd name="connsiteY4" fmla="*/ 417264 h 7331440"/>
              <a:gd name="connsiteX5" fmla="*/ 11813824 w 12277406"/>
              <a:gd name="connsiteY5" fmla="*/ 5134407 h 7331440"/>
              <a:gd name="connsiteX6" fmla="*/ 11305824 w 12277406"/>
              <a:gd name="connsiteY6" fmla="*/ 6948693 h 7331440"/>
              <a:gd name="connsiteX7" fmla="*/ 797481 w 12277406"/>
              <a:gd name="connsiteY7" fmla="*/ 7268007 h 7331440"/>
              <a:gd name="connsiteX8" fmla="*/ 739424 w 12277406"/>
              <a:gd name="connsiteY8" fmla="*/ 6092350 h 7331440"/>
              <a:gd name="connsiteX0" fmla="*/ 729525 w 12267507"/>
              <a:gd name="connsiteY0" fmla="*/ 6092350 h 7331440"/>
              <a:gd name="connsiteX1" fmla="*/ 511811 w 12267507"/>
              <a:gd name="connsiteY1" fmla="*/ 3624922 h 7331440"/>
              <a:gd name="connsiteX2" fmla="*/ 497296 w 12267507"/>
              <a:gd name="connsiteY2" fmla="*/ 2289607 h 7331440"/>
              <a:gd name="connsiteX3" fmla="*/ 1542325 w 12267507"/>
              <a:gd name="connsiteY3" fmla="*/ 446293 h 7331440"/>
              <a:gd name="connsiteX4" fmla="*/ 11310439 w 12267507"/>
              <a:gd name="connsiteY4" fmla="*/ 417264 h 7331440"/>
              <a:gd name="connsiteX5" fmla="*/ 11803925 w 12267507"/>
              <a:gd name="connsiteY5" fmla="*/ 5134407 h 7331440"/>
              <a:gd name="connsiteX6" fmla="*/ 11295925 w 12267507"/>
              <a:gd name="connsiteY6" fmla="*/ 6948693 h 7331440"/>
              <a:gd name="connsiteX7" fmla="*/ 787582 w 12267507"/>
              <a:gd name="connsiteY7" fmla="*/ 7268007 h 7331440"/>
              <a:gd name="connsiteX8" fmla="*/ 729525 w 12267507"/>
              <a:gd name="connsiteY8" fmla="*/ 6092350 h 7331440"/>
              <a:gd name="connsiteX0" fmla="*/ 729525 w 12294456"/>
              <a:gd name="connsiteY0" fmla="*/ 5819470 h 7058560"/>
              <a:gd name="connsiteX1" fmla="*/ 511811 w 12294456"/>
              <a:gd name="connsiteY1" fmla="*/ 3352042 h 7058560"/>
              <a:gd name="connsiteX2" fmla="*/ 497296 w 12294456"/>
              <a:gd name="connsiteY2" fmla="*/ 2016727 h 7058560"/>
              <a:gd name="connsiteX3" fmla="*/ 1542325 w 12294456"/>
              <a:gd name="connsiteY3" fmla="*/ 173413 h 7058560"/>
              <a:gd name="connsiteX4" fmla="*/ 10773410 w 12294456"/>
              <a:gd name="connsiteY4" fmla="*/ 608841 h 7058560"/>
              <a:gd name="connsiteX5" fmla="*/ 11803925 w 12294456"/>
              <a:gd name="connsiteY5" fmla="*/ 4861527 h 7058560"/>
              <a:gd name="connsiteX6" fmla="*/ 11295925 w 12294456"/>
              <a:gd name="connsiteY6" fmla="*/ 6675813 h 7058560"/>
              <a:gd name="connsiteX7" fmla="*/ 787582 w 12294456"/>
              <a:gd name="connsiteY7" fmla="*/ 6995127 h 7058560"/>
              <a:gd name="connsiteX8" fmla="*/ 729525 w 12294456"/>
              <a:gd name="connsiteY8" fmla="*/ 5819470 h 7058560"/>
              <a:gd name="connsiteX0" fmla="*/ 729525 w 12203819"/>
              <a:gd name="connsiteY0" fmla="*/ 5817287 h 7056377"/>
              <a:gd name="connsiteX1" fmla="*/ 511811 w 12203819"/>
              <a:gd name="connsiteY1" fmla="*/ 3349859 h 7056377"/>
              <a:gd name="connsiteX2" fmla="*/ 497296 w 12203819"/>
              <a:gd name="connsiteY2" fmla="*/ 2014544 h 7056377"/>
              <a:gd name="connsiteX3" fmla="*/ 1542325 w 12203819"/>
              <a:gd name="connsiteY3" fmla="*/ 171230 h 7056377"/>
              <a:gd name="connsiteX4" fmla="*/ 10773410 w 12203819"/>
              <a:gd name="connsiteY4" fmla="*/ 606658 h 7056377"/>
              <a:gd name="connsiteX5" fmla="*/ 11542668 w 12203819"/>
              <a:gd name="connsiteY5" fmla="*/ 4815801 h 7056377"/>
              <a:gd name="connsiteX6" fmla="*/ 11295925 w 12203819"/>
              <a:gd name="connsiteY6" fmla="*/ 6673630 h 7056377"/>
              <a:gd name="connsiteX7" fmla="*/ 787582 w 12203819"/>
              <a:gd name="connsiteY7" fmla="*/ 6992944 h 7056377"/>
              <a:gd name="connsiteX8" fmla="*/ 729525 w 12203819"/>
              <a:gd name="connsiteY8" fmla="*/ 5817287 h 7056377"/>
              <a:gd name="connsiteX0" fmla="*/ 729525 w 12189295"/>
              <a:gd name="connsiteY0" fmla="*/ 5888655 h 7127745"/>
              <a:gd name="connsiteX1" fmla="*/ 511811 w 12189295"/>
              <a:gd name="connsiteY1" fmla="*/ 3421227 h 7127745"/>
              <a:gd name="connsiteX2" fmla="*/ 497296 w 12189295"/>
              <a:gd name="connsiteY2" fmla="*/ 2085912 h 7127745"/>
              <a:gd name="connsiteX3" fmla="*/ 1542325 w 12189295"/>
              <a:gd name="connsiteY3" fmla="*/ 242598 h 7127745"/>
              <a:gd name="connsiteX4" fmla="*/ 11107238 w 12189295"/>
              <a:gd name="connsiteY4" fmla="*/ 532883 h 7127745"/>
              <a:gd name="connsiteX5" fmla="*/ 11542668 w 12189295"/>
              <a:gd name="connsiteY5" fmla="*/ 4887169 h 7127745"/>
              <a:gd name="connsiteX6" fmla="*/ 11295925 w 12189295"/>
              <a:gd name="connsiteY6" fmla="*/ 6744998 h 7127745"/>
              <a:gd name="connsiteX7" fmla="*/ 787582 w 12189295"/>
              <a:gd name="connsiteY7" fmla="*/ 7064312 h 7127745"/>
              <a:gd name="connsiteX8" fmla="*/ 729525 w 12189295"/>
              <a:gd name="connsiteY8" fmla="*/ 5888655 h 7127745"/>
              <a:gd name="connsiteX0" fmla="*/ 729525 w 12189295"/>
              <a:gd name="connsiteY0" fmla="*/ 6059797 h 7298887"/>
              <a:gd name="connsiteX1" fmla="*/ 511811 w 12189295"/>
              <a:gd name="connsiteY1" fmla="*/ 3592369 h 7298887"/>
              <a:gd name="connsiteX2" fmla="*/ 497296 w 12189295"/>
              <a:gd name="connsiteY2" fmla="*/ 2257054 h 7298887"/>
              <a:gd name="connsiteX3" fmla="*/ 1542325 w 12189295"/>
              <a:gd name="connsiteY3" fmla="*/ 413740 h 7298887"/>
              <a:gd name="connsiteX4" fmla="*/ 11107238 w 12189295"/>
              <a:gd name="connsiteY4" fmla="*/ 704025 h 7298887"/>
              <a:gd name="connsiteX5" fmla="*/ 11542668 w 12189295"/>
              <a:gd name="connsiteY5" fmla="*/ 5058311 h 7298887"/>
              <a:gd name="connsiteX6" fmla="*/ 11295925 w 12189295"/>
              <a:gd name="connsiteY6" fmla="*/ 6916140 h 7298887"/>
              <a:gd name="connsiteX7" fmla="*/ 787582 w 12189295"/>
              <a:gd name="connsiteY7" fmla="*/ 7235454 h 7298887"/>
              <a:gd name="connsiteX8" fmla="*/ 729525 w 12189295"/>
              <a:gd name="connsiteY8" fmla="*/ 6059797 h 7298887"/>
              <a:gd name="connsiteX0" fmla="*/ 729525 w 12163597"/>
              <a:gd name="connsiteY0" fmla="*/ 6186346 h 7425436"/>
              <a:gd name="connsiteX1" fmla="*/ 511811 w 12163597"/>
              <a:gd name="connsiteY1" fmla="*/ 3718918 h 7425436"/>
              <a:gd name="connsiteX2" fmla="*/ 497296 w 12163597"/>
              <a:gd name="connsiteY2" fmla="*/ 2383603 h 7425436"/>
              <a:gd name="connsiteX3" fmla="*/ 1542325 w 12163597"/>
              <a:gd name="connsiteY3" fmla="*/ 540289 h 7425436"/>
              <a:gd name="connsiteX4" fmla="*/ 11716838 w 12163597"/>
              <a:gd name="connsiteY4" fmla="*/ 641888 h 7425436"/>
              <a:gd name="connsiteX5" fmla="*/ 11542668 w 12163597"/>
              <a:gd name="connsiteY5" fmla="*/ 5184860 h 7425436"/>
              <a:gd name="connsiteX6" fmla="*/ 11295925 w 12163597"/>
              <a:gd name="connsiteY6" fmla="*/ 7042689 h 7425436"/>
              <a:gd name="connsiteX7" fmla="*/ 787582 w 12163597"/>
              <a:gd name="connsiteY7" fmla="*/ 7362003 h 7425436"/>
              <a:gd name="connsiteX8" fmla="*/ 729525 w 12163597"/>
              <a:gd name="connsiteY8" fmla="*/ 6186346 h 7425436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6138 h 8065228"/>
              <a:gd name="connsiteX1" fmla="*/ 511811 w 12421774"/>
              <a:gd name="connsiteY1" fmla="*/ 4358710 h 8065228"/>
              <a:gd name="connsiteX2" fmla="*/ 392521 w 12421774"/>
              <a:gd name="connsiteY2" fmla="*/ 2994820 h 8065228"/>
              <a:gd name="connsiteX3" fmla="*/ 1643925 w 12421774"/>
              <a:gd name="connsiteY3" fmla="*/ 76995 h 8065228"/>
              <a:gd name="connsiteX4" fmla="*/ 11716838 w 12421774"/>
              <a:gd name="connsiteY4" fmla="*/ 1281680 h 8065228"/>
              <a:gd name="connsiteX5" fmla="*/ 11542668 w 12421774"/>
              <a:gd name="connsiteY5" fmla="*/ 5824652 h 8065228"/>
              <a:gd name="connsiteX6" fmla="*/ 11295925 w 12421774"/>
              <a:gd name="connsiteY6" fmla="*/ 7682481 h 8065228"/>
              <a:gd name="connsiteX7" fmla="*/ 787582 w 12421774"/>
              <a:gd name="connsiteY7" fmla="*/ 8001795 h 8065228"/>
              <a:gd name="connsiteX8" fmla="*/ 729525 w 12421774"/>
              <a:gd name="connsiteY8" fmla="*/ 6826138 h 8065228"/>
              <a:gd name="connsiteX0" fmla="*/ 722069 w 12414318"/>
              <a:gd name="connsiteY0" fmla="*/ 6826138 h 8065228"/>
              <a:gd name="connsiteX1" fmla="*/ 304330 w 12414318"/>
              <a:gd name="connsiteY1" fmla="*/ 4387285 h 8065228"/>
              <a:gd name="connsiteX2" fmla="*/ 385065 w 12414318"/>
              <a:gd name="connsiteY2" fmla="*/ 2994820 h 8065228"/>
              <a:gd name="connsiteX3" fmla="*/ 1636469 w 12414318"/>
              <a:gd name="connsiteY3" fmla="*/ 76995 h 8065228"/>
              <a:gd name="connsiteX4" fmla="*/ 11709382 w 12414318"/>
              <a:gd name="connsiteY4" fmla="*/ 1281680 h 8065228"/>
              <a:gd name="connsiteX5" fmla="*/ 11535212 w 12414318"/>
              <a:gd name="connsiteY5" fmla="*/ 5824652 h 8065228"/>
              <a:gd name="connsiteX6" fmla="*/ 11288469 w 12414318"/>
              <a:gd name="connsiteY6" fmla="*/ 7682481 h 8065228"/>
              <a:gd name="connsiteX7" fmla="*/ 780126 w 12414318"/>
              <a:gd name="connsiteY7" fmla="*/ 8001795 h 8065228"/>
              <a:gd name="connsiteX8" fmla="*/ 722069 w 12414318"/>
              <a:gd name="connsiteY8" fmla="*/ 6826138 h 8065228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377839 w 12628888"/>
              <a:gd name="connsiteY0" fmla="*/ 6595220 h 8077500"/>
              <a:gd name="connsiteX1" fmla="*/ 480800 w 12628888"/>
              <a:gd name="connsiteY1" fmla="*/ 4575467 h 8077500"/>
              <a:gd name="connsiteX2" fmla="*/ 504385 w 12628888"/>
              <a:gd name="connsiteY2" fmla="*/ 2954402 h 8077500"/>
              <a:gd name="connsiteX3" fmla="*/ 1851039 w 12628888"/>
              <a:gd name="connsiteY3" fmla="*/ 74677 h 8077500"/>
              <a:gd name="connsiteX4" fmla="*/ 11923952 w 12628888"/>
              <a:gd name="connsiteY4" fmla="*/ 1279362 h 8077500"/>
              <a:gd name="connsiteX5" fmla="*/ 11749782 w 12628888"/>
              <a:gd name="connsiteY5" fmla="*/ 5822334 h 8077500"/>
              <a:gd name="connsiteX6" fmla="*/ 11503039 w 12628888"/>
              <a:gd name="connsiteY6" fmla="*/ 7680163 h 8077500"/>
              <a:gd name="connsiteX7" fmla="*/ 994696 w 12628888"/>
              <a:gd name="connsiteY7" fmla="*/ 7999477 h 8077500"/>
              <a:gd name="connsiteX8" fmla="*/ 377839 w 12628888"/>
              <a:gd name="connsiteY8" fmla="*/ 6595220 h 8077500"/>
              <a:gd name="connsiteX0" fmla="*/ 405392 w 12656441"/>
              <a:gd name="connsiteY0" fmla="*/ 6595220 h 8077500"/>
              <a:gd name="connsiteX1" fmla="*/ 508353 w 12656441"/>
              <a:gd name="connsiteY1" fmla="*/ 4575467 h 8077500"/>
              <a:gd name="connsiteX2" fmla="*/ 531938 w 12656441"/>
              <a:gd name="connsiteY2" fmla="*/ 2954402 h 8077500"/>
              <a:gd name="connsiteX3" fmla="*/ 1878592 w 12656441"/>
              <a:gd name="connsiteY3" fmla="*/ 74677 h 8077500"/>
              <a:gd name="connsiteX4" fmla="*/ 11951505 w 12656441"/>
              <a:gd name="connsiteY4" fmla="*/ 1279362 h 8077500"/>
              <a:gd name="connsiteX5" fmla="*/ 11777335 w 12656441"/>
              <a:gd name="connsiteY5" fmla="*/ 5822334 h 8077500"/>
              <a:gd name="connsiteX6" fmla="*/ 11530592 w 12656441"/>
              <a:gd name="connsiteY6" fmla="*/ 7680163 h 8077500"/>
              <a:gd name="connsiteX7" fmla="*/ 1022249 w 12656441"/>
              <a:gd name="connsiteY7" fmla="*/ 7999477 h 8077500"/>
              <a:gd name="connsiteX8" fmla="*/ 405392 w 12656441"/>
              <a:gd name="connsiteY8" fmla="*/ 6595220 h 8077500"/>
              <a:gd name="connsiteX0" fmla="*/ 94056 w 12345105"/>
              <a:gd name="connsiteY0" fmla="*/ 6595220 h 7892149"/>
              <a:gd name="connsiteX1" fmla="*/ 197017 w 12345105"/>
              <a:gd name="connsiteY1" fmla="*/ 4575467 h 7892149"/>
              <a:gd name="connsiteX2" fmla="*/ 220602 w 12345105"/>
              <a:gd name="connsiteY2" fmla="*/ 2954402 h 7892149"/>
              <a:gd name="connsiteX3" fmla="*/ 1567256 w 12345105"/>
              <a:gd name="connsiteY3" fmla="*/ 74677 h 7892149"/>
              <a:gd name="connsiteX4" fmla="*/ 11640169 w 12345105"/>
              <a:gd name="connsiteY4" fmla="*/ 1279362 h 7892149"/>
              <a:gd name="connsiteX5" fmla="*/ 11465999 w 12345105"/>
              <a:gd name="connsiteY5" fmla="*/ 5822334 h 7892149"/>
              <a:gd name="connsiteX6" fmla="*/ 11219256 w 12345105"/>
              <a:gd name="connsiteY6" fmla="*/ 7680163 h 7892149"/>
              <a:gd name="connsiteX7" fmla="*/ 1714213 w 12345105"/>
              <a:gd name="connsiteY7" fmla="*/ 7694677 h 7892149"/>
              <a:gd name="connsiteX8" fmla="*/ 94056 w 12345105"/>
              <a:gd name="connsiteY8" fmla="*/ 6595220 h 7892149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44667"/>
              <a:gd name="connsiteY0" fmla="*/ 6595220 h 7831727"/>
              <a:gd name="connsiteX1" fmla="*/ 197017 w 12344667"/>
              <a:gd name="connsiteY1" fmla="*/ 4575467 h 7831727"/>
              <a:gd name="connsiteX2" fmla="*/ 220602 w 12344667"/>
              <a:gd name="connsiteY2" fmla="*/ 2954402 h 7831727"/>
              <a:gd name="connsiteX3" fmla="*/ 1567256 w 12344667"/>
              <a:gd name="connsiteY3" fmla="*/ 74677 h 7831727"/>
              <a:gd name="connsiteX4" fmla="*/ 11640169 w 12344667"/>
              <a:gd name="connsiteY4" fmla="*/ 1279362 h 7831727"/>
              <a:gd name="connsiteX5" fmla="*/ 11465999 w 12344667"/>
              <a:gd name="connsiteY5" fmla="*/ 5822334 h 7831727"/>
              <a:gd name="connsiteX6" fmla="*/ 10393756 w 12344667"/>
              <a:gd name="connsiteY6" fmla="*/ 7578563 h 7831727"/>
              <a:gd name="connsiteX7" fmla="*/ 1714213 w 12344667"/>
              <a:gd name="connsiteY7" fmla="*/ 7694677 h 7831727"/>
              <a:gd name="connsiteX8" fmla="*/ 94056 w 12344667"/>
              <a:gd name="connsiteY8" fmla="*/ 6595220 h 7831727"/>
              <a:gd name="connsiteX0" fmla="*/ 94056 w 13094993"/>
              <a:gd name="connsiteY0" fmla="*/ 6596602 h 7833109"/>
              <a:gd name="connsiteX1" fmla="*/ 197017 w 13094993"/>
              <a:gd name="connsiteY1" fmla="*/ 4576849 h 7833109"/>
              <a:gd name="connsiteX2" fmla="*/ 220602 w 13094993"/>
              <a:gd name="connsiteY2" fmla="*/ 2955784 h 7833109"/>
              <a:gd name="connsiteX3" fmla="*/ 1567256 w 13094993"/>
              <a:gd name="connsiteY3" fmla="*/ 76059 h 7833109"/>
              <a:gd name="connsiteX4" fmla="*/ 11640169 w 13094993"/>
              <a:gd name="connsiteY4" fmla="*/ 1280744 h 7833109"/>
              <a:gd name="connsiteX5" fmla="*/ 12989999 w 13094993"/>
              <a:gd name="connsiteY5" fmla="*/ 5925316 h 7833109"/>
              <a:gd name="connsiteX6" fmla="*/ 10393756 w 13094993"/>
              <a:gd name="connsiteY6" fmla="*/ 7579945 h 7833109"/>
              <a:gd name="connsiteX7" fmla="*/ 1714213 w 13094993"/>
              <a:gd name="connsiteY7" fmla="*/ 7696059 h 7833109"/>
              <a:gd name="connsiteX8" fmla="*/ 94056 w 13094993"/>
              <a:gd name="connsiteY8" fmla="*/ 6596602 h 7833109"/>
              <a:gd name="connsiteX0" fmla="*/ 94056 w 13581500"/>
              <a:gd name="connsiteY0" fmla="*/ 6723052 h 7959559"/>
              <a:gd name="connsiteX1" fmla="*/ 197017 w 13581500"/>
              <a:gd name="connsiteY1" fmla="*/ 4703299 h 7959559"/>
              <a:gd name="connsiteX2" fmla="*/ 220602 w 13581500"/>
              <a:gd name="connsiteY2" fmla="*/ 3082234 h 7959559"/>
              <a:gd name="connsiteX3" fmla="*/ 1567256 w 13581500"/>
              <a:gd name="connsiteY3" fmla="*/ 202509 h 7959559"/>
              <a:gd name="connsiteX4" fmla="*/ 12465669 w 13581500"/>
              <a:gd name="connsiteY4" fmla="*/ 886494 h 7959559"/>
              <a:gd name="connsiteX5" fmla="*/ 12989999 w 13581500"/>
              <a:gd name="connsiteY5" fmla="*/ 6051766 h 7959559"/>
              <a:gd name="connsiteX6" fmla="*/ 10393756 w 13581500"/>
              <a:gd name="connsiteY6" fmla="*/ 7706395 h 7959559"/>
              <a:gd name="connsiteX7" fmla="*/ 1714213 w 13581500"/>
              <a:gd name="connsiteY7" fmla="*/ 7822509 h 7959559"/>
              <a:gd name="connsiteX8" fmla="*/ 94056 w 13581500"/>
              <a:gd name="connsiteY8" fmla="*/ 6723052 h 7959559"/>
              <a:gd name="connsiteX0" fmla="*/ 94056 w 13578033"/>
              <a:gd name="connsiteY0" fmla="*/ 6372151 h 7608658"/>
              <a:gd name="connsiteX1" fmla="*/ 197017 w 13578033"/>
              <a:gd name="connsiteY1" fmla="*/ 4352398 h 7608658"/>
              <a:gd name="connsiteX2" fmla="*/ 220602 w 13578033"/>
              <a:gd name="connsiteY2" fmla="*/ 2731333 h 7608658"/>
              <a:gd name="connsiteX3" fmla="*/ 1618056 w 13578033"/>
              <a:gd name="connsiteY3" fmla="*/ 410408 h 7608658"/>
              <a:gd name="connsiteX4" fmla="*/ 12465669 w 13578033"/>
              <a:gd name="connsiteY4" fmla="*/ 535593 h 7608658"/>
              <a:gd name="connsiteX5" fmla="*/ 12989999 w 13578033"/>
              <a:gd name="connsiteY5" fmla="*/ 5700865 h 7608658"/>
              <a:gd name="connsiteX6" fmla="*/ 10393756 w 13578033"/>
              <a:gd name="connsiteY6" fmla="*/ 7355494 h 7608658"/>
              <a:gd name="connsiteX7" fmla="*/ 1714213 w 13578033"/>
              <a:gd name="connsiteY7" fmla="*/ 7471608 h 7608658"/>
              <a:gd name="connsiteX8" fmla="*/ 94056 w 13578033"/>
              <a:gd name="connsiteY8" fmla="*/ 6372151 h 7608658"/>
              <a:gd name="connsiteX0" fmla="*/ 146154 w 13630131"/>
              <a:gd name="connsiteY0" fmla="*/ 6468355 h 7704862"/>
              <a:gd name="connsiteX1" fmla="*/ 249115 w 13630131"/>
              <a:gd name="connsiteY1" fmla="*/ 4448602 h 7704862"/>
              <a:gd name="connsiteX2" fmla="*/ 1670154 w 13630131"/>
              <a:gd name="connsiteY2" fmla="*/ 506612 h 7704862"/>
              <a:gd name="connsiteX3" fmla="*/ 12517767 w 13630131"/>
              <a:gd name="connsiteY3" fmla="*/ 631797 h 7704862"/>
              <a:gd name="connsiteX4" fmla="*/ 13042097 w 13630131"/>
              <a:gd name="connsiteY4" fmla="*/ 5797069 h 7704862"/>
              <a:gd name="connsiteX5" fmla="*/ 10445854 w 13630131"/>
              <a:gd name="connsiteY5" fmla="*/ 7451698 h 7704862"/>
              <a:gd name="connsiteX6" fmla="*/ 1766311 w 13630131"/>
              <a:gd name="connsiteY6" fmla="*/ 7567812 h 7704862"/>
              <a:gd name="connsiteX7" fmla="*/ 146154 w 13630131"/>
              <a:gd name="connsiteY7" fmla="*/ 6468355 h 7704862"/>
              <a:gd name="connsiteX0" fmla="*/ 81896 w 13565873"/>
              <a:gd name="connsiteY0" fmla="*/ 6468355 h 7704862"/>
              <a:gd name="connsiteX1" fmla="*/ 184857 w 13565873"/>
              <a:gd name="connsiteY1" fmla="*/ 4448602 h 7704862"/>
              <a:gd name="connsiteX2" fmla="*/ 1605896 w 13565873"/>
              <a:gd name="connsiteY2" fmla="*/ 506612 h 7704862"/>
              <a:gd name="connsiteX3" fmla="*/ 12453509 w 13565873"/>
              <a:gd name="connsiteY3" fmla="*/ 631797 h 7704862"/>
              <a:gd name="connsiteX4" fmla="*/ 12977839 w 13565873"/>
              <a:gd name="connsiteY4" fmla="*/ 5797069 h 7704862"/>
              <a:gd name="connsiteX5" fmla="*/ 10381596 w 13565873"/>
              <a:gd name="connsiteY5" fmla="*/ 7451698 h 7704862"/>
              <a:gd name="connsiteX6" fmla="*/ 1702053 w 13565873"/>
              <a:gd name="connsiteY6" fmla="*/ 7567812 h 7704862"/>
              <a:gd name="connsiteX7" fmla="*/ 81896 w 13565873"/>
              <a:gd name="connsiteY7" fmla="*/ 6468355 h 7704862"/>
              <a:gd name="connsiteX0" fmla="*/ 96329 w 13808906"/>
              <a:gd name="connsiteY0" fmla="*/ 7166855 h 7662182"/>
              <a:gd name="connsiteX1" fmla="*/ 427890 w 13808906"/>
              <a:gd name="connsiteY1" fmla="*/ 4448602 h 7662182"/>
              <a:gd name="connsiteX2" fmla="*/ 1848929 w 13808906"/>
              <a:gd name="connsiteY2" fmla="*/ 506612 h 7662182"/>
              <a:gd name="connsiteX3" fmla="*/ 12696542 w 13808906"/>
              <a:gd name="connsiteY3" fmla="*/ 631797 h 7662182"/>
              <a:gd name="connsiteX4" fmla="*/ 13220872 w 13808906"/>
              <a:gd name="connsiteY4" fmla="*/ 5797069 h 7662182"/>
              <a:gd name="connsiteX5" fmla="*/ 10624629 w 13808906"/>
              <a:gd name="connsiteY5" fmla="*/ 7451698 h 7662182"/>
              <a:gd name="connsiteX6" fmla="*/ 1945086 w 13808906"/>
              <a:gd name="connsiteY6" fmla="*/ 7567812 h 7662182"/>
              <a:gd name="connsiteX7" fmla="*/ 96329 w 13808906"/>
              <a:gd name="connsiteY7" fmla="*/ 7166855 h 7662182"/>
              <a:gd name="connsiteX0" fmla="*/ 253751 w 13966328"/>
              <a:gd name="connsiteY0" fmla="*/ 7149504 h 7644831"/>
              <a:gd name="connsiteX1" fmla="*/ 204312 w 13966328"/>
              <a:gd name="connsiteY1" fmla="*/ 4151851 h 7644831"/>
              <a:gd name="connsiteX2" fmla="*/ 2006351 w 13966328"/>
              <a:gd name="connsiteY2" fmla="*/ 489261 h 7644831"/>
              <a:gd name="connsiteX3" fmla="*/ 12853964 w 13966328"/>
              <a:gd name="connsiteY3" fmla="*/ 614446 h 7644831"/>
              <a:gd name="connsiteX4" fmla="*/ 13378294 w 13966328"/>
              <a:gd name="connsiteY4" fmla="*/ 5779718 h 7644831"/>
              <a:gd name="connsiteX5" fmla="*/ 10782051 w 13966328"/>
              <a:gd name="connsiteY5" fmla="*/ 7434347 h 7644831"/>
              <a:gd name="connsiteX6" fmla="*/ 2102508 w 13966328"/>
              <a:gd name="connsiteY6" fmla="*/ 7550461 h 7644831"/>
              <a:gd name="connsiteX7" fmla="*/ 253751 w 13966328"/>
              <a:gd name="connsiteY7" fmla="*/ 7149504 h 7644831"/>
              <a:gd name="connsiteX0" fmla="*/ 158040 w 13870617"/>
              <a:gd name="connsiteY0" fmla="*/ 7149504 h 7644831"/>
              <a:gd name="connsiteX1" fmla="*/ 108601 w 13870617"/>
              <a:gd name="connsiteY1" fmla="*/ 4151851 h 7644831"/>
              <a:gd name="connsiteX2" fmla="*/ 1910640 w 13870617"/>
              <a:gd name="connsiteY2" fmla="*/ 489261 h 7644831"/>
              <a:gd name="connsiteX3" fmla="*/ 12758253 w 13870617"/>
              <a:gd name="connsiteY3" fmla="*/ 614446 h 7644831"/>
              <a:gd name="connsiteX4" fmla="*/ 13282583 w 13870617"/>
              <a:gd name="connsiteY4" fmla="*/ 5779718 h 7644831"/>
              <a:gd name="connsiteX5" fmla="*/ 10686340 w 13870617"/>
              <a:gd name="connsiteY5" fmla="*/ 7434347 h 7644831"/>
              <a:gd name="connsiteX6" fmla="*/ 2006797 w 13870617"/>
              <a:gd name="connsiteY6" fmla="*/ 7550461 h 7644831"/>
              <a:gd name="connsiteX7" fmla="*/ 158040 w 13870617"/>
              <a:gd name="connsiteY7" fmla="*/ 7149504 h 7644831"/>
              <a:gd name="connsiteX0" fmla="*/ 329595 w 14102363"/>
              <a:gd name="connsiteY0" fmla="*/ 7346045 h 7841372"/>
              <a:gd name="connsiteX1" fmla="*/ 280156 w 14102363"/>
              <a:gd name="connsiteY1" fmla="*/ 4348392 h 7841372"/>
              <a:gd name="connsiteX2" fmla="*/ 1205895 w 14102363"/>
              <a:gd name="connsiteY2" fmla="*/ 368302 h 7841372"/>
              <a:gd name="connsiteX3" fmla="*/ 12929808 w 14102363"/>
              <a:gd name="connsiteY3" fmla="*/ 810987 h 7841372"/>
              <a:gd name="connsiteX4" fmla="*/ 13454138 w 14102363"/>
              <a:gd name="connsiteY4" fmla="*/ 5976259 h 7841372"/>
              <a:gd name="connsiteX5" fmla="*/ 10857895 w 14102363"/>
              <a:gd name="connsiteY5" fmla="*/ 7630888 h 7841372"/>
              <a:gd name="connsiteX6" fmla="*/ 2178352 w 14102363"/>
              <a:gd name="connsiteY6" fmla="*/ 7747002 h 7841372"/>
              <a:gd name="connsiteX7" fmla="*/ 329595 w 14102363"/>
              <a:gd name="connsiteY7" fmla="*/ 7346045 h 7841372"/>
              <a:gd name="connsiteX0" fmla="*/ 597304 w 14370072"/>
              <a:gd name="connsiteY0" fmla="*/ 7347857 h 7843184"/>
              <a:gd name="connsiteX1" fmla="*/ 77965 w 14370072"/>
              <a:gd name="connsiteY1" fmla="*/ 4375604 h 7843184"/>
              <a:gd name="connsiteX2" fmla="*/ 1473604 w 14370072"/>
              <a:gd name="connsiteY2" fmla="*/ 370114 h 7843184"/>
              <a:gd name="connsiteX3" fmla="*/ 13197517 w 14370072"/>
              <a:gd name="connsiteY3" fmla="*/ 812799 h 7843184"/>
              <a:gd name="connsiteX4" fmla="*/ 13721847 w 14370072"/>
              <a:gd name="connsiteY4" fmla="*/ 5978071 h 7843184"/>
              <a:gd name="connsiteX5" fmla="*/ 11125604 w 14370072"/>
              <a:gd name="connsiteY5" fmla="*/ 7632700 h 7843184"/>
              <a:gd name="connsiteX6" fmla="*/ 2446061 w 14370072"/>
              <a:gd name="connsiteY6" fmla="*/ 7748814 h 7843184"/>
              <a:gd name="connsiteX7" fmla="*/ 597304 w 14370072"/>
              <a:gd name="connsiteY7" fmla="*/ 7347857 h 7843184"/>
              <a:gd name="connsiteX0" fmla="*/ 672193 w 14444961"/>
              <a:gd name="connsiteY0" fmla="*/ 7347857 h 7843184"/>
              <a:gd name="connsiteX1" fmla="*/ 152854 w 14444961"/>
              <a:gd name="connsiteY1" fmla="*/ 4375604 h 7843184"/>
              <a:gd name="connsiteX2" fmla="*/ 1548493 w 14444961"/>
              <a:gd name="connsiteY2" fmla="*/ 370114 h 7843184"/>
              <a:gd name="connsiteX3" fmla="*/ 13272406 w 14444961"/>
              <a:gd name="connsiteY3" fmla="*/ 812799 h 7843184"/>
              <a:gd name="connsiteX4" fmla="*/ 13796736 w 14444961"/>
              <a:gd name="connsiteY4" fmla="*/ 5978071 h 7843184"/>
              <a:gd name="connsiteX5" fmla="*/ 11200493 w 14444961"/>
              <a:gd name="connsiteY5" fmla="*/ 7632700 h 7843184"/>
              <a:gd name="connsiteX6" fmla="*/ 2520950 w 14444961"/>
              <a:gd name="connsiteY6" fmla="*/ 7748814 h 7843184"/>
              <a:gd name="connsiteX7" fmla="*/ 672193 w 14444961"/>
              <a:gd name="connsiteY7" fmla="*/ 7347857 h 7843184"/>
              <a:gd name="connsiteX0" fmla="*/ 672193 w 13915509"/>
              <a:gd name="connsiteY0" fmla="*/ 7451285 h 7946612"/>
              <a:gd name="connsiteX1" fmla="*/ 152854 w 13915509"/>
              <a:gd name="connsiteY1" fmla="*/ 4479032 h 7946612"/>
              <a:gd name="connsiteX2" fmla="*/ 1548493 w 13915509"/>
              <a:gd name="connsiteY2" fmla="*/ 473542 h 7946612"/>
              <a:gd name="connsiteX3" fmla="*/ 13272406 w 13915509"/>
              <a:gd name="connsiteY3" fmla="*/ 916227 h 7946612"/>
              <a:gd name="connsiteX4" fmla="*/ 13796736 w 13915509"/>
              <a:gd name="connsiteY4" fmla="*/ 6081499 h 7946612"/>
              <a:gd name="connsiteX5" fmla="*/ 11200493 w 13915509"/>
              <a:gd name="connsiteY5" fmla="*/ 7736128 h 7946612"/>
              <a:gd name="connsiteX6" fmla="*/ 2520950 w 13915509"/>
              <a:gd name="connsiteY6" fmla="*/ 7852242 h 7946612"/>
              <a:gd name="connsiteX7" fmla="*/ 672193 w 13915509"/>
              <a:gd name="connsiteY7" fmla="*/ 7451285 h 7946612"/>
              <a:gd name="connsiteX0" fmla="*/ 672193 w 14420992"/>
              <a:gd name="connsiteY0" fmla="*/ 7364539 h 7859866"/>
              <a:gd name="connsiteX1" fmla="*/ 152854 w 14420992"/>
              <a:gd name="connsiteY1" fmla="*/ 4392286 h 7859866"/>
              <a:gd name="connsiteX2" fmla="*/ 1548493 w 14420992"/>
              <a:gd name="connsiteY2" fmla="*/ 386796 h 7859866"/>
              <a:gd name="connsiteX3" fmla="*/ 13272406 w 14420992"/>
              <a:gd name="connsiteY3" fmla="*/ 829481 h 7859866"/>
              <a:gd name="connsiteX4" fmla="*/ 13745936 w 14420992"/>
              <a:gd name="connsiteY4" fmla="*/ 6324953 h 7859866"/>
              <a:gd name="connsiteX5" fmla="*/ 11200493 w 14420992"/>
              <a:gd name="connsiteY5" fmla="*/ 7649382 h 7859866"/>
              <a:gd name="connsiteX6" fmla="*/ 2520950 w 14420992"/>
              <a:gd name="connsiteY6" fmla="*/ 7765496 h 7859866"/>
              <a:gd name="connsiteX7" fmla="*/ 672193 w 14420992"/>
              <a:gd name="connsiteY7" fmla="*/ 7364539 h 7859866"/>
              <a:gd name="connsiteX0" fmla="*/ 672193 w 14272750"/>
              <a:gd name="connsiteY0" fmla="*/ 7364539 h 7859866"/>
              <a:gd name="connsiteX1" fmla="*/ 152854 w 14272750"/>
              <a:gd name="connsiteY1" fmla="*/ 4392286 h 7859866"/>
              <a:gd name="connsiteX2" fmla="*/ 1548493 w 14272750"/>
              <a:gd name="connsiteY2" fmla="*/ 386796 h 7859866"/>
              <a:gd name="connsiteX3" fmla="*/ 13272406 w 14272750"/>
              <a:gd name="connsiteY3" fmla="*/ 829481 h 7859866"/>
              <a:gd name="connsiteX4" fmla="*/ 13745936 w 14272750"/>
              <a:gd name="connsiteY4" fmla="*/ 6324953 h 7859866"/>
              <a:gd name="connsiteX5" fmla="*/ 11200493 w 14272750"/>
              <a:gd name="connsiteY5" fmla="*/ 7649382 h 7859866"/>
              <a:gd name="connsiteX6" fmla="*/ 2520950 w 14272750"/>
              <a:gd name="connsiteY6" fmla="*/ 7765496 h 7859866"/>
              <a:gd name="connsiteX7" fmla="*/ 672193 w 14272750"/>
              <a:gd name="connsiteY7" fmla="*/ 7364539 h 7859866"/>
              <a:gd name="connsiteX0" fmla="*/ 672193 w 14377692"/>
              <a:gd name="connsiteY0" fmla="*/ 7364539 h 7859866"/>
              <a:gd name="connsiteX1" fmla="*/ 152854 w 14377692"/>
              <a:gd name="connsiteY1" fmla="*/ 4392286 h 7859866"/>
              <a:gd name="connsiteX2" fmla="*/ 1548493 w 14377692"/>
              <a:gd name="connsiteY2" fmla="*/ 386796 h 7859866"/>
              <a:gd name="connsiteX3" fmla="*/ 13272406 w 14377692"/>
              <a:gd name="connsiteY3" fmla="*/ 829481 h 7859866"/>
              <a:gd name="connsiteX4" fmla="*/ 13745936 w 14377692"/>
              <a:gd name="connsiteY4" fmla="*/ 6324953 h 7859866"/>
              <a:gd name="connsiteX5" fmla="*/ 11200493 w 14377692"/>
              <a:gd name="connsiteY5" fmla="*/ 7649382 h 7859866"/>
              <a:gd name="connsiteX6" fmla="*/ 2520950 w 14377692"/>
              <a:gd name="connsiteY6" fmla="*/ 7765496 h 7859866"/>
              <a:gd name="connsiteX7" fmla="*/ 672193 w 14377692"/>
              <a:gd name="connsiteY7" fmla="*/ 7364539 h 7859866"/>
              <a:gd name="connsiteX0" fmla="*/ 672193 w 14504631"/>
              <a:gd name="connsiteY0" fmla="*/ 7400958 h 7896285"/>
              <a:gd name="connsiteX1" fmla="*/ 152854 w 14504631"/>
              <a:gd name="connsiteY1" fmla="*/ 4428705 h 7896285"/>
              <a:gd name="connsiteX2" fmla="*/ 1548493 w 14504631"/>
              <a:gd name="connsiteY2" fmla="*/ 423215 h 7896285"/>
              <a:gd name="connsiteX3" fmla="*/ 13272406 w 14504631"/>
              <a:gd name="connsiteY3" fmla="*/ 865900 h 7896285"/>
              <a:gd name="connsiteX4" fmla="*/ 14012636 w 14504631"/>
              <a:gd name="connsiteY4" fmla="*/ 7047172 h 7896285"/>
              <a:gd name="connsiteX5" fmla="*/ 11200493 w 14504631"/>
              <a:gd name="connsiteY5" fmla="*/ 7685801 h 7896285"/>
              <a:gd name="connsiteX6" fmla="*/ 2520950 w 14504631"/>
              <a:gd name="connsiteY6" fmla="*/ 7801915 h 7896285"/>
              <a:gd name="connsiteX7" fmla="*/ 672193 w 14504631"/>
              <a:gd name="connsiteY7" fmla="*/ 7400958 h 7896285"/>
              <a:gd name="connsiteX0" fmla="*/ 519965 w 14350162"/>
              <a:gd name="connsiteY0" fmla="*/ 7293654 h 7788981"/>
              <a:gd name="connsiteX1" fmla="*/ 626 w 14350162"/>
              <a:gd name="connsiteY1" fmla="*/ 4321401 h 7788981"/>
              <a:gd name="connsiteX2" fmla="*/ 1396265 w 14350162"/>
              <a:gd name="connsiteY2" fmla="*/ 315911 h 7788981"/>
              <a:gd name="connsiteX3" fmla="*/ 1429691 w 14350162"/>
              <a:gd name="connsiteY3" fmla="*/ 310023 h 7788981"/>
              <a:gd name="connsiteX4" fmla="*/ 13120178 w 14350162"/>
              <a:gd name="connsiteY4" fmla="*/ 758596 h 7788981"/>
              <a:gd name="connsiteX5" fmla="*/ 13860408 w 14350162"/>
              <a:gd name="connsiteY5" fmla="*/ 6939868 h 7788981"/>
              <a:gd name="connsiteX6" fmla="*/ 11048265 w 14350162"/>
              <a:gd name="connsiteY6" fmla="*/ 7578497 h 7788981"/>
              <a:gd name="connsiteX7" fmla="*/ 2368722 w 14350162"/>
              <a:gd name="connsiteY7" fmla="*/ 7694611 h 7788981"/>
              <a:gd name="connsiteX8" fmla="*/ 519965 w 14350162"/>
              <a:gd name="connsiteY8" fmla="*/ 7293654 h 7788981"/>
              <a:gd name="connsiteX0" fmla="*/ 520287 w 14188000"/>
              <a:gd name="connsiteY0" fmla="*/ 7628137 h 8123464"/>
              <a:gd name="connsiteX1" fmla="*/ 948 w 14188000"/>
              <a:gd name="connsiteY1" fmla="*/ 4655884 h 8123464"/>
              <a:gd name="connsiteX2" fmla="*/ 1396587 w 14188000"/>
              <a:gd name="connsiteY2" fmla="*/ 650394 h 8123464"/>
              <a:gd name="connsiteX3" fmla="*/ 3937102 w 14188000"/>
              <a:gd name="connsiteY3" fmla="*/ 47580 h 8123464"/>
              <a:gd name="connsiteX4" fmla="*/ 13120500 w 14188000"/>
              <a:gd name="connsiteY4" fmla="*/ 1093079 h 8123464"/>
              <a:gd name="connsiteX5" fmla="*/ 13860730 w 14188000"/>
              <a:gd name="connsiteY5" fmla="*/ 7274351 h 8123464"/>
              <a:gd name="connsiteX6" fmla="*/ 11048587 w 14188000"/>
              <a:gd name="connsiteY6" fmla="*/ 7912980 h 8123464"/>
              <a:gd name="connsiteX7" fmla="*/ 2369044 w 14188000"/>
              <a:gd name="connsiteY7" fmla="*/ 8029094 h 8123464"/>
              <a:gd name="connsiteX8" fmla="*/ 520287 w 14188000"/>
              <a:gd name="connsiteY8" fmla="*/ 7628137 h 8123464"/>
              <a:gd name="connsiteX0" fmla="*/ 696931 w 14364645"/>
              <a:gd name="connsiteY0" fmla="*/ 7651222 h 8146549"/>
              <a:gd name="connsiteX1" fmla="*/ 177592 w 14364645"/>
              <a:gd name="connsiteY1" fmla="*/ 4678969 h 8146549"/>
              <a:gd name="connsiteX2" fmla="*/ 367441 w 14364645"/>
              <a:gd name="connsiteY2" fmla="*/ 589908 h 8146549"/>
              <a:gd name="connsiteX3" fmla="*/ 4113746 w 14364645"/>
              <a:gd name="connsiteY3" fmla="*/ 70665 h 8146549"/>
              <a:gd name="connsiteX4" fmla="*/ 13297144 w 14364645"/>
              <a:gd name="connsiteY4" fmla="*/ 1116164 h 8146549"/>
              <a:gd name="connsiteX5" fmla="*/ 14037374 w 14364645"/>
              <a:gd name="connsiteY5" fmla="*/ 7297436 h 8146549"/>
              <a:gd name="connsiteX6" fmla="*/ 11225231 w 14364645"/>
              <a:gd name="connsiteY6" fmla="*/ 7936065 h 8146549"/>
              <a:gd name="connsiteX7" fmla="*/ 2545688 w 14364645"/>
              <a:gd name="connsiteY7" fmla="*/ 8052179 h 8146549"/>
              <a:gd name="connsiteX8" fmla="*/ 696931 w 14364645"/>
              <a:gd name="connsiteY8" fmla="*/ 7651222 h 8146549"/>
              <a:gd name="connsiteX0" fmla="*/ 786676 w 14378724"/>
              <a:gd name="connsiteY0" fmla="*/ 7705140 h 8200467"/>
              <a:gd name="connsiteX1" fmla="*/ 267337 w 14378724"/>
              <a:gd name="connsiteY1" fmla="*/ 4732887 h 8200467"/>
              <a:gd name="connsiteX2" fmla="*/ 457186 w 14378724"/>
              <a:gd name="connsiteY2" fmla="*/ 643826 h 8200467"/>
              <a:gd name="connsiteX3" fmla="*/ 5468975 w 14378724"/>
              <a:gd name="connsiteY3" fmla="*/ 52951 h 8200467"/>
              <a:gd name="connsiteX4" fmla="*/ 13386889 w 14378724"/>
              <a:gd name="connsiteY4" fmla="*/ 1170082 h 8200467"/>
              <a:gd name="connsiteX5" fmla="*/ 14127119 w 14378724"/>
              <a:gd name="connsiteY5" fmla="*/ 7351354 h 8200467"/>
              <a:gd name="connsiteX6" fmla="*/ 11314976 w 14378724"/>
              <a:gd name="connsiteY6" fmla="*/ 7989983 h 8200467"/>
              <a:gd name="connsiteX7" fmla="*/ 2635433 w 14378724"/>
              <a:gd name="connsiteY7" fmla="*/ 8106097 h 8200467"/>
              <a:gd name="connsiteX8" fmla="*/ 786676 w 14378724"/>
              <a:gd name="connsiteY8" fmla="*/ 7705140 h 8200467"/>
              <a:gd name="connsiteX0" fmla="*/ 786676 w 14201192"/>
              <a:gd name="connsiteY0" fmla="*/ 7705140 h 8200467"/>
              <a:gd name="connsiteX1" fmla="*/ 267337 w 14201192"/>
              <a:gd name="connsiteY1" fmla="*/ 4732887 h 8200467"/>
              <a:gd name="connsiteX2" fmla="*/ 457186 w 14201192"/>
              <a:gd name="connsiteY2" fmla="*/ 643826 h 8200467"/>
              <a:gd name="connsiteX3" fmla="*/ 5468975 w 14201192"/>
              <a:gd name="connsiteY3" fmla="*/ 52951 h 8200467"/>
              <a:gd name="connsiteX4" fmla="*/ 13386889 w 14201192"/>
              <a:gd name="connsiteY4" fmla="*/ 1170082 h 8200467"/>
              <a:gd name="connsiteX5" fmla="*/ 13384208 w 14201192"/>
              <a:gd name="connsiteY5" fmla="*/ 1175171 h 8200467"/>
              <a:gd name="connsiteX6" fmla="*/ 14127119 w 14201192"/>
              <a:gd name="connsiteY6" fmla="*/ 7351354 h 8200467"/>
              <a:gd name="connsiteX7" fmla="*/ 11314976 w 14201192"/>
              <a:gd name="connsiteY7" fmla="*/ 7989983 h 8200467"/>
              <a:gd name="connsiteX8" fmla="*/ 2635433 w 14201192"/>
              <a:gd name="connsiteY8" fmla="*/ 8106097 h 8200467"/>
              <a:gd name="connsiteX9" fmla="*/ 786676 w 14201192"/>
              <a:gd name="connsiteY9" fmla="*/ 7705140 h 8200467"/>
              <a:gd name="connsiteX0" fmla="*/ 786676 w 15687342"/>
              <a:gd name="connsiteY0" fmla="*/ 7705140 h 8200467"/>
              <a:gd name="connsiteX1" fmla="*/ 267337 w 15687342"/>
              <a:gd name="connsiteY1" fmla="*/ 4732887 h 8200467"/>
              <a:gd name="connsiteX2" fmla="*/ 457186 w 15687342"/>
              <a:gd name="connsiteY2" fmla="*/ 643826 h 8200467"/>
              <a:gd name="connsiteX3" fmla="*/ 5468975 w 15687342"/>
              <a:gd name="connsiteY3" fmla="*/ 52951 h 8200467"/>
              <a:gd name="connsiteX4" fmla="*/ 13386889 w 15687342"/>
              <a:gd name="connsiteY4" fmla="*/ 1170082 h 8200467"/>
              <a:gd name="connsiteX5" fmla="*/ 15676404 w 15687342"/>
              <a:gd name="connsiteY5" fmla="*/ 2560039 h 8200467"/>
              <a:gd name="connsiteX6" fmla="*/ 14127119 w 15687342"/>
              <a:gd name="connsiteY6" fmla="*/ 7351354 h 8200467"/>
              <a:gd name="connsiteX7" fmla="*/ 11314976 w 15687342"/>
              <a:gd name="connsiteY7" fmla="*/ 7989983 h 8200467"/>
              <a:gd name="connsiteX8" fmla="*/ 2635433 w 15687342"/>
              <a:gd name="connsiteY8" fmla="*/ 8106097 h 8200467"/>
              <a:gd name="connsiteX9" fmla="*/ 786676 w 15687342"/>
              <a:gd name="connsiteY9" fmla="*/ 7705140 h 8200467"/>
              <a:gd name="connsiteX0" fmla="*/ 786676 w 15687342"/>
              <a:gd name="connsiteY0" fmla="*/ 7714185 h 8209512"/>
              <a:gd name="connsiteX1" fmla="*/ 267337 w 15687342"/>
              <a:gd name="connsiteY1" fmla="*/ 4741932 h 8209512"/>
              <a:gd name="connsiteX2" fmla="*/ 457186 w 15687342"/>
              <a:gd name="connsiteY2" fmla="*/ 652871 h 8209512"/>
              <a:gd name="connsiteX3" fmla="*/ 5468975 w 15687342"/>
              <a:gd name="connsiteY3" fmla="*/ 61996 h 8209512"/>
              <a:gd name="connsiteX4" fmla="*/ 11572234 w 15687342"/>
              <a:gd name="connsiteY4" fmla="*/ 212108 h 8209512"/>
              <a:gd name="connsiteX5" fmla="*/ 15676404 w 15687342"/>
              <a:gd name="connsiteY5" fmla="*/ 2569084 h 8209512"/>
              <a:gd name="connsiteX6" fmla="*/ 14127119 w 15687342"/>
              <a:gd name="connsiteY6" fmla="*/ 7360399 h 8209512"/>
              <a:gd name="connsiteX7" fmla="*/ 11314976 w 15687342"/>
              <a:gd name="connsiteY7" fmla="*/ 7999028 h 8209512"/>
              <a:gd name="connsiteX8" fmla="*/ 2635433 w 15687342"/>
              <a:gd name="connsiteY8" fmla="*/ 8115142 h 8209512"/>
              <a:gd name="connsiteX9" fmla="*/ 786676 w 15687342"/>
              <a:gd name="connsiteY9" fmla="*/ 7714185 h 8209512"/>
              <a:gd name="connsiteX0" fmla="*/ 786676 w 14497986"/>
              <a:gd name="connsiteY0" fmla="*/ 7705142 h 8200469"/>
              <a:gd name="connsiteX1" fmla="*/ 267337 w 14497986"/>
              <a:gd name="connsiteY1" fmla="*/ 4732889 h 8200469"/>
              <a:gd name="connsiteX2" fmla="*/ 457186 w 14497986"/>
              <a:gd name="connsiteY2" fmla="*/ 643828 h 8200469"/>
              <a:gd name="connsiteX3" fmla="*/ 5468975 w 14497986"/>
              <a:gd name="connsiteY3" fmla="*/ 52953 h 8200469"/>
              <a:gd name="connsiteX4" fmla="*/ 11572234 w 14497986"/>
              <a:gd name="connsiteY4" fmla="*/ 203065 h 8200469"/>
              <a:gd name="connsiteX5" fmla="*/ 14387044 w 14497986"/>
              <a:gd name="connsiteY5" fmla="*/ 1831792 h 8200469"/>
              <a:gd name="connsiteX6" fmla="*/ 14127119 w 14497986"/>
              <a:gd name="connsiteY6" fmla="*/ 7351356 h 8200469"/>
              <a:gd name="connsiteX7" fmla="*/ 11314976 w 14497986"/>
              <a:gd name="connsiteY7" fmla="*/ 7989985 h 8200469"/>
              <a:gd name="connsiteX8" fmla="*/ 2635433 w 14497986"/>
              <a:gd name="connsiteY8" fmla="*/ 8106099 h 8200469"/>
              <a:gd name="connsiteX9" fmla="*/ 786676 w 14497986"/>
              <a:gd name="connsiteY9" fmla="*/ 7705142 h 8200469"/>
              <a:gd name="connsiteX0" fmla="*/ 786676 w 14497987"/>
              <a:gd name="connsiteY0" fmla="*/ 7831646 h 8326973"/>
              <a:gd name="connsiteX1" fmla="*/ 267337 w 14497987"/>
              <a:gd name="connsiteY1" fmla="*/ 4859393 h 8326973"/>
              <a:gd name="connsiteX2" fmla="*/ 457186 w 14497987"/>
              <a:gd name="connsiteY2" fmla="*/ 770332 h 8326973"/>
              <a:gd name="connsiteX3" fmla="*/ 5468975 w 14497987"/>
              <a:gd name="connsiteY3" fmla="*/ 179457 h 8326973"/>
              <a:gd name="connsiteX4" fmla="*/ 13100364 w 14497987"/>
              <a:gd name="connsiteY4" fmla="*/ 102736 h 8326973"/>
              <a:gd name="connsiteX5" fmla="*/ 14387044 w 14497987"/>
              <a:gd name="connsiteY5" fmla="*/ 1958296 h 8326973"/>
              <a:gd name="connsiteX6" fmla="*/ 14127119 w 14497987"/>
              <a:gd name="connsiteY6" fmla="*/ 7477860 h 8326973"/>
              <a:gd name="connsiteX7" fmla="*/ 11314976 w 14497987"/>
              <a:gd name="connsiteY7" fmla="*/ 8116489 h 8326973"/>
              <a:gd name="connsiteX8" fmla="*/ 2635433 w 14497987"/>
              <a:gd name="connsiteY8" fmla="*/ 8232603 h 8326973"/>
              <a:gd name="connsiteX9" fmla="*/ 786676 w 14497987"/>
              <a:gd name="connsiteY9" fmla="*/ 7831646 h 8326973"/>
              <a:gd name="connsiteX0" fmla="*/ 792677 w 14503988"/>
              <a:gd name="connsiteY0" fmla="*/ 8002327 h 8497654"/>
              <a:gd name="connsiteX1" fmla="*/ 273338 w 14503988"/>
              <a:gd name="connsiteY1" fmla="*/ 5030074 h 8497654"/>
              <a:gd name="connsiteX2" fmla="*/ 463187 w 14503988"/>
              <a:gd name="connsiteY2" fmla="*/ 941013 h 8497654"/>
              <a:gd name="connsiteX3" fmla="*/ 5558546 w 14503988"/>
              <a:gd name="connsiteY3" fmla="*/ 15860 h 8497654"/>
              <a:gd name="connsiteX4" fmla="*/ 13106365 w 14503988"/>
              <a:gd name="connsiteY4" fmla="*/ 273417 h 8497654"/>
              <a:gd name="connsiteX5" fmla="*/ 14393045 w 14503988"/>
              <a:gd name="connsiteY5" fmla="*/ 2128977 h 8497654"/>
              <a:gd name="connsiteX6" fmla="*/ 14133120 w 14503988"/>
              <a:gd name="connsiteY6" fmla="*/ 7648541 h 8497654"/>
              <a:gd name="connsiteX7" fmla="*/ 11320977 w 14503988"/>
              <a:gd name="connsiteY7" fmla="*/ 8287170 h 8497654"/>
              <a:gd name="connsiteX8" fmla="*/ 2641434 w 14503988"/>
              <a:gd name="connsiteY8" fmla="*/ 8403284 h 8497654"/>
              <a:gd name="connsiteX9" fmla="*/ 792677 w 14503988"/>
              <a:gd name="connsiteY9" fmla="*/ 8002327 h 8497654"/>
              <a:gd name="connsiteX0" fmla="*/ 792677 w 14503988"/>
              <a:gd name="connsiteY0" fmla="*/ 8018274 h 8513601"/>
              <a:gd name="connsiteX1" fmla="*/ 273338 w 14503988"/>
              <a:gd name="connsiteY1" fmla="*/ 5046021 h 8513601"/>
              <a:gd name="connsiteX2" fmla="*/ 463187 w 14503988"/>
              <a:gd name="connsiteY2" fmla="*/ 956960 h 8513601"/>
              <a:gd name="connsiteX3" fmla="*/ 5558546 w 14503988"/>
              <a:gd name="connsiteY3" fmla="*/ 31807 h 8513601"/>
              <a:gd name="connsiteX4" fmla="*/ 13106365 w 14503988"/>
              <a:gd name="connsiteY4" fmla="*/ 289364 h 8513601"/>
              <a:gd name="connsiteX5" fmla="*/ 14393045 w 14503988"/>
              <a:gd name="connsiteY5" fmla="*/ 2144924 h 8513601"/>
              <a:gd name="connsiteX6" fmla="*/ 14133120 w 14503988"/>
              <a:gd name="connsiteY6" fmla="*/ 7664488 h 8513601"/>
              <a:gd name="connsiteX7" fmla="*/ 11320977 w 14503988"/>
              <a:gd name="connsiteY7" fmla="*/ 8303117 h 8513601"/>
              <a:gd name="connsiteX8" fmla="*/ 2641434 w 14503988"/>
              <a:gd name="connsiteY8" fmla="*/ 8419231 h 8513601"/>
              <a:gd name="connsiteX9" fmla="*/ 792677 w 14503988"/>
              <a:gd name="connsiteY9" fmla="*/ 8018274 h 8513601"/>
              <a:gd name="connsiteX0" fmla="*/ 728462 w 14439773"/>
              <a:gd name="connsiteY0" fmla="*/ 8205125 h 8700452"/>
              <a:gd name="connsiteX1" fmla="*/ 209123 w 14439773"/>
              <a:gd name="connsiteY1" fmla="*/ 5232872 h 8700452"/>
              <a:gd name="connsiteX2" fmla="*/ 494481 w 14439773"/>
              <a:gd name="connsiteY2" fmla="*/ 475254 h 8700452"/>
              <a:gd name="connsiteX3" fmla="*/ 5494331 w 14439773"/>
              <a:gd name="connsiteY3" fmla="*/ 218658 h 8700452"/>
              <a:gd name="connsiteX4" fmla="*/ 13042150 w 14439773"/>
              <a:gd name="connsiteY4" fmla="*/ 476215 h 8700452"/>
              <a:gd name="connsiteX5" fmla="*/ 14328830 w 14439773"/>
              <a:gd name="connsiteY5" fmla="*/ 2331775 h 8700452"/>
              <a:gd name="connsiteX6" fmla="*/ 14068905 w 14439773"/>
              <a:gd name="connsiteY6" fmla="*/ 7851339 h 8700452"/>
              <a:gd name="connsiteX7" fmla="*/ 11256762 w 14439773"/>
              <a:gd name="connsiteY7" fmla="*/ 8489968 h 8700452"/>
              <a:gd name="connsiteX8" fmla="*/ 2577219 w 14439773"/>
              <a:gd name="connsiteY8" fmla="*/ 8606082 h 8700452"/>
              <a:gd name="connsiteX9" fmla="*/ 728462 w 14439773"/>
              <a:gd name="connsiteY9" fmla="*/ 8205125 h 8700452"/>
              <a:gd name="connsiteX0" fmla="*/ 735100 w 14446411"/>
              <a:gd name="connsiteY0" fmla="*/ 8454264 h 8949591"/>
              <a:gd name="connsiteX1" fmla="*/ 215761 w 14446411"/>
              <a:gd name="connsiteY1" fmla="*/ 5482011 h 8949591"/>
              <a:gd name="connsiteX2" fmla="*/ 501119 w 14446411"/>
              <a:gd name="connsiteY2" fmla="*/ 724393 h 8949591"/>
              <a:gd name="connsiteX3" fmla="*/ 5596477 w 14446411"/>
              <a:gd name="connsiteY3" fmla="*/ 61887 h 8949591"/>
              <a:gd name="connsiteX4" fmla="*/ 13048788 w 14446411"/>
              <a:gd name="connsiteY4" fmla="*/ 725354 h 8949591"/>
              <a:gd name="connsiteX5" fmla="*/ 14335468 w 14446411"/>
              <a:gd name="connsiteY5" fmla="*/ 2580914 h 8949591"/>
              <a:gd name="connsiteX6" fmla="*/ 14075543 w 14446411"/>
              <a:gd name="connsiteY6" fmla="*/ 8100478 h 8949591"/>
              <a:gd name="connsiteX7" fmla="*/ 11263400 w 14446411"/>
              <a:gd name="connsiteY7" fmla="*/ 8739107 h 8949591"/>
              <a:gd name="connsiteX8" fmla="*/ 2583857 w 14446411"/>
              <a:gd name="connsiteY8" fmla="*/ 8855221 h 8949591"/>
              <a:gd name="connsiteX9" fmla="*/ 735100 w 14446411"/>
              <a:gd name="connsiteY9" fmla="*/ 8454264 h 8949591"/>
              <a:gd name="connsiteX0" fmla="*/ 735100 w 14446411"/>
              <a:gd name="connsiteY0" fmla="*/ 8528425 h 9023752"/>
              <a:gd name="connsiteX1" fmla="*/ 215761 w 14446411"/>
              <a:gd name="connsiteY1" fmla="*/ 5556172 h 9023752"/>
              <a:gd name="connsiteX2" fmla="*/ 501119 w 14446411"/>
              <a:gd name="connsiteY2" fmla="*/ 798554 h 9023752"/>
              <a:gd name="connsiteX3" fmla="*/ 5596477 w 14446411"/>
              <a:gd name="connsiteY3" fmla="*/ 136048 h 9023752"/>
              <a:gd name="connsiteX4" fmla="*/ 13263682 w 14446411"/>
              <a:gd name="connsiteY4" fmla="*/ 226465 h 9023752"/>
              <a:gd name="connsiteX5" fmla="*/ 14335468 w 14446411"/>
              <a:gd name="connsiteY5" fmla="*/ 2655075 h 9023752"/>
              <a:gd name="connsiteX6" fmla="*/ 14075543 w 14446411"/>
              <a:gd name="connsiteY6" fmla="*/ 8174639 h 9023752"/>
              <a:gd name="connsiteX7" fmla="*/ 11263400 w 14446411"/>
              <a:gd name="connsiteY7" fmla="*/ 8813268 h 9023752"/>
              <a:gd name="connsiteX8" fmla="*/ 2583857 w 14446411"/>
              <a:gd name="connsiteY8" fmla="*/ 8929382 h 9023752"/>
              <a:gd name="connsiteX9" fmla="*/ 735100 w 14446411"/>
              <a:gd name="connsiteY9" fmla="*/ 8528425 h 9023752"/>
              <a:gd name="connsiteX0" fmla="*/ 194692 w 14419954"/>
              <a:gd name="connsiteY0" fmla="*/ 8755874 h 9057365"/>
              <a:gd name="connsiteX1" fmla="*/ 189304 w 14419954"/>
              <a:gd name="connsiteY1" fmla="*/ 5556172 h 9057365"/>
              <a:gd name="connsiteX2" fmla="*/ 474662 w 14419954"/>
              <a:gd name="connsiteY2" fmla="*/ 798554 h 9057365"/>
              <a:gd name="connsiteX3" fmla="*/ 5570020 w 14419954"/>
              <a:gd name="connsiteY3" fmla="*/ 136048 h 9057365"/>
              <a:gd name="connsiteX4" fmla="*/ 13237225 w 14419954"/>
              <a:gd name="connsiteY4" fmla="*/ 226465 h 9057365"/>
              <a:gd name="connsiteX5" fmla="*/ 14309011 w 14419954"/>
              <a:gd name="connsiteY5" fmla="*/ 2655075 h 9057365"/>
              <a:gd name="connsiteX6" fmla="*/ 14049086 w 14419954"/>
              <a:gd name="connsiteY6" fmla="*/ 8174639 h 9057365"/>
              <a:gd name="connsiteX7" fmla="*/ 11236943 w 14419954"/>
              <a:gd name="connsiteY7" fmla="*/ 8813268 h 9057365"/>
              <a:gd name="connsiteX8" fmla="*/ 2557400 w 14419954"/>
              <a:gd name="connsiteY8" fmla="*/ 8929382 h 9057365"/>
              <a:gd name="connsiteX9" fmla="*/ 194692 w 14419954"/>
              <a:gd name="connsiteY9" fmla="*/ 8755874 h 9057365"/>
              <a:gd name="connsiteX0" fmla="*/ 299790 w 14525052"/>
              <a:gd name="connsiteY0" fmla="*/ 8755874 h 9071647"/>
              <a:gd name="connsiteX1" fmla="*/ 84148 w 14525052"/>
              <a:gd name="connsiteY1" fmla="*/ 5355483 h 9071647"/>
              <a:gd name="connsiteX2" fmla="*/ 579760 w 14525052"/>
              <a:gd name="connsiteY2" fmla="*/ 798554 h 9071647"/>
              <a:gd name="connsiteX3" fmla="*/ 5675118 w 14525052"/>
              <a:gd name="connsiteY3" fmla="*/ 136048 h 9071647"/>
              <a:gd name="connsiteX4" fmla="*/ 13342323 w 14525052"/>
              <a:gd name="connsiteY4" fmla="*/ 226465 h 9071647"/>
              <a:gd name="connsiteX5" fmla="*/ 14414109 w 14525052"/>
              <a:gd name="connsiteY5" fmla="*/ 2655075 h 9071647"/>
              <a:gd name="connsiteX6" fmla="*/ 14154184 w 14525052"/>
              <a:gd name="connsiteY6" fmla="*/ 8174639 h 9071647"/>
              <a:gd name="connsiteX7" fmla="*/ 11342041 w 14525052"/>
              <a:gd name="connsiteY7" fmla="*/ 8813268 h 9071647"/>
              <a:gd name="connsiteX8" fmla="*/ 2662498 w 14525052"/>
              <a:gd name="connsiteY8" fmla="*/ 8929382 h 9071647"/>
              <a:gd name="connsiteX9" fmla="*/ 299790 w 14525052"/>
              <a:gd name="connsiteY9" fmla="*/ 8755874 h 9071647"/>
              <a:gd name="connsiteX0" fmla="*/ 407053 w 14632315"/>
              <a:gd name="connsiteY0" fmla="*/ 8874408 h 9190179"/>
              <a:gd name="connsiteX1" fmla="*/ 191411 w 14632315"/>
              <a:gd name="connsiteY1" fmla="*/ 5474017 h 9190179"/>
              <a:gd name="connsiteX2" fmla="*/ 511812 w 14632315"/>
              <a:gd name="connsiteY2" fmla="*/ 475570 h 9190179"/>
              <a:gd name="connsiteX3" fmla="*/ 5782381 w 14632315"/>
              <a:gd name="connsiteY3" fmla="*/ 254582 h 9190179"/>
              <a:gd name="connsiteX4" fmla="*/ 13449586 w 14632315"/>
              <a:gd name="connsiteY4" fmla="*/ 344999 h 9190179"/>
              <a:gd name="connsiteX5" fmla="*/ 14521372 w 14632315"/>
              <a:gd name="connsiteY5" fmla="*/ 2773609 h 9190179"/>
              <a:gd name="connsiteX6" fmla="*/ 14261447 w 14632315"/>
              <a:gd name="connsiteY6" fmla="*/ 8293173 h 9190179"/>
              <a:gd name="connsiteX7" fmla="*/ 11449304 w 14632315"/>
              <a:gd name="connsiteY7" fmla="*/ 8931802 h 9190179"/>
              <a:gd name="connsiteX8" fmla="*/ 2769761 w 14632315"/>
              <a:gd name="connsiteY8" fmla="*/ 9047916 h 9190179"/>
              <a:gd name="connsiteX9" fmla="*/ 407053 w 14632315"/>
              <a:gd name="connsiteY9" fmla="*/ 8874408 h 9190179"/>
              <a:gd name="connsiteX0" fmla="*/ 456498 w 14681760"/>
              <a:gd name="connsiteY0" fmla="*/ 8755874 h 9071647"/>
              <a:gd name="connsiteX1" fmla="*/ 240856 w 14681760"/>
              <a:gd name="connsiteY1" fmla="*/ 5355483 h 9071647"/>
              <a:gd name="connsiteX2" fmla="*/ 561257 w 14681760"/>
              <a:gd name="connsiteY2" fmla="*/ 357036 h 9071647"/>
              <a:gd name="connsiteX3" fmla="*/ 5831826 w 14681760"/>
              <a:gd name="connsiteY3" fmla="*/ 136048 h 9071647"/>
              <a:gd name="connsiteX4" fmla="*/ 13499031 w 14681760"/>
              <a:gd name="connsiteY4" fmla="*/ 226465 h 9071647"/>
              <a:gd name="connsiteX5" fmla="*/ 14570817 w 14681760"/>
              <a:gd name="connsiteY5" fmla="*/ 2655075 h 9071647"/>
              <a:gd name="connsiteX6" fmla="*/ 14310892 w 14681760"/>
              <a:gd name="connsiteY6" fmla="*/ 8174639 h 9071647"/>
              <a:gd name="connsiteX7" fmla="*/ 11498749 w 14681760"/>
              <a:gd name="connsiteY7" fmla="*/ 8813268 h 9071647"/>
              <a:gd name="connsiteX8" fmla="*/ 2819206 w 14681760"/>
              <a:gd name="connsiteY8" fmla="*/ 8929382 h 9071647"/>
              <a:gd name="connsiteX9" fmla="*/ 456498 w 14681760"/>
              <a:gd name="connsiteY9" fmla="*/ 8755874 h 9071647"/>
              <a:gd name="connsiteX0" fmla="*/ 410051 w 14635313"/>
              <a:gd name="connsiteY0" fmla="*/ 8891677 h 9207449"/>
              <a:gd name="connsiteX1" fmla="*/ 194409 w 14635313"/>
              <a:gd name="connsiteY1" fmla="*/ 5491286 h 9207449"/>
              <a:gd name="connsiteX2" fmla="*/ 584895 w 14635313"/>
              <a:gd name="connsiteY2" fmla="*/ 11184 h 9207449"/>
              <a:gd name="connsiteX3" fmla="*/ 5785379 w 14635313"/>
              <a:gd name="connsiteY3" fmla="*/ 271851 h 9207449"/>
              <a:gd name="connsiteX4" fmla="*/ 13452584 w 14635313"/>
              <a:gd name="connsiteY4" fmla="*/ 362268 h 9207449"/>
              <a:gd name="connsiteX5" fmla="*/ 14524370 w 14635313"/>
              <a:gd name="connsiteY5" fmla="*/ 2790878 h 9207449"/>
              <a:gd name="connsiteX6" fmla="*/ 14264445 w 14635313"/>
              <a:gd name="connsiteY6" fmla="*/ 8310442 h 9207449"/>
              <a:gd name="connsiteX7" fmla="*/ 11452302 w 14635313"/>
              <a:gd name="connsiteY7" fmla="*/ 8949071 h 9207449"/>
              <a:gd name="connsiteX8" fmla="*/ 2772759 w 14635313"/>
              <a:gd name="connsiteY8" fmla="*/ 9065185 h 9207449"/>
              <a:gd name="connsiteX9" fmla="*/ 410051 w 14635313"/>
              <a:gd name="connsiteY9" fmla="*/ 8891677 h 9207449"/>
              <a:gd name="connsiteX0" fmla="*/ 385902 w 14611164"/>
              <a:gd name="connsiteY0" fmla="*/ 9645873 h 9961645"/>
              <a:gd name="connsiteX1" fmla="*/ 170260 w 14611164"/>
              <a:gd name="connsiteY1" fmla="*/ 6245482 h 9961645"/>
              <a:gd name="connsiteX2" fmla="*/ 560746 w 14611164"/>
              <a:gd name="connsiteY2" fmla="*/ 765380 h 9961645"/>
              <a:gd name="connsiteX3" fmla="*/ 6111652 w 14611164"/>
              <a:gd name="connsiteY3" fmla="*/ 89495 h 9961645"/>
              <a:gd name="connsiteX4" fmla="*/ 13428435 w 14611164"/>
              <a:gd name="connsiteY4" fmla="*/ 1116464 h 9961645"/>
              <a:gd name="connsiteX5" fmla="*/ 14500221 w 14611164"/>
              <a:gd name="connsiteY5" fmla="*/ 3545074 h 9961645"/>
              <a:gd name="connsiteX6" fmla="*/ 14240296 w 14611164"/>
              <a:gd name="connsiteY6" fmla="*/ 9064638 h 9961645"/>
              <a:gd name="connsiteX7" fmla="*/ 11428153 w 14611164"/>
              <a:gd name="connsiteY7" fmla="*/ 9703267 h 9961645"/>
              <a:gd name="connsiteX8" fmla="*/ 2748610 w 14611164"/>
              <a:gd name="connsiteY8" fmla="*/ 9819381 h 9961645"/>
              <a:gd name="connsiteX9" fmla="*/ 385902 w 14611164"/>
              <a:gd name="connsiteY9" fmla="*/ 9645873 h 9961645"/>
              <a:gd name="connsiteX0" fmla="*/ 385902 w 14611164"/>
              <a:gd name="connsiteY0" fmla="*/ 10081604 h 10397376"/>
              <a:gd name="connsiteX1" fmla="*/ 170260 w 14611164"/>
              <a:gd name="connsiteY1" fmla="*/ 6681213 h 10397376"/>
              <a:gd name="connsiteX2" fmla="*/ 560746 w 14611164"/>
              <a:gd name="connsiteY2" fmla="*/ 1201111 h 10397376"/>
              <a:gd name="connsiteX3" fmla="*/ 6111652 w 14611164"/>
              <a:gd name="connsiteY3" fmla="*/ 525226 h 10397376"/>
              <a:gd name="connsiteX4" fmla="*/ 13394106 w 14611164"/>
              <a:gd name="connsiteY4" fmla="*/ 198302 h 10397376"/>
              <a:gd name="connsiteX5" fmla="*/ 14500221 w 14611164"/>
              <a:gd name="connsiteY5" fmla="*/ 3980805 h 10397376"/>
              <a:gd name="connsiteX6" fmla="*/ 14240296 w 14611164"/>
              <a:gd name="connsiteY6" fmla="*/ 9500369 h 10397376"/>
              <a:gd name="connsiteX7" fmla="*/ 11428153 w 14611164"/>
              <a:gd name="connsiteY7" fmla="*/ 10138998 h 10397376"/>
              <a:gd name="connsiteX8" fmla="*/ 2748610 w 14611164"/>
              <a:gd name="connsiteY8" fmla="*/ 10255112 h 10397376"/>
              <a:gd name="connsiteX9" fmla="*/ 385902 w 14611164"/>
              <a:gd name="connsiteY9" fmla="*/ 10081604 h 10397376"/>
              <a:gd name="connsiteX0" fmla="*/ 385902 w 14611164"/>
              <a:gd name="connsiteY0" fmla="*/ 9884370 h 10200142"/>
              <a:gd name="connsiteX1" fmla="*/ 170260 w 14611164"/>
              <a:gd name="connsiteY1" fmla="*/ 6483979 h 10200142"/>
              <a:gd name="connsiteX2" fmla="*/ 560746 w 14611164"/>
              <a:gd name="connsiteY2" fmla="*/ 1003877 h 10200142"/>
              <a:gd name="connsiteX3" fmla="*/ 6111652 w 14611164"/>
              <a:gd name="connsiteY3" fmla="*/ 327992 h 10200142"/>
              <a:gd name="connsiteX4" fmla="*/ 13394106 w 14611164"/>
              <a:gd name="connsiteY4" fmla="*/ 1068 h 10200142"/>
              <a:gd name="connsiteX5" fmla="*/ 14500221 w 14611164"/>
              <a:gd name="connsiteY5" fmla="*/ 3783571 h 10200142"/>
              <a:gd name="connsiteX6" fmla="*/ 14240296 w 14611164"/>
              <a:gd name="connsiteY6" fmla="*/ 9303135 h 10200142"/>
              <a:gd name="connsiteX7" fmla="*/ 11428153 w 14611164"/>
              <a:gd name="connsiteY7" fmla="*/ 9941764 h 10200142"/>
              <a:gd name="connsiteX8" fmla="*/ 2748610 w 14611164"/>
              <a:gd name="connsiteY8" fmla="*/ 10057878 h 10200142"/>
              <a:gd name="connsiteX9" fmla="*/ 385902 w 14611164"/>
              <a:gd name="connsiteY9" fmla="*/ 9884370 h 10200142"/>
              <a:gd name="connsiteX0" fmla="*/ 385902 w 14611164"/>
              <a:gd name="connsiteY0" fmla="*/ 9892513 h 10208285"/>
              <a:gd name="connsiteX1" fmla="*/ 170260 w 14611164"/>
              <a:gd name="connsiteY1" fmla="*/ 6492122 h 10208285"/>
              <a:gd name="connsiteX2" fmla="*/ 560746 w 14611164"/>
              <a:gd name="connsiteY2" fmla="*/ 1012020 h 10208285"/>
              <a:gd name="connsiteX3" fmla="*/ 6111652 w 14611164"/>
              <a:gd name="connsiteY3" fmla="*/ 336135 h 10208285"/>
              <a:gd name="connsiteX4" fmla="*/ 13394106 w 14611164"/>
              <a:gd name="connsiteY4" fmla="*/ 9211 h 10208285"/>
              <a:gd name="connsiteX5" fmla="*/ 14500221 w 14611164"/>
              <a:gd name="connsiteY5" fmla="*/ 3791714 h 10208285"/>
              <a:gd name="connsiteX6" fmla="*/ 14240296 w 14611164"/>
              <a:gd name="connsiteY6" fmla="*/ 9311278 h 10208285"/>
              <a:gd name="connsiteX7" fmla="*/ 11428153 w 14611164"/>
              <a:gd name="connsiteY7" fmla="*/ 9949907 h 10208285"/>
              <a:gd name="connsiteX8" fmla="*/ 2748610 w 14611164"/>
              <a:gd name="connsiteY8" fmla="*/ 10066021 h 10208285"/>
              <a:gd name="connsiteX9" fmla="*/ 385902 w 14611164"/>
              <a:gd name="connsiteY9" fmla="*/ 9892513 h 10208285"/>
              <a:gd name="connsiteX0" fmla="*/ 385902 w 14611164"/>
              <a:gd name="connsiteY0" fmla="*/ 9950835 h 10266607"/>
              <a:gd name="connsiteX1" fmla="*/ 170260 w 14611164"/>
              <a:gd name="connsiteY1" fmla="*/ 6550444 h 10266607"/>
              <a:gd name="connsiteX2" fmla="*/ 560746 w 14611164"/>
              <a:gd name="connsiteY2" fmla="*/ 1070342 h 10266607"/>
              <a:gd name="connsiteX3" fmla="*/ 6111652 w 14611164"/>
              <a:gd name="connsiteY3" fmla="*/ 394457 h 10266607"/>
              <a:gd name="connsiteX4" fmla="*/ 13622965 w 14611164"/>
              <a:gd name="connsiteY4" fmla="*/ 8021 h 10266607"/>
              <a:gd name="connsiteX5" fmla="*/ 14500221 w 14611164"/>
              <a:gd name="connsiteY5" fmla="*/ 3850036 h 10266607"/>
              <a:gd name="connsiteX6" fmla="*/ 14240296 w 14611164"/>
              <a:gd name="connsiteY6" fmla="*/ 9369600 h 10266607"/>
              <a:gd name="connsiteX7" fmla="*/ 11428153 w 14611164"/>
              <a:gd name="connsiteY7" fmla="*/ 10008229 h 10266607"/>
              <a:gd name="connsiteX8" fmla="*/ 2748610 w 14611164"/>
              <a:gd name="connsiteY8" fmla="*/ 10124343 h 10266607"/>
              <a:gd name="connsiteX9" fmla="*/ 385902 w 14611164"/>
              <a:gd name="connsiteY9" fmla="*/ 9950835 h 10266607"/>
              <a:gd name="connsiteX0" fmla="*/ 384335 w 14609597"/>
              <a:gd name="connsiteY0" fmla="*/ 10237952 h 10553724"/>
              <a:gd name="connsiteX1" fmla="*/ 168693 w 14609597"/>
              <a:gd name="connsiteY1" fmla="*/ 6837561 h 10553724"/>
              <a:gd name="connsiteX2" fmla="*/ 559179 w 14609597"/>
              <a:gd name="connsiteY2" fmla="*/ 1357459 h 10553724"/>
              <a:gd name="connsiteX3" fmla="*/ 6087200 w 14609597"/>
              <a:gd name="connsiteY3" fmla="*/ 294747 h 10553724"/>
              <a:gd name="connsiteX4" fmla="*/ 13621398 w 14609597"/>
              <a:gd name="connsiteY4" fmla="*/ 295138 h 10553724"/>
              <a:gd name="connsiteX5" fmla="*/ 14498654 w 14609597"/>
              <a:gd name="connsiteY5" fmla="*/ 4137153 h 10553724"/>
              <a:gd name="connsiteX6" fmla="*/ 14238729 w 14609597"/>
              <a:gd name="connsiteY6" fmla="*/ 9656717 h 10553724"/>
              <a:gd name="connsiteX7" fmla="*/ 11426586 w 14609597"/>
              <a:gd name="connsiteY7" fmla="*/ 10295346 h 10553724"/>
              <a:gd name="connsiteX8" fmla="*/ 2747043 w 14609597"/>
              <a:gd name="connsiteY8" fmla="*/ 10411460 h 10553724"/>
              <a:gd name="connsiteX9" fmla="*/ 384335 w 14609597"/>
              <a:gd name="connsiteY9" fmla="*/ 10237952 h 10553724"/>
              <a:gd name="connsiteX0" fmla="*/ 384335 w 14609597"/>
              <a:gd name="connsiteY0" fmla="*/ 10225029 h 10540801"/>
              <a:gd name="connsiteX1" fmla="*/ 168693 w 14609597"/>
              <a:gd name="connsiteY1" fmla="*/ 6824638 h 10540801"/>
              <a:gd name="connsiteX2" fmla="*/ 559179 w 14609597"/>
              <a:gd name="connsiteY2" fmla="*/ 1344536 h 10540801"/>
              <a:gd name="connsiteX3" fmla="*/ 6087200 w 14609597"/>
              <a:gd name="connsiteY3" fmla="*/ 281824 h 10540801"/>
              <a:gd name="connsiteX4" fmla="*/ 6027445 w 14609597"/>
              <a:gd name="connsiteY4" fmla="*/ 289344 h 10540801"/>
              <a:gd name="connsiteX5" fmla="*/ 13621398 w 14609597"/>
              <a:gd name="connsiteY5" fmla="*/ 282215 h 10540801"/>
              <a:gd name="connsiteX6" fmla="*/ 14498654 w 14609597"/>
              <a:gd name="connsiteY6" fmla="*/ 4124230 h 10540801"/>
              <a:gd name="connsiteX7" fmla="*/ 14238729 w 14609597"/>
              <a:gd name="connsiteY7" fmla="*/ 9643794 h 10540801"/>
              <a:gd name="connsiteX8" fmla="*/ 11426586 w 14609597"/>
              <a:gd name="connsiteY8" fmla="*/ 10282423 h 10540801"/>
              <a:gd name="connsiteX9" fmla="*/ 2747043 w 14609597"/>
              <a:gd name="connsiteY9" fmla="*/ 10398537 h 10540801"/>
              <a:gd name="connsiteX10" fmla="*/ 384335 w 14609597"/>
              <a:gd name="connsiteY10" fmla="*/ 10225029 h 10540801"/>
              <a:gd name="connsiteX0" fmla="*/ 280093 w 14505355"/>
              <a:gd name="connsiteY0" fmla="*/ 10225029 h 10540801"/>
              <a:gd name="connsiteX1" fmla="*/ 64451 w 14505355"/>
              <a:gd name="connsiteY1" fmla="*/ 6824638 h 10540801"/>
              <a:gd name="connsiteX2" fmla="*/ 454937 w 14505355"/>
              <a:gd name="connsiteY2" fmla="*/ 1344536 h 10540801"/>
              <a:gd name="connsiteX3" fmla="*/ 4014784 w 14505355"/>
              <a:gd name="connsiteY3" fmla="*/ 147921 h 10540801"/>
              <a:gd name="connsiteX4" fmla="*/ 5923203 w 14505355"/>
              <a:gd name="connsiteY4" fmla="*/ 289344 h 10540801"/>
              <a:gd name="connsiteX5" fmla="*/ 13517156 w 14505355"/>
              <a:gd name="connsiteY5" fmla="*/ 282215 h 10540801"/>
              <a:gd name="connsiteX6" fmla="*/ 14394412 w 14505355"/>
              <a:gd name="connsiteY6" fmla="*/ 4124230 h 10540801"/>
              <a:gd name="connsiteX7" fmla="*/ 14134487 w 14505355"/>
              <a:gd name="connsiteY7" fmla="*/ 9643794 h 10540801"/>
              <a:gd name="connsiteX8" fmla="*/ 11322344 w 14505355"/>
              <a:gd name="connsiteY8" fmla="*/ 10282423 h 10540801"/>
              <a:gd name="connsiteX9" fmla="*/ 2642801 w 14505355"/>
              <a:gd name="connsiteY9" fmla="*/ 10398537 h 10540801"/>
              <a:gd name="connsiteX10" fmla="*/ 280093 w 14505355"/>
              <a:gd name="connsiteY10" fmla="*/ 10225029 h 10540801"/>
              <a:gd name="connsiteX0" fmla="*/ 280093 w 14505355"/>
              <a:gd name="connsiteY0" fmla="*/ 10392076 h 10707848"/>
              <a:gd name="connsiteX1" fmla="*/ 64451 w 14505355"/>
              <a:gd name="connsiteY1" fmla="*/ 6991685 h 10707848"/>
              <a:gd name="connsiteX2" fmla="*/ 454937 w 14505355"/>
              <a:gd name="connsiteY2" fmla="*/ 1511583 h 10707848"/>
              <a:gd name="connsiteX3" fmla="*/ 1108296 w 14505355"/>
              <a:gd name="connsiteY3" fmla="*/ 32286 h 10707848"/>
              <a:gd name="connsiteX4" fmla="*/ 5923203 w 14505355"/>
              <a:gd name="connsiteY4" fmla="*/ 456391 h 10707848"/>
              <a:gd name="connsiteX5" fmla="*/ 13517156 w 14505355"/>
              <a:gd name="connsiteY5" fmla="*/ 449262 h 10707848"/>
              <a:gd name="connsiteX6" fmla="*/ 14394412 w 14505355"/>
              <a:gd name="connsiteY6" fmla="*/ 4291277 h 10707848"/>
              <a:gd name="connsiteX7" fmla="*/ 14134487 w 14505355"/>
              <a:gd name="connsiteY7" fmla="*/ 9810841 h 10707848"/>
              <a:gd name="connsiteX8" fmla="*/ 11322344 w 14505355"/>
              <a:gd name="connsiteY8" fmla="*/ 10449470 h 10707848"/>
              <a:gd name="connsiteX9" fmla="*/ 2642801 w 14505355"/>
              <a:gd name="connsiteY9" fmla="*/ 10565584 h 10707848"/>
              <a:gd name="connsiteX10" fmla="*/ 280093 w 14505355"/>
              <a:gd name="connsiteY10" fmla="*/ 10392076 h 10707848"/>
              <a:gd name="connsiteX0" fmla="*/ 276455 w 14501717"/>
              <a:gd name="connsiteY0" fmla="*/ 10392076 h 10707848"/>
              <a:gd name="connsiteX1" fmla="*/ 60813 w 14501717"/>
              <a:gd name="connsiteY1" fmla="*/ 6991685 h 10707848"/>
              <a:gd name="connsiteX2" fmla="*/ 96569 w 14501717"/>
              <a:gd name="connsiteY2" fmla="*/ 1526460 h 10707848"/>
              <a:gd name="connsiteX3" fmla="*/ 1104658 w 14501717"/>
              <a:gd name="connsiteY3" fmla="*/ 32286 h 10707848"/>
              <a:gd name="connsiteX4" fmla="*/ 5919565 w 14501717"/>
              <a:gd name="connsiteY4" fmla="*/ 456391 h 10707848"/>
              <a:gd name="connsiteX5" fmla="*/ 13513518 w 14501717"/>
              <a:gd name="connsiteY5" fmla="*/ 449262 h 10707848"/>
              <a:gd name="connsiteX6" fmla="*/ 14390774 w 14501717"/>
              <a:gd name="connsiteY6" fmla="*/ 4291277 h 10707848"/>
              <a:gd name="connsiteX7" fmla="*/ 14130849 w 14501717"/>
              <a:gd name="connsiteY7" fmla="*/ 9810841 h 10707848"/>
              <a:gd name="connsiteX8" fmla="*/ 11318706 w 14501717"/>
              <a:gd name="connsiteY8" fmla="*/ 10449470 h 10707848"/>
              <a:gd name="connsiteX9" fmla="*/ 2639163 w 14501717"/>
              <a:gd name="connsiteY9" fmla="*/ 10565584 h 10707848"/>
              <a:gd name="connsiteX10" fmla="*/ 276455 w 14501717"/>
              <a:gd name="connsiteY10" fmla="*/ 10392076 h 10707848"/>
              <a:gd name="connsiteX0" fmla="*/ 274040 w 14499302"/>
              <a:gd name="connsiteY0" fmla="*/ 10225029 h 10540801"/>
              <a:gd name="connsiteX1" fmla="*/ 58398 w 14499302"/>
              <a:gd name="connsiteY1" fmla="*/ 6824638 h 10540801"/>
              <a:gd name="connsiteX2" fmla="*/ 94154 w 14499302"/>
              <a:gd name="connsiteY2" fmla="*/ 1359413 h 10540801"/>
              <a:gd name="connsiteX3" fmla="*/ 1067915 w 14499302"/>
              <a:gd name="connsiteY3" fmla="*/ 118165 h 10540801"/>
              <a:gd name="connsiteX4" fmla="*/ 5917150 w 14499302"/>
              <a:gd name="connsiteY4" fmla="*/ 289344 h 10540801"/>
              <a:gd name="connsiteX5" fmla="*/ 13511103 w 14499302"/>
              <a:gd name="connsiteY5" fmla="*/ 282215 h 10540801"/>
              <a:gd name="connsiteX6" fmla="*/ 14388359 w 14499302"/>
              <a:gd name="connsiteY6" fmla="*/ 4124230 h 10540801"/>
              <a:gd name="connsiteX7" fmla="*/ 14128434 w 14499302"/>
              <a:gd name="connsiteY7" fmla="*/ 9643794 h 10540801"/>
              <a:gd name="connsiteX8" fmla="*/ 11316291 w 14499302"/>
              <a:gd name="connsiteY8" fmla="*/ 10282423 h 10540801"/>
              <a:gd name="connsiteX9" fmla="*/ 2636748 w 14499302"/>
              <a:gd name="connsiteY9" fmla="*/ 10398537 h 10540801"/>
              <a:gd name="connsiteX10" fmla="*/ 274040 w 14499302"/>
              <a:gd name="connsiteY10" fmla="*/ 10225029 h 10540801"/>
              <a:gd name="connsiteX0" fmla="*/ 274040 w 14499302"/>
              <a:gd name="connsiteY0" fmla="*/ 10355501 h 10671273"/>
              <a:gd name="connsiteX1" fmla="*/ 58398 w 14499302"/>
              <a:gd name="connsiteY1" fmla="*/ 6955110 h 10671273"/>
              <a:gd name="connsiteX2" fmla="*/ 94154 w 14499302"/>
              <a:gd name="connsiteY2" fmla="*/ 1489885 h 10671273"/>
              <a:gd name="connsiteX3" fmla="*/ 1067915 w 14499302"/>
              <a:gd name="connsiteY3" fmla="*/ 248637 h 10671273"/>
              <a:gd name="connsiteX4" fmla="*/ 5940036 w 14499302"/>
              <a:gd name="connsiteY4" fmla="*/ 107378 h 10671273"/>
              <a:gd name="connsiteX5" fmla="*/ 13511103 w 14499302"/>
              <a:gd name="connsiteY5" fmla="*/ 412687 h 10671273"/>
              <a:gd name="connsiteX6" fmla="*/ 14388359 w 14499302"/>
              <a:gd name="connsiteY6" fmla="*/ 4254702 h 10671273"/>
              <a:gd name="connsiteX7" fmla="*/ 14128434 w 14499302"/>
              <a:gd name="connsiteY7" fmla="*/ 9774266 h 10671273"/>
              <a:gd name="connsiteX8" fmla="*/ 11316291 w 14499302"/>
              <a:gd name="connsiteY8" fmla="*/ 10412895 h 10671273"/>
              <a:gd name="connsiteX9" fmla="*/ 2636748 w 14499302"/>
              <a:gd name="connsiteY9" fmla="*/ 10529009 h 10671273"/>
              <a:gd name="connsiteX10" fmla="*/ 274040 w 14499302"/>
              <a:gd name="connsiteY10" fmla="*/ 10355501 h 10671273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55017"/>
              <a:gd name="connsiteY0" fmla="*/ 10354523 h 10670295"/>
              <a:gd name="connsiteX1" fmla="*/ 58398 w 14555017"/>
              <a:gd name="connsiteY1" fmla="*/ 6954132 h 10670295"/>
              <a:gd name="connsiteX2" fmla="*/ 94154 w 14555017"/>
              <a:gd name="connsiteY2" fmla="*/ 1488907 h 10670295"/>
              <a:gd name="connsiteX3" fmla="*/ 1067915 w 14555017"/>
              <a:gd name="connsiteY3" fmla="*/ 247659 h 10670295"/>
              <a:gd name="connsiteX4" fmla="*/ 5940036 w 14555017"/>
              <a:gd name="connsiteY4" fmla="*/ 106400 h 10670295"/>
              <a:gd name="connsiteX5" fmla="*/ 13511103 w 14555017"/>
              <a:gd name="connsiteY5" fmla="*/ 411709 h 10670295"/>
              <a:gd name="connsiteX6" fmla="*/ 14479901 w 14555017"/>
              <a:gd name="connsiteY6" fmla="*/ 4238846 h 10670295"/>
              <a:gd name="connsiteX7" fmla="*/ 14128434 w 14555017"/>
              <a:gd name="connsiteY7" fmla="*/ 9773288 h 10670295"/>
              <a:gd name="connsiteX8" fmla="*/ 11316291 w 14555017"/>
              <a:gd name="connsiteY8" fmla="*/ 10411917 h 10670295"/>
              <a:gd name="connsiteX9" fmla="*/ 2636748 w 14555017"/>
              <a:gd name="connsiteY9" fmla="*/ 10528031 h 10670295"/>
              <a:gd name="connsiteX10" fmla="*/ 274040 w 14555017"/>
              <a:gd name="connsiteY10" fmla="*/ 10354523 h 10670295"/>
              <a:gd name="connsiteX0" fmla="*/ 274040 w 14640219"/>
              <a:gd name="connsiteY0" fmla="*/ 10354523 h 10670295"/>
              <a:gd name="connsiteX1" fmla="*/ 58398 w 14640219"/>
              <a:gd name="connsiteY1" fmla="*/ 6954132 h 10670295"/>
              <a:gd name="connsiteX2" fmla="*/ 94154 w 14640219"/>
              <a:gd name="connsiteY2" fmla="*/ 1488907 h 10670295"/>
              <a:gd name="connsiteX3" fmla="*/ 1067915 w 14640219"/>
              <a:gd name="connsiteY3" fmla="*/ 247659 h 10670295"/>
              <a:gd name="connsiteX4" fmla="*/ 5940036 w 14640219"/>
              <a:gd name="connsiteY4" fmla="*/ 106400 h 10670295"/>
              <a:gd name="connsiteX5" fmla="*/ 13511103 w 14640219"/>
              <a:gd name="connsiteY5" fmla="*/ 411709 h 10670295"/>
              <a:gd name="connsiteX6" fmla="*/ 14594330 w 14640219"/>
              <a:gd name="connsiteY6" fmla="*/ 4238846 h 10670295"/>
              <a:gd name="connsiteX7" fmla="*/ 14128434 w 14640219"/>
              <a:gd name="connsiteY7" fmla="*/ 9773288 h 10670295"/>
              <a:gd name="connsiteX8" fmla="*/ 11316291 w 14640219"/>
              <a:gd name="connsiteY8" fmla="*/ 10411917 h 10670295"/>
              <a:gd name="connsiteX9" fmla="*/ 2636748 w 14640219"/>
              <a:gd name="connsiteY9" fmla="*/ 10528031 h 10670295"/>
              <a:gd name="connsiteX10" fmla="*/ 274040 w 14640219"/>
              <a:gd name="connsiteY10" fmla="*/ 10354523 h 10670295"/>
              <a:gd name="connsiteX0" fmla="*/ 333010 w 14699189"/>
              <a:gd name="connsiteY0" fmla="*/ 10354523 h 10670295"/>
              <a:gd name="connsiteX1" fmla="*/ 117368 w 14699189"/>
              <a:gd name="connsiteY1" fmla="*/ 6954132 h 10670295"/>
              <a:gd name="connsiteX2" fmla="*/ 73025 w 14699189"/>
              <a:gd name="connsiteY2" fmla="*/ 1474030 h 10670295"/>
              <a:gd name="connsiteX3" fmla="*/ 1126885 w 14699189"/>
              <a:gd name="connsiteY3" fmla="*/ 247659 h 10670295"/>
              <a:gd name="connsiteX4" fmla="*/ 5999006 w 14699189"/>
              <a:gd name="connsiteY4" fmla="*/ 106400 h 10670295"/>
              <a:gd name="connsiteX5" fmla="*/ 13570073 w 14699189"/>
              <a:gd name="connsiteY5" fmla="*/ 411709 h 10670295"/>
              <a:gd name="connsiteX6" fmla="*/ 14653300 w 14699189"/>
              <a:gd name="connsiteY6" fmla="*/ 4238846 h 10670295"/>
              <a:gd name="connsiteX7" fmla="*/ 14187404 w 14699189"/>
              <a:gd name="connsiteY7" fmla="*/ 9773288 h 10670295"/>
              <a:gd name="connsiteX8" fmla="*/ 11375261 w 14699189"/>
              <a:gd name="connsiteY8" fmla="*/ 10411917 h 10670295"/>
              <a:gd name="connsiteX9" fmla="*/ 2695718 w 14699189"/>
              <a:gd name="connsiteY9" fmla="*/ 10528031 h 10670295"/>
              <a:gd name="connsiteX10" fmla="*/ 333010 w 14699189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354525 h 10670297"/>
              <a:gd name="connsiteX1" fmla="*/ 151239 w 14733060"/>
              <a:gd name="connsiteY1" fmla="*/ 6954134 h 10670297"/>
              <a:gd name="connsiteX2" fmla="*/ 106896 w 14733060"/>
              <a:gd name="connsiteY2" fmla="*/ 1474032 h 10670297"/>
              <a:gd name="connsiteX3" fmla="*/ 1618470 w 14733060"/>
              <a:gd name="connsiteY3" fmla="*/ 396440 h 10670297"/>
              <a:gd name="connsiteX4" fmla="*/ 6032877 w 14733060"/>
              <a:gd name="connsiteY4" fmla="*/ 106402 h 10670297"/>
              <a:gd name="connsiteX5" fmla="*/ 13603944 w 14733060"/>
              <a:gd name="connsiteY5" fmla="*/ 411711 h 10670297"/>
              <a:gd name="connsiteX6" fmla="*/ 14687171 w 14733060"/>
              <a:gd name="connsiteY6" fmla="*/ 4238848 h 10670297"/>
              <a:gd name="connsiteX7" fmla="*/ 14221275 w 14733060"/>
              <a:gd name="connsiteY7" fmla="*/ 9773290 h 10670297"/>
              <a:gd name="connsiteX8" fmla="*/ 11409132 w 14733060"/>
              <a:gd name="connsiteY8" fmla="*/ 10411919 h 10670297"/>
              <a:gd name="connsiteX9" fmla="*/ 2729589 w 14733060"/>
              <a:gd name="connsiteY9" fmla="*/ 10528033 h 10670297"/>
              <a:gd name="connsiteX10" fmla="*/ 366881 w 14733060"/>
              <a:gd name="connsiteY10" fmla="*/ 10354525 h 10670297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96438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283176 w 14649355"/>
              <a:gd name="connsiteY0" fmla="*/ 10354523 h 10670295"/>
              <a:gd name="connsiteX1" fmla="*/ 67534 w 14649355"/>
              <a:gd name="connsiteY1" fmla="*/ 6954132 h 10670295"/>
              <a:gd name="connsiteX2" fmla="*/ 23191 w 14649355"/>
              <a:gd name="connsiteY2" fmla="*/ 1474030 h 10670295"/>
              <a:gd name="connsiteX3" fmla="*/ 1431780 w 14649355"/>
              <a:gd name="connsiteY3" fmla="*/ 98880 h 10670295"/>
              <a:gd name="connsiteX4" fmla="*/ 5949172 w 14649355"/>
              <a:gd name="connsiteY4" fmla="*/ 106400 h 10670295"/>
              <a:gd name="connsiteX5" fmla="*/ 13520239 w 14649355"/>
              <a:gd name="connsiteY5" fmla="*/ 411709 h 10670295"/>
              <a:gd name="connsiteX6" fmla="*/ 14603466 w 14649355"/>
              <a:gd name="connsiteY6" fmla="*/ 4238846 h 10670295"/>
              <a:gd name="connsiteX7" fmla="*/ 14137570 w 14649355"/>
              <a:gd name="connsiteY7" fmla="*/ 9773288 h 10670295"/>
              <a:gd name="connsiteX8" fmla="*/ 11325427 w 14649355"/>
              <a:gd name="connsiteY8" fmla="*/ 10411917 h 10670295"/>
              <a:gd name="connsiteX9" fmla="*/ 2645884 w 14649355"/>
              <a:gd name="connsiteY9" fmla="*/ 10528031 h 10670295"/>
              <a:gd name="connsiteX10" fmla="*/ 283176 w 14649355"/>
              <a:gd name="connsiteY10" fmla="*/ 10354523 h 10670295"/>
              <a:gd name="connsiteX0" fmla="*/ 389061 w 14755240"/>
              <a:gd name="connsiteY0" fmla="*/ 10354523 h 10667112"/>
              <a:gd name="connsiteX1" fmla="*/ 93319 w 14755240"/>
              <a:gd name="connsiteY1" fmla="*/ 6998765 h 10667112"/>
              <a:gd name="connsiteX2" fmla="*/ 129076 w 14755240"/>
              <a:gd name="connsiteY2" fmla="*/ 1474030 h 10667112"/>
              <a:gd name="connsiteX3" fmla="*/ 1537665 w 14755240"/>
              <a:gd name="connsiteY3" fmla="*/ 98880 h 10667112"/>
              <a:gd name="connsiteX4" fmla="*/ 6055057 w 14755240"/>
              <a:gd name="connsiteY4" fmla="*/ 106400 h 10667112"/>
              <a:gd name="connsiteX5" fmla="*/ 13626124 w 14755240"/>
              <a:gd name="connsiteY5" fmla="*/ 411709 h 10667112"/>
              <a:gd name="connsiteX6" fmla="*/ 14709351 w 14755240"/>
              <a:gd name="connsiteY6" fmla="*/ 4238846 h 10667112"/>
              <a:gd name="connsiteX7" fmla="*/ 14243455 w 14755240"/>
              <a:gd name="connsiteY7" fmla="*/ 9773288 h 10667112"/>
              <a:gd name="connsiteX8" fmla="*/ 11431312 w 14755240"/>
              <a:gd name="connsiteY8" fmla="*/ 10411917 h 10667112"/>
              <a:gd name="connsiteX9" fmla="*/ 2751769 w 14755240"/>
              <a:gd name="connsiteY9" fmla="*/ 10528031 h 10667112"/>
              <a:gd name="connsiteX10" fmla="*/ 389061 w 14755240"/>
              <a:gd name="connsiteY10" fmla="*/ 10354523 h 10667112"/>
              <a:gd name="connsiteX0" fmla="*/ 389061 w 14743341"/>
              <a:gd name="connsiteY0" fmla="*/ 10256507 h 10569096"/>
              <a:gd name="connsiteX1" fmla="*/ 93319 w 14743341"/>
              <a:gd name="connsiteY1" fmla="*/ 6900749 h 10569096"/>
              <a:gd name="connsiteX2" fmla="*/ 129076 w 14743341"/>
              <a:gd name="connsiteY2" fmla="*/ 1376014 h 10569096"/>
              <a:gd name="connsiteX3" fmla="*/ 1537665 w 14743341"/>
              <a:gd name="connsiteY3" fmla="*/ 864 h 10569096"/>
              <a:gd name="connsiteX4" fmla="*/ 6055057 w 14743341"/>
              <a:gd name="connsiteY4" fmla="*/ 8384 h 10569096"/>
              <a:gd name="connsiteX5" fmla="*/ 13626124 w 14743341"/>
              <a:gd name="connsiteY5" fmla="*/ 313693 h 10569096"/>
              <a:gd name="connsiteX6" fmla="*/ 14709351 w 14743341"/>
              <a:gd name="connsiteY6" fmla="*/ 4140830 h 10569096"/>
              <a:gd name="connsiteX7" fmla="*/ 14243455 w 14743341"/>
              <a:gd name="connsiteY7" fmla="*/ 9675272 h 10569096"/>
              <a:gd name="connsiteX8" fmla="*/ 11431312 w 14743341"/>
              <a:gd name="connsiteY8" fmla="*/ 10313901 h 10569096"/>
              <a:gd name="connsiteX9" fmla="*/ 2751769 w 14743341"/>
              <a:gd name="connsiteY9" fmla="*/ 10430015 h 10569096"/>
              <a:gd name="connsiteX10" fmla="*/ 389061 w 14743341"/>
              <a:gd name="connsiteY10" fmla="*/ 10256507 h 1056909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657479 w 14757426"/>
              <a:gd name="connsiteY7" fmla="*/ 9651715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57426" h="10594476">
                <a:moveTo>
                  <a:pt x="389061" y="10281887"/>
                </a:moveTo>
                <a:cubicBezTo>
                  <a:pt x="-54014" y="9693676"/>
                  <a:pt x="136650" y="8406211"/>
                  <a:pt x="93319" y="6926129"/>
                </a:cubicBezTo>
                <a:cubicBezTo>
                  <a:pt x="49988" y="5446047"/>
                  <a:pt x="-111648" y="2551375"/>
                  <a:pt x="129076" y="1401394"/>
                </a:cubicBezTo>
                <a:cubicBezTo>
                  <a:pt x="369800" y="251413"/>
                  <a:pt x="214343" y="8695"/>
                  <a:pt x="1537665" y="26244"/>
                </a:cubicBezTo>
                <a:cubicBezTo>
                  <a:pt x="2632129" y="192572"/>
                  <a:pt x="4799357" y="33699"/>
                  <a:pt x="6055057" y="33764"/>
                </a:cubicBezTo>
                <a:cubicBezTo>
                  <a:pt x="7310757" y="33829"/>
                  <a:pt x="12298173" y="-37231"/>
                  <a:pt x="13683339" y="26636"/>
                </a:cubicBezTo>
                <a:cubicBezTo>
                  <a:pt x="15068505" y="90503"/>
                  <a:pt x="14723293" y="3076486"/>
                  <a:pt x="14709351" y="4166210"/>
                </a:cubicBezTo>
                <a:cubicBezTo>
                  <a:pt x="14729738" y="5255932"/>
                  <a:pt x="14733337" y="8622870"/>
                  <a:pt x="14657479" y="9651715"/>
                </a:cubicBezTo>
                <a:cubicBezTo>
                  <a:pt x="14581621" y="10680560"/>
                  <a:pt x="13495969" y="10301181"/>
                  <a:pt x="11431312" y="10339281"/>
                </a:cubicBezTo>
                <a:cubicBezTo>
                  <a:pt x="9595255" y="10694881"/>
                  <a:pt x="4592144" y="10464961"/>
                  <a:pt x="2751769" y="10455395"/>
                </a:cubicBezTo>
                <a:cubicBezTo>
                  <a:pt x="911394" y="10445829"/>
                  <a:pt x="832136" y="10870098"/>
                  <a:pt x="389061" y="1028188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68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Picture 4" descr="Cute bright pink cartoon seashell icon colorful Vector Image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00" b="84722" l="10700" r="8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5" t="7568" r="10516" b="14801"/>
          <a:stretch/>
        </p:blipFill>
        <p:spPr bwMode="auto">
          <a:xfrm rot="808473">
            <a:off x="683443" y="5424757"/>
            <a:ext cx="1007907" cy="106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图形 25">
            <a:hlinkClick r:id="rId9" action="ppaction://hlinksldjump"/>
            <a:extLst>
              <a:ext uri="{FF2B5EF4-FFF2-40B4-BE49-F238E27FC236}">
                <a16:creationId xmlns:a16="http://schemas.microsoft.com/office/drawing/2014/main" id="{5F373988-CFC3-4EDB-AEE9-057F9893FA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8662" y="233137"/>
            <a:ext cx="868735" cy="86873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320EABE-E577-4EF4-B850-94C74C526E2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50" y="3013343"/>
            <a:ext cx="1476994" cy="381443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B76D08B-396D-40E0-B4A7-F35A48598765}"/>
              </a:ext>
            </a:extLst>
          </p:cNvPr>
          <p:cNvGrpSpPr/>
          <p:nvPr/>
        </p:nvGrpSpPr>
        <p:grpSpPr>
          <a:xfrm>
            <a:off x="0" y="6355716"/>
            <a:ext cx="12192000" cy="713190"/>
            <a:chOff x="0" y="5656716"/>
            <a:chExt cx="12926997" cy="141899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9EFFB80-EFA6-4107-B0E5-C93A9A2293AE}"/>
                </a:ext>
              </a:extLst>
            </p:cNvPr>
            <p:cNvGrpSpPr/>
            <p:nvPr/>
          </p:nvGrpSpPr>
          <p:grpSpPr>
            <a:xfrm>
              <a:off x="0" y="5656716"/>
              <a:ext cx="8788893" cy="1418998"/>
              <a:chOff x="0" y="5388478"/>
              <a:chExt cx="10450286" cy="1687236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60A55B76-B433-4977-8D7F-4EC88176C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88478"/>
                <a:ext cx="5529943" cy="1687236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CBEF935A-F5C1-449E-94EC-B4140F395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0343" y="5388478"/>
                <a:ext cx="5529943" cy="1687236"/>
              </a:xfrm>
              <a:prstGeom prst="rect">
                <a:avLst/>
              </a:prstGeom>
            </p:spPr>
          </p:pic>
        </p:grp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47AD331-2D26-47E4-83E8-62589BD5C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6208" y="5656716"/>
              <a:ext cx="4650789" cy="1418998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4E71863-AB05-4C8C-8EFE-E4E2DD96D61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14169" y="5951008"/>
            <a:ext cx="859819" cy="6446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1D629CE-236C-47BF-BC7A-8E9A6ED0331C}"/>
              </a:ext>
            </a:extLst>
          </p:cNvPr>
          <p:cNvSpPr txBox="1"/>
          <p:nvPr/>
        </p:nvSpPr>
        <p:spPr>
          <a:xfrm>
            <a:off x="2473622" y="2390086"/>
            <a:ext cx="7228874" cy="102155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x 3 =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943D45-729B-426A-BBBC-474C05D19689}"/>
              </a:ext>
            </a:extLst>
          </p:cNvPr>
          <p:cNvSpPr txBox="1"/>
          <p:nvPr/>
        </p:nvSpPr>
        <p:spPr>
          <a:xfrm>
            <a:off x="4097973" y="3739705"/>
            <a:ext cx="3820915" cy="999768"/>
          </a:xfrm>
          <a:prstGeom prst="roundRect">
            <a:avLst>
              <a:gd name="adj" fmla="val 29691"/>
            </a:avLst>
          </a:prstGeom>
          <a:solidFill>
            <a:srgbClr val="FFFFFF"/>
          </a:solidFill>
          <a:ln w="190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0" name="Rectangle: Rounded Corners 43">
            <a:extLst>
              <a:ext uri="{FF2B5EF4-FFF2-40B4-BE49-F238E27FC236}">
                <a16:creationId xmlns:a16="http://schemas.microsoft.com/office/drawing/2014/main" id="{BBF963B9-2F06-4046-BFA4-63672E9C4603}"/>
              </a:ext>
            </a:extLst>
          </p:cNvPr>
          <p:cNvSpPr/>
          <p:nvPr/>
        </p:nvSpPr>
        <p:spPr>
          <a:xfrm>
            <a:off x="2421140" y="738624"/>
            <a:ext cx="7948369" cy="1182981"/>
          </a:xfrm>
          <a:custGeom>
            <a:avLst/>
            <a:gdLst>
              <a:gd name="connsiteX0" fmla="*/ 0 w 7948369"/>
              <a:gd name="connsiteY0" fmla="*/ 197167 h 1182981"/>
              <a:gd name="connsiteX1" fmla="*/ 197167 w 7948369"/>
              <a:gd name="connsiteY1" fmla="*/ 0 h 1182981"/>
              <a:gd name="connsiteX2" fmla="*/ 702706 w 7948369"/>
              <a:gd name="connsiteY2" fmla="*/ 0 h 1182981"/>
              <a:gd name="connsiteX3" fmla="*/ 1208246 w 7948369"/>
              <a:gd name="connsiteY3" fmla="*/ 0 h 1182981"/>
              <a:gd name="connsiteX4" fmla="*/ 1864865 w 7948369"/>
              <a:gd name="connsiteY4" fmla="*/ 0 h 1182981"/>
              <a:gd name="connsiteX5" fmla="*/ 2521485 w 7948369"/>
              <a:gd name="connsiteY5" fmla="*/ 0 h 1182981"/>
              <a:gd name="connsiteX6" fmla="*/ 2875944 w 7948369"/>
              <a:gd name="connsiteY6" fmla="*/ 0 h 1182981"/>
              <a:gd name="connsiteX7" fmla="*/ 3230403 w 7948369"/>
              <a:gd name="connsiteY7" fmla="*/ 0 h 1182981"/>
              <a:gd name="connsiteX8" fmla="*/ 3584861 w 7948369"/>
              <a:gd name="connsiteY8" fmla="*/ 0 h 1182981"/>
              <a:gd name="connsiteX9" fmla="*/ 4014860 w 7948369"/>
              <a:gd name="connsiteY9" fmla="*/ 0 h 1182981"/>
              <a:gd name="connsiteX10" fmla="*/ 4671480 w 7948369"/>
              <a:gd name="connsiteY10" fmla="*/ 0 h 1182981"/>
              <a:gd name="connsiteX11" fmla="*/ 5025939 w 7948369"/>
              <a:gd name="connsiteY11" fmla="*/ 0 h 1182981"/>
              <a:gd name="connsiteX12" fmla="*/ 5531478 w 7948369"/>
              <a:gd name="connsiteY12" fmla="*/ 0 h 1182981"/>
              <a:gd name="connsiteX13" fmla="*/ 5961477 w 7948369"/>
              <a:gd name="connsiteY13" fmla="*/ 0 h 1182981"/>
              <a:gd name="connsiteX14" fmla="*/ 6467016 w 7948369"/>
              <a:gd name="connsiteY14" fmla="*/ 0 h 1182981"/>
              <a:gd name="connsiteX15" fmla="*/ 6897015 w 7948369"/>
              <a:gd name="connsiteY15" fmla="*/ 0 h 1182981"/>
              <a:gd name="connsiteX16" fmla="*/ 7751202 w 7948369"/>
              <a:gd name="connsiteY16" fmla="*/ 0 h 1182981"/>
              <a:gd name="connsiteX17" fmla="*/ 7948369 w 7948369"/>
              <a:gd name="connsiteY17" fmla="*/ 197167 h 1182981"/>
              <a:gd name="connsiteX18" fmla="*/ 7948369 w 7948369"/>
              <a:gd name="connsiteY18" fmla="*/ 599377 h 1182981"/>
              <a:gd name="connsiteX19" fmla="*/ 7948369 w 7948369"/>
              <a:gd name="connsiteY19" fmla="*/ 985814 h 1182981"/>
              <a:gd name="connsiteX20" fmla="*/ 7751202 w 7948369"/>
              <a:gd name="connsiteY20" fmla="*/ 1182981 h 1182981"/>
              <a:gd name="connsiteX21" fmla="*/ 7019042 w 7948369"/>
              <a:gd name="connsiteY21" fmla="*/ 1182981 h 1182981"/>
              <a:gd name="connsiteX22" fmla="*/ 6286881 w 7948369"/>
              <a:gd name="connsiteY22" fmla="*/ 1182981 h 1182981"/>
              <a:gd name="connsiteX23" fmla="*/ 5554721 w 7948369"/>
              <a:gd name="connsiteY23" fmla="*/ 1182981 h 1182981"/>
              <a:gd name="connsiteX24" fmla="*/ 5124722 w 7948369"/>
              <a:gd name="connsiteY24" fmla="*/ 1182981 h 1182981"/>
              <a:gd name="connsiteX25" fmla="*/ 4392562 w 7948369"/>
              <a:gd name="connsiteY25" fmla="*/ 1182981 h 1182981"/>
              <a:gd name="connsiteX26" fmla="*/ 3811482 w 7948369"/>
              <a:gd name="connsiteY26" fmla="*/ 1182981 h 1182981"/>
              <a:gd name="connsiteX27" fmla="*/ 3457024 w 7948369"/>
              <a:gd name="connsiteY27" fmla="*/ 1182981 h 1182981"/>
              <a:gd name="connsiteX28" fmla="*/ 2724863 w 7948369"/>
              <a:gd name="connsiteY28" fmla="*/ 1182981 h 1182981"/>
              <a:gd name="connsiteX29" fmla="*/ 1992703 w 7948369"/>
              <a:gd name="connsiteY29" fmla="*/ 1182981 h 1182981"/>
              <a:gd name="connsiteX30" fmla="*/ 1336083 w 7948369"/>
              <a:gd name="connsiteY30" fmla="*/ 1182981 h 1182981"/>
              <a:gd name="connsiteX31" fmla="*/ 197167 w 7948369"/>
              <a:gd name="connsiteY31" fmla="*/ 1182981 h 1182981"/>
              <a:gd name="connsiteX32" fmla="*/ 0 w 7948369"/>
              <a:gd name="connsiteY32" fmla="*/ 985814 h 1182981"/>
              <a:gd name="connsiteX33" fmla="*/ 0 w 7948369"/>
              <a:gd name="connsiteY33" fmla="*/ 583604 h 1182981"/>
              <a:gd name="connsiteX34" fmla="*/ 0 w 7948369"/>
              <a:gd name="connsiteY34" fmla="*/ 197167 h 118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48369" h="1182981" fill="none" extrusionOk="0">
                <a:moveTo>
                  <a:pt x="0" y="197167"/>
                </a:moveTo>
                <a:cubicBezTo>
                  <a:pt x="-11588" y="90690"/>
                  <a:pt x="87755" y="23260"/>
                  <a:pt x="197167" y="0"/>
                </a:cubicBezTo>
                <a:cubicBezTo>
                  <a:pt x="360160" y="-38666"/>
                  <a:pt x="488325" y="49337"/>
                  <a:pt x="702706" y="0"/>
                </a:cubicBezTo>
                <a:cubicBezTo>
                  <a:pt x="917087" y="-49337"/>
                  <a:pt x="972040" y="15236"/>
                  <a:pt x="1208246" y="0"/>
                </a:cubicBezTo>
                <a:cubicBezTo>
                  <a:pt x="1444452" y="-15236"/>
                  <a:pt x="1705178" y="78097"/>
                  <a:pt x="1864865" y="0"/>
                </a:cubicBezTo>
                <a:cubicBezTo>
                  <a:pt x="2024552" y="-78097"/>
                  <a:pt x="2252530" y="74579"/>
                  <a:pt x="2521485" y="0"/>
                </a:cubicBezTo>
                <a:cubicBezTo>
                  <a:pt x="2790440" y="-74579"/>
                  <a:pt x="2765427" y="20539"/>
                  <a:pt x="2875944" y="0"/>
                </a:cubicBezTo>
                <a:cubicBezTo>
                  <a:pt x="2986461" y="-20539"/>
                  <a:pt x="3081259" y="41886"/>
                  <a:pt x="3230403" y="0"/>
                </a:cubicBezTo>
                <a:cubicBezTo>
                  <a:pt x="3379547" y="-41886"/>
                  <a:pt x="3501043" y="3756"/>
                  <a:pt x="3584861" y="0"/>
                </a:cubicBezTo>
                <a:cubicBezTo>
                  <a:pt x="3668679" y="-3756"/>
                  <a:pt x="3854264" y="37126"/>
                  <a:pt x="4014860" y="0"/>
                </a:cubicBezTo>
                <a:cubicBezTo>
                  <a:pt x="4175456" y="-37126"/>
                  <a:pt x="4465651" y="42844"/>
                  <a:pt x="4671480" y="0"/>
                </a:cubicBezTo>
                <a:cubicBezTo>
                  <a:pt x="4877309" y="-42844"/>
                  <a:pt x="4938269" y="462"/>
                  <a:pt x="5025939" y="0"/>
                </a:cubicBezTo>
                <a:cubicBezTo>
                  <a:pt x="5113609" y="-462"/>
                  <a:pt x="5371091" y="20409"/>
                  <a:pt x="5531478" y="0"/>
                </a:cubicBezTo>
                <a:cubicBezTo>
                  <a:pt x="5691865" y="-20409"/>
                  <a:pt x="5872690" y="16340"/>
                  <a:pt x="5961477" y="0"/>
                </a:cubicBezTo>
                <a:cubicBezTo>
                  <a:pt x="6050264" y="-16340"/>
                  <a:pt x="6288401" y="30349"/>
                  <a:pt x="6467016" y="0"/>
                </a:cubicBezTo>
                <a:cubicBezTo>
                  <a:pt x="6645631" y="-30349"/>
                  <a:pt x="6737614" y="45850"/>
                  <a:pt x="6897015" y="0"/>
                </a:cubicBezTo>
                <a:cubicBezTo>
                  <a:pt x="7056416" y="-45850"/>
                  <a:pt x="7499026" y="83714"/>
                  <a:pt x="7751202" y="0"/>
                </a:cubicBezTo>
                <a:cubicBezTo>
                  <a:pt x="7854779" y="-9674"/>
                  <a:pt x="7948487" y="106091"/>
                  <a:pt x="7948369" y="197167"/>
                </a:cubicBezTo>
                <a:cubicBezTo>
                  <a:pt x="7961513" y="341054"/>
                  <a:pt x="7920525" y="508703"/>
                  <a:pt x="7948369" y="599377"/>
                </a:cubicBezTo>
                <a:cubicBezTo>
                  <a:pt x="7976213" y="690051"/>
                  <a:pt x="7945809" y="873719"/>
                  <a:pt x="7948369" y="985814"/>
                </a:cubicBezTo>
                <a:cubicBezTo>
                  <a:pt x="7944641" y="1102132"/>
                  <a:pt x="7889236" y="1184125"/>
                  <a:pt x="7751202" y="1182981"/>
                </a:cubicBezTo>
                <a:cubicBezTo>
                  <a:pt x="7394145" y="1258763"/>
                  <a:pt x="7275008" y="1148856"/>
                  <a:pt x="7019042" y="1182981"/>
                </a:cubicBezTo>
                <a:cubicBezTo>
                  <a:pt x="6763076" y="1217106"/>
                  <a:pt x="6484904" y="1158943"/>
                  <a:pt x="6286881" y="1182981"/>
                </a:cubicBezTo>
                <a:cubicBezTo>
                  <a:pt x="6088858" y="1207019"/>
                  <a:pt x="5853731" y="1163544"/>
                  <a:pt x="5554721" y="1182981"/>
                </a:cubicBezTo>
                <a:cubicBezTo>
                  <a:pt x="5255711" y="1202418"/>
                  <a:pt x="5286472" y="1137294"/>
                  <a:pt x="5124722" y="1182981"/>
                </a:cubicBezTo>
                <a:cubicBezTo>
                  <a:pt x="4962972" y="1228668"/>
                  <a:pt x="4540946" y="1139246"/>
                  <a:pt x="4392562" y="1182981"/>
                </a:cubicBezTo>
                <a:cubicBezTo>
                  <a:pt x="4244178" y="1226716"/>
                  <a:pt x="4086544" y="1143465"/>
                  <a:pt x="3811482" y="1182981"/>
                </a:cubicBezTo>
                <a:cubicBezTo>
                  <a:pt x="3536420" y="1222497"/>
                  <a:pt x="3583123" y="1177935"/>
                  <a:pt x="3457024" y="1182981"/>
                </a:cubicBezTo>
                <a:cubicBezTo>
                  <a:pt x="3330925" y="1188027"/>
                  <a:pt x="3039584" y="1098300"/>
                  <a:pt x="2724863" y="1182981"/>
                </a:cubicBezTo>
                <a:cubicBezTo>
                  <a:pt x="2410142" y="1267662"/>
                  <a:pt x="2160635" y="1131916"/>
                  <a:pt x="1992703" y="1182981"/>
                </a:cubicBezTo>
                <a:cubicBezTo>
                  <a:pt x="1824771" y="1234046"/>
                  <a:pt x="1607570" y="1105400"/>
                  <a:pt x="1336083" y="1182981"/>
                </a:cubicBezTo>
                <a:cubicBezTo>
                  <a:pt x="1064596" y="1260562"/>
                  <a:pt x="708036" y="1153797"/>
                  <a:pt x="197167" y="1182981"/>
                </a:cubicBezTo>
                <a:cubicBezTo>
                  <a:pt x="108370" y="1182041"/>
                  <a:pt x="5418" y="1090117"/>
                  <a:pt x="0" y="985814"/>
                </a:cubicBezTo>
                <a:cubicBezTo>
                  <a:pt x="-33693" y="831703"/>
                  <a:pt x="45289" y="705722"/>
                  <a:pt x="0" y="583604"/>
                </a:cubicBezTo>
                <a:cubicBezTo>
                  <a:pt x="-45289" y="461486"/>
                  <a:pt x="13569" y="386742"/>
                  <a:pt x="0" y="197167"/>
                </a:cubicBezTo>
                <a:close/>
              </a:path>
              <a:path w="7948369" h="1182981" stroke="0" extrusionOk="0">
                <a:moveTo>
                  <a:pt x="0" y="197167"/>
                </a:moveTo>
                <a:cubicBezTo>
                  <a:pt x="-8729" y="85696"/>
                  <a:pt x="111234" y="17478"/>
                  <a:pt x="197167" y="0"/>
                </a:cubicBezTo>
                <a:cubicBezTo>
                  <a:pt x="484893" y="-38162"/>
                  <a:pt x="672547" y="5310"/>
                  <a:pt x="853787" y="0"/>
                </a:cubicBezTo>
                <a:cubicBezTo>
                  <a:pt x="1035027" y="-5310"/>
                  <a:pt x="1375194" y="17803"/>
                  <a:pt x="1510407" y="0"/>
                </a:cubicBezTo>
                <a:cubicBezTo>
                  <a:pt x="1645620" y="-17803"/>
                  <a:pt x="2012794" y="34331"/>
                  <a:pt x="2167027" y="0"/>
                </a:cubicBezTo>
                <a:cubicBezTo>
                  <a:pt x="2321260" y="-34331"/>
                  <a:pt x="2543598" y="74975"/>
                  <a:pt x="2899187" y="0"/>
                </a:cubicBezTo>
                <a:cubicBezTo>
                  <a:pt x="3254776" y="-74975"/>
                  <a:pt x="3213074" y="49382"/>
                  <a:pt x="3329186" y="0"/>
                </a:cubicBezTo>
                <a:cubicBezTo>
                  <a:pt x="3445298" y="-49382"/>
                  <a:pt x="3669507" y="42383"/>
                  <a:pt x="3910266" y="0"/>
                </a:cubicBezTo>
                <a:cubicBezTo>
                  <a:pt x="4151025" y="-42383"/>
                  <a:pt x="4308894" y="48576"/>
                  <a:pt x="4415805" y="0"/>
                </a:cubicBezTo>
                <a:cubicBezTo>
                  <a:pt x="4522716" y="-48576"/>
                  <a:pt x="4724674" y="3472"/>
                  <a:pt x="4845804" y="0"/>
                </a:cubicBezTo>
                <a:cubicBezTo>
                  <a:pt x="4966934" y="-3472"/>
                  <a:pt x="5211820" y="2370"/>
                  <a:pt x="5502424" y="0"/>
                </a:cubicBezTo>
                <a:cubicBezTo>
                  <a:pt x="5793028" y="-2370"/>
                  <a:pt x="5746621" y="17875"/>
                  <a:pt x="5856882" y="0"/>
                </a:cubicBezTo>
                <a:cubicBezTo>
                  <a:pt x="5967143" y="-17875"/>
                  <a:pt x="6053255" y="25632"/>
                  <a:pt x="6211341" y="0"/>
                </a:cubicBezTo>
                <a:cubicBezTo>
                  <a:pt x="6369427" y="-25632"/>
                  <a:pt x="6623513" y="24427"/>
                  <a:pt x="6867961" y="0"/>
                </a:cubicBezTo>
                <a:cubicBezTo>
                  <a:pt x="7112409" y="-24427"/>
                  <a:pt x="7324900" y="96184"/>
                  <a:pt x="7751202" y="0"/>
                </a:cubicBezTo>
                <a:cubicBezTo>
                  <a:pt x="7892141" y="-1492"/>
                  <a:pt x="7950141" y="97892"/>
                  <a:pt x="7948369" y="197167"/>
                </a:cubicBezTo>
                <a:cubicBezTo>
                  <a:pt x="7977587" y="288702"/>
                  <a:pt x="7926514" y="419128"/>
                  <a:pt x="7948369" y="583604"/>
                </a:cubicBezTo>
                <a:cubicBezTo>
                  <a:pt x="7970224" y="748080"/>
                  <a:pt x="7906069" y="786424"/>
                  <a:pt x="7948369" y="985814"/>
                </a:cubicBezTo>
                <a:cubicBezTo>
                  <a:pt x="7949024" y="1090085"/>
                  <a:pt x="7866126" y="1197264"/>
                  <a:pt x="7751202" y="1182981"/>
                </a:cubicBezTo>
                <a:cubicBezTo>
                  <a:pt x="7431707" y="1184407"/>
                  <a:pt x="7311113" y="1118371"/>
                  <a:pt x="7094582" y="1182981"/>
                </a:cubicBezTo>
                <a:cubicBezTo>
                  <a:pt x="6878051" y="1247591"/>
                  <a:pt x="6776030" y="1141045"/>
                  <a:pt x="6664583" y="1182981"/>
                </a:cubicBezTo>
                <a:cubicBezTo>
                  <a:pt x="6553136" y="1224917"/>
                  <a:pt x="6401348" y="1132822"/>
                  <a:pt x="6234584" y="1182981"/>
                </a:cubicBezTo>
                <a:cubicBezTo>
                  <a:pt x="6067820" y="1233140"/>
                  <a:pt x="5815465" y="1125415"/>
                  <a:pt x="5653505" y="1182981"/>
                </a:cubicBezTo>
                <a:cubicBezTo>
                  <a:pt x="5491545" y="1240547"/>
                  <a:pt x="5356605" y="1120882"/>
                  <a:pt x="5072425" y="1182981"/>
                </a:cubicBezTo>
                <a:cubicBezTo>
                  <a:pt x="4788245" y="1245080"/>
                  <a:pt x="4864148" y="1153330"/>
                  <a:pt x="4717966" y="1182981"/>
                </a:cubicBezTo>
                <a:cubicBezTo>
                  <a:pt x="4571784" y="1212632"/>
                  <a:pt x="4407800" y="1161727"/>
                  <a:pt x="4287967" y="1182981"/>
                </a:cubicBezTo>
                <a:cubicBezTo>
                  <a:pt x="4168134" y="1204235"/>
                  <a:pt x="4097365" y="1180782"/>
                  <a:pt x="3933509" y="1182981"/>
                </a:cubicBezTo>
                <a:cubicBezTo>
                  <a:pt x="3769653" y="1185180"/>
                  <a:pt x="3642495" y="1154274"/>
                  <a:pt x="3503510" y="1182981"/>
                </a:cubicBezTo>
                <a:cubicBezTo>
                  <a:pt x="3364525" y="1211688"/>
                  <a:pt x="3070510" y="1139497"/>
                  <a:pt x="2846890" y="1182981"/>
                </a:cubicBezTo>
                <a:cubicBezTo>
                  <a:pt x="2623270" y="1226465"/>
                  <a:pt x="2522857" y="1138782"/>
                  <a:pt x="2416891" y="1182981"/>
                </a:cubicBezTo>
                <a:cubicBezTo>
                  <a:pt x="2310925" y="1227180"/>
                  <a:pt x="1973197" y="1178662"/>
                  <a:pt x="1835812" y="1182981"/>
                </a:cubicBezTo>
                <a:cubicBezTo>
                  <a:pt x="1698427" y="1187300"/>
                  <a:pt x="1493738" y="1153609"/>
                  <a:pt x="1330272" y="1182981"/>
                </a:cubicBezTo>
                <a:cubicBezTo>
                  <a:pt x="1166806" y="1212353"/>
                  <a:pt x="1101131" y="1180780"/>
                  <a:pt x="900273" y="1182981"/>
                </a:cubicBezTo>
                <a:cubicBezTo>
                  <a:pt x="699415" y="1185182"/>
                  <a:pt x="395434" y="1173524"/>
                  <a:pt x="197167" y="1182981"/>
                </a:cubicBezTo>
                <a:cubicBezTo>
                  <a:pt x="77995" y="1163783"/>
                  <a:pt x="24785" y="1110060"/>
                  <a:pt x="0" y="985814"/>
                </a:cubicBezTo>
                <a:cubicBezTo>
                  <a:pt x="-31532" y="872001"/>
                  <a:pt x="675" y="788128"/>
                  <a:pt x="0" y="615150"/>
                </a:cubicBezTo>
                <a:cubicBezTo>
                  <a:pt x="-675" y="442172"/>
                  <a:pt x="10525" y="353635"/>
                  <a:pt x="0" y="19716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17AEC3-3B2F-4181-9D1C-F5ED71F3A899}"/>
              </a:ext>
            </a:extLst>
          </p:cNvPr>
          <p:cNvSpPr txBox="1"/>
          <p:nvPr/>
        </p:nvSpPr>
        <p:spPr>
          <a:xfrm>
            <a:off x="2604693" y="860608"/>
            <a:ext cx="776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5400" b="1" dirty="0">
                <a:solidFill>
                  <a:srgbClr val="FF0000"/>
                </a:solidFill>
                <a:cs typeface="Arial" panose="020B0604020202020204" pitchFamily="34" charset="0"/>
              </a:rPr>
              <a:t>5 x (5 - 2) 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5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247FD368-B523-40D9-BD06-8360E2E50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659745" y="-2659746"/>
            <a:ext cx="6872512" cy="12192003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89880D0-1182-4052-848E-3D936536B382}"/>
              </a:ext>
            </a:extLst>
          </p:cNvPr>
          <p:cNvSpPr/>
          <p:nvPr/>
        </p:nvSpPr>
        <p:spPr>
          <a:xfrm>
            <a:off x="405193" y="410620"/>
            <a:ext cx="11381613" cy="6284409"/>
          </a:xfrm>
          <a:custGeom>
            <a:avLst/>
            <a:gdLst>
              <a:gd name="connsiteX0" fmla="*/ 739424 w 12277406"/>
              <a:gd name="connsiteY0" fmla="*/ 6032746 h 7271836"/>
              <a:gd name="connsiteX1" fmla="*/ 782967 w 12277406"/>
              <a:gd name="connsiteY1" fmla="*/ 3478232 h 7271836"/>
              <a:gd name="connsiteX2" fmla="*/ 782967 w 12277406"/>
              <a:gd name="connsiteY2" fmla="*/ 836632 h 7271836"/>
              <a:gd name="connsiteX3" fmla="*/ 1552224 w 12277406"/>
              <a:gd name="connsiteY3" fmla="*/ 386689 h 7271836"/>
              <a:gd name="connsiteX4" fmla="*/ 11320338 w 12277406"/>
              <a:gd name="connsiteY4" fmla="*/ 357660 h 7271836"/>
              <a:gd name="connsiteX5" fmla="*/ 11813824 w 12277406"/>
              <a:gd name="connsiteY5" fmla="*/ 5074803 h 7271836"/>
              <a:gd name="connsiteX6" fmla="*/ 11305824 w 12277406"/>
              <a:gd name="connsiteY6" fmla="*/ 6889089 h 7271836"/>
              <a:gd name="connsiteX7" fmla="*/ 797481 w 12277406"/>
              <a:gd name="connsiteY7" fmla="*/ 7208403 h 7271836"/>
              <a:gd name="connsiteX8" fmla="*/ 739424 w 12277406"/>
              <a:gd name="connsiteY8" fmla="*/ 6032746 h 7271836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92350 h 7331440"/>
              <a:gd name="connsiteX1" fmla="*/ 782967 w 12277406"/>
              <a:gd name="connsiteY1" fmla="*/ 3537836 h 7331440"/>
              <a:gd name="connsiteX2" fmla="*/ 507195 w 12277406"/>
              <a:gd name="connsiteY2" fmla="*/ 2289607 h 7331440"/>
              <a:gd name="connsiteX3" fmla="*/ 1552224 w 12277406"/>
              <a:gd name="connsiteY3" fmla="*/ 446293 h 7331440"/>
              <a:gd name="connsiteX4" fmla="*/ 11320338 w 12277406"/>
              <a:gd name="connsiteY4" fmla="*/ 417264 h 7331440"/>
              <a:gd name="connsiteX5" fmla="*/ 11813824 w 12277406"/>
              <a:gd name="connsiteY5" fmla="*/ 5134407 h 7331440"/>
              <a:gd name="connsiteX6" fmla="*/ 11305824 w 12277406"/>
              <a:gd name="connsiteY6" fmla="*/ 6948693 h 7331440"/>
              <a:gd name="connsiteX7" fmla="*/ 797481 w 12277406"/>
              <a:gd name="connsiteY7" fmla="*/ 7268007 h 7331440"/>
              <a:gd name="connsiteX8" fmla="*/ 739424 w 12277406"/>
              <a:gd name="connsiteY8" fmla="*/ 6092350 h 7331440"/>
              <a:gd name="connsiteX0" fmla="*/ 729525 w 12267507"/>
              <a:gd name="connsiteY0" fmla="*/ 6092350 h 7331440"/>
              <a:gd name="connsiteX1" fmla="*/ 511811 w 12267507"/>
              <a:gd name="connsiteY1" fmla="*/ 3624922 h 7331440"/>
              <a:gd name="connsiteX2" fmla="*/ 497296 w 12267507"/>
              <a:gd name="connsiteY2" fmla="*/ 2289607 h 7331440"/>
              <a:gd name="connsiteX3" fmla="*/ 1542325 w 12267507"/>
              <a:gd name="connsiteY3" fmla="*/ 446293 h 7331440"/>
              <a:gd name="connsiteX4" fmla="*/ 11310439 w 12267507"/>
              <a:gd name="connsiteY4" fmla="*/ 417264 h 7331440"/>
              <a:gd name="connsiteX5" fmla="*/ 11803925 w 12267507"/>
              <a:gd name="connsiteY5" fmla="*/ 5134407 h 7331440"/>
              <a:gd name="connsiteX6" fmla="*/ 11295925 w 12267507"/>
              <a:gd name="connsiteY6" fmla="*/ 6948693 h 7331440"/>
              <a:gd name="connsiteX7" fmla="*/ 787582 w 12267507"/>
              <a:gd name="connsiteY7" fmla="*/ 7268007 h 7331440"/>
              <a:gd name="connsiteX8" fmla="*/ 729525 w 12267507"/>
              <a:gd name="connsiteY8" fmla="*/ 6092350 h 7331440"/>
              <a:gd name="connsiteX0" fmla="*/ 729525 w 12294456"/>
              <a:gd name="connsiteY0" fmla="*/ 5819470 h 7058560"/>
              <a:gd name="connsiteX1" fmla="*/ 511811 w 12294456"/>
              <a:gd name="connsiteY1" fmla="*/ 3352042 h 7058560"/>
              <a:gd name="connsiteX2" fmla="*/ 497296 w 12294456"/>
              <a:gd name="connsiteY2" fmla="*/ 2016727 h 7058560"/>
              <a:gd name="connsiteX3" fmla="*/ 1542325 w 12294456"/>
              <a:gd name="connsiteY3" fmla="*/ 173413 h 7058560"/>
              <a:gd name="connsiteX4" fmla="*/ 10773410 w 12294456"/>
              <a:gd name="connsiteY4" fmla="*/ 608841 h 7058560"/>
              <a:gd name="connsiteX5" fmla="*/ 11803925 w 12294456"/>
              <a:gd name="connsiteY5" fmla="*/ 4861527 h 7058560"/>
              <a:gd name="connsiteX6" fmla="*/ 11295925 w 12294456"/>
              <a:gd name="connsiteY6" fmla="*/ 6675813 h 7058560"/>
              <a:gd name="connsiteX7" fmla="*/ 787582 w 12294456"/>
              <a:gd name="connsiteY7" fmla="*/ 6995127 h 7058560"/>
              <a:gd name="connsiteX8" fmla="*/ 729525 w 12294456"/>
              <a:gd name="connsiteY8" fmla="*/ 5819470 h 7058560"/>
              <a:gd name="connsiteX0" fmla="*/ 729525 w 12203819"/>
              <a:gd name="connsiteY0" fmla="*/ 5817287 h 7056377"/>
              <a:gd name="connsiteX1" fmla="*/ 511811 w 12203819"/>
              <a:gd name="connsiteY1" fmla="*/ 3349859 h 7056377"/>
              <a:gd name="connsiteX2" fmla="*/ 497296 w 12203819"/>
              <a:gd name="connsiteY2" fmla="*/ 2014544 h 7056377"/>
              <a:gd name="connsiteX3" fmla="*/ 1542325 w 12203819"/>
              <a:gd name="connsiteY3" fmla="*/ 171230 h 7056377"/>
              <a:gd name="connsiteX4" fmla="*/ 10773410 w 12203819"/>
              <a:gd name="connsiteY4" fmla="*/ 606658 h 7056377"/>
              <a:gd name="connsiteX5" fmla="*/ 11542668 w 12203819"/>
              <a:gd name="connsiteY5" fmla="*/ 4815801 h 7056377"/>
              <a:gd name="connsiteX6" fmla="*/ 11295925 w 12203819"/>
              <a:gd name="connsiteY6" fmla="*/ 6673630 h 7056377"/>
              <a:gd name="connsiteX7" fmla="*/ 787582 w 12203819"/>
              <a:gd name="connsiteY7" fmla="*/ 6992944 h 7056377"/>
              <a:gd name="connsiteX8" fmla="*/ 729525 w 12203819"/>
              <a:gd name="connsiteY8" fmla="*/ 5817287 h 7056377"/>
              <a:gd name="connsiteX0" fmla="*/ 729525 w 12189295"/>
              <a:gd name="connsiteY0" fmla="*/ 5888655 h 7127745"/>
              <a:gd name="connsiteX1" fmla="*/ 511811 w 12189295"/>
              <a:gd name="connsiteY1" fmla="*/ 3421227 h 7127745"/>
              <a:gd name="connsiteX2" fmla="*/ 497296 w 12189295"/>
              <a:gd name="connsiteY2" fmla="*/ 2085912 h 7127745"/>
              <a:gd name="connsiteX3" fmla="*/ 1542325 w 12189295"/>
              <a:gd name="connsiteY3" fmla="*/ 242598 h 7127745"/>
              <a:gd name="connsiteX4" fmla="*/ 11107238 w 12189295"/>
              <a:gd name="connsiteY4" fmla="*/ 532883 h 7127745"/>
              <a:gd name="connsiteX5" fmla="*/ 11542668 w 12189295"/>
              <a:gd name="connsiteY5" fmla="*/ 4887169 h 7127745"/>
              <a:gd name="connsiteX6" fmla="*/ 11295925 w 12189295"/>
              <a:gd name="connsiteY6" fmla="*/ 6744998 h 7127745"/>
              <a:gd name="connsiteX7" fmla="*/ 787582 w 12189295"/>
              <a:gd name="connsiteY7" fmla="*/ 7064312 h 7127745"/>
              <a:gd name="connsiteX8" fmla="*/ 729525 w 12189295"/>
              <a:gd name="connsiteY8" fmla="*/ 5888655 h 7127745"/>
              <a:gd name="connsiteX0" fmla="*/ 729525 w 12189295"/>
              <a:gd name="connsiteY0" fmla="*/ 6059797 h 7298887"/>
              <a:gd name="connsiteX1" fmla="*/ 511811 w 12189295"/>
              <a:gd name="connsiteY1" fmla="*/ 3592369 h 7298887"/>
              <a:gd name="connsiteX2" fmla="*/ 497296 w 12189295"/>
              <a:gd name="connsiteY2" fmla="*/ 2257054 h 7298887"/>
              <a:gd name="connsiteX3" fmla="*/ 1542325 w 12189295"/>
              <a:gd name="connsiteY3" fmla="*/ 413740 h 7298887"/>
              <a:gd name="connsiteX4" fmla="*/ 11107238 w 12189295"/>
              <a:gd name="connsiteY4" fmla="*/ 704025 h 7298887"/>
              <a:gd name="connsiteX5" fmla="*/ 11542668 w 12189295"/>
              <a:gd name="connsiteY5" fmla="*/ 5058311 h 7298887"/>
              <a:gd name="connsiteX6" fmla="*/ 11295925 w 12189295"/>
              <a:gd name="connsiteY6" fmla="*/ 6916140 h 7298887"/>
              <a:gd name="connsiteX7" fmla="*/ 787582 w 12189295"/>
              <a:gd name="connsiteY7" fmla="*/ 7235454 h 7298887"/>
              <a:gd name="connsiteX8" fmla="*/ 729525 w 12189295"/>
              <a:gd name="connsiteY8" fmla="*/ 6059797 h 7298887"/>
              <a:gd name="connsiteX0" fmla="*/ 729525 w 12163597"/>
              <a:gd name="connsiteY0" fmla="*/ 6186346 h 7425436"/>
              <a:gd name="connsiteX1" fmla="*/ 511811 w 12163597"/>
              <a:gd name="connsiteY1" fmla="*/ 3718918 h 7425436"/>
              <a:gd name="connsiteX2" fmla="*/ 497296 w 12163597"/>
              <a:gd name="connsiteY2" fmla="*/ 2383603 h 7425436"/>
              <a:gd name="connsiteX3" fmla="*/ 1542325 w 12163597"/>
              <a:gd name="connsiteY3" fmla="*/ 540289 h 7425436"/>
              <a:gd name="connsiteX4" fmla="*/ 11716838 w 12163597"/>
              <a:gd name="connsiteY4" fmla="*/ 641888 h 7425436"/>
              <a:gd name="connsiteX5" fmla="*/ 11542668 w 12163597"/>
              <a:gd name="connsiteY5" fmla="*/ 5184860 h 7425436"/>
              <a:gd name="connsiteX6" fmla="*/ 11295925 w 12163597"/>
              <a:gd name="connsiteY6" fmla="*/ 7042689 h 7425436"/>
              <a:gd name="connsiteX7" fmla="*/ 787582 w 12163597"/>
              <a:gd name="connsiteY7" fmla="*/ 7362003 h 7425436"/>
              <a:gd name="connsiteX8" fmla="*/ 729525 w 12163597"/>
              <a:gd name="connsiteY8" fmla="*/ 6186346 h 7425436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6138 h 8065228"/>
              <a:gd name="connsiteX1" fmla="*/ 511811 w 12421774"/>
              <a:gd name="connsiteY1" fmla="*/ 4358710 h 8065228"/>
              <a:gd name="connsiteX2" fmla="*/ 392521 w 12421774"/>
              <a:gd name="connsiteY2" fmla="*/ 2994820 h 8065228"/>
              <a:gd name="connsiteX3" fmla="*/ 1643925 w 12421774"/>
              <a:gd name="connsiteY3" fmla="*/ 76995 h 8065228"/>
              <a:gd name="connsiteX4" fmla="*/ 11716838 w 12421774"/>
              <a:gd name="connsiteY4" fmla="*/ 1281680 h 8065228"/>
              <a:gd name="connsiteX5" fmla="*/ 11542668 w 12421774"/>
              <a:gd name="connsiteY5" fmla="*/ 5824652 h 8065228"/>
              <a:gd name="connsiteX6" fmla="*/ 11295925 w 12421774"/>
              <a:gd name="connsiteY6" fmla="*/ 7682481 h 8065228"/>
              <a:gd name="connsiteX7" fmla="*/ 787582 w 12421774"/>
              <a:gd name="connsiteY7" fmla="*/ 8001795 h 8065228"/>
              <a:gd name="connsiteX8" fmla="*/ 729525 w 12421774"/>
              <a:gd name="connsiteY8" fmla="*/ 6826138 h 8065228"/>
              <a:gd name="connsiteX0" fmla="*/ 722069 w 12414318"/>
              <a:gd name="connsiteY0" fmla="*/ 6826138 h 8065228"/>
              <a:gd name="connsiteX1" fmla="*/ 304330 w 12414318"/>
              <a:gd name="connsiteY1" fmla="*/ 4387285 h 8065228"/>
              <a:gd name="connsiteX2" fmla="*/ 385065 w 12414318"/>
              <a:gd name="connsiteY2" fmla="*/ 2994820 h 8065228"/>
              <a:gd name="connsiteX3" fmla="*/ 1636469 w 12414318"/>
              <a:gd name="connsiteY3" fmla="*/ 76995 h 8065228"/>
              <a:gd name="connsiteX4" fmla="*/ 11709382 w 12414318"/>
              <a:gd name="connsiteY4" fmla="*/ 1281680 h 8065228"/>
              <a:gd name="connsiteX5" fmla="*/ 11535212 w 12414318"/>
              <a:gd name="connsiteY5" fmla="*/ 5824652 h 8065228"/>
              <a:gd name="connsiteX6" fmla="*/ 11288469 w 12414318"/>
              <a:gd name="connsiteY6" fmla="*/ 7682481 h 8065228"/>
              <a:gd name="connsiteX7" fmla="*/ 780126 w 12414318"/>
              <a:gd name="connsiteY7" fmla="*/ 8001795 h 8065228"/>
              <a:gd name="connsiteX8" fmla="*/ 722069 w 12414318"/>
              <a:gd name="connsiteY8" fmla="*/ 6826138 h 8065228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377839 w 12628888"/>
              <a:gd name="connsiteY0" fmla="*/ 6595220 h 8077500"/>
              <a:gd name="connsiteX1" fmla="*/ 480800 w 12628888"/>
              <a:gd name="connsiteY1" fmla="*/ 4575467 h 8077500"/>
              <a:gd name="connsiteX2" fmla="*/ 504385 w 12628888"/>
              <a:gd name="connsiteY2" fmla="*/ 2954402 h 8077500"/>
              <a:gd name="connsiteX3" fmla="*/ 1851039 w 12628888"/>
              <a:gd name="connsiteY3" fmla="*/ 74677 h 8077500"/>
              <a:gd name="connsiteX4" fmla="*/ 11923952 w 12628888"/>
              <a:gd name="connsiteY4" fmla="*/ 1279362 h 8077500"/>
              <a:gd name="connsiteX5" fmla="*/ 11749782 w 12628888"/>
              <a:gd name="connsiteY5" fmla="*/ 5822334 h 8077500"/>
              <a:gd name="connsiteX6" fmla="*/ 11503039 w 12628888"/>
              <a:gd name="connsiteY6" fmla="*/ 7680163 h 8077500"/>
              <a:gd name="connsiteX7" fmla="*/ 994696 w 12628888"/>
              <a:gd name="connsiteY7" fmla="*/ 7999477 h 8077500"/>
              <a:gd name="connsiteX8" fmla="*/ 377839 w 12628888"/>
              <a:gd name="connsiteY8" fmla="*/ 6595220 h 8077500"/>
              <a:gd name="connsiteX0" fmla="*/ 405392 w 12656441"/>
              <a:gd name="connsiteY0" fmla="*/ 6595220 h 8077500"/>
              <a:gd name="connsiteX1" fmla="*/ 508353 w 12656441"/>
              <a:gd name="connsiteY1" fmla="*/ 4575467 h 8077500"/>
              <a:gd name="connsiteX2" fmla="*/ 531938 w 12656441"/>
              <a:gd name="connsiteY2" fmla="*/ 2954402 h 8077500"/>
              <a:gd name="connsiteX3" fmla="*/ 1878592 w 12656441"/>
              <a:gd name="connsiteY3" fmla="*/ 74677 h 8077500"/>
              <a:gd name="connsiteX4" fmla="*/ 11951505 w 12656441"/>
              <a:gd name="connsiteY4" fmla="*/ 1279362 h 8077500"/>
              <a:gd name="connsiteX5" fmla="*/ 11777335 w 12656441"/>
              <a:gd name="connsiteY5" fmla="*/ 5822334 h 8077500"/>
              <a:gd name="connsiteX6" fmla="*/ 11530592 w 12656441"/>
              <a:gd name="connsiteY6" fmla="*/ 7680163 h 8077500"/>
              <a:gd name="connsiteX7" fmla="*/ 1022249 w 12656441"/>
              <a:gd name="connsiteY7" fmla="*/ 7999477 h 8077500"/>
              <a:gd name="connsiteX8" fmla="*/ 405392 w 12656441"/>
              <a:gd name="connsiteY8" fmla="*/ 6595220 h 8077500"/>
              <a:gd name="connsiteX0" fmla="*/ 94056 w 12345105"/>
              <a:gd name="connsiteY0" fmla="*/ 6595220 h 7892149"/>
              <a:gd name="connsiteX1" fmla="*/ 197017 w 12345105"/>
              <a:gd name="connsiteY1" fmla="*/ 4575467 h 7892149"/>
              <a:gd name="connsiteX2" fmla="*/ 220602 w 12345105"/>
              <a:gd name="connsiteY2" fmla="*/ 2954402 h 7892149"/>
              <a:gd name="connsiteX3" fmla="*/ 1567256 w 12345105"/>
              <a:gd name="connsiteY3" fmla="*/ 74677 h 7892149"/>
              <a:gd name="connsiteX4" fmla="*/ 11640169 w 12345105"/>
              <a:gd name="connsiteY4" fmla="*/ 1279362 h 7892149"/>
              <a:gd name="connsiteX5" fmla="*/ 11465999 w 12345105"/>
              <a:gd name="connsiteY5" fmla="*/ 5822334 h 7892149"/>
              <a:gd name="connsiteX6" fmla="*/ 11219256 w 12345105"/>
              <a:gd name="connsiteY6" fmla="*/ 7680163 h 7892149"/>
              <a:gd name="connsiteX7" fmla="*/ 1714213 w 12345105"/>
              <a:gd name="connsiteY7" fmla="*/ 7694677 h 7892149"/>
              <a:gd name="connsiteX8" fmla="*/ 94056 w 12345105"/>
              <a:gd name="connsiteY8" fmla="*/ 6595220 h 7892149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44667"/>
              <a:gd name="connsiteY0" fmla="*/ 6595220 h 7831727"/>
              <a:gd name="connsiteX1" fmla="*/ 197017 w 12344667"/>
              <a:gd name="connsiteY1" fmla="*/ 4575467 h 7831727"/>
              <a:gd name="connsiteX2" fmla="*/ 220602 w 12344667"/>
              <a:gd name="connsiteY2" fmla="*/ 2954402 h 7831727"/>
              <a:gd name="connsiteX3" fmla="*/ 1567256 w 12344667"/>
              <a:gd name="connsiteY3" fmla="*/ 74677 h 7831727"/>
              <a:gd name="connsiteX4" fmla="*/ 11640169 w 12344667"/>
              <a:gd name="connsiteY4" fmla="*/ 1279362 h 7831727"/>
              <a:gd name="connsiteX5" fmla="*/ 11465999 w 12344667"/>
              <a:gd name="connsiteY5" fmla="*/ 5822334 h 7831727"/>
              <a:gd name="connsiteX6" fmla="*/ 10393756 w 12344667"/>
              <a:gd name="connsiteY6" fmla="*/ 7578563 h 7831727"/>
              <a:gd name="connsiteX7" fmla="*/ 1714213 w 12344667"/>
              <a:gd name="connsiteY7" fmla="*/ 7694677 h 7831727"/>
              <a:gd name="connsiteX8" fmla="*/ 94056 w 12344667"/>
              <a:gd name="connsiteY8" fmla="*/ 6595220 h 7831727"/>
              <a:gd name="connsiteX0" fmla="*/ 94056 w 13094993"/>
              <a:gd name="connsiteY0" fmla="*/ 6596602 h 7833109"/>
              <a:gd name="connsiteX1" fmla="*/ 197017 w 13094993"/>
              <a:gd name="connsiteY1" fmla="*/ 4576849 h 7833109"/>
              <a:gd name="connsiteX2" fmla="*/ 220602 w 13094993"/>
              <a:gd name="connsiteY2" fmla="*/ 2955784 h 7833109"/>
              <a:gd name="connsiteX3" fmla="*/ 1567256 w 13094993"/>
              <a:gd name="connsiteY3" fmla="*/ 76059 h 7833109"/>
              <a:gd name="connsiteX4" fmla="*/ 11640169 w 13094993"/>
              <a:gd name="connsiteY4" fmla="*/ 1280744 h 7833109"/>
              <a:gd name="connsiteX5" fmla="*/ 12989999 w 13094993"/>
              <a:gd name="connsiteY5" fmla="*/ 5925316 h 7833109"/>
              <a:gd name="connsiteX6" fmla="*/ 10393756 w 13094993"/>
              <a:gd name="connsiteY6" fmla="*/ 7579945 h 7833109"/>
              <a:gd name="connsiteX7" fmla="*/ 1714213 w 13094993"/>
              <a:gd name="connsiteY7" fmla="*/ 7696059 h 7833109"/>
              <a:gd name="connsiteX8" fmla="*/ 94056 w 13094993"/>
              <a:gd name="connsiteY8" fmla="*/ 6596602 h 7833109"/>
              <a:gd name="connsiteX0" fmla="*/ 94056 w 13581500"/>
              <a:gd name="connsiteY0" fmla="*/ 6723052 h 7959559"/>
              <a:gd name="connsiteX1" fmla="*/ 197017 w 13581500"/>
              <a:gd name="connsiteY1" fmla="*/ 4703299 h 7959559"/>
              <a:gd name="connsiteX2" fmla="*/ 220602 w 13581500"/>
              <a:gd name="connsiteY2" fmla="*/ 3082234 h 7959559"/>
              <a:gd name="connsiteX3" fmla="*/ 1567256 w 13581500"/>
              <a:gd name="connsiteY3" fmla="*/ 202509 h 7959559"/>
              <a:gd name="connsiteX4" fmla="*/ 12465669 w 13581500"/>
              <a:gd name="connsiteY4" fmla="*/ 886494 h 7959559"/>
              <a:gd name="connsiteX5" fmla="*/ 12989999 w 13581500"/>
              <a:gd name="connsiteY5" fmla="*/ 6051766 h 7959559"/>
              <a:gd name="connsiteX6" fmla="*/ 10393756 w 13581500"/>
              <a:gd name="connsiteY6" fmla="*/ 7706395 h 7959559"/>
              <a:gd name="connsiteX7" fmla="*/ 1714213 w 13581500"/>
              <a:gd name="connsiteY7" fmla="*/ 7822509 h 7959559"/>
              <a:gd name="connsiteX8" fmla="*/ 94056 w 13581500"/>
              <a:gd name="connsiteY8" fmla="*/ 6723052 h 7959559"/>
              <a:gd name="connsiteX0" fmla="*/ 94056 w 13578033"/>
              <a:gd name="connsiteY0" fmla="*/ 6372151 h 7608658"/>
              <a:gd name="connsiteX1" fmla="*/ 197017 w 13578033"/>
              <a:gd name="connsiteY1" fmla="*/ 4352398 h 7608658"/>
              <a:gd name="connsiteX2" fmla="*/ 220602 w 13578033"/>
              <a:gd name="connsiteY2" fmla="*/ 2731333 h 7608658"/>
              <a:gd name="connsiteX3" fmla="*/ 1618056 w 13578033"/>
              <a:gd name="connsiteY3" fmla="*/ 410408 h 7608658"/>
              <a:gd name="connsiteX4" fmla="*/ 12465669 w 13578033"/>
              <a:gd name="connsiteY4" fmla="*/ 535593 h 7608658"/>
              <a:gd name="connsiteX5" fmla="*/ 12989999 w 13578033"/>
              <a:gd name="connsiteY5" fmla="*/ 5700865 h 7608658"/>
              <a:gd name="connsiteX6" fmla="*/ 10393756 w 13578033"/>
              <a:gd name="connsiteY6" fmla="*/ 7355494 h 7608658"/>
              <a:gd name="connsiteX7" fmla="*/ 1714213 w 13578033"/>
              <a:gd name="connsiteY7" fmla="*/ 7471608 h 7608658"/>
              <a:gd name="connsiteX8" fmla="*/ 94056 w 13578033"/>
              <a:gd name="connsiteY8" fmla="*/ 6372151 h 7608658"/>
              <a:gd name="connsiteX0" fmla="*/ 146154 w 13630131"/>
              <a:gd name="connsiteY0" fmla="*/ 6468355 h 7704862"/>
              <a:gd name="connsiteX1" fmla="*/ 249115 w 13630131"/>
              <a:gd name="connsiteY1" fmla="*/ 4448602 h 7704862"/>
              <a:gd name="connsiteX2" fmla="*/ 1670154 w 13630131"/>
              <a:gd name="connsiteY2" fmla="*/ 506612 h 7704862"/>
              <a:gd name="connsiteX3" fmla="*/ 12517767 w 13630131"/>
              <a:gd name="connsiteY3" fmla="*/ 631797 h 7704862"/>
              <a:gd name="connsiteX4" fmla="*/ 13042097 w 13630131"/>
              <a:gd name="connsiteY4" fmla="*/ 5797069 h 7704862"/>
              <a:gd name="connsiteX5" fmla="*/ 10445854 w 13630131"/>
              <a:gd name="connsiteY5" fmla="*/ 7451698 h 7704862"/>
              <a:gd name="connsiteX6" fmla="*/ 1766311 w 13630131"/>
              <a:gd name="connsiteY6" fmla="*/ 7567812 h 7704862"/>
              <a:gd name="connsiteX7" fmla="*/ 146154 w 13630131"/>
              <a:gd name="connsiteY7" fmla="*/ 6468355 h 7704862"/>
              <a:gd name="connsiteX0" fmla="*/ 81896 w 13565873"/>
              <a:gd name="connsiteY0" fmla="*/ 6468355 h 7704862"/>
              <a:gd name="connsiteX1" fmla="*/ 184857 w 13565873"/>
              <a:gd name="connsiteY1" fmla="*/ 4448602 h 7704862"/>
              <a:gd name="connsiteX2" fmla="*/ 1605896 w 13565873"/>
              <a:gd name="connsiteY2" fmla="*/ 506612 h 7704862"/>
              <a:gd name="connsiteX3" fmla="*/ 12453509 w 13565873"/>
              <a:gd name="connsiteY3" fmla="*/ 631797 h 7704862"/>
              <a:gd name="connsiteX4" fmla="*/ 12977839 w 13565873"/>
              <a:gd name="connsiteY4" fmla="*/ 5797069 h 7704862"/>
              <a:gd name="connsiteX5" fmla="*/ 10381596 w 13565873"/>
              <a:gd name="connsiteY5" fmla="*/ 7451698 h 7704862"/>
              <a:gd name="connsiteX6" fmla="*/ 1702053 w 13565873"/>
              <a:gd name="connsiteY6" fmla="*/ 7567812 h 7704862"/>
              <a:gd name="connsiteX7" fmla="*/ 81896 w 13565873"/>
              <a:gd name="connsiteY7" fmla="*/ 6468355 h 7704862"/>
              <a:gd name="connsiteX0" fmla="*/ 96329 w 13808906"/>
              <a:gd name="connsiteY0" fmla="*/ 7166855 h 7662182"/>
              <a:gd name="connsiteX1" fmla="*/ 427890 w 13808906"/>
              <a:gd name="connsiteY1" fmla="*/ 4448602 h 7662182"/>
              <a:gd name="connsiteX2" fmla="*/ 1848929 w 13808906"/>
              <a:gd name="connsiteY2" fmla="*/ 506612 h 7662182"/>
              <a:gd name="connsiteX3" fmla="*/ 12696542 w 13808906"/>
              <a:gd name="connsiteY3" fmla="*/ 631797 h 7662182"/>
              <a:gd name="connsiteX4" fmla="*/ 13220872 w 13808906"/>
              <a:gd name="connsiteY4" fmla="*/ 5797069 h 7662182"/>
              <a:gd name="connsiteX5" fmla="*/ 10624629 w 13808906"/>
              <a:gd name="connsiteY5" fmla="*/ 7451698 h 7662182"/>
              <a:gd name="connsiteX6" fmla="*/ 1945086 w 13808906"/>
              <a:gd name="connsiteY6" fmla="*/ 7567812 h 7662182"/>
              <a:gd name="connsiteX7" fmla="*/ 96329 w 13808906"/>
              <a:gd name="connsiteY7" fmla="*/ 7166855 h 7662182"/>
              <a:gd name="connsiteX0" fmla="*/ 253751 w 13966328"/>
              <a:gd name="connsiteY0" fmla="*/ 7149504 h 7644831"/>
              <a:gd name="connsiteX1" fmla="*/ 204312 w 13966328"/>
              <a:gd name="connsiteY1" fmla="*/ 4151851 h 7644831"/>
              <a:gd name="connsiteX2" fmla="*/ 2006351 w 13966328"/>
              <a:gd name="connsiteY2" fmla="*/ 489261 h 7644831"/>
              <a:gd name="connsiteX3" fmla="*/ 12853964 w 13966328"/>
              <a:gd name="connsiteY3" fmla="*/ 614446 h 7644831"/>
              <a:gd name="connsiteX4" fmla="*/ 13378294 w 13966328"/>
              <a:gd name="connsiteY4" fmla="*/ 5779718 h 7644831"/>
              <a:gd name="connsiteX5" fmla="*/ 10782051 w 13966328"/>
              <a:gd name="connsiteY5" fmla="*/ 7434347 h 7644831"/>
              <a:gd name="connsiteX6" fmla="*/ 2102508 w 13966328"/>
              <a:gd name="connsiteY6" fmla="*/ 7550461 h 7644831"/>
              <a:gd name="connsiteX7" fmla="*/ 253751 w 13966328"/>
              <a:gd name="connsiteY7" fmla="*/ 7149504 h 7644831"/>
              <a:gd name="connsiteX0" fmla="*/ 158040 w 13870617"/>
              <a:gd name="connsiteY0" fmla="*/ 7149504 h 7644831"/>
              <a:gd name="connsiteX1" fmla="*/ 108601 w 13870617"/>
              <a:gd name="connsiteY1" fmla="*/ 4151851 h 7644831"/>
              <a:gd name="connsiteX2" fmla="*/ 1910640 w 13870617"/>
              <a:gd name="connsiteY2" fmla="*/ 489261 h 7644831"/>
              <a:gd name="connsiteX3" fmla="*/ 12758253 w 13870617"/>
              <a:gd name="connsiteY3" fmla="*/ 614446 h 7644831"/>
              <a:gd name="connsiteX4" fmla="*/ 13282583 w 13870617"/>
              <a:gd name="connsiteY4" fmla="*/ 5779718 h 7644831"/>
              <a:gd name="connsiteX5" fmla="*/ 10686340 w 13870617"/>
              <a:gd name="connsiteY5" fmla="*/ 7434347 h 7644831"/>
              <a:gd name="connsiteX6" fmla="*/ 2006797 w 13870617"/>
              <a:gd name="connsiteY6" fmla="*/ 7550461 h 7644831"/>
              <a:gd name="connsiteX7" fmla="*/ 158040 w 13870617"/>
              <a:gd name="connsiteY7" fmla="*/ 7149504 h 7644831"/>
              <a:gd name="connsiteX0" fmla="*/ 329595 w 14102363"/>
              <a:gd name="connsiteY0" fmla="*/ 7346045 h 7841372"/>
              <a:gd name="connsiteX1" fmla="*/ 280156 w 14102363"/>
              <a:gd name="connsiteY1" fmla="*/ 4348392 h 7841372"/>
              <a:gd name="connsiteX2" fmla="*/ 1205895 w 14102363"/>
              <a:gd name="connsiteY2" fmla="*/ 368302 h 7841372"/>
              <a:gd name="connsiteX3" fmla="*/ 12929808 w 14102363"/>
              <a:gd name="connsiteY3" fmla="*/ 810987 h 7841372"/>
              <a:gd name="connsiteX4" fmla="*/ 13454138 w 14102363"/>
              <a:gd name="connsiteY4" fmla="*/ 5976259 h 7841372"/>
              <a:gd name="connsiteX5" fmla="*/ 10857895 w 14102363"/>
              <a:gd name="connsiteY5" fmla="*/ 7630888 h 7841372"/>
              <a:gd name="connsiteX6" fmla="*/ 2178352 w 14102363"/>
              <a:gd name="connsiteY6" fmla="*/ 7747002 h 7841372"/>
              <a:gd name="connsiteX7" fmla="*/ 329595 w 14102363"/>
              <a:gd name="connsiteY7" fmla="*/ 7346045 h 7841372"/>
              <a:gd name="connsiteX0" fmla="*/ 597304 w 14370072"/>
              <a:gd name="connsiteY0" fmla="*/ 7347857 h 7843184"/>
              <a:gd name="connsiteX1" fmla="*/ 77965 w 14370072"/>
              <a:gd name="connsiteY1" fmla="*/ 4375604 h 7843184"/>
              <a:gd name="connsiteX2" fmla="*/ 1473604 w 14370072"/>
              <a:gd name="connsiteY2" fmla="*/ 370114 h 7843184"/>
              <a:gd name="connsiteX3" fmla="*/ 13197517 w 14370072"/>
              <a:gd name="connsiteY3" fmla="*/ 812799 h 7843184"/>
              <a:gd name="connsiteX4" fmla="*/ 13721847 w 14370072"/>
              <a:gd name="connsiteY4" fmla="*/ 5978071 h 7843184"/>
              <a:gd name="connsiteX5" fmla="*/ 11125604 w 14370072"/>
              <a:gd name="connsiteY5" fmla="*/ 7632700 h 7843184"/>
              <a:gd name="connsiteX6" fmla="*/ 2446061 w 14370072"/>
              <a:gd name="connsiteY6" fmla="*/ 7748814 h 7843184"/>
              <a:gd name="connsiteX7" fmla="*/ 597304 w 14370072"/>
              <a:gd name="connsiteY7" fmla="*/ 7347857 h 7843184"/>
              <a:gd name="connsiteX0" fmla="*/ 672193 w 14444961"/>
              <a:gd name="connsiteY0" fmla="*/ 7347857 h 7843184"/>
              <a:gd name="connsiteX1" fmla="*/ 152854 w 14444961"/>
              <a:gd name="connsiteY1" fmla="*/ 4375604 h 7843184"/>
              <a:gd name="connsiteX2" fmla="*/ 1548493 w 14444961"/>
              <a:gd name="connsiteY2" fmla="*/ 370114 h 7843184"/>
              <a:gd name="connsiteX3" fmla="*/ 13272406 w 14444961"/>
              <a:gd name="connsiteY3" fmla="*/ 812799 h 7843184"/>
              <a:gd name="connsiteX4" fmla="*/ 13796736 w 14444961"/>
              <a:gd name="connsiteY4" fmla="*/ 5978071 h 7843184"/>
              <a:gd name="connsiteX5" fmla="*/ 11200493 w 14444961"/>
              <a:gd name="connsiteY5" fmla="*/ 7632700 h 7843184"/>
              <a:gd name="connsiteX6" fmla="*/ 2520950 w 14444961"/>
              <a:gd name="connsiteY6" fmla="*/ 7748814 h 7843184"/>
              <a:gd name="connsiteX7" fmla="*/ 672193 w 14444961"/>
              <a:gd name="connsiteY7" fmla="*/ 7347857 h 7843184"/>
              <a:gd name="connsiteX0" fmla="*/ 672193 w 13915509"/>
              <a:gd name="connsiteY0" fmla="*/ 7451285 h 7946612"/>
              <a:gd name="connsiteX1" fmla="*/ 152854 w 13915509"/>
              <a:gd name="connsiteY1" fmla="*/ 4479032 h 7946612"/>
              <a:gd name="connsiteX2" fmla="*/ 1548493 w 13915509"/>
              <a:gd name="connsiteY2" fmla="*/ 473542 h 7946612"/>
              <a:gd name="connsiteX3" fmla="*/ 13272406 w 13915509"/>
              <a:gd name="connsiteY3" fmla="*/ 916227 h 7946612"/>
              <a:gd name="connsiteX4" fmla="*/ 13796736 w 13915509"/>
              <a:gd name="connsiteY4" fmla="*/ 6081499 h 7946612"/>
              <a:gd name="connsiteX5" fmla="*/ 11200493 w 13915509"/>
              <a:gd name="connsiteY5" fmla="*/ 7736128 h 7946612"/>
              <a:gd name="connsiteX6" fmla="*/ 2520950 w 13915509"/>
              <a:gd name="connsiteY6" fmla="*/ 7852242 h 7946612"/>
              <a:gd name="connsiteX7" fmla="*/ 672193 w 13915509"/>
              <a:gd name="connsiteY7" fmla="*/ 7451285 h 7946612"/>
              <a:gd name="connsiteX0" fmla="*/ 672193 w 14420992"/>
              <a:gd name="connsiteY0" fmla="*/ 7364539 h 7859866"/>
              <a:gd name="connsiteX1" fmla="*/ 152854 w 14420992"/>
              <a:gd name="connsiteY1" fmla="*/ 4392286 h 7859866"/>
              <a:gd name="connsiteX2" fmla="*/ 1548493 w 14420992"/>
              <a:gd name="connsiteY2" fmla="*/ 386796 h 7859866"/>
              <a:gd name="connsiteX3" fmla="*/ 13272406 w 14420992"/>
              <a:gd name="connsiteY3" fmla="*/ 829481 h 7859866"/>
              <a:gd name="connsiteX4" fmla="*/ 13745936 w 14420992"/>
              <a:gd name="connsiteY4" fmla="*/ 6324953 h 7859866"/>
              <a:gd name="connsiteX5" fmla="*/ 11200493 w 14420992"/>
              <a:gd name="connsiteY5" fmla="*/ 7649382 h 7859866"/>
              <a:gd name="connsiteX6" fmla="*/ 2520950 w 14420992"/>
              <a:gd name="connsiteY6" fmla="*/ 7765496 h 7859866"/>
              <a:gd name="connsiteX7" fmla="*/ 672193 w 14420992"/>
              <a:gd name="connsiteY7" fmla="*/ 7364539 h 7859866"/>
              <a:gd name="connsiteX0" fmla="*/ 672193 w 14272750"/>
              <a:gd name="connsiteY0" fmla="*/ 7364539 h 7859866"/>
              <a:gd name="connsiteX1" fmla="*/ 152854 w 14272750"/>
              <a:gd name="connsiteY1" fmla="*/ 4392286 h 7859866"/>
              <a:gd name="connsiteX2" fmla="*/ 1548493 w 14272750"/>
              <a:gd name="connsiteY2" fmla="*/ 386796 h 7859866"/>
              <a:gd name="connsiteX3" fmla="*/ 13272406 w 14272750"/>
              <a:gd name="connsiteY3" fmla="*/ 829481 h 7859866"/>
              <a:gd name="connsiteX4" fmla="*/ 13745936 w 14272750"/>
              <a:gd name="connsiteY4" fmla="*/ 6324953 h 7859866"/>
              <a:gd name="connsiteX5" fmla="*/ 11200493 w 14272750"/>
              <a:gd name="connsiteY5" fmla="*/ 7649382 h 7859866"/>
              <a:gd name="connsiteX6" fmla="*/ 2520950 w 14272750"/>
              <a:gd name="connsiteY6" fmla="*/ 7765496 h 7859866"/>
              <a:gd name="connsiteX7" fmla="*/ 672193 w 14272750"/>
              <a:gd name="connsiteY7" fmla="*/ 7364539 h 7859866"/>
              <a:gd name="connsiteX0" fmla="*/ 672193 w 14377692"/>
              <a:gd name="connsiteY0" fmla="*/ 7364539 h 7859866"/>
              <a:gd name="connsiteX1" fmla="*/ 152854 w 14377692"/>
              <a:gd name="connsiteY1" fmla="*/ 4392286 h 7859866"/>
              <a:gd name="connsiteX2" fmla="*/ 1548493 w 14377692"/>
              <a:gd name="connsiteY2" fmla="*/ 386796 h 7859866"/>
              <a:gd name="connsiteX3" fmla="*/ 13272406 w 14377692"/>
              <a:gd name="connsiteY3" fmla="*/ 829481 h 7859866"/>
              <a:gd name="connsiteX4" fmla="*/ 13745936 w 14377692"/>
              <a:gd name="connsiteY4" fmla="*/ 6324953 h 7859866"/>
              <a:gd name="connsiteX5" fmla="*/ 11200493 w 14377692"/>
              <a:gd name="connsiteY5" fmla="*/ 7649382 h 7859866"/>
              <a:gd name="connsiteX6" fmla="*/ 2520950 w 14377692"/>
              <a:gd name="connsiteY6" fmla="*/ 7765496 h 7859866"/>
              <a:gd name="connsiteX7" fmla="*/ 672193 w 14377692"/>
              <a:gd name="connsiteY7" fmla="*/ 7364539 h 7859866"/>
              <a:gd name="connsiteX0" fmla="*/ 672193 w 14504631"/>
              <a:gd name="connsiteY0" fmla="*/ 7400958 h 7896285"/>
              <a:gd name="connsiteX1" fmla="*/ 152854 w 14504631"/>
              <a:gd name="connsiteY1" fmla="*/ 4428705 h 7896285"/>
              <a:gd name="connsiteX2" fmla="*/ 1548493 w 14504631"/>
              <a:gd name="connsiteY2" fmla="*/ 423215 h 7896285"/>
              <a:gd name="connsiteX3" fmla="*/ 13272406 w 14504631"/>
              <a:gd name="connsiteY3" fmla="*/ 865900 h 7896285"/>
              <a:gd name="connsiteX4" fmla="*/ 14012636 w 14504631"/>
              <a:gd name="connsiteY4" fmla="*/ 7047172 h 7896285"/>
              <a:gd name="connsiteX5" fmla="*/ 11200493 w 14504631"/>
              <a:gd name="connsiteY5" fmla="*/ 7685801 h 7896285"/>
              <a:gd name="connsiteX6" fmla="*/ 2520950 w 14504631"/>
              <a:gd name="connsiteY6" fmla="*/ 7801915 h 7896285"/>
              <a:gd name="connsiteX7" fmla="*/ 672193 w 14504631"/>
              <a:gd name="connsiteY7" fmla="*/ 7400958 h 7896285"/>
              <a:gd name="connsiteX0" fmla="*/ 519965 w 14350162"/>
              <a:gd name="connsiteY0" fmla="*/ 7293654 h 7788981"/>
              <a:gd name="connsiteX1" fmla="*/ 626 w 14350162"/>
              <a:gd name="connsiteY1" fmla="*/ 4321401 h 7788981"/>
              <a:gd name="connsiteX2" fmla="*/ 1396265 w 14350162"/>
              <a:gd name="connsiteY2" fmla="*/ 315911 h 7788981"/>
              <a:gd name="connsiteX3" fmla="*/ 1429691 w 14350162"/>
              <a:gd name="connsiteY3" fmla="*/ 310023 h 7788981"/>
              <a:gd name="connsiteX4" fmla="*/ 13120178 w 14350162"/>
              <a:gd name="connsiteY4" fmla="*/ 758596 h 7788981"/>
              <a:gd name="connsiteX5" fmla="*/ 13860408 w 14350162"/>
              <a:gd name="connsiteY5" fmla="*/ 6939868 h 7788981"/>
              <a:gd name="connsiteX6" fmla="*/ 11048265 w 14350162"/>
              <a:gd name="connsiteY6" fmla="*/ 7578497 h 7788981"/>
              <a:gd name="connsiteX7" fmla="*/ 2368722 w 14350162"/>
              <a:gd name="connsiteY7" fmla="*/ 7694611 h 7788981"/>
              <a:gd name="connsiteX8" fmla="*/ 519965 w 14350162"/>
              <a:gd name="connsiteY8" fmla="*/ 7293654 h 7788981"/>
              <a:gd name="connsiteX0" fmla="*/ 520287 w 14188000"/>
              <a:gd name="connsiteY0" fmla="*/ 7628137 h 8123464"/>
              <a:gd name="connsiteX1" fmla="*/ 948 w 14188000"/>
              <a:gd name="connsiteY1" fmla="*/ 4655884 h 8123464"/>
              <a:gd name="connsiteX2" fmla="*/ 1396587 w 14188000"/>
              <a:gd name="connsiteY2" fmla="*/ 650394 h 8123464"/>
              <a:gd name="connsiteX3" fmla="*/ 3937102 w 14188000"/>
              <a:gd name="connsiteY3" fmla="*/ 47580 h 8123464"/>
              <a:gd name="connsiteX4" fmla="*/ 13120500 w 14188000"/>
              <a:gd name="connsiteY4" fmla="*/ 1093079 h 8123464"/>
              <a:gd name="connsiteX5" fmla="*/ 13860730 w 14188000"/>
              <a:gd name="connsiteY5" fmla="*/ 7274351 h 8123464"/>
              <a:gd name="connsiteX6" fmla="*/ 11048587 w 14188000"/>
              <a:gd name="connsiteY6" fmla="*/ 7912980 h 8123464"/>
              <a:gd name="connsiteX7" fmla="*/ 2369044 w 14188000"/>
              <a:gd name="connsiteY7" fmla="*/ 8029094 h 8123464"/>
              <a:gd name="connsiteX8" fmla="*/ 520287 w 14188000"/>
              <a:gd name="connsiteY8" fmla="*/ 7628137 h 8123464"/>
              <a:gd name="connsiteX0" fmla="*/ 696931 w 14364645"/>
              <a:gd name="connsiteY0" fmla="*/ 7651222 h 8146549"/>
              <a:gd name="connsiteX1" fmla="*/ 177592 w 14364645"/>
              <a:gd name="connsiteY1" fmla="*/ 4678969 h 8146549"/>
              <a:gd name="connsiteX2" fmla="*/ 367441 w 14364645"/>
              <a:gd name="connsiteY2" fmla="*/ 589908 h 8146549"/>
              <a:gd name="connsiteX3" fmla="*/ 4113746 w 14364645"/>
              <a:gd name="connsiteY3" fmla="*/ 70665 h 8146549"/>
              <a:gd name="connsiteX4" fmla="*/ 13297144 w 14364645"/>
              <a:gd name="connsiteY4" fmla="*/ 1116164 h 8146549"/>
              <a:gd name="connsiteX5" fmla="*/ 14037374 w 14364645"/>
              <a:gd name="connsiteY5" fmla="*/ 7297436 h 8146549"/>
              <a:gd name="connsiteX6" fmla="*/ 11225231 w 14364645"/>
              <a:gd name="connsiteY6" fmla="*/ 7936065 h 8146549"/>
              <a:gd name="connsiteX7" fmla="*/ 2545688 w 14364645"/>
              <a:gd name="connsiteY7" fmla="*/ 8052179 h 8146549"/>
              <a:gd name="connsiteX8" fmla="*/ 696931 w 14364645"/>
              <a:gd name="connsiteY8" fmla="*/ 7651222 h 8146549"/>
              <a:gd name="connsiteX0" fmla="*/ 786676 w 14378724"/>
              <a:gd name="connsiteY0" fmla="*/ 7705140 h 8200467"/>
              <a:gd name="connsiteX1" fmla="*/ 267337 w 14378724"/>
              <a:gd name="connsiteY1" fmla="*/ 4732887 h 8200467"/>
              <a:gd name="connsiteX2" fmla="*/ 457186 w 14378724"/>
              <a:gd name="connsiteY2" fmla="*/ 643826 h 8200467"/>
              <a:gd name="connsiteX3" fmla="*/ 5468975 w 14378724"/>
              <a:gd name="connsiteY3" fmla="*/ 52951 h 8200467"/>
              <a:gd name="connsiteX4" fmla="*/ 13386889 w 14378724"/>
              <a:gd name="connsiteY4" fmla="*/ 1170082 h 8200467"/>
              <a:gd name="connsiteX5" fmla="*/ 14127119 w 14378724"/>
              <a:gd name="connsiteY5" fmla="*/ 7351354 h 8200467"/>
              <a:gd name="connsiteX6" fmla="*/ 11314976 w 14378724"/>
              <a:gd name="connsiteY6" fmla="*/ 7989983 h 8200467"/>
              <a:gd name="connsiteX7" fmla="*/ 2635433 w 14378724"/>
              <a:gd name="connsiteY7" fmla="*/ 8106097 h 8200467"/>
              <a:gd name="connsiteX8" fmla="*/ 786676 w 14378724"/>
              <a:gd name="connsiteY8" fmla="*/ 7705140 h 8200467"/>
              <a:gd name="connsiteX0" fmla="*/ 786676 w 14201192"/>
              <a:gd name="connsiteY0" fmla="*/ 7705140 h 8200467"/>
              <a:gd name="connsiteX1" fmla="*/ 267337 w 14201192"/>
              <a:gd name="connsiteY1" fmla="*/ 4732887 h 8200467"/>
              <a:gd name="connsiteX2" fmla="*/ 457186 w 14201192"/>
              <a:gd name="connsiteY2" fmla="*/ 643826 h 8200467"/>
              <a:gd name="connsiteX3" fmla="*/ 5468975 w 14201192"/>
              <a:gd name="connsiteY3" fmla="*/ 52951 h 8200467"/>
              <a:gd name="connsiteX4" fmla="*/ 13386889 w 14201192"/>
              <a:gd name="connsiteY4" fmla="*/ 1170082 h 8200467"/>
              <a:gd name="connsiteX5" fmla="*/ 13384208 w 14201192"/>
              <a:gd name="connsiteY5" fmla="*/ 1175171 h 8200467"/>
              <a:gd name="connsiteX6" fmla="*/ 14127119 w 14201192"/>
              <a:gd name="connsiteY6" fmla="*/ 7351354 h 8200467"/>
              <a:gd name="connsiteX7" fmla="*/ 11314976 w 14201192"/>
              <a:gd name="connsiteY7" fmla="*/ 7989983 h 8200467"/>
              <a:gd name="connsiteX8" fmla="*/ 2635433 w 14201192"/>
              <a:gd name="connsiteY8" fmla="*/ 8106097 h 8200467"/>
              <a:gd name="connsiteX9" fmla="*/ 786676 w 14201192"/>
              <a:gd name="connsiteY9" fmla="*/ 7705140 h 8200467"/>
              <a:gd name="connsiteX0" fmla="*/ 786676 w 15687342"/>
              <a:gd name="connsiteY0" fmla="*/ 7705140 h 8200467"/>
              <a:gd name="connsiteX1" fmla="*/ 267337 w 15687342"/>
              <a:gd name="connsiteY1" fmla="*/ 4732887 h 8200467"/>
              <a:gd name="connsiteX2" fmla="*/ 457186 w 15687342"/>
              <a:gd name="connsiteY2" fmla="*/ 643826 h 8200467"/>
              <a:gd name="connsiteX3" fmla="*/ 5468975 w 15687342"/>
              <a:gd name="connsiteY3" fmla="*/ 52951 h 8200467"/>
              <a:gd name="connsiteX4" fmla="*/ 13386889 w 15687342"/>
              <a:gd name="connsiteY4" fmla="*/ 1170082 h 8200467"/>
              <a:gd name="connsiteX5" fmla="*/ 15676404 w 15687342"/>
              <a:gd name="connsiteY5" fmla="*/ 2560039 h 8200467"/>
              <a:gd name="connsiteX6" fmla="*/ 14127119 w 15687342"/>
              <a:gd name="connsiteY6" fmla="*/ 7351354 h 8200467"/>
              <a:gd name="connsiteX7" fmla="*/ 11314976 w 15687342"/>
              <a:gd name="connsiteY7" fmla="*/ 7989983 h 8200467"/>
              <a:gd name="connsiteX8" fmla="*/ 2635433 w 15687342"/>
              <a:gd name="connsiteY8" fmla="*/ 8106097 h 8200467"/>
              <a:gd name="connsiteX9" fmla="*/ 786676 w 15687342"/>
              <a:gd name="connsiteY9" fmla="*/ 7705140 h 8200467"/>
              <a:gd name="connsiteX0" fmla="*/ 786676 w 15687342"/>
              <a:gd name="connsiteY0" fmla="*/ 7714185 h 8209512"/>
              <a:gd name="connsiteX1" fmla="*/ 267337 w 15687342"/>
              <a:gd name="connsiteY1" fmla="*/ 4741932 h 8209512"/>
              <a:gd name="connsiteX2" fmla="*/ 457186 w 15687342"/>
              <a:gd name="connsiteY2" fmla="*/ 652871 h 8209512"/>
              <a:gd name="connsiteX3" fmla="*/ 5468975 w 15687342"/>
              <a:gd name="connsiteY3" fmla="*/ 61996 h 8209512"/>
              <a:gd name="connsiteX4" fmla="*/ 11572234 w 15687342"/>
              <a:gd name="connsiteY4" fmla="*/ 212108 h 8209512"/>
              <a:gd name="connsiteX5" fmla="*/ 15676404 w 15687342"/>
              <a:gd name="connsiteY5" fmla="*/ 2569084 h 8209512"/>
              <a:gd name="connsiteX6" fmla="*/ 14127119 w 15687342"/>
              <a:gd name="connsiteY6" fmla="*/ 7360399 h 8209512"/>
              <a:gd name="connsiteX7" fmla="*/ 11314976 w 15687342"/>
              <a:gd name="connsiteY7" fmla="*/ 7999028 h 8209512"/>
              <a:gd name="connsiteX8" fmla="*/ 2635433 w 15687342"/>
              <a:gd name="connsiteY8" fmla="*/ 8115142 h 8209512"/>
              <a:gd name="connsiteX9" fmla="*/ 786676 w 15687342"/>
              <a:gd name="connsiteY9" fmla="*/ 7714185 h 8209512"/>
              <a:gd name="connsiteX0" fmla="*/ 786676 w 14497986"/>
              <a:gd name="connsiteY0" fmla="*/ 7705142 h 8200469"/>
              <a:gd name="connsiteX1" fmla="*/ 267337 w 14497986"/>
              <a:gd name="connsiteY1" fmla="*/ 4732889 h 8200469"/>
              <a:gd name="connsiteX2" fmla="*/ 457186 w 14497986"/>
              <a:gd name="connsiteY2" fmla="*/ 643828 h 8200469"/>
              <a:gd name="connsiteX3" fmla="*/ 5468975 w 14497986"/>
              <a:gd name="connsiteY3" fmla="*/ 52953 h 8200469"/>
              <a:gd name="connsiteX4" fmla="*/ 11572234 w 14497986"/>
              <a:gd name="connsiteY4" fmla="*/ 203065 h 8200469"/>
              <a:gd name="connsiteX5" fmla="*/ 14387044 w 14497986"/>
              <a:gd name="connsiteY5" fmla="*/ 1831792 h 8200469"/>
              <a:gd name="connsiteX6" fmla="*/ 14127119 w 14497986"/>
              <a:gd name="connsiteY6" fmla="*/ 7351356 h 8200469"/>
              <a:gd name="connsiteX7" fmla="*/ 11314976 w 14497986"/>
              <a:gd name="connsiteY7" fmla="*/ 7989985 h 8200469"/>
              <a:gd name="connsiteX8" fmla="*/ 2635433 w 14497986"/>
              <a:gd name="connsiteY8" fmla="*/ 8106099 h 8200469"/>
              <a:gd name="connsiteX9" fmla="*/ 786676 w 14497986"/>
              <a:gd name="connsiteY9" fmla="*/ 7705142 h 8200469"/>
              <a:gd name="connsiteX0" fmla="*/ 786676 w 14497987"/>
              <a:gd name="connsiteY0" fmla="*/ 7831646 h 8326973"/>
              <a:gd name="connsiteX1" fmla="*/ 267337 w 14497987"/>
              <a:gd name="connsiteY1" fmla="*/ 4859393 h 8326973"/>
              <a:gd name="connsiteX2" fmla="*/ 457186 w 14497987"/>
              <a:gd name="connsiteY2" fmla="*/ 770332 h 8326973"/>
              <a:gd name="connsiteX3" fmla="*/ 5468975 w 14497987"/>
              <a:gd name="connsiteY3" fmla="*/ 179457 h 8326973"/>
              <a:gd name="connsiteX4" fmla="*/ 13100364 w 14497987"/>
              <a:gd name="connsiteY4" fmla="*/ 102736 h 8326973"/>
              <a:gd name="connsiteX5" fmla="*/ 14387044 w 14497987"/>
              <a:gd name="connsiteY5" fmla="*/ 1958296 h 8326973"/>
              <a:gd name="connsiteX6" fmla="*/ 14127119 w 14497987"/>
              <a:gd name="connsiteY6" fmla="*/ 7477860 h 8326973"/>
              <a:gd name="connsiteX7" fmla="*/ 11314976 w 14497987"/>
              <a:gd name="connsiteY7" fmla="*/ 8116489 h 8326973"/>
              <a:gd name="connsiteX8" fmla="*/ 2635433 w 14497987"/>
              <a:gd name="connsiteY8" fmla="*/ 8232603 h 8326973"/>
              <a:gd name="connsiteX9" fmla="*/ 786676 w 14497987"/>
              <a:gd name="connsiteY9" fmla="*/ 7831646 h 8326973"/>
              <a:gd name="connsiteX0" fmla="*/ 792677 w 14503988"/>
              <a:gd name="connsiteY0" fmla="*/ 8002327 h 8497654"/>
              <a:gd name="connsiteX1" fmla="*/ 273338 w 14503988"/>
              <a:gd name="connsiteY1" fmla="*/ 5030074 h 8497654"/>
              <a:gd name="connsiteX2" fmla="*/ 463187 w 14503988"/>
              <a:gd name="connsiteY2" fmla="*/ 941013 h 8497654"/>
              <a:gd name="connsiteX3" fmla="*/ 5558546 w 14503988"/>
              <a:gd name="connsiteY3" fmla="*/ 15860 h 8497654"/>
              <a:gd name="connsiteX4" fmla="*/ 13106365 w 14503988"/>
              <a:gd name="connsiteY4" fmla="*/ 273417 h 8497654"/>
              <a:gd name="connsiteX5" fmla="*/ 14393045 w 14503988"/>
              <a:gd name="connsiteY5" fmla="*/ 2128977 h 8497654"/>
              <a:gd name="connsiteX6" fmla="*/ 14133120 w 14503988"/>
              <a:gd name="connsiteY6" fmla="*/ 7648541 h 8497654"/>
              <a:gd name="connsiteX7" fmla="*/ 11320977 w 14503988"/>
              <a:gd name="connsiteY7" fmla="*/ 8287170 h 8497654"/>
              <a:gd name="connsiteX8" fmla="*/ 2641434 w 14503988"/>
              <a:gd name="connsiteY8" fmla="*/ 8403284 h 8497654"/>
              <a:gd name="connsiteX9" fmla="*/ 792677 w 14503988"/>
              <a:gd name="connsiteY9" fmla="*/ 8002327 h 8497654"/>
              <a:gd name="connsiteX0" fmla="*/ 792677 w 14503988"/>
              <a:gd name="connsiteY0" fmla="*/ 8018274 h 8513601"/>
              <a:gd name="connsiteX1" fmla="*/ 273338 w 14503988"/>
              <a:gd name="connsiteY1" fmla="*/ 5046021 h 8513601"/>
              <a:gd name="connsiteX2" fmla="*/ 463187 w 14503988"/>
              <a:gd name="connsiteY2" fmla="*/ 956960 h 8513601"/>
              <a:gd name="connsiteX3" fmla="*/ 5558546 w 14503988"/>
              <a:gd name="connsiteY3" fmla="*/ 31807 h 8513601"/>
              <a:gd name="connsiteX4" fmla="*/ 13106365 w 14503988"/>
              <a:gd name="connsiteY4" fmla="*/ 289364 h 8513601"/>
              <a:gd name="connsiteX5" fmla="*/ 14393045 w 14503988"/>
              <a:gd name="connsiteY5" fmla="*/ 2144924 h 8513601"/>
              <a:gd name="connsiteX6" fmla="*/ 14133120 w 14503988"/>
              <a:gd name="connsiteY6" fmla="*/ 7664488 h 8513601"/>
              <a:gd name="connsiteX7" fmla="*/ 11320977 w 14503988"/>
              <a:gd name="connsiteY7" fmla="*/ 8303117 h 8513601"/>
              <a:gd name="connsiteX8" fmla="*/ 2641434 w 14503988"/>
              <a:gd name="connsiteY8" fmla="*/ 8419231 h 8513601"/>
              <a:gd name="connsiteX9" fmla="*/ 792677 w 14503988"/>
              <a:gd name="connsiteY9" fmla="*/ 8018274 h 8513601"/>
              <a:gd name="connsiteX0" fmla="*/ 728462 w 14439773"/>
              <a:gd name="connsiteY0" fmla="*/ 8205125 h 8700452"/>
              <a:gd name="connsiteX1" fmla="*/ 209123 w 14439773"/>
              <a:gd name="connsiteY1" fmla="*/ 5232872 h 8700452"/>
              <a:gd name="connsiteX2" fmla="*/ 494481 w 14439773"/>
              <a:gd name="connsiteY2" fmla="*/ 475254 h 8700452"/>
              <a:gd name="connsiteX3" fmla="*/ 5494331 w 14439773"/>
              <a:gd name="connsiteY3" fmla="*/ 218658 h 8700452"/>
              <a:gd name="connsiteX4" fmla="*/ 13042150 w 14439773"/>
              <a:gd name="connsiteY4" fmla="*/ 476215 h 8700452"/>
              <a:gd name="connsiteX5" fmla="*/ 14328830 w 14439773"/>
              <a:gd name="connsiteY5" fmla="*/ 2331775 h 8700452"/>
              <a:gd name="connsiteX6" fmla="*/ 14068905 w 14439773"/>
              <a:gd name="connsiteY6" fmla="*/ 7851339 h 8700452"/>
              <a:gd name="connsiteX7" fmla="*/ 11256762 w 14439773"/>
              <a:gd name="connsiteY7" fmla="*/ 8489968 h 8700452"/>
              <a:gd name="connsiteX8" fmla="*/ 2577219 w 14439773"/>
              <a:gd name="connsiteY8" fmla="*/ 8606082 h 8700452"/>
              <a:gd name="connsiteX9" fmla="*/ 728462 w 14439773"/>
              <a:gd name="connsiteY9" fmla="*/ 8205125 h 8700452"/>
              <a:gd name="connsiteX0" fmla="*/ 735100 w 14446411"/>
              <a:gd name="connsiteY0" fmla="*/ 8454264 h 8949591"/>
              <a:gd name="connsiteX1" fmla="*/ 215761 w 14446411"/>
              <a:gd name="connsiteY1" fmla="*/ 5482011 h 8949591"/>
              <a:gd name="connsiteX2" fmla="*/ 501119 w 14446411"/>
              <a:gd name="connsiteY2" fmla="*/ 724393 h 8949591"/>
              <a:gd name="connsiteX3" fmla="*/ 5596477 w 14446411"/>
              <a:gd name="connsiteY3" fmla="*/ 61887 h 8949591"/>
              <a:gd name="connsiteX4" fmla="*/ 13048788 w 14446411"/>
              <a:gd name="connsiteY4" fmla="*/ 725354 h 8949591"/>
              <a:gd name="connsiteX5" fmla="*/ 14335468 w 14446411"/>
              <a:gd name="connsiteY5" fmla="*/ 2580914 h 8949591"/>
              <a:gd name="connsiteX6" fmla="*/ 14075543 w 14446411"/>
              <a:gd name="connsiteY6" fmla="*/ 8100478 h 8949591"/>
              <a:gd name="connsiteX7" fmla="*/ 11263400 w 14446411"/>
              <a:gd name="connsiteY7" fmla="*/ 8739107 h 8949591"/>
              <a:gd name="connsiteX8" fmla="*/ 2583857 w 14446411"/>
              <a:gd name="connsiteY8" fmla="*/ 8855221 h 8949591"/>
              <a:gd name="connsiteX9" fmla="*/ 735100 w 14446411"/>
              <a:gd name="connsiteY9" fmla="*/ 8454264 h 8949591"/>
              <a:gd name="connsiteX0" fmla="*/ 735100 w 14446411"/>
              <a:gd name="connsiteY0" fmla="*/ 8528425 h 9023752"/>
              <a:gd name="connsiteX1" fmla="*/ 215761 w 14446411"/>
              <a:gd name="connsiteY1" fmla="*/ 5556172 h 9023752"/>
              <a:gd name="connsiteX2" fmla="*/ 501119 w 14446411"/>
              <a:gd name="connsiteY2" fmla="*/ 798554 h 9023752"/>
              <a:gd name="connsiteX3" fmla="*/ 5596477 w 14446411"/>
              <a:gd name="connsiteY3" fmla="*/ 136048 h 9023752"/>
              <a:gd name="connsiteX4" fmla="*/ 13263682 w 14446411"/>
              <a:gd name="connsiteY4" fmla="*/ 226465 h 9023752"/>
              <a:gd name="connsiteX5" fmla="*/ 14335468 w 14446411"/>
              <a:gd name="connsiteY5" fmla="*/ 2655075 h 9023752"/>
              <a:gd name="connsiteX6" fmla="*/ 14075543 w 14446411"/>
              <a:gd name="connsiteY6" fmla="*/ 8174639 h 9023752"/>
              <a:gd name="connsiteX7" fmla="*/ 11263400 w 14446411"/>
              <a:gd name="connsiteY7" fmla="*/ 8813268 h 9023752"/>
              <a:gd name="connsiteX8" fmla="*/ 2583857 w 14446411"/>
              <a:gd name="connsiteY8" fmla="*/ 8929382 h 9023752"/>
              <a:gd name="connsiteX9" fmla="*/ 735100 w 14446411"/>
              <a:gd name="connsiteY9" fmla="*/ 8528425 h 9023752"/>
              <a:gd name="connsiteX0" fmla="*/ 194692 w 14419954"/>
              <a:gd name="connsiteY0" fmla="*/ 8755874 h 9057365"/>
              <a:gd name="connsiteX1" fmla="*/ 189304 w 14419954"/>
              <a:gd name="connsiteY1" fmla="*/ 5556172 h 9057365"/>
              <a:gd name="connsiteX2" fmla="*/ 474662 w 14419954"/>
              <a:gd name="connsiteY2" fmla="*/ 798554 h 9057365"/>
              <a:gd name="connsiteX3" fmla="*/ 5570020 w 14419954"/>
              <a:gd name="connsiteY3" fmla="*/ 136048 h 9057365"/>
              <a:gd name="connsiteX4" fmla="*/ 13237225 w 14419954"/>
              <a:gd name="connsiteY4" fmla="*/ 226465 h 9057365"/>
              <a:gd name="connsiteX5" fmla="*/ 14309011 w 14419954"/>
              <a:gd name="connsiteY5" fmla="*/ 2655075 h 9057365"/>
              <a:gd name="connsiteX6" fmla="*/ 14049086 w 14419954"/>
              <a:gd name="connsiteY6" fmla="*/ 8174639 h 9057365"/>
              <a:gd name="connsiteX7" fmla="*/ 11236943 w 14419954"/>
              <a:gd name="connsiteY7" fmla="*/ 8813268 h 9057365"/>
              <a:gd name="connsiteX8" fmla="*/ 2557400 w 14419954"/>
              <a:gd name="connsiteY8" fmla="*/ 8929382 h 9057365"/>
              <a:gd name="connsiteX9" fmla="*/ 194692 w 14419954"/>
              <a:gd name="connsiteY9" fmla="*/ 8755874 h 9057365"/>
              <a:gd name="connsiteX0" fmla="*/ 299790 w 14525052"/>
              <a:gd name="connsiteY0" fmla="*/ 8755874 h 9071647"/>
              <a:gd name="connsiteX1" fmla="*/ 84148 w 14525052"/>
              <a:gd name="connsiteY1" fmla="*/ 5355483 h 9071647"/>
              <a:gd name="connsiteX2" fmla="*/ 579760 w 14525052"/>
              <a:gd name="connsiteY2" fmla="*/ 798554 h 9071647"/>
              <a:gd name="connsiteX3" fmla="*/ 5675118 w 14525052"/>
              <a:gd name="connsiteY3" fmla="*/ 136048 h 9071647"/>
              <a:gd name="connsiteX4" fmla="*/ 13342323 w 14525052"/>
              <a:gd name="connsiteY4" fmla="*/ 226465 h 9071647"/>
              <a:gd name="connsiteX5" fmla="*/ 14414109 w 14525052"/>
              <a:gd name="connsiteY5" fmla="*/ 2655075 h 9071647"/>
              <a:gd name="connsiteX6" fmla="*/ 14154184 w 14525052"/>
              <a:gd name="connsiteY6" fmla="*/ 8174639 h 9071647"/>
              <a:gd name="connsiteX7" fmla="*/ 11342041 w 14525052"/>
              <a:gd name="connsiteY7" fmla="*/ 8813268 h 9071647"/>
              <a:gd name="connsiteX8" fmla="*/ 2662498 w 14525052"/>
              <a:gd name="connsiteY8" fmla="*/ 8929382 h 9071647"/>
              <a:gd name="connsiteX9" fmla="*/ 299790 w 14525052"/>
              <a:gd name="connsiteY9" fmla="*/ 8755874 h 9071647"/>
              <a:gd name="connsiteX0" fmla="*/ 407053 w 14632315"/>
              <a:gd name="connsiteY0" fmla="*/ 8874408 h 9190179"/>
              <a:gd name="connsiteX1" fmla="*/ 191411 w 14632315"/>
              <a:gd name="connsiteY1" fmla="*/ 5474017 h 9190179"/>
              <a:gd name="connsiteX2" fmla="*/ 511812 w 14632315"/>
              <a:gd name="connsiteY2" fmla="*/ 475570 h 9190179"/>
              <a:gd name="connsiteX3" fmla="*/ 5782381 w 14632315"/>
              <a:gd name="connsiteY3" fmla="*/ 254582 h 9190179"/>
              <a:gd name="connsiteX4" fmla="*/ 13449586 w 14632315"/>
              <a:gd name="connsiteY4" fmla="*/ 344999 h 9190179"/>
              <a:gd name="connsiteX5" fmla="*/ 14521372 w 14632315"/>
              <a:gd name="connsiteY5" fmla="*/ 2773609 h 9190179"/>
              <a:gd name="connsiteX6" fmla="*/ 14261447 w 14632315"/>
              <a:gd name="connsiteY6" fmla="*/ 8293173 h 9190179"/>
              <a:gd name="connsiteX7" fmla="*/ 11449304 w 14632315"/>
              <a:gd name="connsiteY7" fmla="*/ 8931802 h 9190179"/>
              <a:gd name="connsiteX8" fmla="*/ 2769761 w 14632315"/>
              <a:gd name="connsiteY8" fmla="*/ 9047916 h 9190179"/>
              <a:gd name="connsiteX9" fmla="*/ 407053 w 14632315"/>
              <a:gd name="connsiteY9" fmla="*/ 8874408 h 9190179"/>
              <a:gd name="connsiteX0" fmla="*/ 456498 w 14681760"/>
              <a:gd name="connsiteY0" fmla="*/ 8755874 h 9071647"/>
              <a:gd name="connsiteX1" fmla="*/ 240856 w 14681760"/>
              <a:gd name="connsiteY1" fmla="*/ 5355483 h 9071647"/>
              <a:gd name="connsiteX2" fmla="*/ 561257 w 14681760"/>
              <a:gd name="connsiteY2" fmla="*/ 357036 h 9071647"/>
              <a:gd name="connsiteX3" fmla="*/ 5831826 w 14681760"/>
              <a:gd name="connsiteY3" fmla="*/ 136048 h 9071647"/>
              <a:gd name="connsiteX4" fmla="*/ 13499031 w 14681760"/>
              <a:gd name="connsiteY4" fmla="*/ 226465 h 9071647"/>
              <a:gd name="connsiteX5" fmla="*/ 14570817 w 14681760"/>
              <a:gd name="connsiteY5" fmla="*/ 2655075 h 9071647"/>
              <a:gd name="connsiteX6" fmla="*/ 14310892 w 14681760"/>
              <a:gd name="connsiteY6" fmla="*/ 8174639 h 9071647"/>
              <a:gd name="connsiteX7" fmla="*/ 11498749 w 14681760"/>
              <a:gd name="connsiteY7" fmla="*/ 8813268 h 9071647"/>
              <a:gd name="connsiteX8" fmla="*/ 2819206 w 14681760"/>
              <a:gd name="connsiteY8" fmla="*/ 8929382 h 9071647"/>
              <a:gd name="connsiteX9" fmla="*/ 456498 w 14681760"/>
              <a:gd name="connsiteY9" fmla="*/ 8755874 h 9071647"/>
              <a:gd name="connsiteX0" fmla="*/ 410051 w 14635313"/>
              <a:gd name="connsiteY0" fmla="*/ 8891677 h 9207449"/>
              <a:gd name="connsiteX1" fmla="*/ 194409 w 14635313"/>
              <a:gd name="connsiteY1" fmla="*/ 5491286 h 9207449"/>
              <a:gd name="connsiteX2" fmla="*/ 584895 w 14635313"/>
              <a:gd name="connsiteY2" fmla="*/ 11184 h 9207449"/>
              <a:gd name="connsiteX3" fmla="*/ 5785379 w 14635313"/>
              <a:gd name="connsiteY3" fmla="*/ 271851 h 9207449"/>
              <a:gd name="connsiteX4" fmla="*/ 13452584 w 14635313"/>
              <a:gd name="connsiteY4" fmla="*/ 362268 h 9207449"/>
              <a:gd name="connsiteX5" fmla="*/ 14524370 w 14635313"/>
              <a:gd name="connsiteY5" fmla="*/ 2790878 h 9207449"/>
              <a:gd name="connsiteX6" fmla="*/ 14264445 w 14635313"/>
              <a:gd name="connsiteY6" fmla="*/ 8310442 h 9207449"/>
              <a:gd name="connsiteX7" fmla="*/ 11452302 w 14635313"/>
              <a:gd name="connsiteY7" fmla="*/ 8949071 h 9207449"/>
              <a:gd name="connsiteX8" fmla="*/ 2772759 w 14635313"/>
              <a:gd name="connsiteY8" fmla="*/ 9065185 h 9207449"/>
              <a:gd name="connsiteX9" fmla="*/ 410051 w 14635313"/>
              <a:gd name="connsiteY9" fmla="*/ 8891677 h 9207449"/>
              <a:gd name="connsiteX0" fmla="*/ 385902 w 14611164"/>
              <a:gd name="connsiteY0" fmla="*/ 9645873 h 9961645"/>
              <a:gd name="connsiteX1" fmla="*/ 170260 w 14611164"/>
              <a:gd name="connsiteY1" fmla="*/ 6245482 h 9961645"/>
              <a:gd name="connsiteX2" fmla="*/ 560746 w 14611164"/>
              <a:gd name="connsiteY2" fmla="*/ 765380 h 9961645"/>
              <a:gd name="connsiteX3" fmla="*/ 6111652 w 14611164"/>
              <a:gd name="connsiteY3" fmla="*/ 89495 h 9961645"/>
              <a:gd name="connsiteX4" fmla="*/ 13428435 w 14611164"/>
              <a:gd name="connsiteY4" fmla="*/ 1116464 h 9961645"/>
              <a:gd name="connsiteX5" fmla="*/ 14500221 w 14611164"/>
              <a:gd name="connsiteY5" fmla="*/ 3545074 h 9961645"/>
              <a:gd name="connsiteX6" fmla="*/ 14240296 w 14611164"/>
              <a:gd name="connsiteY6" fmla="*/ 9064638 h 9961645"/>
              <a:gd name="connsiteX7" fmla="*/ 11428153 w 14611164"/>
              <a:gd name="connsiteY7" fmla="*/ 9703267 h 9961645"/>
              <a:gd name="connsiteX8" fmla="*/ 2748610 w 14611164"/>
              <a:gd name="connsiteY8" fmla="*/ 9819381 h 9961645"/>
              <a:gd name="connsiteX9" fmla="*/ 385902 w 14611164"/>
              <a:gd name="connsiteY9" fmla="*/ 9645873 h 9961645"/>
              <a:gd name="connsiteX0" fmla="*/ 385902 w 14611164"/>
              <a:gd name="connsiteY0" fmla="*/ 10081604 h 10397376"/>
              <a:gd name="connsiteX1" fmla="*/ 170260 w 14611164"/>
              <a:gd name="connsiteY1" fmla="*/ 6681213 h 10397376"/>
              <a:gd name="connsiteX2" fmla="*/ 560746 w 14611164"/>
              <a:gd name="connsiteY2" fmla="*/ 1201111 h 10397376"/>
              <a:gd name="connsiteX3" fmla="*/ 6111652 w 14611164"/>
              <a:gd name="connsiteY3" fmla="*/ 525226 h 10397376"/>
              <a:gd name="connsiteX4" fmla="*/ 13394106 w 14611164"/>
              <a:gd name="connsiteY4" fmla="*/ 198302 h 10397376"/>
              <a:gd name="connsiteX5" fmla="*/ 14500221 w 14611164"/>
              <a:gd name="connsiteY5" fmla="*/ 3980805 h 10397376"/>
              <a:gd name="connsiteX6" fmla="*/ 14240296 w 14611164"/>
              <a:gd name="connsiteY6" fmla="*/ 9500369 h 10397376"/>
              <a:gd name="connsiteX7" fmla="*/ 11428153 w 14611164"/>
              <a:gd name="connsiteY7" fmla="*/ 10138998 h 10397376"/>
              <a:gd name="connsiteX8" fmla="*/ 2748610 w 14611164"/>
              <a:gd name="connsiteY8" fmla="*/ 10255112 h 10397376"/>
              <a:gd name="connsiteX9" fmla="*/ 385902 w 14611164"/>
              <a:gd name="connsiteY9" fmla="*/ 10081604 h 10397376"/>
              <a:gd name="connsiteX0" fmla="*/ 385902 w 14611164"/>
              <a:gd name="connsiteY0" fmla="*/ 9884370 h 10200142"/>
              <a:gd name="connsiteX1" fmla="*/ 170260 w 14611164"/>
              <a:gd name="connsiteY1" fmla="*/ 6483979 h 10200142"/>
              <a:gd name="connsiteX2" fmla="*/ 560746 w 14611164"/>
              <a:gd name="connsiteY2" fmla="*/ 1003877 h 10200142"/>
              <a:gd name="connsiteX3" fmla="*/ 6111652 w 14611164"/>
              <a:gd name="connsiteY3" fmla="*/ 327992 h 10200142"/>
              <a:gd name="connsiteX4" fmla="*/ 13394106 w 14611164"/>
              <a:gd name="connsiteY4" fmla="*/ 1068 h 10200142"/>
              <a:gd name="connsiteX5" fmla="*/ 14500221 w 14611164"/>
              <a:gd name="connsiteY5" fmla="*/ 3783571 h 10200142"/>
              <a:gd name="connsiteX6" fmla="*/ 14240296 w 14611164"/>
              <a:gd name="connsiteY6" fmla="*/ 9303135 h 10200142"/>
              <a:gd name="connsiteX7" fmla="*/ 11428153 w 14611164"/>
              <a:gd name="connsiteY7" fmla="*/ 9941764 h 10200142"/>
              <a:gd name="connsiteX8" fmla="*/ 2748610 w 14611164"/>
              <a:gd name="connsiteY8" fmla="*/ 10057878 h 10200142"/>
              <a:gd name="connsiteX9" fmla="*/ 385902 w 14611164"/>
              <a:gd name="connsiteY9" fmla="*/ 9884370 h 10200142"/>
              <a:gd name="connsiteX0" fmla="*/ 385902 w 14611164"/>
              <a:gd name="connsiteY0" fmla="*/ 9892513 h 10208285"/>
              <a:gd name="connsiteX1" fmla="*/ 170260 w 14611164"/>
              <a:gd name="connsiteY1" fmla="*/ 6492122 h 10208285"/>
              <a:gd name="connsiteX2" fmla="*/ 560746 w 14611164"/>
              <a:gd name="connsiteY2" fmla="*/ 1012020 h 10208285"/>
              <a:gd name="connsiteX3" fmla="*/ 6111652 w 14611164"/>
              <a:gd name="connsiteY3" fmla="*/ 336135 h 10208285"/>
              <a:gd name="connsiteX4" fmla="*/ 13394106 w 14611164"/>
              <a:gd name="connsiteY4" fmla="*/ 9211 h 10208285"/>
              <a:gd name="connsiteX5" fmla="*/ 14500221 w 14611164"/>
              <a:gd name="connsiteY5" fmla="*/ 3791714 h 10208285"/>
              <a:gd name="connsiteX6" fmla="*/ 14240296 w 14611164"/>
              <a:gd name="connsiteY6" fmla="*/ 9311278 h 10208285"/>
              <a:gd name="connsiteX7" fmla="*/ 11428153 w 14611164"/>
              <a:gd name="connsiteY7" fmla="*/ 9949907 h 10208285"/>
              <a:gd name="connsiteX8" fmla="*/ 2748610 w 14611164"/>
              <a:gd name="connsiteY8" fmla="*/ 10066021 h 10208285"/>
              <a:gd name="connsiteX9" fmla="*/ 385902 w 14611164"/>
              <a:gd name="connsiteY9" fmla="*/ 9892513 h 10208285"/>
              <a:gd name="connsiteX0" fmla="*/ 385902 w 14611164"/>
              <a:gd name="connsiteY0" fmla="*/ 9950835 h 10266607"/>
              <a:gd name="connsiteX1" fmla="*/ 170260 w 14611164"/>
              <a:gd name="connsiteY1" fmla="*/ 6550444 h 10266607"/>
              <a:gd name="connsiteX2" fmla="*/ 560746 w 14611164"/>
              <a:gd name="connsiteY2" fmla="*/ 1070342 h 10266607"/>
              <a:gd name="connsiteX3" fmla="*/ 6111652 w 14611164"/>
              <a:gd name="connsiteY3" fmla="*/ 394457 h 10266607"/>
              <a:gd name="connsiteX4" fmla="*/ 13622965 w 14611164"/>
              <a:gd name="connsiteY4" fmla="*/ 8021 h 10266607"/>
              <a:gd name="connsiteX5" fmla="*/ 14500221 w 14611164"/>
              <a:gd name="connsiteY5" fmla="*/ 3850036 h 10266607"/>
              <a:gd name="connsiteX6" fmla="*/ 14240296 w 14611164"/>
              <a:gd name="connsiteY6" fmla="*/ 9369600 h 10266607"/>
              <a:gd name="connsiteX7" fmla="*/ 11428153 w 14611164"/>
              <a:gd name="connsiteY7" fmla="*/ 10008229 h 10266607"/>
              <a:gd name="connsiteX8" fmla="*/ 2748610 w 14611164"/>
              <a:gd name="connsiteY8" fmla="*/ 10124343 h 10266607"/>
              <a:gd name="connsiteX9" fmla="*/ 385902 w 14611164"/>
              <a:gd name="connsiteY9" fmla="*/ 9950835 h 10266607"/>
              <a:gd name="connsiteX0" fmla="*/ 384335 w 14609597"/>
              <a:gd name="connsiteY0" fmla="*/ 10237952 h 10553724"/>
              <a:gd name="connsiteX1" fmla="*/ 168693 w 14609597"/>
              <a:gd name="connsiteY1" fmla="*/ 6837561 h 10553724"/>
              <a:gd name="connsiteX2" fmla="*/ 559179 w 14609597"/>
              <a:gd name="connsiteY2" fmla="*/ 1357459 h 10553724"/>
              <a:gd name="connsiteX3" fmla="*/ 6087200 w 14609597"/>
              <a:gd name="connsiteY3" fmla="*/ 294747 h 10553724"/>
              <a:gd name="connsiteX4" fmla="*/ 13621398 w 14609597"/>
              <a:gd name="connsiteY4" fmla="*/ 295138 h 10553724"/>
              <a:gd name="connsiteX5" fmla="*/ 14498654 w 14609597"/>
              <a:gd name="connsiteY5" fmla="*/ 4137153 h 10553724"/>
              <a:gd name="connsiteX6" fmla="*/ 14238729 w 14609597"/>
              <a:gd name="connsiteY6" fmla="*/ 9656717 h 10553724"/>
              <a:gd name="connsiteX7" fmla="*/ 11426586 w 14609597"/>
              <a:gd name="connsiteY7" fmla="*/ 10295346 h 10553724"/>
              <a:gd name="connsiteX8" fmla="*/ 2747043 w 14609597"/>
              <a:gd name="connsiteY8" fmla="*/ 10411460 h 10553724"/>
              <a:gd name="connsiteX9" fmla="*/ 384335 w 14609597"/>
              <a:gd name="connsiteY9" fmla="*/ 10237952 h 10553724"/>
              <a:gd name="connsiteX0" fmla="*/ 384335 w 14609597"/>
              <a:gd name="connsiteY0" fmla="*/ 10225029 h 10540801"/>
              <a:gd name="connsiteX1" fmla="*/ 168693 w 14609597"/>
              <a:gd name="connsiteY1" fmla="*/ 6824638 h 10540801"/>
              <a:gd name="connsiteX2" fmla="*/ 559179 w 14609597"/>
              <a:gd name="connsiteY2" fmla="*/ 1344536 h 10540801"/>
              <a:gd name="connsiteX3" fmla="*/ 6087200 w 14609597"/>
              <a:gd name="connsiteY3" fmla="*/ 281824 h 10540801"/>
              <a:gd name="connsiteX4" fmla="*/ 6027445 w 14609597"/>
              <a:gd name="connsiteY4" fmla="*/ 289344 h 10540801"/>
              <a:gd name="connsiteX5" fmla="*/ 13621398 w 14609597"/>
              <a:gd name="connsiteY5" fmla="*/ 282215 h 10540801"/>
              <a:gd name="connsiteX6" fmla="*/ 14498654 w 14609597"/>
              <a:gd name="connsiteY6" fmla="*/ 4124230 h 10540801"/>
              <a:gd name="connsiteX7" fmla="*/ 14238729 w 14609597"/>
              <a:gd name="connsiteY7" fmla="*/ 9643794 h 10540801"/>
              <a:gd name="connsiteX8" fmla="*/ 11426586 w 14609597"/>
              <a:gd name="connsiteY8" fmla="*/ 10282423 h 10540801"/>
              <a:gd name="connsiteX9" fmla="*/ 2747043 w 14609597"/>
              <a:gd name="connsiteY9" fmla="*/ 10398537 h 10540801"/>
              <a:gd name="connsiteX10" fmla="*/ 384335 w 14609597"/>
              <a:gd name="connsiteY10" fmla="*/ 10225029 h 10540801"/>
              <a:gd name="connsiteX0" fmla="*/ 280093 w 14505355"/>
              <a:gd name="connsiteY0" fmla="*/ 10225029 h 10540801"/>
              <a:gd name="connsiteX1" fmla="*/ 64451 w 14505355"/>
              <a:gd name="connsiteY1" fmla="*/ 6824638 h 10540801"/>
              <a:gd name="connsiteX2" fmla="*/ 454937 w 14505355"/>
              <a:gd name="connsiteY2" fmla="*/ 1344536 h 10540801"/>
              <a:gd name="connsiteX3" fmla="*/ 4014784 w 14505355"/>
              <a:gd name="connsiteY3" fmla="*/ 147921 h 10540801"/>
              <a:gd name="connsiteX4" fmla="*/ 5923203 w 14505355"/>
              <a:gd name="connsiteY4" fmla="*/ 289344 h 10540801"/>
              <a:gd name="connsiteX5" fmla="*/ 13517156 w 14505355"/>
              <a:gd name="connsiteY5" fmla="*/ 282215 h 10540801"/>
              <a:gd name="connsiteX6" fmla="*/ 14394412 w 14505355"/>
              <a:gd name="connsiteY6" fmla="*/ 4124230 h 10540801"/>
              <a:gd name="connsiteX7" fmla="*/ 14134487 w 14505355"/>
              <a:gd name="connsiteY7" fmla="*/ 9643794 h 10540801"/>
              <a:gd name="connsiteX8" fmla="*/ 11322344 w 14505355"/>
              <a:gd name="connsiteY8" fmla="*/ 10282423 h 10540801"/>
              <a:gd name="connsiteX9" fmla="*/ 2642801 w 14505355"/>
              <a:gd name="connsiteY9" fmla="*/ 10398537 h 10540801"/>
              <a:gd name="connsiteX10" fmla="*/ 280093 w 14505355"/>
              <a:gd name="connsiteY10" fmla="*/ 10225029 h 10540801"/>
              <a:gd name="connsiteX0" fmla="*/ 280093 w 14505355"/>
              <a:gd name="connsiteY0" fmla="*/ 10392076 h 10707848"/>
              <a:gd name="connsiteX1" fmla="*/ 64451 w 14505355"/>
              <a:gd name="connsiteY1" fmla="*/ 6991685 h 10707848"/>
              <a:gd name="connsiteX2" fmla="*/ 454937 w 14505355"/>
              <a:gd name="connsiteY2" fmla="*/ 1511583 h 10707848"/>
              <a:gd name="connsiteX3" fmla="*/ 1108296 w 14505355"/>
              <a:gd name="connsiteY3" fmla="*/ 32286 h 10707848"/>
              <a:gd name="connsiteX4" fmla="*/ 5923203 w 14505355"/>
              <a:gd name="connsiteY4" fmla="*/ 456391 h 10707848"/>
              <a:gd name="connsiteX5" fmla="*/ 13517156 w 14505355"/>
              <a:gd name="connsiteY5" fmla="*/ 449262 h 10707848"/>
              <a:gd name="connsiteX6" fmla="*/ 14394412 w 14505355"/>
              <a:gd name="connsiteY6" fmla="*/ 4291277 h 10707848"/>
              <a:gd name="connsiteX7" fmla="*/ 14134487 w 14505355"/>
              <a:gd name="connsiteY7" fmla="*/ 9810841 h 10707848"/>
              <a:gd name="connsiteX8" fmla="*/ 11322344 w 14505355"/>
              <a:gd name="connsiteY8" fmla="*/ 10449470 h 10707848"/>
              <a:gd name="connsiteX9" fmla="*/ 2642801 w 14505355"/>
              <a:gd name="connsiteY9" fmla="*/ 10565584 h 10707848"/>
              <a:gd name="connsiteX10" fmla="*/ 280093 w 14505355"/>
              <a:gd name="connsiteY10" fmla="*/ 10392076 h 10707848"/>
              <a:gd name="connsiteX0" fmla="*/ 276455 w 14501717"/>
              <a:gd name="connsiteY0" fmla="*/ 10392076 h 10707848"/>
              <a:gd name="connsiteX1" fmla="*/ 60813 w 14501717"/>
              <a:gd name="connsiteY1" fmla="*/ 6991685 h 10707848"/>
              <a:gd name="connsiteX2" fmla="*/ 96569 w 14501717"/>
              <a:gd name="connsiteY2" fmla="*/ 1526460 h 10707848"/>
              <a:gd name="connsiteX3" fmla="*/ 1104658 w 14501717"/>
              <a:gd name="connsiteY3" fmla="*/ 32286 h 10707848"/>
              <a:gd name="connsiteX4" fmla="*/ 5919565 w 14501717"/>
              <a:gd name="connsiteY4" fmla="*/ 456391 h 10707848"/>
              <a:gd name="connsiteX5" fmla="*/ 13513518 w 14501717"/>
              <a:gd name="connsiteY5" fmla="*/ 449262 h 10707848"/>
              <a:gd name="connsiteX6" fmla="*/ 14390774 w 14501717"/>
              <a:gd name="connsiteY6" fmla="*/ 4291277 h 10707848"/>
              <a:gd name="connsiteX7" fmla="*/ 14130849 w 14501717"/>
              <a:gd name="connsiteY7" fmla="*/ 9810841 h 10707848"/>
              <a:gd name="connsiteX8" fmla="*/ 11318706 w 14501717"/>
              <a:gd name="connsiteY8" fmla="*/ 10449470 h 10707848"/>
              <a:gd name="connsiteX9" fmla="*/ 2639163 w 14501717"/>
              <a:gd name="connsiteY9" fmla="*/ 10565584 h 10707848"/>
              <a:gd name="connsiteX10" fmla="*/ 276455 w 14501717"/>
              <a:gd name="connsiteY10" fmla="*/ 10392076 h 10707848"/>
              <a:gd name="connsiteX0" fmla="*/ 274040 w 14499302"/>
              <a:gd name="connsiteY0" fmla="*/ 10225029 h 10540801"/>
              <a:gd name="connsiteX1" fmla="*/ 58398 w 14499302"/>
              <a:gd name="connsiteY1" fmla="*/ 6824638 h 10540801"/>
              <a:gd name="connsiteX2" fmla="*/ 94154 w 14499302"/>
              <a:gd name="connsiteY2" fmla="*/ 1359413 h 10540801"/>
              <a:gd name="connsiteX3" fmla="*/ 1067915 w 14499302"/>
              <a:gd name="connsiteY3" fmla="*/ 118165 h 10540801"/>
              <a:gd name="connsiteX4" fmla="*/ 5917150 w 14499302"/>
              <a:gd name="connsiteY4" fmla="*/ 289344 h 10540801"/>
              <a:gd name="connsiteX5" fmla="*/ 13511103 w 14499302"/>
              <a:gd name="connsiteY5" fmla="*/ 282215 h 10540801"/>
              <a:gd name="connsiteX6" fmla="*/ 14388359 w 14499302"/>
              <a:gd name="connsiteY6" fmla="*/ 4124230 h 10540801"/>
              <a:gd name="connsiteX7" fmla="*/ 14128434 w 14499302"/>
              <a:gd name="connsiteY7" fmla="*/ 9643794 h 10540801"/>
              <a:gd name="connsiteX8" fmla="*/ 11316291 w 14499302"/>
              <a:gd name="connsiteY8" fmla="*/ 10282423 h 10540801"/>
              <a:gd name="connsiteX9" fmla="*/ 2636748 w 14499302"/>
              <a:gd name="connsiteY9" fmla="*/ 10398537 h 10540801"/>
              <a:gd name="connsiteX10" fmla="*/ 274040 w 14499302"/>
              <a:gd name="connsiteY10" fmla="*/ 10225029 h 10540801"/>
              <a:gd name="connsiteX0" fmla="*/ 274040 w 14499302"/>
              <a:gd name="connsiteY0" fmla="*/ 10355501 h 10671273"/>
              <a:gd name="connsiteX1" fmla="*/ 58398 w 14499302"/>
              <a:gd name="connsiteY1" fmla="*/ 6955110 h 10671273"/>
              <a:gd name="connsiteX2" fmla="*/ 94154 w 14499302"/>
              <a:gd name="connsiteY2" fmla="*/ 1489885 h 10671273"/>
              <a:gd name="connsiteX3" fmla="*/ 1067915 w 14499302"/>
              <a:gd name="connsiteY3" fmla="*/ 248637 h 10671273"/>
              <a:gd name="connsiteX4" fmla="*/ 5940036 w 14499302"/>
              <a:gd name="connsiteY4" fmla="*/ 107378 h 10671273"/>
              <a:gd name="connsiteX5" fmla="*/ 13511103 w 14499302"/>
              <a:gd name="connsiteY5" fmla="*/ 412687 h 10671273"/>
              <a:gd name="connsiteX6" fmla="*/ 14388359 w 14499302"/>
              <a:gd name="connsiteY6" fmla="*/ 4254702 h 10671273"/>
              <a:gd name="connsiteX7" fmla="*/ 14128434 w 14499302"/>
              <a:gd name="connsiteY7" fmla="*/ 9774266 h 10671273"/>
              <a:gd name="connsiteX8" fmla="*/ 11316291 w 14499302"/>
              <a:gd name="connsiteY8" fmla="*/ 10412895 h 10671273"/>
              <a:gd name="connsiteX9" fmla="*/ 2636748 w 14499302"/>
              <a:gd name="connsiteY9" fmla="*/ 10529009 h 10671273"/>
              <a:gd name="connsiteX10" fmla="*/ 274040 w 14499302"/>
              <a:gd name="connsiteY10" fmla="*/ 10355501 h 10671273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55017"/>
              <a:gd name="connsiteY0" fmla="*/ 10354523 h 10670295"/>
              <a:gd name="connsiteX1" fmla="*/ 58398 w 14555017"/>
              <a:gd name="connsiteY1" fmla="*/ 6954132 h 10670295"/>
              <a:gd name="connsiteX2" fmla="*/ 94154 w 14555017"/>
              <a:gd name="connsiteY2" fmla="*/ 1488907 h 10670295"/>
              <a:gd name="connsiteX3" fmla="*/ 1067915 w 14555017"/>
              <a:gd name="connsiteY3" fmla="*/ 247659 h 10670295"/>
              <a:gd name="connsiteX4" fmla="*/ 5940036 w 14555017"/>
              <a:gd name="connsiteY4" fmla="*/ 106400 h 10670295"/>
              <a:gd name="connsiteX5" fmla="*/ 13511103 w 14555017"/>
              <a:gd name="connsiteY5" fmla="*/ 411709 h 10670295"/>
              <a:gd name="connsiteX6" fmla="*/ 14479901 w 14555017"/>
              <a:gd name="connsiteY6" fmla="*/ 4238846 h 10670295"/>
              <a:gd name="connsiteX7" fmla="*/ 14128434 w 14555017"/>
              <a:gd name="connsiteY7" fmla="*/ 9773288 h 10670295"/>
              <a:gd name="connsiteX8" fmla="*/ 11316291 w 14555017"/>
              <a:gd name="connsiteY8" fmla="*/ 10411917 h 10670295"/>
              <a:gd name="connsiteX9" fmla="*/ 2636748 w 14555017"/>
              <a:gd name="connsiteY9" fmla="*/ 10528031 h 10670295"/>
              <a:gd name="connsiteX10" fmla="*/ 274040 w 14555017"/>
              <a:gd name="connsiteY10" fmla="*/ 10354523 h 10670295"/>
              <a:gd name="connsiteX0" fmla="*/ 274040 w 14640219"/>
              <a:gd name="connsiteY0" fmla="*/ 10354523 h 10670295"/>
              <a:gd name="connsiteX1" fmla="*/ 58398 w 14640219"/>
              <a:gd name="connsiteY1" fmla="*/ 6954132 h 10670295"/>
              <a:gd name="connsiteX2" fmla="*/ 94154 w 14640219"/>
              <a:gd name="connsiteY2" fmla="*/ 1488907 h 10670295"/>
              <a:gd name="connsiteX3" fmla="*/ 1067915 w 14640219"/>
              <a:gd name="connsiteY3" fmla="*/ 247659 h 10670295"/>
              <a:gd name="connsiteX4" fmla="*/ 5940036 w 14640219"/>
              <a:gd name="connsiteY4" fmla="*/ 106400 h 10670295"/>
              <a:gd name="connsiteX5" fmla="*/ 13511103 w 14640219"/>
              <a:gd name="connsiteY5" fmla="*/ 411709 h 10670295"/>
              <a:gd name="connsiteX6" fmla="*/ 14594330 w 14640219"/>
              <a:gd name="connsiteY6" fmla="*/ 4238846 h 10670295"/>
              <a:gd name="connsiteX7" fmla="*/ 14128434 w 14640219"/>
              <a:gd name="connsiteY7" fmla="*/ 9773288 h 10670295"/>
              <a:gd name="connsiteX8" fmla="*/ 11316291 w 14640219"/>
              <a:gd name="connsiteY8" fmla="*/ 10411917 h 10670295"/>
              <a:gd name="connsiteX9" fmla="*/ 2636748 w 14640219"/>
              <a:gd name="connsiteY9" fmla="*/ 10528031 h 10670295"/>
              <a:gd name="connsiteX10" fmla="*/ 274040 w 14640219"/>
              <a:gd name="connsiteY10" fmla="*/ 10354523 h 10670295"/>
              <a:gd name="connsiteX0" fmla="*/ 333010 w 14699189"/>
              <a:gd name="connsiteY0" fmla="*/ 10354523 h 10670295"/>
              <a:gd name="connsiteX1" fmla="*/ 117368 w 14699189"/>
              <a:gd name="connsiteY1" fmla="*/ 6954132 h 10670295"/>
              <a:gd name="connsiteX2" fmla="*/ 73025 w 14699189"/>
              <a:gd name="connsiteY2" fmla="*/ 1474030 h 10670295"/>
              <a:gd name="connsiteX3" fmla="*/ 1126885 w 14699189"/>
              <a:gd name="connsiteY3" fmla="*/ 247659 h 10670295"/>
              <a:gd name="connsiteX4" fmla="*/ 5999006 w 14699189"/>
              <a:gd name="connsiteY4" fmla="*/ 106400 h 10670295"/>
              <a:gd name="connsiteX5" fmla="*/ 13570073 w 14699189"/>
              <a:gd name="connsiteY5" fmla="*/ 411709 h 10670295"/>
              <a:gd name="connsiteX6" fmla="*/ 14653300 w 14699189"/>
              <a:gd name="connsiteY6" fmla="*/ 4238846 h 10670295"/>
              <a:gd name="connsiteX7" fmla="*/ 14187404 w 14699189"/>
              <a:gd name="connsiteY7" fmla="*/ 9773288 h 10670295"/>
              <a:gd name="connsiteX8" fmla="*/ 11375261 w 14699189"/>
              <a:gd name="connsiteY8" fmla="*/ 10411917 h 10670295"/>
              <a:gd name="connsiteX9" fmla="*/ 2695718 w 14699189"/>
              <a:gd name="connsiteY9" fmla="*/ 10528031 h 10670295"/>
              <a:gd name="connsiteX10" fmla="*/ 333010 w 14699189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354525 h 10670297"/>
              <a:gd name="connsiteX1" fmla="*/ 151239 w 14733060"/>
              <a:gd name="connsiteY1" fmla="*/ 6954134 h 10670297"/>
              <a:gd name="connsiteX2" fmla="*/ 106896 w 14733060"/>
              <a:gd name="connsiteY2" fmla="*/ 1474032 h 10670297"/>
              <a:gd name="connsiteX3" fmla="*/ 1618470 w 14733060"/>
              <a:gd name="connsiteY3" fmla="*/ 396440 h 10670297"/>
              <a:gd name="connsiteX4" fmla="*/ 6032877 w 14733060"/>
              <a:gd name="connsiteY4" fmla="*/ 106402 h 10670297"/>
              <a:gd name="connsiteX5" fmla="*/ 13603944 w 14733060"/>
              <a:gd name="connsiteY5" fmla="*/ 411711 h 10670297"/>
              <a:gd name="connsiteX6" fmla="*/ 14687171 w 14733060"/>
              <a:gd name="connsiteY6" fmla="*/ 4238848 h 10670297"/>
              <a:gd name="connsiteX7" fmla="*/ 14221275 w 14733060"/>
              <a:gd name="connsiteY7" fmla="*/ 9773290 h 10670297"/>
              <a:gd name="connsiteX8" fmla="*/ 11409132 w 14733060"/>
              <a:gd name="connsiteY8" fmla="*/ 10411919 h 10670297"/>
              <a:gd name="connsiteX9" fmla="*/ 2729589 w 14733060"/>
              <a:gd name="connsiteY9" fmla="*/ 10528033 h 10670297"/>
              <a:gd name="connsiteX10" fmla="*/ 366881 w 14733060"/>
              <a:gd name="connsiteY10" fmla="*/ 10354525 h 10670297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96438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283176 w 14649355"/>
              <a:gd name="connsiteY0" fmla="*/ 10354523 h 10670295"/>
              <a:gd name="connsiteX1" fmla="*/ 67534 w 14649355"/>
              <a:gd name="connsiteY1" fmla="*/ 6954132 h 10670295"/>
              <a:gd name="connsiteX2" fmla="*/ 23191 w 14649355"/>
              <a:gd name="connsiteY2" fmla="*/ 1474030 h 10670295"/>
              <a:gd name="connsiteX3" fmla="*/ 1431780 w 14649355"/>
              <a:gd name="connsiteY3" fmla="*/ 98880 h 10670295"/>
              <a:gd name="connsiteX4" fmla="*/ 5949172 w 14649355"/>
              <a:gd name="connsiteY4" fmla="*/ 106400 h 10670295"/>
              <a:gd name="connsiteX5" fmla="*/ 13520239 w 14649355"/>
              <a:gd name="connsiteY5" fmla="*/ 411709 h 10670295"/>
              <a:gd name="connsiteX6" fmla="*/ 14603466 w 14649355"/>
              <a:gd name="connsiteY6" fmla="*/ 4238846 h 10670295"/>
              <a:gd name="connsiteX7" fmla="*/ 14137570 w 14649355"/>
              <a:gd name="connsiteY7" fmla="*/ 9773288 h 10670295"/>
              <a:gd name="connsiteX8" fmla="*/ 11325427 w 14649355"/>
              <a:gd name="connsiteY8" fmla="*/ 10411917 h 10670295"/>
              <a:gd name="connsiteX9" fmla="*/ 2645884 w 14649355"/>
              <a:gd name="connsiteY9" fmla="*/ 10528031 h 10670295"/>
              <a:gd name="connsiteX10" fmla="*/ 283176 w 14649355"/>
              <a:gd name="connsiteY10" fmla="*/ 10354523 h 10670295"/>
              <a:gd name="connsiteX0" fmla="*/ 389061 w 14755240"/>
              <a:gd name="connsiteY0" fmla="*/ 10354523 h 10667112"/>
              <a:gd name="connsiteX1" fmla="*/ 93319 w 14755240"/>
              <a:gd name="connsiteY1" fmla="*/ 6998765 h 10667112"/>
              <a:gd name="connsiteX2" fmla="*/ 129076 w 14755240"/>
              <a:gd name="connsiteY2" fmla="*/ 1474030 h 10667112"/>
              <a:gd name="connsiteX3" fmla="*/ 1537665 w 14755240"/>
              <a:gd name="connsiteY3" fmla="*/ 98880 h 10667112"/>
              <a:gd name="connsiteX4" fmla="*/ 6055057 w 14755240"/>
              <a:gd name="connsiteY4" fmla="*/ 106400 h 10667112"/>
              <a:gd name="connsiteX5" fmla="*/ 13626124 w 14755240"/>
              <a:gd name="connsiteY5" fmla="*/ 411709 h 10667112"/>
              <a:gd name="connsiteX6" fmla="*/ 14709351 w 14755240"/>
              <a:gd name="connsiteY6" fmla="*/ 4238846 h 10667112"/>
              <a:gd name="connsiteX7" fmla="*/ 14243455 w 14755240"/>
              <a:gd name="connsiteY7" fmla="*/ 9773288 h 10667112"/>
              <a:gd name="connsiteX8" fmla="*/ 11431312 w 14755240"/>
              <a:gd name="connsiteY8" fmla="*/ 10411917 h 10667112"/>
              <a:gd name="connsiteX9" fmla="*/ 2751769 w 14755240"/>
              <a:gd name="connsiteY9" fmla="*/ 10528031 h 10667112"/>
              <a:gd name="connsiteX10" fmla="*/ 389061 w 14755240"/>
              <a:gd name="connsiteY10" fmla="*/ 10354523 h 10667112"/>
              <a:gd name="connsiteX0" fmla="*/ 389061 w 14743341"/>
              <a:gd name="connsiteY0" fmla="*/ 10256507 h 10569096"/>
              <a:gd name="connsiteX1" fmla="*/ 93319 w 14743341"/>
              <a:gd name="connsiteY1" fmla="*/ 6900749 h 10569096"/>
              <a:gd name="connsiteX2" fmla="*/ 129076 w 14743341"/>
              <a:gd name="connsiteY2" fmla="*/ 1376014 h 10569096"/>
              <a:gd name="connsiteX3" fmla="*/ 1537665 w 14743341"/>
              <a:gd name="connsiteY3" fmla="*/ 864 h 10569096"/>
              <a:gd name="connsiteX4" fmla="*/ 6055057 w 14743341"/>
              <a:gd name="connsiteY4" fmla="*/ 8384 h 10569096"/>
              <a:gd name="connsiteX5" fmla="*/ 13626124 w 14743341"/>
              <a:gd name="connsiteY5" fmla="*/ 313693 h 10569096"/>
              <a:gd name="connsiteX6" fmla="*/ 14709351 w 14743341"/>
              <a:gd name="connsiteY6" fmla="*/ 4140830 h 10569096"/>
              <a:gd name="connsiteX7" fmla="*/ 14243455 w 14743341"/>
              <a:gd name="connsiteY7" fmla="*/ 9675272 h 10569096"/>
              <a:gd name="connsiteX8" fmla="*/ 11431312 w 14743341"/>
              <a:gd name="connsiteY8" fmla="*/ 10313901 h 10569096"/>
              <a:gd name="connsiteX9" fmla="*/ 2751769 w 14743341"/>
              <a:gd name="connsiteY9" fmla="*/ 10430015 h 10569096"/>
              <a:gd name="connsiteX10" fmla="*/ 389061 w 14743341"/>
              <a:gd name="connsiteY10" fmla="*/ 10256507 h 1056909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657479 w 14757426"/>
              <a:gd name="connsiteY7" fmla="*/ 9651715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57426" h="10594476">
                <a:moveTo>
                  <a:pt x="389061" y="10281887"/>
                </a:moveTo>
                <a:cubicBezTo>
                  <a:pt x="-54014" y="9693676"/>
                  <a:pt x="136650" y="8406211"/>
                  <a:pt x="93319" y="6926129"/>
                </a:cubicBezTo>
                <a:cubicBezTo>
                  <a:pt x="49988" y="5446047"/>
                  <a:pt x="-111648" y="2551375"/>
                  <a:pt x="129076" y="1401394"/>
                </a:cubicBezTo>
                <a:cubicBezTo>
                  <a:pt x="369800" y="251413"/>
                  <a:pt x="214343" y="8695"/>
                  <a:pt x="1537665" y="26244"/>
                </a:cubicBezTo>
                <a:cubicBezTo>
                  <a:pt x="2632129" y="192572"/>
                  <a:pt x="4799357" y="33699"/>
                  <a:pt x="6055057" y="33764"/>
                </a:cubicBezTo>
                <a:cubicBezTo>
                  <a:pt x="7310757" y="33829"/>
                  <a:pt x="12298173" y="-37231"/>
                  <a:pt x="13683339" y="26636"/>
                </a:cubicBezTo>
                <a:cubicBezTo>
                  <a:pt x="15068505" y="90503"/>
                  <a:pt x="14723293" y="3076486"/>
                  <a:pt x="14709351" y="4166210"/>
                </a:cubicBezTo>
                <a:cubicBezTo>
                  <a:pt x="14729738" y="5255932"/>
                  <a:pt x="14733337" y="8622870"/>
                  <a:pt x="14657479" y="9651715"/>
                </a:cubicBezTo>
                <a:cubicBezTo>
                  <a:pt x="14581621" y="10680560"/>
                  <a:pt x="13495969" y="10301181"/>
                  <a:pt x="11431312" y="10339281"/>
                </a:cubicBezTo>
                <a:cubicBezTo>
                  <a:pt x="9595255" y="10694881"/>
                  <a:pt x="4592144" y="10464961"/>
                  <a:pt x="2751769" y="10455395"/>
                </a:cubicBezTo>
                <a:cubicBezTo>
                  <a:pt x="911394" y="10445829"/>
                  <a:pt x="832136" y="10870098"/>
                  <a:pt x="389061" y="1028188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68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610" y="5279377"/>
            <a:ext cx="1341267" cy="1207881"/>
          </a:xfrm>
          <a:prstGeom prst="rect">
            <a:avLst/>
          </a:prstGeom>
        </p:spPr>
      </p:pic>
      <p:pic>
        <p:nvPicPr>
          <p:cNvPr id="33" name="图形 25">
            <a:hlinkClick r:id="rId8" action="ppaction://hlinksldjump"/>
            <a:extLst>
              <a:ext uri="{FF2B5EF4-FFF2-40B4-BE49-F238E27FC236}">
                <a16:creationId xmlns:a16="http://schemas.microsoft.com/office/drawing/2014/main" id="{5F373988-CFC3-4EDB-AEE9-057F9893FA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662" y="233137"/>
            <a:ext cx="868735" cy="868735"/>
          </a:xfrm>
          <a:prstGeom prst="rect">
            <a:avLst/>
          </a:prstGeom>
        </p:spPr>
      </p:pic>
      <p:pic>
        <p:nvPicPr>
          <p:cNvPr id="17" name="图片 25">
            <a:extLst>
              <a:ext uri="{FF2B5EF4-FFF2-40B4-BE49-F238E27FC236}">
                <a16:creationId xmlns:a16="http://schemas.microsoft.com/office/drawing/2014/main" id="{9320EABE-E577-4EF4-B850-94C74C526E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548" y="2830328"/>
            <a:ext cx="1476994" cy="381443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B76D08B-396D-40E0-B4A7-F35A48598765}"/>
              </a:ext>
            </a:extLst>
          </p:cNvPr>
          <p:cNvGrpSpPr/>
          <p:nvPr/>
        </p:nvGrpSpPr>
        <p:grpSpPr>
          <a:xfrm>
            <a:off x="0" y="6355716"/>
            <a:ext cx="12192000" cy="713190"/>
            <a:chOff x="0" y="5656716"/>
            <a:chExt cx="12926997" cy="141899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9EFFB80-EFA6-4107-B0E5-C93A9A2293AE}"/>
                </a:ext>
              </a:extLst>
            </p:cNvPr>
            <p:cNvGrpSpPr/>
            <p:nvPr/>
          </p:nvGrpSpPr>
          <p:grpSpPr>
            <a:xfrm>
              <a:off x="0" y="5656716"/>
              <a:ext cx="8788893" cy="1418998"/>
              <a:chOff x="0" y="5388478"/>
              <a:chExt cx="10450286" cy="1687236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60A55B76-B433-4977-8D7F-4EC88176C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88478"/>
                <a:ext cx="5529943" cy="1687236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CBEF935A-F5C1-449E-94EC-B4140F395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0343" y="5388478"/>
                <a:ext cx="5529943" cy="1687236"/>
              </a:xfrm>
              <a:prstGeom prst="rect">
                <a:avLst/>
              </a:prstGeom>
            </p:spPr>
          </p:pic>
        </p:grp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47AD331-2D26-47E4-83E8-62589BD5C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6208" y="5656716"/>
              <a:ext cx="4650789" cy="1418998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4E71863-AB05-4C8C-8EFE-E4E2DD96D6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00857" y="5883317"/>
            <a:ext cx="859819" cy="6446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3C5FD3-7963-4081-A30D-EFEFC1606DD4}"/>
              </a:ext>
            </a:extLst>
          </p:cNvPr>
          <p:cNvSpPr txBox="1"/>
          <p:nvPr/>
        </p:nvSpPr>
        <p:spPr>
          <a:xfrm>
            <a:off x="2473622" y="2390086"/>
            <a:ext cx="7228874" cy="102155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 + 14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5B4331-D5FA-43BA-AE11-21DBD0A187CE}"/>
              </a:ext>
            </a:extLst>
          </p:cNvPr>
          <p:cNvSpPr txBox="1"/>
          <p:nvPr/>
        </p:nvSpPr>
        <p:spPr>
          <a:xfrm>
            <a:off x="4097973" y="3739705"/>
            <a:ext cx="3820915" cy="999768"/>
          </a:xfrm>
          <a:prstGeom prst="roundRect">
            <a:avLst>
              <a:gd name="adj" fmla="val 29691"/>
            </a:avLst>
          </a:prstGeom>
          <a:solidFill>
            <a:srgbClr val="FFFFFF"/>
          </a:solidFill>
          <a:ln w="190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4800" b="1" kern="0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2" name="Rectangle: Rounded Corners 43">
            <a:extLst>
              <a:ext uri="{FF2B5EF4-FFF2-40B4-BE49-F238E27FC236}">
                <a16:creationId xmlns:a16="http://schemas.microsoft.com/office/drawing/2014/main" id="{9EBD85FE-8928-478D-86B5-7981B7EBDEA4}"/>
              </a:ext>
            </a:extLst>
          </p:cNvPr>
          <p:cNvSpPr/>
          <p:nvPr/>
        </p:nvSpPr>
        <p:spPr>
          <a:xfrm>
            <a:off x="2421140" y="738624"/>
            <a:ext cx="7948369" cy="1182981"/>
          </a:xfrm>
          <a:custGeom>
            <a:avLst/>
            <a:gdLst>
              <a:gd name="connsiteX0" fmla="*/ 0 w 7948369"/>
              <a:gd name="connsiteY0" fmla="*/ 197167 h 1182981"/>
              <a:gd name="connsiteX1" fmla="*/ 197167 w 7948369"/>
              <a:gd name="connsiteY1" fmla="*/ 0 h 1182981"/>
              <a:gd name="connsiteX2" fmla="*/ 702706 w 7948369"/>
              <a:gd name="connsiteY2" fmla="*/ 0 h 1182981"/>
              <a:gd name="connsiteX3" fmla="*/ 1208246 w 7948369"/>
              <a:gd name="connsiteY3" fmla="*/ 0 h 1182981"/>
              <a:gd name="connsiteX4" fmla="*/ 1864865 w 7948369"/>
              <a:gd name="connsiteY4" fmla="*/ 0 h 1182981"/>
              <a:gd name="connsiteX5" fmla="*/ 2521485 w 7948369"/>
              <a:gd name="connsiteY5" fmla="*/ 0 h 1182981"/>
              <a:gd name="connsiteX6" fmla="*/ 2875944 w 7948369"/>
              <a:gd name="connsiteY6" fmla="*/ 0 h 1182981"/>
              <a:gd name="connsiteX7" fmla="*/ 3230403 w 7948369"/>
              <a:gd name="connsiteY7" fmla="*/ 0 h 1182981"/>
              <a:gd name="connsiteX8" fmla="*/ 3584861 w 7948369"/>
              <a:gd name="connsiteY8" fmla="*/ 0 h 1182981"/>
              <a:gd name="connsiteX9" fmla="*/ 4014860 w 7948369"/>
              <a:gd name="connsiteY9" fmla="*/ 0 h 1182981"/>
              <a:gd name="connsiteX10" fmla="*/ 4671480 w 7948369"/>
              <a:gd name="connsiteY10" fmla="*/ 0 h 1182981"/>
              <a:gd name="connsiteX11" fmla="*/ 5025939 w 7948369"/>
              <a:gd name="connsiteY11" fmla="*/ 0 h 1182981"/>
              <a:gd name="connsiteX12" fmla="*/ 5531478 w 7948369"/>
              <a:gd name="connsiteY12" fmla="*/ 0 h 1182981"/>
              <a:gd name="connsiteX13" fmla="*/ 5961477 w 7948369"/>
              <a:gd name="connsiteY13" fmla="*/ 0 h 1182981"/>
              <a:gd name="connsiteX14" fmla="*/ 6467016 w 7948369"/>
              <a:gd name="connsiteY14" fmla="*/ 0 h 1182981"/>
              <a:gd name="connsiteX15" fmla="*/ 6897015 w 7948369"/>
              <a:gd name="connsiteY15" fmla="*/ 0 h 1182981"/>
              <a:gd name="connsiteX16" fmla="*/ 7751202 w 7948369"/>
              <a:gd name="connsiteY16" fmla="*/ 0 h 1182981"/>
              <a:gd name="connsiteX17" fmla="*/ 7948369 w 7948369"/>
              <a:gd name="connsiteY17" fmla="*/ 197167 h 1182981"/>
              <a:gd name="connsiteX18" fmla="*/ 7948369 w 7948369"/>
              <a:gd name="connsiteY18" fmla="*/ 599377 h 1182981"/>
              <a:gd name="connsiteX19" fmla="*/ 7948369 w 7948369"/>
              <a:gd name="connsiteY19" fmla="*/ 985814 h 1182981"/>
              <a:gd name="connsiteX20" fmla="*/ 7751202 w 7948369"/>
              <a:gd name="connsiteY20" fmla="*/ 1182981 h 1182981"/>
              <a:gd name="connsiteX21" fmla="*/ 7019042 w 7948369"/>
              <a:gd name="connsiteY21" fmla="*/ 1182981 h 1182981"/>
              <a:gd name="connsiteX22" fmla="*/ 6286881 w 7948369"/>
              <a:gd name="connsiteY22" fmla="*/ 1182981 h 1182981"/>
              <a:gd name="connsiteX23" fmla="*/ 5554721 w 7948369"/>
              <a:gd name="connsiteY23" fmla="*/ 1182981 h 1182981"/>
              <a:gd name="connsiteX24" fmla="*/ 5124722 w 7948369"/>
              <a:gd name="connsiteY24" fmla="*/ 1182981 h 1182981"/>
              <a:gd name="connsiteX25" fmla="*/ 4392562 w 7948369"/>
              <a:gd name="connsiteY25" fmla="*/ 1182981 h 1182981"/>
              <a:gd name="connsiteX26" fmla="*/ 3811482 w 7948369"/>
              <a:gd name="connsiteY26" fmla="*/ 1182981 h 1182981"/>
              <a:gd name="connsiteX27" fmla="*/ 3457024 w 7948369"/>
              <a:gd name="connsiteY27" fmla="*/ 1182981 h 1182981"/>
              <a:gd name="connsiteX28" fmla="*/ 2724863 w 7948369"/>
              <a:gd name="connsiteY28" fmla="*/ 1182981 h 1182981"/>
              <a:gd name="connsiteX29" fmla="*/ 1992703 w 7948369"/>
              <a:gd name="connsiteY29" fmla="*/ 1182981 h 1182981"/>
              <a:gd name="connsiteX30" fmla="*/ 1336083 w 7948369"/>
              <a:gd name="connsiteY30" fmla="*/ 1182981 h 1182981"/>
              <a:gd name="connsiteX31" fmla="*/ 197167 w 7948369"/>
              <a:gd name="connsiteY31" fmla="*/ 1182981 h 1182981"/>
              <a:gd name="connsiteX32" fmla="*/ 0 w 7948369"/>
              <a:gd name="connsiteY32" fmla="*/ 985814 h 1182981"/>
              <a:gd name="connsiteX33" fmla="*/ 0 w 7948369"/>
              <a:gd name="connsiteY33" fmla="*/ 583604 h 1182981"/>
              <a:gd name="connsiteX34" fmla="*/ 0 w 7948369"/>
              <a:gd name="connsiteY34" fmla="*/ 197167 h 118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48369" h="1182981" fill="none" extrusionOk="0">
                <a:moveTo>
                  <a:pt x="0" y="197167"/>
                </a:moveTo>
                <a:cubicBezTo>
                  <a:pt x="-11588" y="90690"/>
                  <a:pt x="87755" y="23260"/>
                  <a:pt x="197167" y="0"/>
                </a:cubicBezTo>
                <a:cubicBezTo>
                  <a:pt x="360160" y="-38666"/>
                  <a:pt x="488325" y="49337"/>
                  <a:pt x="702706" y="0"/>
                </a:cubicBezTo>
                <a:cubicBezTo>
                  <a:pt x="917087" y="-49337"/>
                  <a:pt x="972040" y="15236"/>
                  <a:pt x="1208246" y="0"/>
                </a:cubicBezTo>
                <a:cubicBezTo>
                  <a:pt x="1444452" y="-15236"/>
                  <a:pt x="1705178" y="78097"/>
                  <a:pt x="1864865" y="0"/>
                </a:cubicBezTo>
                <a:cubicBezTo>
                  <a:pt x="2024552" y="-78097"/>
                  <a:pt x="2252530" y="74579"/>
                  <a:pt x="2521485" y="0"/>
                </a:cubicBezTo>
                <a:cubicBezTo>
                  <a:pt x="2790440" y="-74579"/>
                  <a:pt x="2765427" y="20539"/>
                  <a:pt x="2875944" y="0"/>
                </a:cubicBezTo>
                <a:cubicBezTo>
                  <a:pt x="2986461" y="-20539"/>
                  <a:pt x="3081259" y="41886"/>
                  <a:pt x="3230403" y="0"/>
                </a:cubicBezTo>
                <a:cubicBezTo>
                  <a:pt x="3379547" y="-41886"/>
                  <a:pt x="3501043" y="3756"/>
                  <a:pt x="3584861" y="0"/>
                </a:cubicBezTo>
                <a:cubicBezTo>
                  <a:pt x="3668679" y="-3756"/>
                  <a:pt x="3854264" y="37126"/>
                  <a:pt x="4014860" y="0"/>
                </a:cubicBezTo>
                <a:cubicBezTo>
                  <a:pt x="4175456" y="-37126"/>
                  <a:pt x="4465651" y="42844"/>
                  <a:pt x="4671480" y="0"/>
                </a:cubicBezTo>
                <a:cubicBezTo>
                  <a:pt x="4877309" y="-42844"/>
                  <a:pt x="4938269" y="462"/>
                  <a:pt x="5025939" y="0"/>
                </a:cubicBezTo>
                <a:cubicBezTo>
                  <a:pt x="5113609" y="-462"/>
                  <a:pt x="5371091" y="20409"/>
                  <a:pt x="5531478" y="0"/>
                </a:cubicBezTo>
                <a:cubicBezTo>
                  <a:pt x="5691865" y="-20409"/>
                  <a:pt x="5872690" y="16340"/>
                  <a:pt x="5961477" y="0"/>
                </a:cubicBezTo>
                <a:cubicBezTo>
                  <a:pt x="6050264" y="-16340"/>
                  <a:pt x="6288401" y="30349"/>
                  <a:pt x="6467016" y="0"/>
                </a:cubicBezTo>
                <a:cubicBezTo>
                  <a:pt x="6645631" y="-30349"/>
                  <a:pt x="6737614" y="45850"/>
                  <a:pt x="6897015" y="0"/>
                </a:cubicBezTo>
                <a:cubicBezTo>
                  <a:pt x="7056416" y="-45850"/>
                  <a:pt x="7499026" y="83714"/>
                  <a:pt x="7751202" y="0"/>
                </a:cubicBezTo>
                <a:cubicBezTo>
                  <a:pt x="7854779" y="-9674"/>
                  <a:pt x="7948487" y="106091"/>
                  <a:pt x="7948369" y="197167"/>
                </a:cubicBezTo>
                <a:cubicBezTo>
                  <a:pt x="7961513" y="341054"/>
                  <a:pt x="7920525" y="508703"/>
                  <a:pt x="7948369" y="599377"/>
                </a:cubicBezTo>
                <a:cubicBezTo>
                  <a:pt x="7976213" y="690051"/>
                  <a:pt x="7945809" y="873719"/>
                  <a:pt x="7948369" y="985814"/>
                </a:cubicBezTo>
                <a:cubicBezTo>
                  <a:pt x="7944641" y="1102132"/>
                  <a:pt x="7889236" y="1184125"/>
                  <a:pt x="7751202" y="1182981"/>
                </a:cubicBezTo>
                <a:cubicBezTo>
                  <a:pt x="7394145" y="1258763"/>
                  <a:pt x="7275008" y="1148856"/>
                  <a:pt x="7019042" y="1182981"/>
                </a:cubicBezTo>
                <a:cubicBezTo>
                  <a:pt x="6763076" y="1217106"/>
                  <a:pt x="6484904" y="1158943"/>
                  <a:pt x="6286881" y="1182981"/>
                </a:cubicBezTo>
                <a:cubicBezTo>
                  <a:pt x="6088858" y="1207019"/>
                  <a:pt x="5853731" y="1163544"/>
                  <a:pt x="5554721" y="1182981"/>
                </a:cubicBezTo>
                <a:cubicBezTo>
                  <a:pt x="5255711" y="1202418"/>
                  <a:pt x="5286472" y="1137294"/>
                  <a:pt x="5124722" y="1182981"/>
                </a:cubicBezTo>
                <a:cubicBezTo>
                  <a:pt x="4962972" y="1228668"/>
                  <a:pt x="4540946" y="1139246"/>
                  <a:pt x="4392562" y="1182981"/>
                </a:cubicBezTo>
                <a:cubicBezTo>
                  <a:pt x="4244178" y="1226716"/>
                  <a:pt x="4086544" y="1143465"/>
                  <a:pt x="3811482" y="1182981"/>
                </a:cubicBezTo>
                <a:cubicBezTo>
                  <a:pt x="3536420" y="1222497"/>
                  <a:pt x="3583123" y="1177935"/>
                  <a:pt x="3457024" y="1182981"/>
                </a:cubicBezTo>
                <a:cubicBezTo>
                  <a:pt x="3330925" y="1188027"/>
                  <a:pt x="3039584" y="1098300"/>
                  <a:pt x="2724863" y="1182981"/>
                </a:cubicBezTo>
                <a:cubicBezTo>
                  <a:pt x="2410142" y="1267662"/>
                  <a:pt x="2160635" y="1131916"/>
                  <a:pt x="1992703" y="1182981"/>
                </a:cubicBezTo>
                <a:cubicBezTo>
                  <a:pt x="1824771" y="1234046"/>
                  <a:pt x="1607570" y="1105400"/>
                  <a:pt x="1336083" y="1182981"/>
                </a:cubicBezTo>
                <a:cubicBezTo>
                  <a:pt x="1064596" y="1260562"/>
                  <a:pt x="708036" y="1153797"/>
                  <a:pt x="197167" y="1182981"/>
                </a:cubicBezTo>
                <a:cubicBezTo>
                  <a:pt x="108370" y="1182041"/>
                  <a:pt x="5418" y="1090117"/>
                  <a:pt x="0" y="985814"/>
                </a:cubicBezTo>
                <a:cubicBezTo>
                  <a:pt x="-33693" y="831703"/>
                  <a:pt x="45289" y="705722"/>
                  <a:pt x="0" y="583604"/>
                </a:cubicBezTo>
                <a:cubicBezTo>
                  <a:pt x="-45289" y="461486"/>
                  <a:pt x="13569" y="386742"/>
                  <a:pt x="0" y="197167"/>
                </a:cubicBezTo>
                <a:close/>
              </a:path>
              <a:path w="7948369" h="1182981" stroke="0" extrusionOk="0">
                <a:moveTo>
                  <a:pt x="0" y="197167"/>
                </a:moveTo>
                <a:cubicBezTo>
                  <a:pt x="-8729" y="85696"/>
                  <a:pt x="111234" y="17478"/>
                  <a:pt x="197167" y="0"/>
                </a:cubicBezTo>
                <a:cubicBezTo>
                  <a:pt x="484893" y="-38162"/>
                  <a:pt x="672547" y="5310"/>
                  <a:pt x="853787" y="0"/>
                </a:cubicBezTo>
                <a:cubicBezTo>
                  <a:pt x="1035027" y="-5310"/>
                  <a:pt x="1375194" y="17803"/>
                  <a:pt x="1510407" y="0"/>
                </a:cubicBezTo>
                <a:cubicBezTo>
                  <a:pt x="1645620" y="-17803"/>
                  <a:pt x="2012794" y="34331"/>
                  <a:pt x="2167027" y="0"/>
                </a:cubicBezTo>
                <a:cubicBezTo>
                  <a:pt x="2321260" y="-34331"/>
                  <a:pt x="2543598" y="74975"/>
                  <a:pt x="2899187" y="0"/>
                </a:cubicBezTo>
                <a:cubicBezTo>
                  <a:pt x="3254776" y="-74975"/>
                  <a:pt x="3213074" y="49382"/>
                  <a:pt x="3329186" y="0"/>
                </a:cubicBezTo>
                <a:cubicBezTo>
                  <a:pt x="3445298" y="-49382"/>
                  <a:pt x="3669507" y="42383"/>
                  <a:pt x="3910266" y="0"/>
                </a:cubicBezTo>
                <a:cubicBezTo>
                  <a:pt x="4151025" y="-42383"/>
                  <a:pt x="4308894" y="48576"/>
                  <a:pt x="4415805" y="0"/>
                </a:cubicBezTo>
                <a:cubicBezTo>
                  <a:pt x="4522716" y="-48576"/>
                  <a:pt x="4724674" y="3472"/>
                  <a:pt x="4845804" y="0"/>
                </a:cubicBezTo>
                <a:cubicBezTo>
                  <a:pt x="4966934" y="-3472"/>
                  <a:pt x="5211820" y="2370"/>
                  <a:pt x="5502424" y="0"/>
                </a:cubicBezTo>
                <a:cubicBezTo>
                  <a:pt x="5793028" y="-2370"/>
                  <a:pt x="5746621" y="17875"/>
                  <a:pt x="5856882" y="0"/>
                </a:cubicBezTo>
                <a:cubicBezTo>
                  <a:pt x="5967143" y="-17875"/>
                  <a:pt x="6053255" y="25632"/>
                  <a:pt x="6211341" y="0"/>
                </a:cubicBezTo>
                <a:cubicBezTo>
                  <a:pt x="6369427" y="-25632"/>
                  <a:pt x="6623513" y="24427"/>
                  <a:pt x="6867961" y="0"/>
                </a:cubicBezTo>
                <a:cubicBezTo>
                  <a:pt x="7112409" y="-24427"/>
                  <a:pt x="7324900" y="96184"/>
                  <a:pt x="7751202" y="0"/>
                </a:cubicBezTo>
                <a:cubicBezTo>
                  <a:pt x="7892141" y="-1492"/>
                  <a:pt x="7950141" y="97892"/>
                  <a:pt x="7948369" y="197167"/>
                </a:cubicBezTo>
                <a:cubicBezTo>
                  <a:pt x="7977587" y="288702"/>
                  <a:pt x="7926514" y="419128"/>
                  <a:pt x="7948369" y="583604"/>
                </a:cubicBezTo>
                <a:cubicBezTo>
                  <a:pt x="7970224" y="748080"/>
                  <a:pt x="7906069" y="786424"/>
                  <a:pt x="7948369" y="985814"/>
                </a:cubicBezTo>
                <a:cubicBezTo>
                  <a:pt x="7949024" y="1090085"/>
                  <a:pt x="7866126" y="1197264"/>
                  <a:pt x="7751202" y="1182981"/>
                </a:cubicBezTo>
                <a:cubicBezTo>
                  <a:pt x="7431707" y="1184407"/>
                  <a:pt x="7311113" y="1118371"/>
                  <a:pt x="7094582" y="1182981"/>
                </a:cubicBezTo>
                <a:cubicBezTo>
                  <a:pt x="6878051" y="1247591"/>
                  <a:pt x="6776030" y="1141045"/>
                  <a:pt x="6664583" y="1182981"/>
                </a:cubicBezTo>
                <a:cubicBezTo>
                  <a:pt x="6553136" y="1224917"/>
                  <a:pt x="6401348" y="1132822"/>
                  <a:pt x="6234584" y="1182981"/>
                </a:cubicBezTo>
                <a:cubicBezTo>
                  <a:pt x="6067820" y="1233140"/>
                  <a:pt x="5815465" y="1125415"/>
                  <a:pt x="5653505" y="1182981"/>
                </a:cubicBezTo>
                <a:cubicBezTo>
                  <a:pt x="5491545" y="1240547"/>
                  <a:pt x="5356605" y="1120882"/>
                  <a:pt x="5072425" y="1182981"/>
                </a:cubicBezTo>
                <a:cubicBezTo>
                  <a:pt x="4788245" y="1245080"/>
                  <a:pt x="4864148" y="1153330"/>
                  <a:pt x="4717966" y="1182981"/>
                </a:cubicBezTo>
                <a:cubicBezTo>
                  <a:pt x="4571784" y="1212632"/>
                  <a:pt x="4407800" y="1161727"/>
                  <a:pt x="4287967" y="1182981"/>
                </a:cubicBezTo>
                <a:cubicBezTo>
                  <a:pt x="4168134" y="1204235"/>
                  <a:pt x="4097365" y="1180782"/>
                  <a:pt x="3933509" y="1182981"/>
                </a:cubicBezTo>
                <a:cubicBezTo>
                  <a:pt x="3769653" y="1185180"/>
                  <a:pt x="3642495" y="1154274"/>
                  <a:pt x="3503510" y="1182981"/>
                </a:cubicBezTo>
                <a:cubicBezTo>
                  <a:pt x="3364525" y="1211688"/>
                  <a:pt x="3070510" y="1139497"/>
                  <a:pt x="2846890" y="1182981"/>
                </a:cubicBezTo>
                <a:cubicBezTo>
                  <a:pt x="2623270" y="1226465"/>
                  <a:pt x="2522857" y="1138782"/>
                  <a:pt x="2416891" y="1182981"/>
                </a:cubicBezTo>
                <a:cubicBezTo>
                  <a:pt x="2310925" y="1227180"/>
                  <a:pt x="1973197" y="1178662"/>
                  <a:pt x="1835812" y="1182981"/>
                </a:cubicBezTo>
                <a:cubicBezTo>
                  <a:pt x="1698427" y="1187300"/>
                  <a:pt x="1493738" y="1153609"/>
                  <a:pt x="1330272" y="1182981"/>
                </a:cubicBezTo>
                <a:cubicBezTo>
                  <a:pt x="1166806" y="1212353"/>
                  <a:pt x="1101131" y="1180780"/>
                  <a:pt x="900273" y="1182981"/>
                </a:cubicBezTo>
                <a:cubicBezTo>
                  <a:pt x="699415" y="1185182"/>
                  <a:pt x="395434" y="1173524"/>
                  <a:pt x="197167" y="1182981"/>
                </a:cubicBezTo>
                <a:cubicBezTo>
                  <a:pt x="77995" y="1163783"/>
                  <a:pt x="24785" y="1110060"/>
                  <a:pt x="0" y="985814"/>
                </a:cubicBezTo>
                <a:cubicBezTo>
                  <a:pt x="-31532" y="872001"/>
                  <a:pt x="675" y="788128"/>
                  <a:pt x="0" y="615150"/>
                </a:cubicBezTo>
                <a:cubicBezTo>
                  <a:pt x="-675" y="442172"/>
                  <a:pt x="10525" y="353635"/>
                  <a:pt x="0" y="19716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7449EA-FF32-41FE-B3C7-A53D1817FFAD}"/>
              </a:ext>
            </a:extLst>
          </p:cNvPr>
          <p:cNvSpPr txBox="1"/>
          <p:nvPr/>
        </p:nvSpPr>
        <p:spPr>
          <a:xfrm>
            <a:off x="2604693" y="860608"/>
            <a:ext cx="776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+ (40 – 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vi-VN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046" y="1601086"/>
            <a:ext cx="628650" cy="6953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237" y="2507456"/>
            <a:ext cx="314325" cy="3429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4100">
            <a:off x="10125456" y="1779014"/>
            <a:ext cx="439002" cy="4855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60" y="999043"/>
            <a:ext cx="3135617" cy="10366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14" y="1126660"/>
            <a:ext cx="7628379" cy="2335743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65003" y="3514908"/>
            <a:ext cx="10261599" cy="2981053"/>
            <a:chOff x="1936535" y="3935752"/>
            <a:chExt cx="8318930" cy="2056864"/>
          </a:xfrm>
        </p:grpSpPr>
        <p:sp>
          <p:nvSpPr>
            <p:cNvPr id="21" name="任意多边形 20"/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  <a:sym typeface="字魂27号-布丁体" panose="00000500000000000000" pitchFamily="2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27号-布丁体" panose="00000500000000000000" pitchFamily="2" charset="-122"/>
                <a:ea typeface="字魂27号-布丁体" panose="00000500000000000000" pitchFamily="2" charset="-122"/>
                <a:cs typeface="+mn-cs"/>
                <a:sym typeface="字魂27号-布丁体" panose="00000500000000000000" pitchFamily="2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1" y="4340963"/>
            <a:ext cx="2268771" cy="2154998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450214" y="167302"/>
            <a:ext cx="7216300" cy="882929"/>
          </a:xfrm>
          <a:prstGeom prst="roundRect">
            <a:avLst/>
          </a:prstGeom>
          <a:solidFill>
            <a:schemeClr val="bg1"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5B71E-73BB-48F2-9FBD-17D426C1C5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0214" y="4218982"/>
            <a:ext cx="8699746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1761" y="-28041"/>
            <a:ext cx="12161520" cy="1374552"/>
            <a:chOff x="732268" y="921241"/>
            <a:chExt cx="11897539" cy="1374552"/>
          </a:xfrm>
        </p:grpSpPr>
        <p:sp>
          <p:nvSpPr>
            <p:cNvPr id="28" name="Rounded Rectangle 27"/>
            <p:cNvSpPr/>
            <p:nvPr/>
          </p:nvSpPr>
          <p:spPr>
            <a:xfrm>
              <a:off x="1839887" y="1233715"/>
              <a:ext cx="10789920" cy="749604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1.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Biểu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thức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nào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có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giá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trị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lớn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nhất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?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Biểu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thức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nào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có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giá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trị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bé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2700" b="0" i="0" dirty="0" err="1">
                  <a:solidFill>
                    <a:srgbClr val="000000"/>
                  </a:solidFill>
                  <a:effectLst/>
                  <a:latin typeface="+mj-lt"/>
                </a:rPr>
                <a:t>nhất</a:t>
              </a:r>
              <a:r>
                <a:rPr lang="en-US" sz="2700" b="0" i="0" dirty="0">
                  <a:solidFill>
                    <a:srgbClr val="000000"/>
                  </a:solidFill>
                  <a:effectLst/>
                  <a:latin typeface="+mj-lt"/>
                </a:rPr>
                <a:t>?</a:t>
              </a: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  <p:pic>
          <p:nvPicPr>
            <p:cNvPr id="25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268" y="921241"/>
              <a:ext cx="1334390" cy="1374552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CBEA86-8E2C-4881-8A1D-E33F503FCA77}"/>
              </a:ext>
            </a:extLst>
          </p:cNvPr>
          <p:cNvGrpSpPr/>
          <p:nvPr/>
        </p:nvGrpSpPr>
        <p:grpSpPr>
          <a:xfrm>
            <a:off x="329753" y="1526905"/>
            <a:ext cx="2545527" cy="1639106"/>
            <a:chOff x="741501" y="1557385"/>
            <a:chExt cx="2545527" cy="1639106"/>
          </a:xfrm>
        </p:grpSpPr>
        <p:sp>
          <p:nvSpPr>
            <p:cNvPr id="20" name="Rounded Rectangle 25">
              <a:extLst>
                <a:ext uri="{FF2B5EF4-FFF2-40B4-BE49-F238E27FC236}">
                  <a16:creationId xmlns:a16="http://schemas.microsoft.com/office/drawing/2014/main" id="{C3367A30-1E3D-46B0-AA0D-4247499B4269}"/>
                </a:ext>
              </a:extLst>
            </p:cNvPr>
            <p:cNvSpPr/>
            <p:nvPr/>
          </p:nvSpPr>
          <p:spPr>
            <a:xfrm>
              <a:off x="741501" y="1557385"/>
              <a:ext cx="2545527" cy="908817"/>
            </a:xfrm>
            <a:prstGeom prst="roundRect">
              <a:avLst/>
            </a:prstGeom>
            <a:solidFill>
              <a:srgbClr val="66FFFF">
                <a:alpha val="80000"/>
              </a:srgb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5 x (6 – 2)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55D1EE-BCB1-407A-9389-F52C7228310A}"/>
                </a:ext>
              </a:extLst>
            </p:cNvPr>
            <p:cNvSpPr txBox="1"/>
            <p:nvPr/>
          </p:nvSpPr>
          <p:spPr>
            <a:xfrm>
              <a:off x="1710131" y="2550160"/>
              <a:ext cx="921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+mj-lt"/>
                  <a:ea typeface="+mj-ea"/>
                </a:rPr>
                <a:t>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F78503-5596-4C74-8B88-9A7665DCA3E8}"/>
              </a:ext>
            </a:extLst>
          </p:cNvPr>
          <p:cNvGrpSpPr/>
          <p:nvPr/>
        </p:nvGrpSpPr>
        <p:grpSpPr>
          <a:xfrm>
            <a:off x="3555821" y="1526905"/>
            <a:ext cx="2306499" cy="1592573"/>
            <a:chOff x="741501" y="1557385"/>
            <a:chExt cx="2306499" cy="1592573"/>
          </a:xfrm>
        </p:grpSpPr>
        <p:sp>
          <p:nvSpPr>
            <p:cNvPr id="24" name="Rounded Rectangle 25">
              <a:extLst>
                <a:ext uri="{FF2B5EF4-FFF2-40B4-BE49-F238E27FC236}">
                  <a16:creationId xmlns:a16="http://schemas.microsoft.com/office/drawing/2014/main" id="{34385CF0-07E8-44DE-878E-451C77DA4446}"/>
                </a:ext>
              </a:extLst>
            </p:cNvPr>
            <p:cNvSpPr/>
            <p:nvPr/>
          </p:nvSpPr>
          <p:spPr>
            <a:xfrm>
              <a:off x="741501" y="1557385"/>
              <a:ext cx="2306499" cy="908817"/>
            </a:xfrm>
            <a:prstGeom prst="roundRect">
              <a:avLst/>
            </a:prstGeom>
            <a:solidFill>
              <a:srgbClr val="66FFFF">
                <a:alpha val="80000"/>
              </a:srgb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5 x 6 – 2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5FE1F0-93D9-44AF-9DC0-0E794A8E018E}"/>
                </a:ext>
              </a:extLst>
            </p:cNvPr>
            <p:cNvSpPr txBox="1"/>
            <p:nvPr/>
          </p:nvSpPr>
          <p:spPr>
            <a:xfrm>
              <a:off x="1485855" y="2503627"/>
              <a:ext cx="921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+mj-lt"/>
                  <a:ea typeface="+mj-ea"/>
                </a:rPr>
                <a:t>B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CC084C-CB20-417C-BCEA-7077AED1B80B}"/>
              </a:ext>
            </a:extLst>
          </p:cNvPr>
          <p:cNvGrpSpPr/>
          <p:nvPr/>
        </p:nvGrpSpPr>
        <p:grpSpPr>
          <a:xfrm>
            <a:off x="6542862" y="1526905"/>
            <a:ext cx="2592872" cy="1575468"/>
            <a:chOff x="534491" y="1557385"/>
            <a:chExt cx="2592872" cy="1575468"/>
          </a:xfrm>
        </p:grpSpPr>
        <p:sp>
          <p:nvSpPr>
            <p:cNvPr id="29" name="Rounded Rectangle 25">
              <a:extLst>
                <a:ext uri="{FF2B5EF4-FFF2-40B4-BE49-F238E27FC236}">
                  <a16:creationId xmlns:a16="http://schemas.microsoft.com/office/drawing/2014/main" id="{789BB497-5196-44D5-8716-A68C8EAB5B89}"/>
                </a:ext>
              </a:extLst>
            </p:cNvPr>
            <p:cNvSpPr/>
            <p:nvPr/>
          </p:nvSpPr>
          <p:spPr>
            <a:xfrm>
              <a:off x="534491" y="1557385"/>
              <a:ext cx="2592872" cy="908817"/>
            </a:xfrm>
            <a:prstGeom prst="roundRect">
              <a:avLst/>
            </a:prstGeom>
            <a:solidFill>
              <a:srgbClr val="66FFFF">
                <a:alpha val="80000"/>
              </a:srgb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(16 + 24) : 4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016CAE0-B37B-4661-BE09-EC75233A1D8E}"/>
                </a:ext>
              </a:extLst>
            </p:cNvPr>
            <p:cNvSpPr txBox="1"/>
            <p:nvPr/>
          </p:nvSpPr>
          <p:spPr>
            <a:xfrm>
              <a:off x="1598371" y="2486522"/>
              <a:ext cx="921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+mj-lt"/>
                  <a:ea typeface="+mj-ea"/>
                </a:rPr>
                <a:t>C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5E1E439-8A5F-4648-AE41-2134F77FBD48}"/>
              </a:ext>
            </a:extLst>
          </p:cNvPr>
          <p:cNvGrpSpPr/>
          <p:nvPr/>
        </p:nvGrpSpPr>
        <p:grpSpPr>
          <a:xfrm>
            <a:off x="9720378" y="1526905"/>
            <a:ext cx="2385861" cy="1575468"/>
            <a:chOff x="741501" y="1557385"/>
            <a:chExt cx="2385861" cy="1575468"/>
          </a:xfrm>
        </p:grpSpPr>
        <p:sp>
          <p:nvSpPr>
            <p:cNvPr id="40" name="Rounded Rectangle 25">
              <a:extLst>
                <a:ext uri="{FF2B5EF4-FFF2-40B4-BE49-F238E27FC236}">
                  <a16:creationId xmlns:a16="http://schemas.microsoft.com/office/drawing/2014/main" id="{CB6E09FB-AEBF-4DF1-9C7C-8EEDEDF32888}"/>
                </a:ext>
              </a:extLst>
            </p:cNvPr>
            <p:cNvSpPr/>
            <p:nvPr/>
          </p:nvSpPr>
          <p:spPr>
            <a:xfrm>
              <a:off x="741501" y="1557385"/>
              <a:ext cx="2385861" cy="908817"/>
            </a:xfrm>
            <a:prstGeom prst="roundRect">
              <a:avLst/>
            </a:prstGeom>
            <a:solidFill>
              <a:srgbClr val="66FFFF">
                <a:alpha val="80000"/>
              </a:srgbClr>
            </a:solidFill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16 + 24 : 4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5566319-E250-4ACA-B8A1-5F6039E44C68}"/>
                </a:ext>
              </a:extLst>
            </p:cNvPr>
            <p:cNvSpPr txBox="1"/>
            <p:nvPr/>
          </p:nvSpPr>
          <p:spPr>
            <a:xfrm>
              <a:off x="1598371" y="2486522"/>
              <a:ext cx="921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+mj-lt"/>
                  <a:ea typeface="+mj-ea"/>
                </a:rPr>
                <a:t>D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C50400-9CC8-48EC-8F3E-1E47A3F96E49}"/>
              </a:ext>
            </a:extLst>
          </p:cNvPr>
          <p:cNvSpPr txBox="1"/>
          <p:nvPr/>
        </p:nvSpPr>
        <p:spPr>
          <a:xfrm>
            <a:off x="587183" y="3374459"/>
            <a:ext cx="2733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+mj-ea"/>
              </a:rPr>
              <a:t>= 5 x 3</a:t>
            </a:r>
          </a:p>
          <a:p>
            <a:r>
              <a:rPr lang="en-US" sz="4800" dirty="0">
                <a:latin typeface="+mj-lt"/>
                <a:ea typeface="+mj-ea"/>
              </a:rPr>
              <a:t>= 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7E3846-1F94-446A-BF0B-06F4451F62AA}"/>
              </a:ext>
            </a:extLst>
          </p:cNvPr>
          <p:cNvSpPr txBox="1"/>
          <p:nvPr/>
        </p:nvSpPr>
        <p:spPr>
          <a:xfrm>
            <a:off x="3562437" y="3374459"/>
            <a:ext cx="2733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+mj-ea"/>
              </a:rPr>
              <a:t>= 30 – 2</a:t>
            </a:r>
          </a:p>
          <a:p>
            <a:r>
              <a:rPr lang="en-US" sz="4800" dirty="0">
                <a:latin typeface="+mj-lt"/>
                <a:ea typeface="+mj-ea"/>
              </a:rPr>
              <a:t>= 28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8FFA62-C673-4791-9996-36BF777DF0EA}"/>
              </a:ext>
            </a:extLst>
          </p:cNvPr>
          <p:cNvSpPr txBox="1"/>
          <p:nvPr/>
        </p:nvSpPr>
        <p:spPr>
          <a:xfrm>
            <a:off x="6700876" y="3429000"/>
            <a:ext cx="2733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+mj-ea"/>
              </a:rPr>
              <a:t>= 40 : 4</a:t>
            </a:r>
          </a:p>
          <a:p>
            <a:r>
              <a:rPr lang="en-US" sz="4800" dirty="0">
                <a:latin typeface="+mj-lt"/>
                <a:ea typeface="+mj-ea"/>
              </a:rPr>
              <a:t>= 10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DDAF81-2FB0-40BE-B5C7-E302812C55AD}"/>
              </a:ext>
            </a:extLst>
          </p:cNvPr>
          <p:cNvSpPr txBox="1"/>
          <p:nvPr/>
        </p:nvSpPr>
        <p:spPr>
          <a:xfrm>
            <a:off x="9839315" y="3374459"/>
            <a:ext cx="2733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+mj-ea"/>
              </a:rPr>
              <a:t>= 16 + 6</a:t>
            </a:r>
          </a:p>
          <a:p>
            <a:r>
              <a:rPr lang="en-US" sz="4800" dirty="0">
                <a:latin typeface="+mj-lt"/>
                <a:ea typeface="+mj-ea"/>
              </a:rPr>
              <a:t>= 22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A111A9-DA68-413D-920C-BA78616BEA3B}"/>
              </a:ext>
            </a:extLst>
          </p:cNvPr>
          <p:cNvGrpSpPr/>
          <p:nvPr/>
        </p:nvGrpSpPr>
        <p:grpSpPr>
          <a:xfrm>
            <a:off x="3169920" y="1219200"/>
            <a:ext cx="3125557" cy="1995282"/>
            <a:chOff x="3169920" y="1219200"/>
            <a:chExt cx="3125557" cy="199528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F19E50A-AD72-43EA-8858-6E838243793D}"/>
                </a:ext>
              </a:extLst>
            </p:cNvPr>
            <p:cNvSpPr/>
            <p:nvPr/>
          </p:nvSpPr>
          <p:spPr>
            <a:xfrm>
              <a:off x="3169920" y="1219200"/>
              <a:ext cx="3125557" cy="194681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1">
              <a:extLst>
                <a:ext uri="{FF2B5EF4-FFF2-40B4-BE49-F238E27FC236}">
                  <a16:creationId xmlns:a16="http://schemas.microsoft.com/office/drawing/2014/main" id="{5D0810C0-E038-4504-A62F-4F7290410CED}"/>
                </a:ext>
              </a:extLst>
            </p:cNvPr>
            <p:cNvSpPr/>
            <p:nvPr/>
          </p:nvSpPr>
          <p:spPr>
            <a:xfrm>
              <a:off x="3562437" y="2644170"/>
              <a:ext cx="2452283" cy="570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noProof="0" dirty="0" err="1">
                  <a:solidFill>
                    <a:srgbClr val="FFFFFF"/>
                  </a:solidFill>
                  <a:latin typeface="Arial"/>
                  <a:ea typeface="微软雅黑"/>
                </a:rPr>
                <a:t>l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ớn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nhất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D224E0C-33E5-4400-9371-3D2DCDE5FFC5}"/>
              </a:ext>
            </a:extLst>
          </p:cNvPr>
          <p:cNvGrpSpPr/>
          <p:nvPr/>
        </p:nvGrpSpPr>
        <p:grpSpPr>
          <a:xfrm>
            <a:off x="6427092" y="1107091"/>
            <a:ext cx="3125557" cy="1995282"/>
            <a:chOff x="3169920" y="1219200"/>
            <a:chExt cx="3125557" cy="1995282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EF7AE5E-C782-404F-8ADB-9D357C41D7B1}"/>
                </a:ext>
              </a:extLst>
            </p:cNvPr>
            <p:cNvSpPr/>
            <p:nvPr/>
          </p:nvSpPr>
          <p:spPr>
            <a:xfrm>
              <a:off x="3169920" y="1219200"/>
              <a:ext cx="3125557" cy="194681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1">
              <a:extLst>
                <a:ext uri="{FF2B5EF4-FFF2-40B4-BE49-F238E27FC236}">
                  <a16:creationId xmlns:a16="http://schemas.microsoft.com/office/drawing/2014/main" id="{AAC750B6-C8CB-41A4-AE9D-7005BDCE6004}"/>
                </a:ext>
              </a:extLst>
            </p:cNvPr>
            <p:cNvSpPr/>
            <p:nvPr/>
          </p:nvSpPr>
          <p:spPr>
            <a:xfrm>
              <a:off x="3562437" y="2644170"/>
              <a:ext cx="2452283" cy="570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noProof="0" dirty="0" err="1">
                  <a:solidFill>
                    <a:srgbClr val="FFFFFF"/>
                  </a:solidFill>
                  <a:latin typeface="Arial"/>
                  <a:ea typeface="微软雅黑"/>
                </a:rPr>
                <a:t>bé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nhất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89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5" grpId="0" build="p"/>
      <p:bldP spid="46" grpId="0" build="p"/>
      <p:bldP spid="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369" y="4895698"/>
            <a:ext cx="2224562" cy="18810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5892B3E-787B-4DD3-AB5B-A81DBD180EE4}"/>
              </a:ext>
            </a:extLst>
          </p:cNvPr>
          <p:cNvGrpSpPr/>
          <p:nvPr/>
        </p:nvGrpSpPr>
        <p:grpSpPr>
          <a:xfrm>
            <a:off x="111761" y="-28042"/>
            <a:ext cx="12009119" cy="1771943"/>
            <a:chOff x="732268" y="921241"/>
            <a:chExt cx="11887600" cy="1374552"/>
          </a:xfrm>
        </p:grpSpPr>
        <p:sp>
          <p:nvSpPr>
            <p:cNvPr id="12" name="Rounded Rectangle 27">
              <a:extLst>
                <a:ext uri="{FF2B5EF4-FFF2-40B4-BE49-F238E27FC236}">
                  <a16:creationId xmlns:a16="http://schemas.microsoft.com/office/drawing/2014/main" id="{AF3142E9-0A22-4AA5-8ACC-97750A9048F3}"/>
                </a:ext>
              </a:extLst>
            </p:cNvPr>
            <p:cNvSpPr/>
            <p:nvPr/>
          </p:nvSpPr>
          <p:spPr>
            <a:xfrm>
              <a:off x="1829948" y="1127346"/>
              <a:ext cx="10789920" cy="1168447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2. Mai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có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4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hộp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bút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màu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, Mai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cho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Mi 2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hộp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.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Hỏi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Mai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còn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lại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bao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nhiêu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chiếc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bút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màu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?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Biết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rằng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mỗi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hộp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có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10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chiếc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bút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r>
                <a:rPr lang="en-US" sz="3200" b="0" i="0" dirty="0" err="1">
                  <a:solidFill>
                    <a:srgbClr val="000000"/>
                  </a:solidFill>
                  <a:effectLst/>
                  <a:latin typeface="+mj-lt"/>
                </a:rPr>
                <a:t>màu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j-lt"/>
                </a:rPr>
                <a:t>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  <p:pic>
          <p:nvPicPr>
            <p:cNvPr id="13" name="图片 19">
              <a:extLst>
                <a:ext uri="{FF2B5EF4-FFF2-40B4-BE49-F238E27FC236}">
                  <a16:creationId xmlns:a16="http://schemas.microsoft.com/office/drawing/2014/main" id="{DAFD6238-30B8-4D41-864B-E40775248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268" y="921241"/>
              <a:ext cx="1334390" cy="1374552"/>
            </a:xfrm>
            <a:prstGeom prst="rect">
              <a:avLst/>
            </a:prstGeom>
          </p:spPr>
        </p:pic>
      </p:grpSp>
      <p:sp>
        <p:nvSpPr>
          <p:cNvPr id="15" name="Rounded Rectangle 12">
            <a:extLst>
              <a:ext uri="{FF2B5EF4-FFF2-40B4-BE49-F238E27FC236}">
                <a16:creationId xmlns:a16="http://schemas.microsoft.com/office/drawing/2014/main" id="{9C666A8E-BC0A-46E9-9C15-91FD6B9CF0E2}"/>
              </a:ext>
            </a:extLst>
          </p:cNvPr>
          <p:cNvSpPr/>
          <p:nvPr/>
        </p:nvSpPr>
        <p:spPr>
          <a:xfrm>
            <a:off x="78033" y="2215591"/>
            <a:ext cx="5268527" cy="3007360"/>
          </a:xfrm>
          <a:prstGeom prst="roundRect">
            <a:avLst/>
          </a:prstGeom>
          <a:ln w="28575">
            <a:solidFill>
              <a:srgbClr val="00B050"/>
            </a:solidFill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Tóm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tắt</a:t>
            </a: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: 4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hộp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bút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màu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hộp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: 10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bút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màu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Cho: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hộp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Còn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lại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: 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bút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?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222833B1-CEC8-4BC2-8EFA-30081D39BEDC}"/>
              </a:ext>
            </a:extLst>
          </p:cNvPr>
          <p:cNvSpPr/>
          <p:nvPr/>
        </p:nvSpPr>
        <p:spPr>
          <a:xfrm>
            <a:off x="5872480" y="1962302"/>
            <a:ext cx="6167121" cy="3513938"/>
          </a:xfrm>
          <a:custGeom>
            <a:avLst/>
            <a:gdLst>
              <a:gd name="connsiteX0" fmla="*/ 0 w 6167121"/>
              <a:gd name="connsiteY0" fmla="*/ 585668 h 3513938"/>
              <a:gd name="connsiteX1" fmla="*/ 585668 w 6167121"/>
              <a:gd name="connsiteY1" fmla="*/ 0 h 3513938"/>
              <a:gd name="connsiteX2" fmla="*/ 1190713 w 6167121"/>
              <a:gd name="connsiteY2" fmla="*/ 0 h 3513938"/>
              <a:gd name="connsiteX3" fmla="*/ 1695842 w 6167121"/>
              <a:gd name="connsiteY3" fmla="*/ 0 h 3513938"/>
              <a:gd name="connsiteX4" fmla="*/ 2350845 w 6167121"/>
              <a:gd name="connsiteY4" fmla="*/ 0 h 3513938"/>
              <a:gd name="connsiteX5" fmla="*/ 2756059 w 6167121"/>
              <a:gd name="connsiteY5" fmla="*/ 0 h 3513938"/>
              <a:gd name="connsiteX6" fmla="*/ 3211231 w 6167121"/>
              <a:gd name="connsiteY6" fmla="*/ 0 h 3513938"/>
              <a:gd name="connsiteX7" fmla="*/ 3766318 w 6167121"/>
              <a:gd name="connsiteY7" fmla="*/ 0 h 3513938"/>
              <a:gd name="connsiteX8" fmla="*/ 4271447 w 6167121"/>
              <a:gd name="connsiteY8" fmla="*/ 0 h 3513938"/>
              <a:gd name="connsiteX9" fmla="*/ 4826534 w 6167121"/>
              <a:gd name="connsiteY9" fmla="*/ 0 h 3513938"/>
              <a:gd name="connsiteX10" fmla="*/ 5581453 w 6167121"/>
              <a:gd name="connsiteY10" fmla="*/ 0 h 3513938"/>
              <a:gd name="connsiteX11" fmla="*/ 6167121 w 6167121"/>
              <a:gd name="connsiteY11" fmla="*/ 585668 h 3513938"/>
              <a:gd name="connsiteX12" fmla="*/ 6167121 w 6167121"/>
              <a:gd name="connsiteY12" fmla="*/ 1218171 h 3513938"/>
              <a:gd name="connsiteX13" fmla="*/ 6167121 w 6167121"/>
              <a:gd name="connsiteY13" fmla="*/ 1803821 h 3513938"/>
              <a:gd name="connsiteX14" fmla="*/ 6167121 w 6167121"/>
              <a:gd name="connsiteY14" fmla="*/ 2412898 h 3513938"/>
              <a:gd name="connsiteX15" fmla="*/ 6167121 w 6167121"/>
              <a:gd name="connsiteY15" fmla="*/ 2928270 h 3513938"/>
              <a:gd name="connsiteX16" fmla="*/ 5581453 w 6167121"/>
              <a:gd name="connsiteY16" fmla="*/ 3513938 h 3513938"/>
              <a:gd name="connsiteX17" fmla="*/ 5026366 w 6167121"/>
              <a:gd name="connsiteY17" fmla="*/ 3513938 h 3513938"/>
              <a:gd name="connsiteX18" fmla="*/ 4571194 w 6167121"/>
              <a:gd name="connsiteY18" fmla="*/ 3513938 h 3513938"/>
              <a:gd name="connsiteX19" fmla="*/ 3916191 w 6167121"/>
              <a:gd name="connsiteY19" fmla="*/ 3513938 h 3513938"/>
              <a:gd name="connsiteX20" fmla="*/ 3361104 w 6167121"/>
              <a:gd name="connsiteY20" fmla="*/ 3513938 h 3513938"/>
              <a:gd name="connsiteX21" fmla="*/ 2756059 w 6167121"/>
              <a:gd name="connsiteY21" fmla="*/ 3513938 h 3513938"/>
              <a:gd name="connsiteX22" fmla="*/ 2151014 w 6167121"/>
              <a:gd name="connsiteY22" fmla="*/ 3513938 h 3513938"/>
              <a:gd name="connsiteX23" fmla="*/ 1595927 w 6167121"/>
              <a:gd name="connsiteY23" fmla="*/ 3513938 h 3513938"/>
              <a:gd name="connsiteX24" fmla="*/ 585668 w 6167121"/>
              <a:gd name="connsiteY24" fmla="*/ 3513938 h 3513938"/>
              <a:gd name="connsiteX25" fmla="*/ 0 w 6167121"/>
              <a:gd name="connsiteY25" fmla="*/ 2928270 h 3513938"/>
              <a:gd name="connsiteX26" fmla="*/ 0 w 6167121"/>
              <a:gd name="connsiteY26" fmla="*/ 2366046 h 3513938"/>
              <a:gd name="connsiteX27" fmla="*/ 0 w 6167121"/>
              <a:gd name="connsiteY27" fmla="*/ 1733543 h 3513938"/>
              <a:gd name="connsiteX28" fmla="*/ 0 w 6167121"/>
              <a:gd name="connsiteY28" fmla="*/ 1101040 h 3513938"/>
              <a:gd name="connsiteX29" fmla="*/ 0 w 6167121"/>
              <a:gd name="connsiteY29" fmla="*/ 585668 h 351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67121" h="3513938" fill="none" extrusionOk="0">
                <a:moveTo>
                  <a:pt x="0" y="585668"/>
                </a:moveTo>
                <a:cubicBezTo>
                  <a:pt x="-5250" y="184529"/>
                  <a:pt x="178624" y="37747"/>
                  <a:pt x="585668" y="0"/>
                </a:cubicBezTo>
                <a:cubicBezTo>
                  <a:pt x="722504" y="-57014"/>
                  <a:pt x="983726" y="46739"/>
                  <a:pt x="1190713" y="0"/>
                </a:cubicBezTo>
                <a:cubicBezTo>
                  <a:pt x="1397700" y="-46739"/>
                  <a:pt x="1544763" y="4774"/>
                  <a:pt x="1695842" y="0"/>
                </a:cubicBezTo>
                <a:cubicBezTo>
                  <a:pt x="1846921" y="-4774"/>
                  <a:pt x="2125460" y="51004"/>
                  <a:pt x="2350845" y="0"/>
                </a:cubicBezTo>
                <a:cubicBezTo>
                  <a:pt x="2576230" y="-51004"/>
                  <a:pt x="2627643" y="29706"/>
                  <a:pt x="2756059" y="0"/>
                </a:cubicBezTo>
                <a:cubicBezTo>
                  <a:pt x="2884475" y="-29706"/>
                  <a:pt x="3008940" y="37140"/>
                  <a:pt x="3211231" y="0"/>
                </a:cubicBezTo>
                <a:cubicBezTo>
                  <a:pt x="3413522" y="-37140"/>
                  <a:pt x="3490009" y="19026"/>
                  <a:pt x="3766318" y="0"/>
                </a:cubicBezTo>
                <a:cubicBezTo>
                  <a:pt x="4042627" y="-19026"/>
                  <a:pt x="4034554" y="4572"/>
                  <a:pt x="4271447" y="0"/>
                </a:cubicBezTo>
                <a:cubicBezTo>
                  <a:pt x="4508340" y="-4572"/>
                  <a:pt x="4679203" y="59174"/>
                  <a:pt x="4826534" y="0"/>
                </a:cubicBezTo>
                <a:cubicBezTo>
                  <a:pt x="4973865" y="-59174"/>
                  <a:pt x="5208371" y="45869"/>
                  <a:pt x="5581453" y="0"/>
                </a:cubicBezTo>
                <a:cubicBezTo>
                  <a:pt x="5980849" y="37549"/>
                  <a:pt x="6231824" y="255576"/>
                  <a:pt x="6167121" y="585668"/>
                </a:cubicBezTo>
                <a:cubicBezTo>
                  <a:pt x="6232216" y="728239"/>
                  <a:pt x="6108489" y="983245"/>
                  <a:pt x="6167121" y="1218171"/>
                </a:cubicBezTo>
                <a:cubicBezTo>
                  <a:pt x="6225753" y="1453097"/>
                  <a:pt x="6134596" y="1559643"/>
                  <a:pt x="6167121" y="1803821"/>
                </a:cubicBezTo>
                <a:cubicBezTo>
                  <a:pt x="6199646" y="2047999"/>
                  <a:pt x="6146524" y="2145953"/>
                  <a:pt x="6167121" y="2412898"/>
                </a:cubicBezTo>
                <a:cubicBezTo>
                  <a:pt x="6187718" y="2679843"/>
                  <a:pt x="6159234" y="2692974"/>
                  <a:pt x="6167121" y="2928270"/>
                </a:cubicBezTo>
                <a:cubicBezTo>
                  <a:pt x="6201287" y="3225396"/>
                  <a:pt x="5897790" y="3432954"/>
                  <a:pt x="5581453" y="3513938"/>
                </a:cubicBezTo>
                <a:cubicBezTo>
                  <a:pt x="5340767" y="3532352"/>
                  <a:pt x="5299602" y="3497520"/>
                  <a:pt x="5026366" y="3513938"/>
                </a:cubicBezTo>
                <a:cubicBezTo>
                  <a:pt x="4753130" y="3530356"/>
                  <a:pt x="4784638" y="3506283"/>
                  <a:pt x="4571194" y="3513938"/>
                </a:cubicBezTo>
                <a:cubicBezTo>
                  <a:pt x="4357750" y="3521593"/>
                  <a:pt x="4223003" y="3470769"/>
                  <a:pt x="3916191" y="3513938"/>
                </a:cubicBezTo>
                <a:cubicBezTo>
                  <a:pt x="3609379" y="3557107"/>
                  <a:pt x="3488324" y="3513244"/>
                  <a:pt x="3361104" y="3513938"/>
                </a:cubicBezTo>
                <a:cubicBezTo>
                  <a:pt x="3233884" y="3514632"/>
                  <a:pt x="2967593" y="3487604"/>
                  <a:pt x="2756059" y="3513938"/>
                </a:cubicBezTo>
                <a:cubicBezTo>
                  <a:pt x="2544526" y="3540272"/>
                  <a:pt x="2283633" y="3446061"/>
                  <a:pt x="2151014" y="3513938"/>
                </a:cubicBezTo>
                <a:cubicBezTo>
                  <a:pt x="2018396" y="3581815"/>
                  <a:pt x="1859022" y="3490251"/>
                  <a:pt x="1595927" y="3513938"/>
                </a:cubicBezTo>
                <a:cubicBezTo>
                  <a:pt x="1332832" y="3537625"/>
                  <a:pt x="993065" y="3494566"/>
                  <a:pt x="585668" y="3513938"/>
                </a:cubicBezTo>
                <a:cubicBezTo>
                  <a:pt x="228375" y="3525111"/>
                  <a:pt x="-29378" y="3242258"/>
                  <a:pt x="0" y="2928270"/>
                </a:cubicBezTo>
                <a:cubicBezTo>
                  <a:pt x="-55947" y="2690356"/>
                  <a:pt x="63816" y="2562645"/>
                  <a:pt x="0" y="2366046"/>
                </a:cubicBezTo>
                <a:cubicBezTo>
                  <a:pt x="-63816" y="2169447"/>
                  <a:pt x="16903" y="1965726"/>
                  <a:pt x="0" y="1733543"/>
                </a:cubicBezTo>
                <a:cubicBezTo>
                  <a:pt x="-16903" y="1501360"/>
                  <a:pt x="61628" y="1243439"/>
                  <a:pt x="0" y="1101040"/>
                </a:cubicBezTo>
                <a:cubicBezTo>
                  <a:pt x="-61628" y="958641"/>
                  <a:pt x="33350" y="821252"/>
                  <a:pt x="0" y="585668"/>
                </a:cubicBezTo>
                <a:close/>
              </a:path>
              <a:path w="6167121" h="3513938" stroke="0" extrusionOk="0">
                <a:moveTo>
                  <a:pt x="0" y="585668"/>
                </a:moveTo>
                <a:cubicBezTo>
                  <a:pt x="8572" y="298311"/>
                  <a:pt x="267544" y="64490"/>
                  <a:pt x="585668" y="0"/>
                </a:cubicBezTo>
                <a:cubicBezTo>
                  <a:pt x="742245" y="-9166"/>
                  <a:pt x="959491" y="28107"/>
                  <a:pt x="1140755" y="0"/>
                </a:cubicBezTo>
                <a:cubicBezTo>
                  <a:pt x="1322019" y="-28107"/>
                  <a:pt x="1527343" y="56150"/>
                  <a:pt x="1745800" y="0"/>
                </a:cubicBezTo>
                <a:cubicBezTo>
                  <a:pt x="1964257" y="-56150"/>
                  <a:pt x="2051091" y="13045"/>
                  <a:pt x="2200972" y="0"/>
                </a:cubicBezTo>
                <a:cubicBezTo>
                  <a:pt x="2350853" y="-13045"/>
                  <a:pt x="2555499" y="24626"/>
                  <a:pt x="2806017" y="0"/>
                </a:cubicBezTo>
                <a:cubicBezTo>
                  <a:pt x="3056536" y="-24626"/>
                  <a:pt x="3037991" y="29061"/>
                  <a:pt x="3211231" y="0"/>
                </a:cubicBezTo>
                <a:cubicBezTo>
                  <a:pt x="3384471" y="-29061"/>
                  <a:pt x="3520483" y="36922"/>
                  <a:pt x="3666402" y="0"/>
                </a:cubicBezTo>
                <a:cubicBezTo>
                  <a:pt x="3812321" y="-36922"/>
                  <a:pt x="4003735" y="3477"/>
                  <a:pt x="4171531" y="0"/>
                </a:cubicBezTo>
                <a:cubicBezTo>
                  <a:pt x="4339327" y="-3477"/>
                  <a:pt x="4431898" y="486"/>
                  <a:pt x="4676661" y="0"/>
                </a:cubicBezTo>
                <a:cubicBezTo>
                  <a:pt x="4921424" y="-486"/>
                  <a:pt x="5168409" y="56943"/>
                  <a:pt x="5581453" y="0"/>
                </a:cubicBezTo>
                <a:cubicBezTo>
                  <a:pt x="5912227" y="-6287"/>
                  <a:pt x="6140746" y="328400"/>
                  <a:pt x="6167121" y="585668"/>
                </a:cubicBezTo>
                <a:cubicBezTo>
                  <a:pt x="6206768" y="720945"/>
                  <a:pt x="6121401" y="927569"/>
                  <a:pt x="6167121" y="1171319"/>
                </a:cubicBezTo>
                <a:cubicBezTo>
                  <a:pt x="6212841" y="1415069"/>
                  <a:pt x="6118399" y="1582608"/>
                  <a:pt x="6167121" y="1803821"/>
                </a:cubicBezTo>
                <a:cubicBezTo>
                  <a:pt x="6215843" y="2025034"/>
                  <a:pt x="6152106" y="2584354"/>
                  <a:pt x="6167121" y="2928270"/>
                </a:cubicBezTo>
                <a:cubicBezTo>
                  <a:pt x="6160262" y="3266208"/>
                  <a:pt x="5940404" y="3426220"/>
                  <a:pt x="5581453" y="3513938"/>
                </a:cubicBezTo>
                <a:cubicBezTo>
                  <a:pt x="5416752" y="3526335"/>
                  <a:pt x="5190119" y="3507771"/>
                  <a:pt x="5076324" y="3513938"/>
                </a:cubicBezTo>
                <a:cubicBezTo>
                  <a:pt x="4962529" y="3520105"/>
                  <a:pt x="4609689" y="3463881"/>
                  <a:pt x="4421321" y="3513938"/>
                </a:cubicBezTo>
                <a:cubicBezTo>
                  <a:pt x="4232953" y="3563995"/>
                  <a:pt x="4184623" y="3496423"/>
                  <a:pt x="3966149" y="3513938"/>
                </a:cubicBezTo>
                <a:cubicBezTo>
                  <a:pt x="3747675" y="3531453"/>
                  <a:pt x="3520933" y="3465307"/>
                  <a:pt x="3311146" y="3513938"/>
                </a:cubicBezTo>
                <a:cubicBezTo>
                  <a:pt x="3101359" y="3562569"/>
                  <a:pt x="2799822" y="3462965"/>
                  <a:pt x="2656143" y="3513938"/>
                </a:cubicBezTo>
                <a:cubicBezTo>
                  <a:pt x="2512464" y="3564911"/>
                  <a:pt x="2255740" y="3508401"/>
                  <a:pt x="2151014" y="3513938"/>
                </a:cubicBezTo>
                <a:cubicBezTo>
                  <a:pt x="2046288" y="3519475"/>
                  <a:pt x="1869090" y="3469459"/>
                  <a:pt x="1745800" y="3513938"/>
                </a:cubicBezTo>
                <a:cubicBezTo>
                  <a:pt x="1622510" y="3558417"/>
                  <a:pt x="1420597" y="3479669"/>
                  <a:pt x="1290629" y="3513938"/>
                </a:cubicBezTo>
                <a:cubicBezTo>
                  <a:pt x="1160661" y="3548207"/>
                  <a:pt x="936722" y="3463037"/>
                  <a:pt x="585668" y="3513938"/>
                </a:cubicBezTo>
                <a:cubicBezTo>
                  <a:pt x="203996" y="3591303"/>
                  <a:pt x="-39652" y="3313656"/>
                  <a:pt x="0" y="2928270"/>
                </a:cubicBezTo>
                <a:cubicBezTo>
                  <a:pt x="-60641" y="2727195"/>
                  <a:pt x="56440" y="2514080"/>
                  <a:pt x="0" y="2342620"/>
                </a:cubicBezTo>
                <a:cubicBezTo>
                  <a:pt x="-56440" y="2171160"/>
                  <a:pt x="7253" y="1890981"/>
                  <a:pt x="0" y="1733543"/>
                </a:cubicBezTo>
                <a:cubicBezTo>
                  <a:pt x="-7253" y="1576105"/>
                  <a:pt x="43877" y="1414627"/>
                  <a:pt x="0" y="1218171"/>
                </a:cubicBezTo>
                <a:cubicBezTo>
                  <a:pt x="-43877" y="1021715"/>
                  <a:pt x="61939" y="879540"/>
                  <a:pt x="0" y="585668"/>
                </a:cubicBezTo>
                <a:close/>
              </a:path>
            </a:pathLst>
          </a:custGeom>
          <a:ln w="38100">
            <a:extLst>
              <a:ext uri="{C807C97D-BFC1-408E-A445-0C87EB9F89A2}">
                <ask:lineSketchStyleProps xmlns:ask="http://schemas.microsoft.com/office/drawing/2018/sketchyshapes" sd="256173113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57200"/>
            <a:r>
              <a:rPr lang="en-US" sz="3200" u="sng" dirty="0" err="1">
                <a:solidFill>
                  <a:srgbClr val="FF0000"/>
                </a:solidFill>
              </a:rPr>
              <a:t>Bài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giải</a:t>
            </a:r>
            <a:endParaRPr lang="en-US" sz="3200" u="sng" dirty="0">
              <a:solidFill>
                <a:srgbClr val="FF0000"/>
              </a:solidFill>
            </a:endParaRPr>
          </a:p>
          <a:p>
            <a:pPr lvl="0" algn="ctr" defTabSz="457200"/>
            <a:r>
              <a:rPr lang="en-US" sz="3200" dirty="0">
                <a:solidFill>
                  <a:srgbClr val="FF0000"/>
                </a:solidFill>
              </a:rPr>
              <a:t>Sau </a:t>
            </a:r>
            <a:r>
              <a:rPr lang="en-US" sz="3200" dirty="0" err="1">
                <a:solidFill>
                  <a:srgbClr val="FF0000"/>
                </a:solidFill>
              </a:rPr>
              <a:t>khi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cho</a:t>
            </a:r>
            <a:r>
              <a:rPr lang="en-US" sz="3200" dirty="0">
                <a:solidFill>
                  <a:srgbClr val="FF0000"/>
                </a:solidFill>
              </a:rPr>
              <a:t>, Mai </a:t>
            </a:r>
            <a:r>
              <a:rPr lang="en-US" sz="3200" dirty="0" err="1">
                <a:solidFill>
                  <a:srgbClr val="FF0000"/>
                </a:solidFill>
              </a:rPr>
              <a:t>còn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lại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số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hộp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bút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màu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là</a:t>
            </a:r>
            <a:endParaRPr lang="en-US" sz="3200" dirty="0">
              <a:solidFill>
                <a:srgbClr val="FF0000"/>
              </a:solidFill>
            </a:endParaRPr>
          </a:p>
          <a:p>
            <a:pPr lvl="0" algn="ctr" defTabSz="457200"/>
            <a:r>
              <a:rPr lang="en-US" sz="3200" dirty="0">
                <a:solidFill>
                  <a:srgbClr val="FF0000"/>
                </a:solidFill>
              </a:rPr>
              <a:t>4 – 2 = 2 (</a:t>
            </a:r>
            <a:r>
              <a:rPr lang="en-US" sz="3200" dirty="0" err="1">
                <a:solidFill>
                  <a:srgbClr val="FF0000"/>
                </a:solidFill>
              </a:rPr>
              <a:t>hộp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</a:p>
          <a:p>
            <a:pPr lvl="0" algn="ctr" defTabSz="457200"/>
            <a:r>
              <a:rPr lang="en-US" sz="3200" dirty="0">
                <a:solidFill>
                  <a:srgbClr val="FF0000"/>
                </a:solidFill>
              </a:rPr>
              <a:t>Mai </a:t>
            </a:r>
            <a:r>
              <a:rPr lang="en-US" sz="3200" dirty="0" err="1">
                <a:solidFill>
                  <a:srgbClr val="FF0000"/>
                </a:solidFill>
              </a:rPr>
              <a:t>còn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lại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số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chiếc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bút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màu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là</a:t>
            </a:r>
            <a:endParaRPr lang="en-US" sz="3200" dirty="0">
              <a:solidFill>
                <a:srgbClr val="FF0000"/>
              </a:solidFill>
            </a:endParaRPr>
          </a:p>
          <a:p>
            <a:pPr lvl="0" algn="ctr" defTabSz="457200"/>
            <a:r>
              <a:rPr lang="en-US" sz="3200" dirty="0">
                <a:solidFill>
                  <a:srgbClr val="FF0000"/>
                </a:solidFill>
              </a:rPr>
              <a:t>10 x 2 = 20 (</a:t>
            </a:r>
            <a:r>
              <a:rPr lang="en-US" sz="3200" dirty="0" err="1">
                <a:solidFill>
                  <a:srgbClr val="FF0000"/>
                </a:solidFill>
              </a:rPr>
              <a:t>chiếc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</a:p>
          <a:p>
            <a:pPr lvl="0" algn="r" defTabSz="457200"/>
            <a:r>
              <a:rPr lang="en-US" sz="3200" dirty="0" err="1">
                <a:solidFill>
                  <a:srgbClr val="FF0000"/>
                </a:solidFill>
              </a:rPr>
              <a:t>Đáp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số</a:t>
            </a:r>
            <a:r>
              <a:rPr lang="en-US" sz="3200" dirty="0">
                <a:solidFill>
                  <a:srgbClr val="FF0000"/>
                </a:solidFill>
              </a:rPr>
              <a:t>: 20 </a:t>
            </a:r>
            <a:r>
              <a:rPr lang="en-US" sz="3200" dirty="0" err="1">
                <a:solidFill>
                  <a:srgbClr val="FF0000"/>
                </a:solidFill>
              </a:rPr>
              <a:t>chiếc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9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38409" y="-88240"/>
            <a:ext cx="9224791" cy="1374552"/>
            <a:chOff x="732268" y="921241"/>
            <a:chExt cx="9224791" cy="1374552"/>
          </a:xfrm>
        </p:grpSpPr>
        <p:sp>
          <p:nvSpPr>
            <p:cNvPr id="28" name="Rounded Rectangle 27"/>
            <p:cNvSpPr/>
            <p:nvPr/>
          </p:nvSpPr>
          <p:spPr>
            <a:xfrm>
              <a:off x="1190170" y="1233715"/>
              <a:ext cx="8766889" cy="749604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64D2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微软雅黑"/>
                </a:rPr>
                <a:t>3. 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64D2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微软雅黑"/>
                </a:rPr>
                <a:t>a) Cả ba thùng có bao nhiêu lít nước mắm?</a:t>
              </a:r>
            </a:p>
          </p:txBody>
        </p:sp>
        <p:pic>
          <p:nvPicPr>
            <p:cNvPr id="25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268" y="921241"/>
              <a:ext cx="1334390" cy="1374552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9CB8CF9-A4CA-4580-8655-3940A22ED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352" y="1696545"/>
            <a:ext cx="4276408" cy="1953421"/>
          </a:xfrm>
          <a:prstGeom prst="rect">
            <a:avLst/>
          </a:prstGeom>
        </p:spPr>
      </p:pic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3B5C0972-E1AF-4CB9-B694-F5ACC64C25DE}"/>
              </a:ext>
            </a:extLst>
          </p:cNvPr>
          <p:cNvSpPr/>
          <p:nvPr/>
        </p:nvSpPr>
        <p:spPr>
          <a:xfrm>
            <a:off x="2044906" y="1400269"/>
            <a:ext cx="4981379" cy="981636"/>
          </a:xfrm>
          <a:prstGeom prst="roundRect">
            <a:avLst/>
          </a:prstGeom>
          <a:solidFill>
            <a:srgbClr val="FF66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</a:rPr>
              <a:t>64 + 55 + 45 = 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C2BA5D-4206-4B09-9D06-636BAA2F7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56" y="2535154"/>
            <a:ext cx="7232593" cy="27568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8BB42F-1066-4344-93FA-6D374D8F6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479" y="5103537"/>
            <a:ext cx="7626757" cy="1530229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4B1247C7-4261-4741-9C4B-DC03D733A45B}"/>
              </a:ext>
            </a:extLst>
          </p:cNvPr>
          <p:cNvGrpSpPr/>
          <p:nvPr/>
        </p:nvGrpSpPr>
        <p:grpSpPr>
          <a:xfrm>
            <a:off x="2451331" y="5161455"/>
            <a:ext cx="7776839" cy="1573656"/>
            <a:chOff x="3595456" y="244265"/>
            <a:chExt cx="7776839" cy="1732921"/>
          </a:xfrm>
        </p:grpSpPr>
        <p:grpSp>
          <p:nvGrpSpPr>
            <p:cNvPr id="39" name="Graphic 7">
              <a:extLst>
                <a:ext uri="{FF2B5EF4-FFF2-40B4-BE49-F238E27FC236}">
                  <a16:creationId xmlns:a16="http://schemas.microsoft.com/office/drawing/2014/main" id="{8647886E-904E-4693-A5E6-7E2AF6784B84}"/>
                </a:ext>
              </a:extLst>
            </p:cNvPr>
            <p:cNvGrpSpPr/>
            <p:nvPr/>
          </p:nvGrpSpPr>
          <p:grpSpPr>
            <a:xfrm>
              <a:off x="3595456" y="244265"/>
              <a:ext cx="7776839" cy="1732921"/>
              <a:chOff x="609584" y="2133703"/>
              <a:chExt cx="7161963" cy="3608930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6B4A139B-CF85-471A-AC9F-711C639C617D}"/>
                  </a:ext>
                </a:extLst>
              </p:cNvPr>
              <p:cNvSpPr/>
              <p:nvPr/>
            </p:nvSpPr>
            <p:spPr>
              <a:xfrm>
                <a:off x="1098019" y="2344048"/>
                <a:ext cx="6404664" cy="3087470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</a:endParaRPr>
              </a:p>
            </p:txBody>
          </p:sp>
          <p:grpSp>
            <p:nvGrpSpPr>
              <p:cNvPr id="42" name="Graphic 7">
                <a:extLst>
                  <a:ext uri="{FF2B5EF4-FFF2-40B4-BE49-F238E27FC236}">
                    <a16:creationId xmlns:a16="http://schemas.microsoft.com/office/drawing/2014/main" id="{ED713716-6C8C-4251-8CBB-F842CCA44D18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43" name="Graphic 7">
                  <a:extLst>
                    <a:ext uri="{FF2B5EF4-FFF2-40B4-BE49-F238E27FC236}">
                      <a16:creationId xmlns:a16="http://schemas.microsoft.com/office/drawing/2014/main" id="{1B34C872-1A04-489C-8CB3-D2C764549DF3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676D310-2BD5-450B-B8BF-CC2389494ED9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E77BF4F4-5608-4D3E-A6FF-A56DD567D7EA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</p:grpSp>
            <p:grpSp>
              <p:nvGrpSpPr>
                <p:cNvPr id="44" name="Graphic 7">
                  <a:extLst>
                    <a:ext uri="{FF2B5EF4-FFF2-40B4-BE49-F238E27FC236}">
                      <a16:creationId xmlns:a16="http://schemas.microsoft.com/office/drawing/2014/main" id="{D61A3825-08B3-4E86-A688-99B9F5E2AC85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47EFD2CE-9A9C-47A2-9A16-9607B9846FE7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3DE0C853-B9B7-4BF3-A55A-30C692BFABEA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</p:grpSp>
            <p:grpSp>
              <p:nvGrpSpPr>
                <p:cNvPr id="45" name="Graphic 7">
                  <a:extLst>
                    <a:ext uri="{FF2B5EF4-FFF2-40B4-BE49-F238E27FC236}">
                      <a16:creationId xmlns:a16="http://schemas.microsoft.com/office/drawing/2014/main" id="{CC4A9DAD-9046-4F0E-A0DD-3F7CC30D51BF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E65A6084-7176-4BC0-9EB4-D95D8B70E58B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C019541C-53F7-403C-B154-2CC96F90D14E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88999DAE-BC1B-4F85-ADA4-3D98E6774AFC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79FCF5E0-FC4D-45E5-9269-1C1A740DCEAD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</a:endParaRPr>
                  </a:p>
                </p:txBody>
              </p:sp>
            </p:grp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B1280F2-C3B0-4300-86A4-C419BF181910}"/>
                </a:ext>
              </a:extLst>
            </p:cNvPr>
            <p:cNvSpPr txBox="1"/>
            <p:nvPr/>
          </p:nvSpPr>
          <p:spPr>
            <a:xfrm>
              <a:off x="3910866" y="744849"/>
              <a:ext cx="7169483" cy="4744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</a:rPr>
                <a:t>Nhận</a:t>
              </a:r>
              <a:r>
                <a:rPr kumimoji="0" lang="en-US" sz="28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 </a:t>
              </a:r>
              <a:r>
                <a:rPr kumimoji="0" lang="en-US" sz="2800" b="1" i="0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j-lt"/>
                </a:rPr>
                <a:t>xét</a:t>
              </a:r>
              <a:r>
                <a:rPr kumimoji="0" lang="en-US" sz="28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: </a:t>
              </a:r>
              <a:r>
                <a:rPr lang="vi-VN" sz="2800" b="1" dirty="0">
                  <a:effectLst/>
                  <a:latin typeface="+mj-lt"/>
                  <a:ea typeface="Times New Roman" panose="02020603050405020304" pitchFamily="18" charset="0"/>
                </a:rPr>
                <a:t>(64 + 55) </a:t>
              </a:r>
              <a:r>
                <a:rPr lang="vi-VN" sz="2800" b="1" strike="noStrike" dirty="0">
                  <a:effectLst/>
                  <a:latin typeface="+mj-lt"/>
                  <a:ea typeface="Times New Roman" panose="02020603050405020304" pitchFamily="18" charset="0"/>
                </a:rPr>
                <a:t>+ 45 = 64 + (55 + 45).</a:t>
              </a:r>
              <a:endParaRPr kumimoji="0" lang="en-US" sz="28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96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9CEFC102-217B-40BD-967C-399E86C6C1D1}"/>
              </a:ext>
            </a:extLst>
          </p:cNvPr>
          <p:cNvGrpSpPr/>
          <p:nvPr/>
        </p:nvGrpSpPr>
        <p:grpSpPr>
          <a:xfrm>
            <a:off x="2540000" y="199779"/>
            <a:ext cx="9652000" cy="3244432"/>
            <a:chOff x="3247698" y="211514"/>
            <a:chExt cx="8944302" cy="3244432"/>
          </a:xfrm>
        </p:grpSpPr>
        <p:grpSp>
          <p:nvGrpSpPr>
            <p:cNvPr id="44" name="Graphic 7">
              <a:extLst>
                <a:ext uri="{FF2B5EF4-FFF2-40B4-BE49-F238E27FC236}">
                  <a16:creationId xmlns:a16="http://schemas.microsoft.com/office/drawing/2014/main" id="{80EBB199-DD56-4DFD-A91D-37DC8BEA89C0}"/>
                </a:ext>
              </a:extLst>
            </p:cNvPr>
            <p:cNvGrpSpPr/>
            <p:nvPr/>
          </p:nvGrpSpPr>
          <p:grpSpPr>
            <a:xfrm>
              <a:off x="3247698" y="211514"/>
              <a:ext cx="8944302" cy="3244432"/>
              <a:chOff x="609584" y="2133703"/>
              <a:chExt cx="7161963" cy="3608930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91F5B80-FDA8-41B2-A808-74F9A2BBBEDB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56" name="Graphic 7">
                <a:extLst>
                  <a:ext uri="{FF2B5EF4-FFF2-40B4-BE49-F238E27FC236}">
                    <a16:creationId xmlns:a16="http://schemas.microsoft.com/office/drawing/2014/main" id="{6FB58315-008D-409D-9689-56325C3E5D85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57" name="Graphic 7">
                  <a:extLst>
                    <a:ext uri="{FF2B5EF4-FFF2-40B4-BE49-F238E27FC236}">
                      <a16:creationId xmlns:a16="http://schemas.microsoft.com/office/drawing/2014/main" id="{6829A2EB-0DD7-440A-8A3F-CE130B4A28A1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6935D86F-878F-445C-BC40-AE76BD094861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8793B56B-82B8-4C23-AA81-EB7D06A43531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8" name="Graphic 7">
                  <a:extLst>
                    <a:ext uri="{FF2B5EF4-FFF2-40B4-BE49-F238E27FC236}">
                      <a16:creationId xmlns:a16="http://schemas.microsoft.com/office/drawing/2014/main" id="{AF76A77B-FA13-431D-9E0C-DF07227508D2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0E54CF19-62FF-49BE-91C4-02709AE09E8B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8A9DC55C-3256-4309-9334-A66D107EA29E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9" name="Graphic 7">
                  <a:extLst>
                    <a:ext uri="{FF2B5EF4-FFF2-40B4-BE49-F238E27FC236}">
                      <a16:creationId xmlns:a16="http://schemas.microsoft.com/office/drawing/2014/main" id="{40A285D1-B1C3-4864-B0B0-EF24BFD93809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BCFEEA75-002B-4864-A74E-FBEC0B56284C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9753A3FF-2A58-401E-A1ED-6624226137B0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42A6A29F-B2BA-4751-815F-82A42737B5A8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88BF701E-3346-47DB-AD0D-5B706A7B9ABB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893060-127D-4DD5-B1D8-5B319240DD52}"/>
                </a:ext>
              </a:extLst>
            </p:cNvPr>
            <p:cNvSpPr txBox="1"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3918795" y="724759"/>
              <a:ext cx="7876321" cy="2431948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Mu</a:t>
              </a:r>
              <a:r>
                <a:rPr lang="en-US" sz="3600" dirty="0">
                  <a:effectLst/>
                  <a:latin typeface="+mj-lt"/>
                  <a:ea typeface="Times New Roman" panose="02020603050405020304" pitchFamily="18" charset="0"/>
                </a:rPr>
                <a:t>ố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n tính t</a:t>
              </a:r>
              <a:r>
                <a:rPr lang="en-US" sz="3600" dirty="0">
                  <a:effectLst/>
                  <a:latin typeface="+mj-lt"/>
                  <a:ea typeface="Times New Roman" panose="02020603050405020304" pitchFamily="18" charset="0"/>
                </a:rPr>
                <a:t>ổ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ng của ba s</a:t>
              </a:r>
              <a:r>
                <a:rPr lang="en-US" sz="3600" dirty="0">
                  <a:effectLst/>
                  <a:latin typeface="+mj-lt"/>
                  <a:ea typeface="Times New Roman" panose="02020603050405020304" pitchFamily="18" charset="0"/>
                </a:rPr>
                <a:t>ố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 hạng, ta có th</a:t>
              </a:r>
              <a:r>
                <a:rPr lang="en-US" sz="3600" dirty="0">
                  <a:effectLst/>
                  <a:latin typeface="+mj-lt"/>
                  <a:ea typeface="Times New Roman" panose="02020603050405020304" pitchFamily="18" charset="0"/>
                </a:rPr>
                <a:t>ể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 tính tồng hai s</a:t>
              </a:r>
              <a:r>
                <a:rPr lang="en-US" sz="3600" dirty="0">
                  <a:effectLst/>
                  <a:latin typeface="+mj-lt"/>
                  <a:ea typeface="Times New Roman" panose="02020603050405020304" pitchFamily="18" charset="0"/>
                </a:rPr>
                <a:t>ố</a:t>
              </a:r>
              <a:r>
                <a:rPr lang="vi-VN" sz="3600" dirty="0"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vi-VN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hạng đ</a:t>
              </a:r>
              <a:r>
                <a:rPr lang="en-US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ầ</a:t>
              </a:r>
              <a:r>
                <a:rPr lang="vi-VN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u trước hoặc hai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vi-VN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số hạng sau trước, r</a:t>
              </a:r>
              <a:r>
                <a:rPr lang="en-US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ồ</a:t>
              </a:r>
              <a:r>
                <a:rPr lang="vi-VN" sz="3600" u="none" strike="noStrike" dirty="0">
                  <a:effectLst/>
                  <a:latin typeface="+mj-lt"/>
                  <a:ea typeface="Times New Roman" panose="02020603050405020304" pitchFamily="18" charset="0"/>
                </a:rPr>
                <a:t>i</a:t>
              </a:r>
              <a:r>
                <a:rPr lang="vi-VN" sz="3600" dirty="0">
                  <a:effectLst/>
                  <a:latin typeface="+mj-lt"/>
                  <a:ea typeface="Times New Roman" panose="02020603050405020304" pitchFamily="18" charset="0"/>
                </a:rPr>
                <a:t> cộng tiếp số hạng còn lại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5FE88976-3A38-4C02-A43E-9E778E985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269" y="1693605"/>
            <a:ext cx="5164395" cy="51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3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9510" y="3656"/>
            <a:ext cx="11765266" cy="1063143"/>
            <a:chOff x="1190170" y="1148456"/>
            <a:chExt cx="11765266" cy="1063143"/>
          </a:xfrm>
        </p:grpSpPr>
        <p:sp>
          <p:nvSpPr>
            <p:cNvPr id="4" name="Rounded Rectangle 3"/>
            <p:cNvSpPr/>
            <p:nvPr/>
          </p:nvSpPr>
          <p:spPr>
            <a:xfrm>
              <a:off x="1190170" y="1233714"/>
              <a:ext cx="11765266" cy="977885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b)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Tính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giá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trị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biểu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thức</a:t>
              </a:r>
              <a:endPara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5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505" y="1148456"/>
              <a:ext cx="931883" cy="959931"/>
            </a:xfrm>
            <a:prstGeom prst="rect">
              <a:avLst/>
            </a:prstGeom>
          </p:spPr>
        </p:pic>
      </p:grp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5B36BBB4-5C7B-4A37-A53F-7E7E4D636356}"/>
              </a:ext>
            </a:extLst>
          </p:cNvPr>
          <p:cNvSpPr/>
          <p:nvPr/>
        </p:nvSpPr>
        <p:spPr>
          <a:xfrm>
            <a:off x="350697" y="1583388"/>
            <a:ext cx="4952823" cy="908817"/>
          </a:xfrm>
          <a:prstGeom prst="roundRect">
            <a:avLst/>
          </a:prstGeom>
          <a:solidFill>
            <a:srgbClr val="66FFFF">
              <a:alpha val="80000"/>
            </a:srgb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123 + 80 + 20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08205BDD-784E-4AF8-BEDA-FAA296C37A14}"/>
              </a:ext>
            </a:extLst>
          </p:cNvPr>
          <p:cNvSpPr/>
          <p:nvPr/>
        </p:nvSpPr>
        <p:spPr>
          <a:xfrm>
            <a:off x="6588937" y="1583388"/>
            <a:ext cx="4952823" cy="908817"/>
          </a:xfrm>
          <a:prstGeom prst="roundRect">
            <a:avLst/>
          </a:prstGeom>
          <a:solidFill>
            <a:srgbClr val="66FFFF">
              <a:alpha val="80000"/>
            </a:srgb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207 + 64 + 36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25B4B2-CF6B-4C05-BA9A-BFECD1A99E82}"/>
              </a:ext>
            </a:extLst>
          </p:cNvPr>
          <p:cNvSpPr txBox="1"/>
          <p:nvPr/>
        </p:nvSpPr>
        <p:spPr>
          <a:xfrm>
            <a:off x="955040" y="2946400"/>
            <a:ext cx="4257040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+mj-lt"/>
                <a:ea typeface="+mj-ea"/>
              </a:rPr>
              <a:t>= 123 + 100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latin typeface="+mj-lt"/>
                <a:ea typeface="+mj-ea"/>
              </a:rPr>
              <a:t>= 223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AD68C3-4DB2-46DF-8DE8-E093640E1292}"/>
              </a:ext>
            </a:extLst>
          </p:cNvPr>
          <p:cNvSpPr txBox="1"/>
          <p:nvPr/>
        </p:nvSpPr>
        <p:spPr>
          <a:xfrm>
            <a:off x="7162800" y="3008794"/>
            <a:ext cx="4257040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latin typeface="+mj-lt"/>
                <a:ea typeface="+mj-ea"/>
              </a:rPr>
              <a:t>= 207 + 100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latin typeface="+mj-lt"/>
                <a:ea typeface="+mj-ea"/>
              </a:rPr>
              <a:t>= 307</a:t>
            </a:r>
          </a:p>
        </p:txBody>
      </p:sp>
      <p:sp>
        <p:nvSpPr>
          <p:cNvPr id="31" name="Left Brace 30">
            <a:extLst>
              <a:ext uri="{FF2B5EF4-FFF2-40B4-BE49-F238E27FC236}">
                <a16:creationId xmlns:a16="http://schemas.microsoft.com/office/drawing/2014/main" id="{7F5007EC-5C32-4A4F-A1A0-AB2BF9507C21}"/>
              </a:ext>
            </a:extLst>
          </p:cNvPr>
          <p:cNvSpPr/>
          <p:nvPr/>
        </p:nvSpPr>
        <p:spPr>
          <a:xfrm rot="16200000">
            <a:off x="3421504" y="1619606"/>
            <a:ext cx="423746" cy="1775646"/>
          </a:xfrm>
          <a:prstGeom prst="leftBrace">
            <a:avLst>
              <a:gd name="adj1" fmla="val 57535"/>
              <a:gd name="adj2" fmla="val 5000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B178A8F1-77D8-4574-A372-64396599E792}"/>
              </a:ext>
            </a:extLst>
          </p:cNvPr>
          <p:cNvSpPr/>
          <p:nvPr/>
        </p:nvSpPr>
        <p:spPr>
          <a:xfrm rot="16200000">
            <a:off x="9741298" y="1650803"/>
            <a:ext cx="423746" cy="1775646"/>
          </a:xfrm>
          <a:prstGeom prst="leftBrace">
            <a:avLst>
              <a:gd name="adj1" fmla="val 57535"/>
              <a:gd name="adj2" fmla="val 5000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6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2" grpId="0" uiExpand="1" build="p"/>
      <p:bldP spid="30" grpId="0" build="p"/>
      <p:bldP spid="31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91"/>
          <a:stretch/>
        </p:blipFill>
        <p:spPr>
          <a:xfrm>
            <a:off x="0" y="279400"/>
            <a:ext cx="12192000" cy="6578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111" y="949700"/>
            <a:ext cx="1066346" cy="63742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013995" y="273053"/>
            <a:ext cx="7544065" cy="5210298"/>
            <a:chOff x="-558688" y="0"/>
            <a:chExt cx="9107943" cy="68580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8688" y="0"/>
              <a:ext cx="9107943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3716" y="279400"/>
              <a:ext cx="8362072" cy="6299199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38781">
            <a:off x="10026132" y="455330"/>
            <a:ext cx="1063853" cy="13553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52"/>
          <a:stretch/>
        </p:blipFill>
        <p:spPr>
          <a:xfrm rot="702876">
            <a:off x="8921895" y="3146063"/>
            <a:ext cx="2657902" cy="34604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368" y="1923299"/>
            <a:ext cx="6247735" cy="209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0.1875 L 3.33333E-6 -3.7037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500" dirty="0"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353</Words>
  <Application>Microsoft Office PowerPoint</Application>
  <PresentationFormat>Widescreen</PresentationFormat>
  <Paragraphs>60</Paragraphs>
  <Slides>12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等线</vt:lpstr>
      <vt:lpstr>等线 Light</vt:lpstr>
      <vt:lpstr>字魂27号-布丁体</vt:lpstr>
      <vt:lpstr>Arial</vt:lpstr>
      <vt:lpstr>Calibri</vt:lpstr>
      <vt:lpstr>包图主题2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23</cp:revision>
  <dcterms:created xsi:type="dcterms:W3CDTF">2022-08-05T07:49:08Z</dcterms:created>
  <dcterms:modified xsi:type="dcterms:W3CDTF">2022-09-28T10:18:29Z</dcterms:modified>
</cp:coreProperties>
</file>