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19.jpg" ContentType="image/jpeg"/>
  <Override PartName="/ppt/media/image20.jpg" ContentType="image/jpeg"/>
  <Override PartName="/ppt/notesSlides/notesSlide15.xml" ContentType="application/vnd.openxmlformats-officedocument.presentationml.notesSlide+xml"/>
  <Override PartName="/ppt/media/image21.jpg" ContentType="image/jpeg"/>
  <Override PartName="/ppt/media/image22.jpg" ContentType="image/jpe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98" r:id="rId1"/>
  </p:sldMasterIdLst>
  <p:notesMasterIdLst>
    <p:notesMasterId r:id="rId33"/>
  </p:notesMasterIdLst>
  <p:sldIdLst>
    <p:sldId id="290" r:id="rId2"/>
    <p:sldId id="298" r:id="rId3"/>
    <p:sldId id="308" r:id="rId4"/>
    <p:sldId id="332" r:id="rId5"/>
    <p:sldId id="316" r:id="rId6"/>
    <p:sldId id="333" r:id="rId7"/>
    <p:sldId id="317" r:id="rId8"/>
    <p:sldId id="319" r:id="rId9"/>
    <p:sldId id="294" r:id="rId10"/>
    <p:sldId id="301" r:id="rId11"/>
    <p:sldId id="295" r:id="rId12"/>
    <p:sldId id="334" r:id="rId13"/>
    <p:sldId id="320" r:id="rId14"/>
    <p:sldId id="307" r:id="rId15"/>
    <p:sldId id="321" r:id="rId16"/>
    <p:sldId id="323" r:id="rId17"/>
    <p:sldId id="324" r:id="rId18"/>
    <p:sldId id="325" r:id="rId19"/>
    <p:sldId id="336" r:id="rId20"/>
    <p:sldId id="345" r:id="rId21"/>
    <p:sldId id="337" r:id="rId22"/>
    <p:sldId id="338" r:id="rId23"/>
    <p:sldId id="339" r:id="rId24"/>
    <p:sldId id="343" r:id="rId25"/>
    <p:sldId id="344" r:id="rId26"/>
    <p:sldId id="340" r:id="rId27"/>
    <p:sldId id="341" r:id="rId28"/>
    <p:sldId id="342" r:id="rId29"/>
    <p:sldId id="346" r:id="rId30"/>
    <p:sldId id="347" r:id="rId31"/>
    <p:sldId id="314" r:id="rId32"/>
  </p:sldIdLst>
  <p:sldSz cx="10972800" cy="6400800"/>
  <p:notesSz cx="6858000" cy="9144000"/>
  <p:embeddedFontLst>
    <p:embeddedFont>
      <p:font typeface="微软雅黑" pitchFamily="34" charset="-122"/>
      <p:regular r:id="rId34"/>
      <p:bold r:id="rId35"/>
    </p:embeddedFont>
    <p:embeddedFont>
      <p:font typeface="Tahoma" pitchFamily="34" charset="0"/>
      <p:regular r:id="rId36"/>
      <p:bold r:id="rId37"/>
    </p:embeddedFont>
    <p:embeddedFont>
      <p:font typeface="Calibri Light" charset="0"/>
      <p:regular r:id="rId38"/>
      <p:italic r:id="rId39"/>
    </p:embeddedFont>
    <p:embeddedFont>
      <p:font typeface="宋体" pitchFamily="2" charset="-122"/>
      <p:regular r:id="rId40"/>
    </p:embeddedFont>
    <p:embeddedFont>
      <p:font typeface="Calibri" pitchFamily="34" charset="0"/>
      <p:regular r:id="rId41"/>
      <p:bold r:id="rId42"/>
      <p:italic r:id="rId43"/>
      <p:boldItalic r:id="rId44"/>
    </p:embeddedFont>
  </p:embeddedFontLst>
  <p:custDataLst>
    <p:tags r:id="rId45"/>
  </p:custDataLst>
  <p:defaultTextStyle>
    <a:defPPr>
      <a:defRPr lang="zh-CN"/>
    </a:defPPr>
    <a:lvl1pPr marL="0" algn="l" defTabSz="1111910" rtl="0" eaLnBrk="1" latinLnBrk="0" hangingPunct="1">
      <a:defRPr sz="2200" kern="1200">
        <a:solidFill>
          <a:schemeClr val="tx1"/>
        </a:solidFill>
        <a:latin typeface="+mn-lt"/>
        <a:ea typeface="+mn-ea"/>
        <a:cs typeface="+mn-cs"/>
      </a:defRPr>
    </a:lvl1pPr>
    <a:lvl2pPr marL="555955" algn="l" defTabSz="1111910" rtl="0" eaLnBrk="1" latinLnBrk="0" hangingPunct="1">
      <a:defRPr sz="2200" kern="1200">
        <a:solidFill>
          <a:schemeClr val="tx1"/>
        </a:solidFill>
        <a:latin typeface="+mn-lt"/>
        <a:ea typeface="+mn-ea"/>
        <a:cs typeface="+mn-cs"/>
      </a:defRPr>
    </a:lvl2pPr>
    <a:lvl3pPr marL="1111910" algn="l" defTabSz="1111910" rtl="0" eaLnBrk="1" latinLnBrk="0" hangingPunct="1">
      <a:defRPr sz="2200" kern="1200">
        <a:solidFill>
          <a:schemeClr val="tx1"/>
        </a:solidFill>
        <a:latin typeface="+mn-lt"/>
        <a:ea typeface="+mn-ea"/>
        <a:cs typeface="+mn-cs"/>
      </a:defRPr>
    </a:lvl3pPr>
    <a:lvl4pPr marL="1667866" algn="l" defTabSz="1111910" rtl="0" eaLnBrk="1" latinLnBrk="0" hangingPunct="1">
      <a:defRPr sz="2200" kern="1200">
        <a:solidFill>
          <a:schemeClr val="tx1"/>
        </a:solidFill>
        <a:latin typeface="+mn-lt"/>
        <a:ea typeface="+mn-ea"/>
        <a:cs typeface="+mn-cs"/>
      </a:defRPr>
    </a:lvl4pPr>
    <a:lvl5pPr marL="2223821" algn="l" defTabSz="1111910" rtl="0" eaLnBrk="1" latinLnBrk="0" hangingPunct="1">
      <a:defRPr sz="2200" kern="1200">
        <a:solidFill>
          <a:schemeClr val="tx1"/>
        </a:solidFill>
        <a:latin typeface="+mn-lt"/>
        <a:ea typeface="+mn-ea"/>
        <a:cs typeface="+mn-cs"/>
      </a:defRPr>
    </a:lvl5pPr>
    <a:lvl6pPr marL="2779776" algn="l" defTabSz="1111910" rtl="0" eaLnBrk="1" latinLnBrk="0" hangingPunct="1">
      <a:defRPr sz="2200" kern="1200">
        <a:solidFill>
          <a:schemeClr val="tx1"/>
        </a:solidFill>
        <a:latin typeface="+mn-lt"/>
        <a:ea typeface="+mn-ea"/>
        <a:cs typeface="+mn-cs"/>
      </a:defRPr>
    </a:lvl6pPr>
    <a:lvl7pPr marL="3335731" algn="l" defTabSz="1111910" rtl="0" eaLnBrk="1" latinLnBrk="0" hangingPunct="1">
      <a:defRPr sz="2200" kern="1200">
        <a:solidFill>
          <a:schemeClr val="tx1"/>
        </a:solidFill>
        <a:latin typeface="+mn-lt"/>
        <a:ea typeface="+mn-ea"/>
        <a:cs typeface="+mn-cs"/>
      </a:defRPr>
    </a:lvl7pPr>
    <a:lvl8pPr marL="3891686" algn="l" defTabSz="1111910" rtl="0" eaLnBrk="1" latinLnBrk="0" hangingPunct="1">
      <a:defRPr sz="2200" kern="1200">
        <a:solidFill>
          <a:schemeClr val="tx1"/>
        </a:solidFill>
        <a:latin typeface="+mn-lt"/>
        <a:ea typeface="+mn-ea"/>
        <a:cs typeface="+mn-cs"/>
      </a:defRPr>
    </a:lvl8pPr>
    <a:lvl9pPr marL="4447642" algn="l" defTabSz="111191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guide id="3" orient="horz" pos="2016">
          <p15:clr>
            <a:srgbClr val="A4A3A4"/>
          </p15:clr>
        </p15:guide>
        <p15:guide id="4" pos="34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DDC1C1"/>
    <a:srgbClr val="33CC33"/>
    <a:srgbClr val="FF5050"/>
    <a:srgbClr val="FE745F"/>
    <a:srgbClr val="FFF6DD"/>
    <a:srgbClr val="FFF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94660"/>
  </p:normalViewPr>
  <p:slideViewPr>
    <p:cSldViewPr>
      <p:cViewPr>
        <p:scale>
          <a:sx n="73" d="100"/>
          <a:sy n="73" d="100"/>
        </p:scale>
        <p:origin x="-852" y="-48"/>
      </p:cViewPr>
      <p:guideLst>
        <p:guide orient="horz" pos="1620"/>
        <p:guide orient="horz" pos="2016"/>
        <p:guide pos="2880"/>
        <p:guide pos="345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FD7EDD-00FC-41C4-9FA3-86C46E028BFE}"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en-US"/>
        </a:p>
      </dgm:t>
    </dgm:pt>
    <dgm:pt modelId="{354077BB-B9A5-49F1-B217-92C95530B112}">
      <dgm:prSet phldrT="[Text]" custT="1"/>
      <dgm:spPr/>
      <dgm:t>
        <a:bodyPr/>
        <a:lstStyle/>
        <a:p>
          <a:pPr algn="ctr"/>
          <a:r>
            <a:rPr lang="en-US" sz="4000" b="0" i="0" dirty="0" smtClean="0">
              <a:latin typeface="Times New Roman" panose="02020603050405020304" pitchFamily="18" charset="0"/>
              <a:cs typeface="Times New Roman" panose="02020603050405020304" pitchFamily="18" charset="0"/>
            </a:rPr>
            <a:t>a)</a:t>
          </a:r>
          <a:r>
            <a:rPr lang="vi-VN" sz="4000" b="0" i="0" dirty="0" smtClean="0">
              <a:latin typeface="Times New Roman" panose="02020603050405020304" pitchFamily="18" charset="0"/>
              <a:cs typeface="Times New Roman" panose="02020603050405020304" pitchFamily="18" charset="0"/>
            </a:rPr>
            <a:t>Cố gắng học tập, rèn luyện để trở thành người có ích cho gia đình, quê hương, đất nước.</a:t>
          </a:r>
          <a:endParaRPr lang="en-US" sz="4000" dirty="0">
            <a:latin typeface="Times New Roman" panose="02020603050405020304" pitchFamily="18" charset="0"/>
            <a:cs typeface="Times New Roman" panose="02020603050405020304" pitchFamily="18" charset="0"/>
          </a:endParaRPr>
        </a:p>
      </dgm:t>
    </dgm:pt>
    <dgm:pt modelId="{7F3246F3-6D27-4EB7-BA01-F689849F7EA4}" type="parTrans" cxnId="{742B0322-D3C9-473B-A5F5-7B9788AEC880}">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A3196C35-1366-4DEC-AFA5-FC484CEC4165}" type="sibTrans" cxnId="{742B0322-D3C9-473B-A5F5-7B9788AEC880}">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5EAFFA54-81F0-49C0-8132-F5FC4876A5DF}">
      <dgm:prSet phldrT="[Text]" custT="1"/>
      <dgm:spPr/>
      <dgm:t>
        <a:bodyPr/>
        <a:lstStyle/>
        <a:p>
          <a:pPr algn="ctr"/>
          <a:r>
            <a:rPr lang="en-US" sz="4000" b="0" i="0" dirty="0" smtClean="0">
              <a:latin typeface="Times New Roman" panose="02020603050405020304" pitchFamily="18" charset="0"/>
              <a:cs typeface="Times New Roman" panose="02020603050405020304" pitchFamily="18" charset="0"/>
            </a:rPr>
            <a:t>b) </a:t>
          </a:r>
          <a:r>
            <a:rPr lang="en-US" sz="4000" b="0" i="0" dirty="0" err="1" smtClean="0">
              <a:latin typeface="Times New Roman" panose="02020603050405020304" pitchFamily="18" charset="0"/>
              <a:cs typeface="Times New Roman" panose="02020603050405020304" pitchFamily="18" charset="0"/>
            </a:rPr>
            <a:t>Không</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coi</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trọng</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các</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kỉ</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vật</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của</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gia</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đình</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dòng</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họ</a:t>
          </a:r>
          <a:r>
            <a:rPr lang="en-US" sz="4000" b="0" i="0" dirty="0" smtClean="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dgm:t>
    </dgm:pt>
    <dgm:pt modelId="{18FE2084-8E94-4DA3-997C-2CB12BD2EF9A}" type="parTrans" cxnId="{EC791138-E91D-4B3A-AE6A-B07E6E976E70}">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5159AA29-38C1-40F9-BD9C-32E5C313F48E}" type="sibTrans" cxnId="{EC791138-E91D-4B3A-AE6A-B07E6E976E70}">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DEFF2B79-B7BC-417D-8B00-CE878EADAD3B}">
      <dgm:prSet phldrT="[Text]" custT="1"/>
      <dgm:spPr/>
      <dgm:t>
        <a:bodyPr/>
        <a:lstStyle/>
        <a:p>
          <a:pPr algn="ctr"/>
          <a:r>
            <a:rPr lang="en-US" sz="4400" b="0" i="0" dirty="0" smtClean="0">
              <a:latin typeface="Times New Roman" panose="02020603050405020304" pitchFamily="18" charset="0"/>
              <a:cs typeface="Times New Roman" panose="02020603050405020304" pitchFamily="18" charset="0"/>
            </a:rPr>
            <a:t>c) </a:t>
          </a:r>
          <a:r>
            <a:rPr lang="en-US" sz="4400" b="0" i="0" dirty="0" err="1" smtClean="0">
              <a:latin typeface="Times New Roman" panose="02020603050405020304" pitchFamily="18" charset="0"/>
              <a:cs typeface="Times New Roman" panose="02020603050405020304" pitchFamily="18" charset="0"/>
            </a:rPr>
            <a:t>Gìn</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giữ</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nền</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nếp</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tốt</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của</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gia</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đình</a:t>
          </a:r>
          <a:r>
            <a:rPr lang="en-US" sz="4400" b="0" i="0" dirty="0" smtClean="0">
              <a:latin typeface="Times New Roman" panose="02020603050405020304" pitchFamily="18" charset="0"/>
              <a:cs typeface="Times New Roman" panose="02020603050405020304" pitchFamily="18" charset="0"/>
            </a:rPr>
            <a:t>.</a:t>
          </a:r>
          <a:endParaRPr lang="en-US" sz="4400" dirty="0">
            <a:latin typeface="Times New Roman" panose="02020603050405020304" pitchFamily="18" charset="0"/>
            <a:cs typeface="Times New Roman" panose="02020603050405020304" pitchFamily="18" charset="0"/>
          </a:endParaRPr>
        </a:p>
      </dgm:t>
    </dgm:pt>
    <dgm:pt modelId="{AFC328C0-9383-4E0D-8773-3EE340D73B0B}" type="parTrans" cxnId="{21166CA8-E427-4FF0-B331-FAA8769474DB}">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71E6235A-3EB9-4043-B367-553501DC2136}" type="sibTrans" cxnId="{21166CA8-E427-4FF0-B331-FAA8769474DB}">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F1B5ACF7-62A1-415D-B38F-986004001DAA}">
      <dgm:prSet phldrT="[Text]" custT="1"/>
      <dgm:spPr/>
      <dgm:t>
        <a:bodyPr/>
        <a:lstStyle/>
        <a:p>
          <a:pPr algn="l"/>
          <a:r>
            <a:rPr lang="vi-VN" sz="4000" b="0" i="0" dirty="0" smtClean="0">
              <a:latin typeface="Times New Roman" panose="02020603050405020304" pitchFamily="18" charset="0"/>
              <a:cs typeface="Times New Roman" panose="02020603050405020304" pitchFamily="18" charset="0"/>
            </a:rPr>
            <a:t>đ) Dù ở xa nhưng mỗi dịp giỗ, Tết đều không quên </a:t>
          </a:r>
          <a:r>
            <a:rPr lang="en-US" sz="4000" b="0" i="0" dirty="0" err="1" smtClean="0">
              <a:latin typeface="Times New Roman" panose="02020603050405020304" pitchFamily="18" charset="0"/>
              <a:cs typeface="Times New Roman" panose="02020603050405020304" pitchFamily="18" charset="0"/>
            </a:rPr>
            <a:t>gọi</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điện</a:t>
          </a:r>
          <a:r>
            <a:rPr lang="en-US" sz="4000" b="0" i="0" dirty="0" smtClean="0">
              <a:latin typeface="Times New Roman" panose="02020603050405020304" pitchFamily="18" charset="0"/>
              <a:cs typeface="Times New Roman" panose="02020603050405020304" pitchFamily="18" charset="0"/>
            </a:rPr>
            <a:t> </a:t>
          </a:r>
          <a:r>
            <a:rPr lang="en-US" sz="4000" b="0" i="0" dirty="0" err="1" smtClean="0">
              <a:latin typeface="Times New Roman" panose="02020603050405020304" pitchFamily="18" charset="0"/>
              <a:cs typeface="Times New Roman" panose="02020603050405020304" pitchFamily="18" charset="0"/>
            </a:rPr>
            <a:t>thoại</a:t>
          </a:r>
          <a:r>
            <a:rPr lang="en-US" sz="4000" b="0" i="0" dirty="0" smtClean="0">
              <a:latin typeface="Times New Roman" panose="02020603050405020304" pitchFamily="18" charset="0"/>
              <a:cs typeface="Times New Roman" panose="02020603050405020304" pitchFamily="18" charset="0"/>
            </a:rPr>
            <a:t> </a:t>
          </a:r>
          <a:r>
            <a:rPr lang="vi-VN" sz="4000" b="0" i="0" dirty="0" smtClean="0">
              <a:latin typeface="Times New Roman" panose="02020603050405020304" pitchFamily="18" charset="0"/>
              <a:cs typeface="Times New Roman" panose="02020603050405020304" pitchFamily="18" charset="0"/>
            </a:rPr>
            <a:t>về thăm hỏi gia đình, họ hàng.</a:t>
          </a:r>
          <a:endParaRPr lang="en-US" sz="4000" dirty="0">
            <a:latin typeface="Times New Roman" panose="02020603050405020304" pitchFamily="18" charset="0"/>
            <a:cs typeface="Times New Roman" panose="02020603050405020304" pitchFamily="18" charset="0"/>
          </a:endParaRPr>
        </a:p>
      </dgm:t>
    </dgm:pt>
    <dgm:pt modelId="{43478CE9-FFEF-4941-9A1D-93C0B4199839}" type="parTrans" cxnId="{0F1A2BAF-3A82-42C8-A514-15B228DD077C}">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F2BB781F-3C18-41F6-9164-A3D62399CE0B}" type="sibTrans" cxnId="{0F1A2BAF-3A82-42C8-A514-15B228DD077C}">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628F11CA-B584-4B55-A84B-709A56C506CE}">
      <dgm:prSet phldrT="[Text]" custT="1"/>
      <dgm:spPr/>
      <dgm:t>
        <a:bodyPr/>
        <a:lstStyle/>
        <a:p>
          <a:pPr algn="ctr"/>
          <a:r>
            <a:rPr lang="en-US" sz="4400" b="0" i="0" dirty="0" smtClean="0">
              <a:latin typeface="Times New Roman" panose="02020603050405020304" pitchFamily="18" charset="0"/>
              <a:cs typeface="Times New Roman" panose="02020603050405020304" pitchFamily="18" charset="0"/>
            </a:rPr>
            <a:t>d) </a:t>
          </a:r>
          <a:r>
            <a:rPr lang="en-US" sz="4400" b="0" i="0" dirty="0" err="1" smtClean="0">
              <a:latin typeface="Times New Roman" panose="02020603050405020304" pitchFamily="18" charset="0"/>
              <a:cs typeface="Times New Roman" panose="02020603050405020304" pitchFamily="18" charset="0"/>
            </a:rPr>
            <a:t>Thăm</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mộ</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tổ</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tiên</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ông</a:t>
          </a:r>
          <a:r>
            <a:rPr lang="en-US" sz="4400" b="0" i="0" dirty="0" smtClean="0">
              <a:latin typeface="Times New Roman" panose="02020603050405020304" pitchFamily="18" charset="0"/>
              <a:cs typeface="Times New Roman" panose="02020603050405020304" pitchFamily="18" charset="0"/>
            </a:rPr>
            <a:t> </a:t>
          </a:r>
          <a:r>
            <a:rPr lang="en-US" sz="4400" b="0" i="0" dirty="0" err="1" smtClean="0">
              <a:latin typeface="Times New Roman" panose="02020603050405020304" pitchFamily="18" charset="0"/>
              <a:cs typeface="Times New Roman" panose="02020603050405020304" pitchFamily="18" charset="0"/>
            </a:rPr>
            <a:t>bà</a:t>
          </a:r>
          <a:r>
            <a:rPr lang="en-US" sz="4400" b="0" i="0" dirty="0" smtClean="0">
              <a:latin typeface="Times New Roman" panose="02020603050405020304" pitchFamily="18" charset="0"/>
              <a:cs typeface="Times New Roman" panose="02020603050405020304" pitchFamily="18" charset="0"/>
            </a:rPr>
            <a:t>. </a:t>
          </a:r>
          <a:endParaRPr lang="en-US" sz="4400" dirty="0">
            <a:latin typeface="Times New Roman" panose="02020603050405020304" pitchFamily="18" charset="0"/>
            <a:cs typeface="Times New Roman" panose="02020603050405020304" pitchFamily="18" charset="0"/>
          </a:endParaRPr>
        </a:p>
      </dgm:t>
    </dgm:pt>
    <dgm:pt modelId="{E26E729F-74F0-46A9-99E9-400B4AD0CD26}" type="parTrans" cxnId="{8EB215A8-A6C5-416D-8628-7A10950D25EF}">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3EE5388D-9956-460D-8983-FFF7E87C3C23}" type="sibTrans" cxnId="{8EB215A8-A6C5-416D-8628-7A10950D25EF}">
      <dgm:prSet/>
      <dgm:spPr/>
      <dgm:t>
        <a:bodyPr/>
        <a:lstStyle/>
        <a:p>
          <a:pPr algn="ctr"/>
          <a:endParaRPr lang="en-US" sz="1800">
            <a:latin typeface="Times New Roman" panose="02020603050405020304" pitchFamily="18" charset="0"/>
            <a:cs typeface="Times New Roman" panose="02020603050405020304" pitchFamily="18" charset="0"/>
          </a:endParaRPr>
        </a:p>
      </dgm:t>
    </dgm:pt>
    <dgm:pt modelId="{73F4D72B-1929-4358-9AB8-56E1C72A3038}" type="pres">
      <dgm:prSet presAssocID="{1FFD7EDD-00FC-41C4-9FA3-86C46E028BFE}" presName="Name0" presStyleCnt="0">
        <dgm:presLayoutVars>
          <dgm:chMax val="7"/>
          <dgm:chPref val="7"/>
          <dgm:dir/>
        </dgm:presLayoutVars>
      </dgm:prSet>
      <dgm:spPr/>
      <dgm:t>
        <a:bodyPr/>
        <a:lstStyle/>
        <a:p>
          <a:endParaRPr lang="en-US"/>
        </a:p>
      </dgm:t>
    </dgm:pt>
    <dgm:pt modelId="{FDD845BA-4E70-4174-A78F-3F3A27779738}" type="pres">
      <dgm:prSet presAssocID="{1FFD7EDD-00FC-41C4-9FA3-86C46E028BFE}" presName="Name1" presStyleCnt="0"/>
      <dgm:spPr/>
      <dgm:t>
        <a:bodyPr/>
        <a:lstStyle/>
        <a:p>
          <a:endParaRPr lang="en-US"/>
        </a:p>
      </dgm:t>
    </dgm:pt>
    <dgm:pt modelId="{EBC24159-F2E8-4FAD-8152-DF0AE3E49C37}" type="pres">
      <dgm:prSet presAssocID="{1FFD7EDD-00FC-41C4-9FA3-86C46E028BFE}" presName="cycle" presStyleCnt="0"/>
      <dgm:spPr/>
      <dgm:t>
        <a:bodyPr/>
        <a:lstStyle/>
        <a:p>
          <a:endParaRPr lang="en-US"/>
        </a:p>
      </dgm:t>
    </dgm:pt>
    <dgm:pt modelId="{A461824D-6C60-47B8-8140-645E46BDAE6C}" type="pres">
      <dgm:prSet presAssocID="{1FFD7EDD-00FC-41C4-9FA3-86C46E028BFE}" presName="srcNode" presStyleLbl="node1" presStyleIdx="0" presStyleCnt="5"/>
      <dgm:spPr/>
      <dgm:t>
        <a:bodyPr/>
        <a:lstStyle/>
        <a:p>
          <a:endParaRPr lang="en-US"/>
        </a:p>
      </dgm:t>
    </dgm:pt>
    <dgm:pt modelId="{47E2FBAB-73EC-4676-9D85-7FE0572DF707}" type="pres">
      <dgm:prSet presAssocID="{1FFD7EDD-00FC-41C4-9FA3-86C46E028BFE}" presName="conn" presStyleLbl="parChTrans1D2" presStyleIdx="0" presStyleCnt="1"/>
      <dgm:spPr/>
      <dgm:t>
        <a:bodyPr/>
        <a:lstStyle/>
        <a:p>
          <a:endParaRPr lang="en-US"/>
        </a:p>
      </dgm:t>
    </dgm:pt>
    <dgm:pt modelId="{0FEA8C2F-C489-47C3-9EF3-4DEE176249BE}" type="pres">
      <dgm:prSet presAssocID="{1FFD7EDD-00FC-41C4-9FA3-86C46E028BFE}" presName="extraNode" presStyleLbl="node1" presStyleIdx="0" presStyleCnt="5"/>
      <dgm:spPr/>
      <dgm:t>
        <a:bodyPr/>
        <a:lstStyle/>
        <a:p>
          <a:endParaRPr lang="en-US"/>
        </a:p>
      </dgm:t>
    </dgm:pt>
    <dgm:pt modelId="{DB147E82-E2A4-4556-A809-2515079F23A4}" type="pres">
      <dgm:prSet presAssocID="{1FFD7EDD-00FC-41C4-9FA3-86C46E028BFE}" presName="dstNode" presStyleLbl="node1" presStyleIdx="0" presStyleCnt="5"/>
      <dgm:spPr/>
      <dgm:t>
        <a:bodyPr/>
        <a:lstStyle/>
        <a:p>
          <a:endParaRPr lang="en-US"/>
        </a:p>
      </dgm:t>
    </dgm:pt>
    <dgm:pt modelId="{98CEA04C-F7B3-423A-A033-79273EE6DC0C}" type="pres">
      <dgm:prSet presAssocID="{354077BB-B9A5-49F1-B217-92C95530B112}" presName="text_1" presStyleLbl="node1" presStyleIdx="0" presStyleCnt="5" custScaleX="108120" custScaleY="226911" custLinFactNeighborX="-7" custLinFactNeighborY="-27590">
        <dgm:presLayoutVars>
          <dgm:bulletEnabled val="1"/>
        </dgm:presLayoutVars>
      </dgm:prSet>
      <dgm:spPr/>
      <dgm:t>
        <a:bodyPr/>
        <a:lstStyle/>
        <a:p>
          <a:endParaRPr lang="en-US"/>
        </a:p>
      </dgm:t>
    </dgm:pt>
    <dgm:pt modelId="{2CDE3CFA-B494-464A-80CE-35E3FBEB1A6C}" type="pres">
      <dgm:prSet presAssocID="{354077BB-B9A5-49F1-B217-92C95530B112}" presName="accent_1" presStyleCnt="0"/>
      <dgm:spPr/>
      <dgm:t>
        <a:bodyPr/>
        <a:lstStyle/>
        <a:p>
          <a:endParaRPr lang="en-US"/>
        </a:p>
      </dgm:t>
    </dgm:pt>
    <dgm:pt modelId="{EA40669B-247C-4EC5-BDCE-41A55DEF2291}" type="pres">
      <dgm:prSet presAssocID="{354077BB-B9A5-49F1-B217-92C95530B112}" presName="accentRepeatNode" presStyleLbl="solidFgAcc1" presStyleIdx="0" presStyleCnt="5" custScaleX="106385" custScaleY="101496" custLinFactNeighborX="-9219" custLinFactNeighborY="-42367"/>
      <dgm:spPr/>
      <dgm:t>
        <a:bodyPr/>
        <a:lstStyle/>
        <a:p>
          <a:endParaRPr lang="en-US"/>
        </a:p>
      </dgm:t>
    </dgm:pt>
    <dgm:pt modelId="{F4E2E95A-4AFB-4CA0-A074-38A19190F2F9}" type="pres">
      <dgm:prSet presAssocID="{5EAFFA54-81F0-49C0-8132-F5FC4876A5DF}" presName="text_2" presStyleLbl="node1" presStyleIdx="1" presStyleCnt="5" custScaleX="108811" custScaleY="172336" custLinFactNeighborX="-107" custLinFactNeighborY="30984">
        <dgm:presLayoutVars>
          <dgm:bulletEnabled val="1"/>
        </dgm:presLayoutVars>
      </dgm:prSet>
      <dgm:spPr/>
      <dgm:t>
        <a:bodyPr/>
        <a:lstStyle/>
        <a:p>
          <a:endParaRPr lang="en-US"/>
        </a:p>
      </dgm:t>
    </dgm:pt>
    <dgm:pt modelId="{8B226628-CA67-49EE-8049-1F03ADD062DD}" type="pres">
      <dgm:prSet presAssocID="{5EAFFA54-81F0-49C0-8132-F5FC4876A5DF}" presName="accent_2" presStyleCnt="0"/>
      <dgm:spPr/>
      <dgm:t>
        <a:bodyPr/>
        <a:lstStyle/>
        <a:p>
          <a:endParaRPr lang="en-US"/>
        </a:p>
      </dgm:t>
    </dgm:pt>
    <dgm:pt modelId="{1E09441A-2BC2-4C1D-B4F9-62B7046E76C0}" type="pres">
      <dgm:prSet presAssocID="{5EAFFA54-81F0-49C0-8132-F5FC4876A5DF}" presName="accentRepeatNode" presStyleLbl="solidFgAcc1" presStyleIdx="1" presStyleCnt="5" custLinFactNeighborX="-21473" custLinFactNeighborY="-6159"/>
      <dgm:spPr/>
      <dgm:t>
        <a:bodyPr/>
        <a:lstStyle/>
        <a:p>
          <a:endParaRPr lang="en-US"/>
        </a:p>
      </dgm:t>
    </dgm:pt>
    <dgm:pt modelId="{EB2A02E7-3C0A-4849-81B3-93793DC6F162}" type="pres">
      <dgm:prSet presAssocID="{DEFF2B79-B7BC-417D-8B00-CE878EADAD3B}" presName="text_3" presStyleLbl="node1" presStyleIdx="2" presStyleCnt="5" custScaleX="109725" custLinFactNeighborX="-659" custLinFactNeighborY="20979">
        <dgm:presLayoutVars>
          <dgm:bulletEnabled val="1"/>
        </dgm:presLayoutVars>
      </dgm:prSet>
      <dgm:spPr/>
      <dgm:t>
        <a:bodyPr/>
        <a:lstStyle/>
        <a:p>
          <a:endParaRPr lang="en-US"/>
        </a:p>
      </dgm:t>
    </dgm:pt>
    <dgm:pt modelId="{6F334F4B-0A90-446E-9907-1220A7E161CB}" type="pres">
      <dgm:prSet presAssocID="{DEFF2B79-B7BC-417D-8B00-CE878EADAD3B}" presName="accent_3" presStyleCnt="0"/>
      <dgm:spPr/>
      <dgm:t>
        <a:bodyPr/>
        <a:lstStyle/>
        <a:p>
          <a:endParaRPr lang="en-US"/>
        </a:p>
      </dgm:t>
    </dgm:pt>
    <dgm:pt modelId="{7F466EEA-D4FA-4F1B-A7BE-B2F713C39C32}" type="pres">
      <dgm:prSet presAssocID="{DEFF2B79-B7BC-417D-8B00-CE878EADAD3B}" presName="accentRepeatNode" presStyleLbl="solidFgAcc1" presStyleIdx="2" presStyleCnt="5" custLinFactNeighborX="-50407" custLinFactNeighborY="-7796"/>
      <dgm:spPr/>
      <dgm:t>
        <a:bodyPr/>
        <a:lstStyle/>
        <a:p>
          <a:endParaRPr lang="en-US"/>
        </a:p>
      </dgm:t>
    </dgm:pt>
    <dgm:pt modelId="{1B40AC39-6C14-40E2-843E-E7A11682AF3E}" type="pres">
      <dgm:prSet presAssocID="{628F11CA-B584-4B55-A84B-709A56C506CE}" presName="text_4" presStyleLbl="node1" presStyleIdx="3" presStyleCnt="5" custScaleX="105714" custLinFactNeighborX="-327" custLinFactNeighborY="-15738">
        <dgm:presLayoutVars>
          <dgm:bulletEnabled val="1"/>
        </dgm:presLayoutVars>
      </dgm:prSet>
      <dgm:spPr/>
      <dgm:t>
        <a:bodyPr/>
        <a:lstStyle/>
        <a:p>
          <a:endParaRPr lang="en-US"/>
        </a:p>
      </dgm:t>
    </dgm:pt>
    <dgm:pt modelId="{C02C6184-01F7-421D-A390-9D6CA5497E1B}" type="pres">
      <dgm:prSet presAssocID="{628F11CA-B584-4B55-A84B-709A56C506CE}" presName="accent_4" presStyleCnt="0"/>
      <dgm:spPr/>
      <dgm:t>
        <a:bodyPr/>
        <a:lstStyle/>
        <a:p>
          <a:endParaRPr lang="en-US"/>
        </a:p>
      </dgm:t>
    </dgm:pt>
    <dgm:pt modelId="{9800C5BB-4EF6-4AA3-8B29-66FFDDFBCFCC}" type="pres">
      <dgm:prSet presAssocID="{628F11CA-B584-4B55-A84B-709A56C506CE}" presName="accentRepeatNode" presStyleLbl="solidFgAcc1" presStyleIdx="3" presStyleCnt="5" custLinFactNeighborX="-31234" custLinFactNeighborY="-20441"/>
      <dgm:spPr/>
      <dgm:t>
        <a:bodyPr/>
        <a:lstStyle/>
        <a:p>
          <a:endParaRPr lang="en-US"/>
        </a:p>
      </dgm:t>
    </dgm:pt>
    <dgm:pt modelId="{7A59A44C-E7AD-4C07-8A8B-777070788101}" type="pres">
      <dgm:prSet presAssocID="{F1B5ACF7-62A1-415D-B38F-986004001DAA}" presName="text_5" presStyleLbl="node1" presStyleIdx="4" presStyleCnt="5" custScaleX="100948" custScaleY="184706" custLinFactNeighborX="2852" custLinFactNeighborY="-13667">
        <dgm:presLayoutVars>
          <dgm:bulletEnabled val="1"/>
        </dgm:presLayoutVars>
      </dgm:prSet>
      <dgm:spPr/>
      <dgm:t>
        <a:bodyPr/>
        <a:lstStyle/>
        <a:p>
          <a:endParaRPr lang="en-US"/>
        </a:p>
      </dgm:t>
    </dgm:pt>
    <dgm:pt modelId="{0ABADC77-9D31-462C-B8AB-ADAFB69752F4}" type="pres">
      <dgm:prSet presAssocID="{F1B5ACF7-62A1-415D-B38F-986004001DAA}" presName="accent_5" presStyleCnt="0"/>
      <dgm:spPr/>
      <dgm:t>
        <a:bodyPr/>
        <a:lstStyle/>
        <a:p>
          <a:endParaRPr lang="en-US"/>
        </a:p>
      </dgm:t>
    </dgm:pt>
    <dgm:pt modelId="{C182F456-EE32-4BEE-B6D6-7298632DAFBC}" type="pres">
      <dgm:prSet presAssocID="{F1B5ACF7-62A1-415D-B38F-986004001DAA}" presName="accentRepeatNode" presStyleLbl="solidFgAcc1" presStyleIdx="4" presStyleCnt="5"/>
      <dgm:spPr/>
      <dgm:t>
        <a:bodyPr/>
        <a:lstStyle/>
        <a:p>
          <a:endParaRPr lang="en-US"/>
        </a:p>
      </dgm:t>
    </dgm:pt>
  </dgm:ptLst>
  <dgm:cxnLst>
    <dgm:cxn modelId="{8EB215A8-A6C5-416D-8628-7A10950D25EF}" srcId="{1FFD7EDD-00FC-41C4-9FA3-86C46E028BFE}" destId="{628F11CA-B584-4B55-A84B-709A56C506CE}" srcOrd="3" destOrd="0" parTransId="{E26E729F-74F0-46A9-99E9-400B4AD0CD26}" sibTransId="{3EE5388D-9956-460D-8983-FFF7E87C3C23}"/>
    <dgm:cxn modelId="{742B0322-D3C9-473B-A5F5-7B9788AEC880}" srcId="{1FFD7EDD-00FC-41C4-9FA3-86C46E028BFE}" destId="{354077BB-B9A5-49F1-B217-92C95530B112}" srcOrd="0" destOrd="0" parTransId="{7F3246F3-6D27-4EB7-BA01-F689849F7EA4}" sibTransId="{A3196C35-1366-4DEC-AFA5-FC484CEC4165}"/>
    <dgm:cxn modelId="{FA792004-2099-4FC5-A28F-FCB00A118938}" type="presOf" srcId="{DEFF2B79-B7BC-417D-8B00-CE878EADAD3B}" destId="{EB2A02E7-3C0A-4849-81B3-93793DC6F162}" srcOrd="0" destOrd="0" presId="urn:microsoft.com/office/officeart/2008/layout/VerticalCurvedList"/>
    <dgm:cxn modelId="{C155FC5B-ED69-4908-B04F-949AA19C8C00}" type="presOf" srcId="{628F11CA-B584-4B55-A84B-709A56C506CE}" destId="{1B40AC39-6C14-40E2-843E-E7A11682AF3E}" srcOrd="0" destOrd="0" presId="urn:microsoft.com/office/officeart/2008/layout/VerticalCurvedList"/>
    <dgm:cxn modelId="{92DEA3EC-6F16-419E-897A-47C1E84D22A8}" type="presOf" srcId="{F1B5ACF7-62A1-415D-B38F-986004001DAA}" destId="{7A59A44C-E7AD-4C07-8A8B-777070788101}" srcOrd="0" destOrd="0" presId="urn:microsoft.com/office/officeart/2008/layout/VerticalCurvedList"/>
    <dgm:cxn modelId="{38691F44-7092-4687-99A9-A4B30FA05367}" type="presOf" srcId="{1FFD7EDD-00FC-41C4-9FA3-86C46E028BFE}" destId="{73F4D72B-1929-4358-9AB8-56E1C72A3038}" srcOrd="0" destOrd="0" presId="urn:microsoft.com/office/officeart/2008/layout/VerticalCurvedList"/>
    <dgm:cxn modelId="{C8ABE79F-CBA6-4D91-B012-49ED9803774B}" type="presOf" srcId="{354077BB-B9A5-49F1-B217-92C95530B112}" destId="{98CEA04C-F7B3-423A-A033-79273EE6DC0C}" srcOrd="0" destOrd="0" presId="urn:microsoft.com/office/officeart/2008/layout/VerticalCurvedList"/>
    <dgm:cxn modelId="{0F1A2BAF-3A82-42C8-A514-15B228DD077C}" srcId="{1FFD7EDD-00FC-41C4-9FA3-86C46E028BFE}" destId="{F1B5ACF7-62A1-415D-B38F-986004001DAA}" srcOrd="4" destOrd="0" parTransId="{43478CE9-FFEF-4941-9A1D-93C0B4199839}" sibTransId="{F2BB781F-3C18-41F6-9164-A3D62399CE0B}"/>
    <dgm:cxn modelId="{57D0DFAB-0678-40A6-8E79-4B0F2214E4F5}" type="presOf" srcId="{5EAFFA54-81F0-49C0-8132-F5FC4876A5DF}" destId="{F4E2E95A-4AFB-4CA0-A074-38A19190F2F9}" srcOrd="0" destOrd="0" presId="urn:microsoft.com/office/officeart/2008/layout/VerticalCurvedList"/>
    <dgm:cxn modelId="{21166CA8-E427-4FF0-B331-FAA8769474DB}" srcId="{1FFD7EDD-00FC-41C4-9FA3-86C46E028BFE}" destId="{DEFF2B79-B7BC-417D-8B00-CE878EADAD3B}" srcOrd="2" destOrd="0" parTransId="{AFC328C0-9383-4E0D-8773-3EE340D73B0B}" sibTransId="{71E6235A-3EB9-4043-B367-553501DC2136}"/>
    <dgm:cxn modelId="{F9DF6025-3BB2-4E37-830C-F63779548210}" type="presOf" srcId="{A3196C35-1366-4DEC-AFA5-FC484CEC4165}" destId="{47E2FBAB-73EC-4676-9D85-7FE0572DF707}" srcOrd="0" destOrd="0" presId="urn:microsoft.com/office/officeart/2008/layout/VerticalCurvedList"/>
    <dgm:cxn modelId="{EC791138-E91D-4B3A-AE6A-B07E6E976E70}" srcId="{1FFD7EDD-00FC-41C4-9FA3-86C46E028BFE}" destId="{5EAFFA54-81F0-49C0-8132-F5FC4876A5DF}" srcOrd="1" destOrd="0" parTransId="{18FE2084-8E94-4DA3-997C-2CB12BD2EF9A}" sibTransId="{5159AA29-38C1-40F9-BD9C-32E5C313F48E}"/>
    <dgm:cxn modelId="{17E85757-ED5B-4D2C-9241-51DFA5FCE01D}" type="presParOf" srcId="{73F4D72B-1929-4358-9AB8-56E1C72A3038}" destId="{FDD845BA-4E70-4174-A78F-3F3A27779738}" srcOrd="0" destOrd="0" presId="urn:microsoft.com/office/officeart/2008/layout/VerticalCurvedList"/>
    <dgm:cxn modelId="{DA45029E-854F-4A83-A0A0-858C7AD3CCD6}" type="presParOf" srcId="{FDD845BA-4E70-4174-A78F-3F3A27779738}" destId="{EBC24159-F2E8-4FAD-8152-DF0AE3E49C37}" srcOrd="0" destOrd="0" presId="urn:microsoft.com/office/officeart/2008/layout/VerticalCurvedList"/>
    <dgm:cxn modelId="{29F46B05-60BE-463A-8AC6-ACB087B810E6}" type="presParOf" srcId="{EBC24159-F2E8-4FAD-8152-DF0AE3E49C37}" destId="{A461824D-6C60-47B8-8140-645E46BDAE6C}" srcOrd="0" destOrd="0" presId="urn:microsoft.com/office/officeart/2008/layout/VerticalCurvedList"/>
    <dgm:cxn modelId="{E5C1CC7A-8147-4793-AA4C-5A5DC77F4884}" type="presParOf" srcId="{EBC24159-F2E8-4FAD-8152-DF0AE3E49C37}" destId="{47E2FBAB-73EC-4676-9D85-7FE0572DF707}" srcOrd="1" destOrd="0" presId="urn:microsoft.com/office/officeart/2008/layout/VerticalCurvedList"/>
    <dgm:cxn modelId="{71924EF7-4FC2-4E52-90A7-096AE9A5685B}" type="presParOf" srcId="{EBC24159-F2E8-4FAD-8152-DF0AE3E49C37}" destId="{0FEA8C2F-C489-47C3-9EF3-4DEE176249BE}" srcOrd="2" destOrd="0" presId="urn:microsoft.com/office/officeart/2008/layout/VerticalCurvedList"/>
    <dgm:cxn modelId="{1273249C-4F3B-40F0-A1DC-54E10A5FC56B}" type="presParOf" srcId="{EBC24159-F2E8-4FAD-8152-DF0AE3E49C37}" destId="{DB147E82-E2A4-4556-A809-2515079F23A4}" srcOrd="3" destOrd="0" presId="urn:microsoft.com/office/officeart/2008/layout/VerticalCurvedList"/>
    <dgm:cxn modelId="{15188879-8DFF-47A4-8915-B8C5C703E9E5}" type="presParOf" srcId="{FDD845BA-4E70-4174-A78F-3F3A27779738}" destId="{98CEA04C-F7B3-423A-A033-79273EE6DC0C}" srcOrd="1" destOrd="0" presId="urn:microsoft.com/office/officeart/2008/layout/VerticalCurvedList"/>
    <dgm:cxn modelId="{D4C69188-7EAA-4B31-92C9-F1572BDB756E}" type="presParOf" srcId="{FDD845BA-4E70-4174-A78F-3F3A27779738}" destId="{2CDE3CFA-B494-464A-80CE-35E3FBEB1A6C}" srcOrd="2" destOrd="0" presId="urn:microsoft.com/office/officeart/2008/layout/VerticalCurvedList"/>
    <dgm:cxn modelId="{4FD3F952-D255-4DEE-8D0F-FB41E873E23C}" type="presParOf" srcId="{2CDE3CFA-B494-464A-80CE-35E3FBEB1A6C}" destId="{EA40669B-247C-4EC5-BDCE-41A55DEF2291}" srcOrd="0" destOrd="0" presId="urn:microsoft.com/office/officeart/2008/layout/VerticalCurvedList"/>
    <dgm:cxn modelId="{BDA415B0-167F-4A7E-9FEC-9B59539FCBF0}" type="presParOf" srcId="{FDD845BA-4E70-4174-A78F-3F3A27779738}" destId="{F4E2E95A-4AFB-4CA0-A074-38A19190F2F9}" srcOrd="3" destOrd="0" presId="urn:microsoft.com/office/officeart/2008/layout/VerticalCurvedList"/>
    <dgm:cxn modelId="{01B33785-5753-4C80-AFCF-8146BCBA20CC}" type="presParOf" srcId="{FDD845BA-4E70-4174-A78F-3F3A27779738}" destId="{8B226628-CA67-49EE-8049-1F03ADD062DD}" srcOrd="4" destOrd="0" presId="urn:microsoft.com/office/officeart/2008/layout/VerticalCurvedList"/>
    <dgm:cxn modelId="{9AF4E3C0-64C7-4520-B8DF-6DEB3AF6F561}" type="presParOf" srcId="{8B226628-CA67-49EE-8049-1F03ADD062DD}" destId="{1E09441A-2BC2-4C1D-B4F9-62B7046E76C0}" srcOrd="0" destOrd="0" presId="urn:microsoft.com/office/officeart/2008/layout/VerticalCurvedList"/>
    <dgm:cxn modelId="{C2AFA73F-7CD9-4E58-BFD9-77F537116C45}" type="presParOf" srcId="{FDD845BA-4E70-4174-A78F-3F3A27779738}" destId="{EB2A02E7-3C0A-4849-81B3-93793DC6F162}" srcOrd="5" destOrd="0" presId="urn:microsoft.com/office/officeart/2008/layout/VerticalCurvedList"/>
    <dgm:cxn modelId="{7023E5E9-892F-4C1D-86CB-8453D43223DB}" type="presParOf" srcId="{FDD845BA-4E70-4174-A78F-3F3A27779738}" destId="{6F334F4B-0A90-446E-9907-1220A7E161CB}" srcOrd="6" destOrd="0" presId="urn:microsoft.com/office/officeart/2008/layout/VerticalCurvedList"/>
    <dgm:cxn modelId="{E3189785-EE9F-4C86-AC76-952173C313AF}" type="presParOf" srcId="{6F334F4B-0A90-446E-9907-1220A7E161CB}" destId="{7F466EEA-D4FA-4F1B-A7BE-B2F713C39C32}" srcOrd="0" destOrd="0" presId="urn:microsoft.com/office/officeart/2008/layout/VerticalCurvedList"/>
    <dgm:cxn modelId="{61CE7ECD-DE50-43A2-820D-1BD3E4882513}" type="presParOf" srcId="{FDD845BA-4E70-4174-A78F-3F3A27779738}" destId="{1B40AC39-6C14-40E2-843E-E7A11682AF3E}" srcOrd="7" destOrd="0" presId="urn:microsoft.com/office/officeart/2008/layout/VerticalCurvedList"/>
    <dgm:cxn modelId="{CEF36408-814A-45EA-9D75-F7AD9EF8CC40}" type="presParOf" srcId="{FDD845BA-4E70-4174-A78F-3F3A27779738}" destId="{C02C6184-01F7-421D-A390-9D6CA5497E1B}" srcOrd="8" destOrd="0" presId="urn:microsoft.com/office/officeart/2008/layout/VerticalCurvedList"/>
    <dgm:cxn modelId="{68BA86D9-0673-4ADB-8184-8DB84CB8923A}" type="presParOf" srcId="{C02C6184-01F7-421D-A390-9D6CA5497E1B}" destId="{9800C5BB-4EF6-4AA3-8B29-66FFDDFBCFCC}" srcOrd="0" destOrd="0" presId="urn:microsoft.com/office/officeart/2008/layout/VerticalCurvedList"/>
    <dgm:cxn modelId="{B350DC5C-0452-4265-8057-62F5D6A97737}" type="presParOf" srcId="{FDD845BA-4E70-4174-A78F-3F3A27779738}" destId="{7A59A44C-E7AD-4C07-8A8B-777070788101}" srcOrd="9" destOrd="0" presId="urn:microsoft.com/office/officeart/2008/layout/VerticalCurvedList"/>
    <dgm:cxn modelId="{C1A8FF4C-6B42-44EA-B957-14A9950F0AE7}" type="presParOf" srcId="{FDD845BA-4E70-4174-A78F-3F3A27779738}" destId="{0ABADC77-9D31-462C-B8AB-ADAFB69752F4}" srcOrd="10" destOrd="0" presId="urn:microsoft.com/office/officeart/2008/layout/VerticalCurvedList"/>
    <dgm:cxn modelId="{F1ECC595-BBA9-4941-8802-6A0F7190FC64}" type="presParOf" srcId="{0ABADC77-9D31-462C-B8AB-ADAFB69752F4}" destId="{C182F456-EE32-4BEE-B6D6-7298632DAFB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2FBAB-73EC-4676-9D85-7FE0572DF707}">
      <dsp:nvSpPr>
        <dsp:cNvPr id="0" name=""/>
        <dsp:cNvSpPr/>
      </dsp:nvSpPr>
      <dsp:spPr>
        <a:xfrm>
          <a:off x="-7201572" y="-987995"/>
          <a:ext cx="8326618" cy="8326618"/>
        </a:xfrm>
        <a:prstGeom prst="blockArc">
          <a:avLst>
            <a:gd name="adj1" fmla="val 18900000"/>
            <a:gd name="adj2" fmla="val 2700000"/>
            <a:gd name="adj3" fmla="val 25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CEA04C-F7B3-423A-A033-79273EE6DC0C}">
      <dsp:nvSpPr>
        <dsp:cNvPr id="0" name=""/>
        <dsp:cNvSpPr/>
      </dsp:nvSpPr>
      <dsp:spPr>
        <a:xfrm>
          <a:off x="-14427" y="-22716"/>
          <a:ext cx="10393305" cy="175553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4099" tIns="101600" rIns="101600" bIns="101600" numCol="1" spcCol="1270" anchor="ctr" anchorCtr="0">
          <a:noAutofit/>
        </a:bodyPr>
        <a:lstStyle/>
        <a:p>
          <a:pPr lvl="0" algn="ctr" defTabSz="1778000">
            <a:lnSpc>
              <a:spcPct val="90000"/>
            </a:lnSpc>
            <a:spcBef>
              <a:spcPct val="0"/>
            </a:spcBef>
            <a:spcAft>
              <a:spcPct val="35000"/>
            </a:spcAft>
          </a:pPr>
          <a:r>
            <a:rPr lang="en-US" sz="4000" b="0" i="0" kern="1200" dirty="0" smtClean="0">
              <a:latin typeface="Times New Roman" panose="02020603050405020304" pitchFamily="18" charset="0"/>
              <a:cs typeface="Times New Roman" panose="02020603050405020304" pitchFamily="18" charset="0"/>
            </a:rPr>
            <a:t>a)</a:t>
          </a:r>
          <a:r>
            <a:rPr lang="vi-VN" sz="4000" b="0" i="0" kern="1200" dirty="0" smtClean="0">
              <a:latin typeface="Times New Roman" panose="02020603050405020304" pitchFamily="18" charset="0"/>
              <a:cs typeface="Times New Roman" panose="02020603050405020304" pitchFamily="18" charset="0"/>
            </a:rPr>
            <a:t>Cố gắng học tập, rèn luyện để trở thành người có ích cho gia đình, quê hương, đất nước.</a:t>
          </a:r>
          <a:endParaRPr lang="en-US" sz="4000" kern="1200" dirty="0">
            <a:latin typeface="Times New Roman" panose="02020603050405020304" pitchFamily="18" charset="0"/>
            <a:cs typeface="Times New Roman" panose="02020603050405020304" pitchFamily="18" charset="0"/>
          </a:endParaRPr>
        </a:p>
      </dsp:txBody>
      <dsp:txXfrm>
        <a:off x="-14427" y="-22716"/>
        <a:ext cx="10393305" cy="1755538"/>
      </dsp:txXfrm>
    </dsp:sp>
    <dsp:sp modelId="{EA40669B-247C-4EC5-BDCE-41A55DEF2291}">
      <dsp:nvSpPr>
        <dsp:cNvPr id="0" name=""/>
        <dsp:cNvSpPr/>
      </dsp:nvSpPr>
      <dsp:spPr>
        <a:xfrm>
          <a:off x="-138566" y="0"/>
          <a:ext cx="1028833" cy="98155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F4E2E95A-4AFB-4CA0-A074-38A19190F2F9}">
      <dsp:nvSpPr>
        <dsp:cNvPr id="0" name=""/>
        <dsp:cNvSpPr/>
      </dsp:nvSpPr>
      <dsp:spPr>
        <a:xfrm>
          <a:off x="521479" y="1588242"/>
          <a:ext cx="9856494" cy="1333308"/>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4099" tIns="101600" rIns="101600" bIns="101600" numCol="1" spcCol="1270" anchor="ctr" anchorCtr="0">
          <a:noAutofit/>
        </a:bodyPr>
        <a:lstStyle/>
        <a:p>
          <a:pPr lvl="0" algn="ctr" defTabSz="1778000">
            <a:lnSpc>
              <a:spcPct val="90000"/>
            </a:lnSpc>
            <a:spcBef>
              <a:spcPct val="0"/>
            </a:spcBef>
            <a:spcAft>
              <a:spcPct val="35000"/>
            </a:spcAft>
          </a:pPr>
          <a:r>
            <a:rPr lang="en-US" sz="4000" b="0" i="0" kern="1200" dirty="0" smtClean="0">
              <a:latin typeface="Times New Roman" panose="02020603050405020304" pitchFamily="18" charset="0"/>
              <a:cs typeface="Times New Roman" panose="02020603050405020304" pitchFamily="18" charset="0"/>
            </a:rPr>
            <a:t>b) </a:t>
          </a:r>
          <a:r>
            <a:rPr lang="en-US" sz="4000" b="0" i="0" kern="1200" dirty="0" err="1" smtClean="0">
              <a:latin typeface="Times New Roman" panose="02020603050405020304" pitchFamily="18" charset="0"/>
              <a:cs typeface="Times New Roman" panose="02020603050405020304" pitchFamily="18" charset="0"/>
            </a:rPr>
            <a:t>Không</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coi</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trọng</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các</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kỉ</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vật</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của</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gia</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đình</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dòng</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họ</a:t>
          </a:r>
          <a:r>
            <a:rPr lang="en-US" sz="4000" b="0" i="0" kern="1200" dirty="0" smtClean="0">
              <a:latin typeface="Times New Roman" panose="02020603050405020304" pitchFamily="18" charset="0"/>
              <a:cs typeface="Times New Roman" panose="02020603050405020304" pitchFamily="18" charset="0"/>
            </a:rPr>
            <a:t>.</a:t>
          </a:r>
          <a:endParaRPr lang="en-US" sz="4000" kern="1200" dirty="0">
            <a:latin typeface="Times New Roman" panose="02020603050405020304" pitchFamily="18" charset="0"/>
            <a:cs typeface="Times New Roman" panose="02020603050405020304" pitchFamily="18" charset="0"/>
          </a:endParaRPr>
        </a:p>
      </dsp:txBody>
      <dsp:txXfrm>
        <a:off x="521479" y="1588242"/>
        <a:ext cx="9856494" cy="1333308"/>
      </dsp:txXfrm>
    </dsp:sp>
    <dsp:sp modelId="{1E09441A-2BC2-4C1D-B4F9-62B7046E76C0}">
      <dsp:nvSpPr>
        <dsp:cNvPr id="0" name=""/>
        <dsp:cNvSpPr/>
      </dsp:nvSpPr>
      <dsp:spPr>
        <a:xfrm>
          <a:off x="239033" y="1472077"/>
          <a:ext cx="967085" cy="9670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EB2A02E7-3C0A-4849-81B3-93793DC6F162}">
      <dsp:nvSpPr>
        <dsp:cNvPr id="0" name=""/>
        <dsp:cNvSpPr/>
      </dsp:nvSpPr>
      <dsp:spPr>
        <a:xfrm>
          <a:off x="609628" y="2950787"/>
          <a:ext cx="9752588" cy="77366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4099" tIns="111760" rIns="111760" bIns="111760" numCol="1" spcCol="1270" anchor="ctr" anchorCtr="0">
          <a:noAutofit/>
        </a:bodyPr>
        <a:lstStyle/>
        <a:p>
          <a:pPr lvl="0" algn="ctr" defTabSz="1955800">
            <a:lnSpc>
              <a:spcPct val="90000"/>
            </a:lnSpc>
            <a:spcBef>
              <a:spcPct val="0"/>
            </a:spcBef>
            <a:spcAft>
              <a:spcPct val="35000"/>
            </a:spcAft>
          </a:pPr>
          <a:r>
            <a:rPr lang="en-US" sz="4400" b="0" i="0" kern="1200" dirty="0" smtClean="0">
              <a:latin typeface="Times New Roman" panose="02020603050405020304" pitchFamily="18" charset="0"/>
              <a:cs typeface="Times New Roman" panose="02020603050405020304" pitchFamily="18" charset="0"/>
            </a:rPr>
            <a:t>c) </a:t>
          </a:r>
          <a:r>
            <a:rPr lang="en-US" sz="4400" b="0" i="0" kern="1200" dirty="0" err="1" smtClean="0">
              <a:latin typeface="Times New Roman" panose="02020603050405020304" pitchFamily="18" charset="0"/>
              <a:cs typeface="Times New Roman" panose="02020603050405020304" pitchFamily="18" charset="0"/>
            </a:rPr>
            <a:t>Gìn</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giữ</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nền</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nếp</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tốt</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của</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gia</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đình</a:t>
          </a:r>
          <a:r>
            <a:rPr lang="en-US" sz="4400" b="0" i="0" kern="1200" dirty="0" smtClean="0">
              <a:latin typeface="Times New Roman" panose="02020603050405020304" pitchFamily="18" charset="0"/>
              <a:cs typeface="Times New Roman" panose="02020603050405020304" pitchFamily="18" charset="0"/>
            </a:rPr>
            <a:t>.</a:t>
          </a:r>
          <a:endParaRPr lang="en-US" sz="4400" kern="1200" dirty="0">
            <a:latin typeface="Times New Roman" panose="02020603050405020304" pitchFamily="18" charset="0"/>
            <a:cs typeface="Times New Roman" panose="02020603050405020304" pitchFamily="18" charset="0"/>
          </a:endParaRPr>
        </a:p>
      </dsp:txBody>
      <dsp:txXfrm>
        <a:off x="609628" y="2950787"/>
        <a:ext cx="9752588" cy="773668"/>
      </dsp:txXfrm>
    </dsp:sp>
    <dsp:sp modelId="{7F466EEA-D4FA-4F1B-A7BE-B2F713C39C32}">
      <dsp:nvSpPr>
        <dsp:cNvPr id="0" name=""/>
        <dsp:cNvSpPr/>
      </dsp:nvSpPr>
      <dsp:spPr>
        <a:xfrm>
          <a:off x="129369" y="2616377"/>
          <a:ext cx="967085" cy="9670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1B40AC39-6C14-40E2-843E-E7A11682AF3E}">
      <dsp:nvSpPr>
        <dsp:cNvPr id="0" name=""/>
        <dsp:cNvSpPr/>
      </dsp:nvSpPr>
      <dsp:spPr>
        <a:xfrm>
          <a:off x="641819" y="3826851"/>
          <a:ext cx="9575957" cy="773668"/>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4099" tIns="111760" rIns="111760" bIns="111760" numCol="1" spcCol="1270" anchor="ctr" anchorCtr="0">
          <a:noAutofit/>
        </a:bodyPr>
        <a:lstStyle/>
        <a:p>
          <a:pPr lvl="0" algn="ctr" defTabSz="1955800">
            <a:lnSpc>
              <a:spcPct val="90000"/>
            </a:lnSpc>
            <a:spcBef>
              <a:spcPct val="0"/>
            </a:spcBef>
            <a:spcAft>
              <a:spcPct val="35000"/>
            </a:spcAft>
          </a:pPr>
          <a:r>
            <a:rPr lang="en-US" sz="4400" b="0" i="0" kern="1200" dirty="0" smtClean="0">
              <a:latin typeface="Times New Roman" panose="02020603050405020304" pitchFamily="18" charset="0"/>
              <a:cs typeface="Times New Roman" panose="02020603050405020304" pitchFamily="18" charset="0"/>
            </a:rPr>
            <a:t>d) </a:t>
          </a:r>
          <a:r>
            <a:rPr lang="en-US" sz="4400" b="0" i="0" kern="1200" dirty="0" err="1" smtClean="0">
              <a:latin typeface="Times New Roman" panose="02020603050405020304" pitchFamily="18" charset="0"/>
              <a:cs typeface="Times New Roman" panose="02020603050405020304" pitchFamily="18" charset="0"/>
            </a:rPr>
            <a:t>Thăm</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mộ</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tổ</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tiên</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ông</a:t>
          </a:r>
          <a:r>
            <a:rPr lang="en-US" sz="4400" b="0" i="0" kern="1200" dirty="0" smtClean="0">
              <a:latin typeface="Times New Roman" panose="02020603050405020304" pitchFamily="18" charset="0"/>
              <a:cs typeface="Times New Roman" panose="02020603050405020304" pitchFamily="18" charset="0"/>
            </a:rPr>
            <a:t> </a:t>
          </a:r>
          <a:r>
            <a:rPr lang="en-US" sz="4400" b="0" i="0" kern="1200" dirty="0" err="1" smtClean="0">
              <a:latin typeface="Times New Roman" panose="02020603050405020304" pitchFamily="18" charset="0"/>
              <a:cs typeface="Times New Roman" panose="02020603050405020304" pitchFamily="18" charset="0"/>
            </a:rPr>
            <a:t>bà</a:t>
          </a:r>
          <a:r>
            <a:rPr lang="en-US" sz="4400" b="0" i="0" kern="1200" dirty="0" smtClean="0">
              <a:latin typeface="Times New Roman" panose="02020603050405020304" pitchFamily="18" charset="0"/>
              <a:cs typeface="Times New Roman" panose="02020603050405020304" pitchFamily="18" charset="0"/>
            </a:rPr>
            <a:t>. </a:t>
          </a:r>
          <a:endParaRPr lang="en-US" sz="4400" kern="1200" dirty="0">
            <a:latin typeface="Times New Roman" panose="02020603050405020304" pitchFamily="18" charset="0"/>
            <a:cs typeface="Times New Roman" panose="02020603050405020304" pitchFamily="18" charset="0"/>
          </a:endParaRPr>
        </a:p>
      </dsp:txBody>
      <dsp:txXfrm>
        <a:off x="641819" y="3826851"/>
        <a:ext cx="9575957" cy="773668"/>
      </dsp:txXfrm>
    </dsp:sp>
    <dsp:sp modelId="{9800C5BB-4EF6-4AA3-8B29-66FFDDFBCFCC}">
      <dsp:nvSpPr>
        <dsp:cNvPr id="0" name=""/>
        <dsp:cNvSpPr/>
      </dsp:nvSpPr>
      <dsp:spPr>
        <a:xfrm>
          <a:off x="144636" y="3654220"/>
          <a:ext cx="967085" cy="9670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7A59A44C-E7AD-4C07-8A8B-777070788101}">
      <dsp:nvSpPr>
        <dsp:cNvPr id="0" name=""/>
        <dsp:cNvSpPr/>
      </dsp:nvSpPr>
      <dsp:spPr>
        <a:xfrm>
          <a:off x="578344" y="4675333"/>
          <a:ext cx="9703878" cy="1429011"/>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14099" tIns="101600" rIns="101600" bIns="101600" numCol="1" spcCol="1270" anchor="ctr" anchorCtr="0">
          <a:noAutofit/>
        </a:bodyPr>
        <a:lstStyle/>
        <a:p>
          <a:pPr lvl="0" algn="l" defTabSz="1778000">
            <a:lnSpc>
              <a:spcPct val="90000"/>
            </a:lnSpc>
            <a:spcBef>
              <a:spcPct val="0"/>
            </a:spcBef>
            <a:spcAft>
              <a:spcPct val="35000"/>
            </a:spcAft>
          </a:pPr>
          <a:r>
            <a:rPr lang="vi-VN" sz="4000" b="0" i="0" kern="1200" dirty="0" smtClean="0">
              <a:latin typeface="Times New Roman" panose="02020603050405020304" pitchFamily="18" charset="0"/>
              <a:cs typeface="Times New Roman" panose="02020603050405020304" pitchFamily="18" charset="0"/>
            </a:rPr>
            <a:t>đ) Dù ở xa nhưng mỗi dịp giỗ, Tết đều không quên </a:t>
          </a:r>
          <a:r>
            <a:rPr lang="en-US" sz="4000" b="0" i="0" kern="1200" dirty="0" err="1" smtClean="0">
              <a:latin typeface="Times New Roman" panose="02020603050405020304" pitchFamily="18" charset="0"/>
              <a:cs typeface="Times New Roman" panose="02020603050405020304" pitchFamily="18" charset="0"/>
            </a:rPr>
            <a:t>gọi</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điện</a:t>
          </a:r>
          <a:r>
            <a:rPr lang="en-US" sz="4000" b="0" i="0" kern="1200" dirty="0" smtClean="0">
              <a:latin typeface="Times New Roman" panose="02020603050405020304" pitchFamily="18" charset="0"/>
              <a:cs typeface="Times New Roman" panose="02020603050405020304" pitchFamily="18" charset="0"/>
            </a:rPr>
            <a:t> </a:t>
          </a:r>
          <a:r>
            <a:rPr lang="en-US" sz="4000" b="0" i="0" kern="1200" dirty="0" err="1" smtClean="0">
              <a:latin typeface="Times New Roman" panose="02020603050405020304" pitchFamily="18" charset="0"/>
              <a:cs typeface="Times New Roman" panose="02020603050405020304" pitchFamily="18" charset="0"/>
            </a:rPr>
            <a:t>thoại</a:t>
          </a:r>
          <a:r>
            <a:rPr lang="en-US" sz="4000" b="0" i="0" kern="1200" dirty="0" smtClean="0">
              <a:latin typeface="Times New Roman" panose="02020603050405020304" pitchFamily="18" charset="0"/>
              <a:cs typeface="Times New Roman" panose="02020603050405020304" pitchFamily="18" charset="0"/>
            </a:rPr>
            <a:t> </a:t>
          </a:r>
          <a:r>
            <a:rPr lang="vi-VN" sz="4000" b="0" i="0" kern="1200" dirty="0" smtClean="0">
              <a:latin typeface="Times New Roman" panose="02020603050405020304" pitchFamily="18" charset="0"/>
              <a:cs typeface="Times New Roman" panose="02020603050405020304" pitchFamily="18" charset="0"/>
            </a:rPr>
            <a:t>về thăm hỏi gia đình, họ hàng.</a:t>
          </a:r>
          <a:endParaRPr lang="en-US" sz="4000" kern="1200" dirty="0">
            <a:latin typeface="Times New Roman" panose="02020603050405020304" pitchFamily="18" charset="0"/>
            <a:cs typeface="Times New Roman" panose="02020603050405020304" pitchFamily="18" charset="0"/>
          </a:endParaRPr>
        </a:p>
      </dsp:txBody>
      <dsp:txXfrm>
        <a:off x="578344" y="4675333"/>
        <a:ext cx="9703878" cy="1429011"/>
      </dsp:txXfrm>
    </dsp:sp>
    <dsp:sp modelId="{C182F456-EE32-4BEE-B6D6-7298632DAFBC}">
      <dsp:nvSpPr>
        <dsp:cNvPr id="0" name=""/>
        <dsp:cNvSpPr/>
      </dsp:nvSpPr>
      <dsp:spPr>
        <a:xfrm>
          <a:off x="-107692" y="5012033"/>
          <a:ext cx="967085" cy="96708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48EDF8-E22C-4D79-9B7B-D2700DDDFEDF}" type="datetimeFigureOut">
              <a:rPr lang="zh-CN" altLang="en-US" smtClean="0"/>
              <a:pPr/>
              <a:t>2023/4/12</a:t>
            </a:fld>
            <a:endParaRPr lang="zh-CN" altLang="en-US"/>
          </a:p>
        </p:txBody>
      </p:sp>
      <p:sp>
        <p:nvSpPr>
          <p:cNvPr id="4" name="幻灯片图像占位符 3"/>
          <p:cNvSpPr>
            <a:spLocks noGrp="1" noRot="1" noChangeAspect="1"/>
          </p:cNvSpPr>
          <p:nvPr>
            <p:ph type="sldImg" idx="2"/>
          </p:nvPr>
        </p:nvSpPr>
        <p:spPr>
          <a:xfrm>
            <a:off x="490538" y="685800"/>
            <a:ext cx="58769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E08DF-DA78-46F4-852F-0D5173D95A43}" type="slidenum">
              <a:rPr lang="zh-CN" altLang="en-US" smtClean="0"/>
              <a:pPr/>
              <a:t>‹#›</a:t>
            </a:fld>
            <a:endParaRPr lang="zh-CN" altLang="en-US"/>
          </a:p>
        </p:txBody>
      </p:sp>
    </p:spTree>
    <p:extLst>
      <p:ext uri="{BB962C8B-B14F-4D97-AF65-F5344CB8AC3E}">
        <p14:creationId xmlns:p14="http://schemas.microsoft.com/office/powerpoint/2010/main" val="905491811"/>
      </p:ext>
    </p:extLst>
  </p:cSld>
  <p:clrMap bg1="lt1" tx1="dk1" bg2="lt2" tx2="dk2" accent1="accent1" accent2="accent2" accent3="accent3" accent4="accent4" accent5="accent5" accent6="accent6" hlink="hlink" folHlink="folHlink"/>
  <p:notesStyle>
    <a:lvl1pPr marL="0" algn="l" defTabSz="1111910" rtl="0" eaLnBrk="1" latinLnBrk="0" hangingPunct="1">
      <a:defRPr sz="1500" kern="1200">
        <a:solidFill>
          <a:schemeClr val="tx1"/>
        </a:solidFill>
        <a:latin typeface="+mn-lt"/>
        <a:ea typeface="+mn-ea"/>
        <a:cs typeface="+mn-cs"/>
      </a:defRPr>
    </a:lvl1pPr>
    <a:lvl2pPr marL="555955" algn="l" defTabSz="1111910" rtl="0" eaLnBrk="1" latinLnBrk="0" hangingPunct="1">
      <a:defRPr sz="1500" kern="1200">
        <a:solidFill>
          <a:schemeClr val="tx1"/>
        </a:solidFill>
        <a:latin typeface="+mn-lt"/>
        <a:ea typeface="+mn-ea"/>
        <a:cs typeface="+mn-cs"/>
      </a:defRPr>
    </a:lvl2pPr>
    <a:lvl3pPr marL="1111910" algn="l" defTabSz="1111910" rtl="0" eaLnBrk="1" latinLnBrk="0" hangingPunct="1">
      <a:defRPr sz="1500" kern="1200">
        <a:solidFill>
          <a:schemeClr val="tx1"/>
        </a:solidFill>
        <a:latin typeface="+mn-lt"/>
        <a:ea typeface="+mn-ea"/>
        <a:cs typeface="+mn-cs"/>
      </a:defRPr>
    </a:lvl3pPr>
    <a:lvl4pPr marL="1667866" algn="l" defTabSz="1111910" rtl="0" eaLnBrk="1" latinLnBrk="0" hangingPunct="1">
      <a:defRPr sz="1500" kern="1200">
        <a:solidFill>
          <a:schemeClr val="tx1"/>
        </a:solidFill>
        <a:latin typeface="+mn-lt"/>
        <a:ea typeface="+mn-ea"/>
        <a:cs typeface="+mn-cs"/>
      </a:defRPr>
    </a:lvl4pPr>
    <a:lvl5pPr marL="2223821" algn="l" defTabSz="1111910" rtl="0" eaLnBrk="1" latinLnBrk="0" hangingPunct="1">
      <a:defRPr sz="1500" kern="1200">
        <a:solidFill>
          <a:schemeClr val="tx1"/>
        </a:solidFill>
        <a:latin typeface="+mn-lt"/>
        <a:ea typeface="+mn-ea"/>
        <a:cs typeface="+mn-cs"/>
      </a:defRPr>
    </a:lvl5pPr>
    <a:lvl6pPr marL="2779776" algn="l" defTabSz="1111910" rtl="0" eaLnBrk="1" latinLnBrk="0" hangingPunct="1">
      <a:defRPr sz="1500" kern="1200">
        <a:solidFill>
          <a:schemeClr val="tx1"/>
        </a:solidFill>
        <a:latin typeface="+mn-lt"/>
        <a:ea typeface="+mn-ea"/>
        <a:cs typeface="+mn-cs"/>
      </a:defRPr>
    </a:lvl6pPr>
    <a:lvl7pPr marL="3335731" algn="l" defTabSz="1111910" rtl="0" eaLnBrk="1" latinLnBrk="0" hangingPunct="1">
      <a:defRPr sz="1500" kern="1200">
        <a:solidFill>
          <a:schemeClr val="tx1"/>
        </a:solidFill>
        <a:latin typeface="+mn-lt"/>
        <a:ea typeface="+mn-ea"/>
        <a:cs typeface="+mn-cs"/>
      </a:defRPr>
    </a:lvl7pPr>
    <a:lvl8pPr marL="3891686" algn="l" defTabSz="1111910" rtl="0" eaLnBrk="1" latinLnBrk="0" hangingPunct="1">
      <a:defRPr sz="1500" kern="1200">
        <a:solidFill>
          <a:schemeClr val="tx1"/>
        </a:solidFill>
        <a:latin typeface="+mn-lt"/>
        <a:ea typeface="+mn-ea"/>
        <a:cs typeface="+mn-cs"/>
      </a:defRPr>
    </a:lvl8pPr>
    <a:lvl9pPr marL="4447642" algn="l" defTabSz="1111910"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a:t>
            </a:fld>
            <a:endParaRPr lang="zh-CN" altLang="en-US"/>
          </a:p>
        </p:txBody>
      </p:sp>
    </p:spTree>
    <p:extLst>
      <p:ext uri="{BB962C8B-B14F-4D97-AF65-F5344CB8AC3E}">
        <p14:creationId xmlns:p14="http://schemas.microsoft.com/office/powerpoint/2010/main" val="3395080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10</a:t>
            </a:fld>
            <a:endParaRPr lang="zh-CN" altLang="en-US"/>
          </a:p>
        </p:txBody>
      </p:sp>
    </p:spTree>
    <p:extLst>
      <p:ext uri="{BB962C8B-B14F-4D97-AF65-F5344CB8AC3E}">
        <p14:creationId xmlns:p14="http://schemas.microsoft.com/office/powerpoint/2010/main" val="1460263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11</a:t>
            </a:fld>
            <a:endParaRPr lang="zh-CN" altLang="en-US"/>
          </a:p>
        </p:txBody>
      </p:sp>
    </p:spTree>
    <p:extLst>
      <p:ext uri="{BB962C8B-B14F-4D97-AF65-F5344CB8AC3E}">
        <p14:creationId xmlns:p14="http://schemas.microsoft.com/office/powerpoint/2010/main" val="3209633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12</a:t>
            </a:fld>
            <a:endParaRPr lang="zh-CN" altLang="en-US"/>
          </a:p>
        </p:txBody>
      </p:sp>
    </p:spTree>
    <p:extLst>
      <p:ext uri="{BB962C8B-B14F-4D97-AF65-F5344CB8AC3E}">
        <p14:creationId xmlns:p14="http://schemas.microsoft.com/office/powerpoint/2010/main" val="2887943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13</a:t>
            </a:fld>
            <a:endParaRPr lang="zh-CN" altLang="en-US"/>
          </a:p>
        </p:txBody>
      </p:sp>
    </p:spTree>
    <p:extLst>
      <p:ext uri="{BB962C8B-B14F-4D97-AF65-F5344CB8AC3E}">
        <p14:creationId xmlns:p14="http://schemas.microsoft.com/office/powerpoint/2010/main" val="2887943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14</a:t>
            </a:fld>
            <a:endParaRPr lang="zh-CN" altLang="en-US"/>
          </a:p>
        </p:txBody>
      </p:sp>
    </p:spTree>
    <p:extLst>
      <p:ext uri="{BB962C8B-B14F-4D97-AF65-F5344CB8AC3E}">
        <p14:creationId xmlns:p14="http://schemas.microsoft.com/office/powerpoint/2010/main" val="2177519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15</a:t>
            </a:fld>
            <a:endParaRPr lang="zh-CN" altLang="en-US"/>
          </a:p>
        </p:txBody>
      </p:sp>
    </p:spTree>
    <p:extLst>
      <p:ext uri="{BB962C8B-B14F-4D97-AF65-F5344CB8AC3E}">
        <p14:creationId xmlns:p14="http://schemas.microsoft.com/office/powerpoint/2010/main" val="3602413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19</a:t>
            </a:fld>
            <a:endParaRPr lang="zh-CN" altLang="en-US"/>
          </a:p>
        </p:txBody>
      </p:sp>
    </p:spTree>
    <p:extLst>
      <p:ext uri="{BB962C8B-B14F-4D97-AF65-F5344CB8AC3E}">
        <p14:creationId xmlns:p14="http://schemas.microsoft.com/office/powerpoint/2010/main" val="3209633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20</a:t>
            </a:fld>
            <a:endParaRPr lang="zh-CN" altLang="en-US"/>
          </a:p>
        </p:txBody>
      </p:sp>
    </p:spTree>
    <p:extLst>
      <p:ext uri="{BB962C8B-B14F-4D97-AF65-F5344CB8AC3E}">
        <p14:creationId xmlns:p14="http://schemas.microsoft.com/office/powerpoint/2010/main" val="3209633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21</a:t>
            </a:fld>
            <a:endParaRPr lang="zh-CN" altLang="en-US"/>
          </a:p>
        </p:txBody>
      </p:sp>
    </p:spTree>
    <p:extLst>
      <p:ext uri="{BB962C8B-B14F-4D97-AF65-F5344CB8AC3E}">
        <p14:creationId xmlns:p14="http://schemas.microsoft.com/office/powerpoint/2010/main" val="3209633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31</a:t>
            </a:fld>
            <a:endParaRPr lang="zh-CN" altLang="en-US"/>
          </a:p>
        </p:txBody>
      </p:sp>
    </p:spTree>
    <p:extLst>
      <p:ext uri="{BB962C8B-B14F-4D97-AF65-F5344CB8AC3E}">
        <p14:creationId xmlns:p14="http://schemas.microsoft.com/office/powerpoint/2010/main" val="288780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2</a:t>
            </a:fld>
            <a:endParaRPr lang="zh-CN" altLang="en-US"/>
          </a:p>
        </p:txBody>
      </p:sp>
    </p:spTree>
    <p:extLst>
      <p:ext uri="{BB962C8B-B14F-4D97-AF65-F5344CB8AC3E}">
        <p14:creationId xmlns:p14="http://schemas.microsoft.com/office/powerpoint/2010/main" val="663730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3</a:t>
            </a:fld>
            <a:endParaRPr lang="zh-CN" altLang="en-US"/>
          </a:p>
        </p:txBody>
      </p:sp>
    </p:spTree>
    <p:extLst>
      <p:ext uri="{BB962C8B-B14F-4D97-AF65-F5344CB8AC3E}">
        <p14:creationId xmlns:p14="http://schemas.microsoft.com/office/powerpoint/2010/main" val="1005668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4</a:t>
            </a:fld>
            <a:endParaRPr lang="zh-CN" altLang="en-US"/>
          </a:p>
        </p:txBody>
      </p:sp>
    </p:spTree>
    <p:extLst>
      <p:ext uri="{BB962C8B-B14F-4D97-AF65-F5344CB8AC3E}">
        <p14:creationId xmlns:p14="http://schemas.microsoft.com/office/powerpoint/2010/main" val="663730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5</a:t>
            </a:fld>
            <a:endParaRPr lang="zh-CN" altLang="en-US"/>
          </a:p>
        </p:txBody>
      </p:sp>
    </p:spTree>
    <p:extLst>
      <p:ext uri="{BB962C8B-B14F-4D97-AF65-F5344CB8AC3E}">
        <p14:creationId xmlns:p14="http://schemas.microsoft.com/office/powerpoint/2010/main" val="2909547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6</a:t>
            </a:fld>
            <a:endParaRPr lang="zh-CN" altLang="en-US"/>
          </a:p>
        </p:txBody>
      </p:sp>
    </p:spTree>
    <p:extLst>
      <p:ext uri="{BB962C8B-B14F-4D97-AF65-F5344CB8AC3E}">
        <p14:creationId xmlns:p14="http://schemas.microsoft.com/office/powerpoint/2010/main" val="2909547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7</a:t>
            </a:fld>
            <a:endParaRPr lang="zh-CN" altLang="en-US"/>
          </a:p>
        </p:txBody>
      </p:sp>
    </p:spTree>
    <p:extLst>
      <p:ext uri="{BB962C8B-B14F-4D97-AF65-F5344CB8AC3E}">
        <p14:creationId xmlns:p14="http://schemas.microsoft.com/office/powerpoint/2010/main" val="122852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8</a:t>
            </a:fld>
            <a:endParaRPr lang="zh-CN" altLang="en-US"/>
          </a:p>
        </p:txBody>
      </p:sp>
    </p:spTree>
    <p:extLst>
      <p:ext uri="{BB962C8B-B14F-4D97-AF65-F5344CB8AC3E}">
        <p14:creationId xmlns:p14="http://schemas.microsoft.com/office/powerpoint/2010/main" val="2099633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90538" y="685800"/>
            <a:ext cx="5876925"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pPr/>
              <a:t>9</a:t>
            </a:fld>
            <a:endParaRPr lang="zh-CN" altLang="en-US"/>
          </a:p>
        </p:txBody>
      </p:sp>
    </p:spTree>
    <p:extLst>
      <p:ext uri="{BB962C8B-B14F-4D97-AF65-F5344CB8AC3E}">
        <p14:creationId xmlns:p14="http://schemas.microsoft.com/office/powerpoint/2010/main" val="2459389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047539"/>
            <a:ext cx="8229600" cy="2228427"/>
          </a:xfrm>
        </p:spPr>
        <p:txBody>
          <a:bodyPr anchor="b"/>
          <a:lstStyle>
            <a:lvl1pPr algn="ctr">
              <a:defRPr sz="5400"/>
            </a:lvl1pPr>
          </a:lstStyle>
          <a:p>
            <a:r>
              <a:rPr lang="en-US" smtClean="0"/>
              <a:t>Click to edit Master title style</a:t>
            </a:r>
            <a:endParaRPr lang="en-US"/>
          </a:p>
        </p:txBody>
      </p:sp>
      <p:sp>
        <p:nvSpPr>
          <p:cNvPr id="3" name="Subtitle 2"/>
          <p:cNvSpPr>
            <a:spLocks noGrp="1"/>
          </p:cNvSpPr>
          <p:nvPr>
            <p:ph type="subTitle" idx="1"/>
          </p:nvPr>
        </p:nvSpPr>
        <p:spPr>
          <a:xfrm>
            <a:off x="1371600" y="3361902"/>
            <a:ext cx="8229600" cy="1545378"/>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90411832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411828670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52410" y="340783"/>
            <a:ext cx="2366010" cy="542438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54380" y="340783"/>
            <a:ext cx="6960870" cy="542438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01598337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125081"/>
            <a:ext cx="10972800" cy="3259667"/>
          </a:xfrm>
          <a:prstGeom prst="rect">
            <a:avLst/>
          </a:prstGeom>
        </p:spPr>
      </p:pic>
      <p:grpSp>
        <p:nvGrpSpPr>
          <p:cNvPr id="4" name="组合 3"/>
          <p:cNvGrpSpPr/>
          <p:nvPr userDrawn="1"/>
        </p:nvGrpSpPr>
        <p:grpSpPr>
          <a:xfrm>
            <a:off x="-1711334" y="-69429"/>
            <a:ext cx="13769304" cy="1939251"/>
            <a:chOff x="-900605" y="-49427"/>
            <a:chExt cx="5490815" cy="745701"/>
          </a:xfrm>
        </p:grpSpPr>
        <p:pic>
          <p:nvPicPr>
            <p:cNvPr id="5" name="图片 4"/>
            <p:cNvPicPr>
              <a:picLocks noChangeAspect="1"/>
            </p:cNvPicPr>
            <p:nvPr userDrawn="1"/>
          </p:nvPicPr>
          <p:blipFill rotWithShape="1">
            <a:blip r:embed="rId3"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413239615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_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12497" y="5619869"/>
            <a:ext cx="2160304" cy="895502"/>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2090462" y="-780133"/>
            <a:ext cx="11983110" cy="1471454"/>
          </a:xfrm>
          <a:prstGeom prst="rect">
            <a:avLst/>
          </a:prstGeom>
        </p:spPr>
      </p:pic>
    </p:spTree>
    <p:extLst>
      <p:ext uri="{BB962C8B-B14F-4D97-AF65-F5344CB8AC3E}">
        <p14:creationId xmlns:p14="http://schemas.microsoft.com/office/powerpoint/2010/main" val="24375274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内容">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090462" y="-780133"/>
            <a:ext cx="11983110" cy="1471454"/>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12497" y="5619869"/>
            <a:ext cx="2160304" cy="895502"/>
          </a:xfrm>
          <a:prstGeom prst="rect">
            <a:avLst/>
          </a:prstGeom>
        </p:spPr>
      </p:pic>
    </p:spTree>
    <p:extLst>
      <p:ext uri="{BB962C8B-B14F-4D97-AF65-F5344CB8AC3E}">
        <p14:creationId xmlns:p14="http://schemas.microsoft.com/office/powerpoint/2010/main" val="193689300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408201"/>
            <a:ext cx="10972800" cy="3259667"/>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97146" y="4667868"/>
            <a:ext cx="2570957" cy="2666177"/>
          </a:xfrm>
          <a:prstGeom prst="rect">
            <a:avLst/>
          </a:prstGeom>
        </p:spPr>
      </p:pic>
      <p:grpSp>
        <p:nvGrpSpPr>
          <p:cNvPr id="11" name="组合 10"/>
          <p:cNvGrpSpPr/>
          <p:nvPr userDrawn="1"/>
        </p:nvGrpSpPr>
        <p:grpSpPr>
          <a:xfrm>
            <a:off x="-1711334" y="-69429"/>
            <a:ext cx="13769304" cy="1939251"/>
            <a:chOff x="-900605" y="-49427"/>
            <a:chExt cx="5490815" cy="745701"/>
          </a:xfrm>
        </p:grpSpPr>
        <p:pic>
          <p:nvPicPr>
            <p:cNvPr id="12" name="图片 11"/>
            <p:cNvPicPr>
              <a:picLocks noChangeAspect="1"/>
            </p:cNvPicPr>
            <p:nvPr userDrawn="1"/>
          </p:nvPicPr>
          <p:blipFill rotWithShape="1">
            <a:blip r:embed="rId5"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13" name="图片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extLst>
      <p:ext uri="{BB962C8B-B14F-4D97-AF65-F5344CB8AC3E}">
        <p14:creationId xmlns:p14="http://schemas.microsoft.com/office/powerpoint/2010/main" val="336039801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056F3DE-21E3-4D0B-9410-091A9ABD1FD0}" type="slidenum">
              <a:rPr lang="en-US" altLang="en-US" smtClean="0"/>
              <a:pPr/>
              <a:t>‹#›</a:t>
            </a:fld>
            <a:endParaRPr lang="en-US" altLang="en-US"/>
          </a:p>
        </p:txBody>
      </p:sp>
    </p:spTree>
    <p:extLst>
      <p:ext uri="{BB962C8B-B14F-4D97-AF65-F5344CB8AC3E}">
        <p14:creationId xmlns:p14="http://schemas.microsoft.com/office/powerpoint/2010/main" val="303359512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48665" y="1595756"/>
            <a:ext cx="9464040" cy="2662555"/>
          </a:xfrm>
        </p:spPr>
        <p:txBody>
          <a:bodyPr anchor="b"/>
          <a:lstStyle>
            <a:lvl1pPr>
              <a:defRPr sz="5400"/>
            </a:lvl1pPr>
          </a:lstStyle>
          <a:p>
            <a:r>
              <a:rPr lang="en-US" smtClean="0"/>
              <a:t>Click to edit Master title style</a:t>
            </a:r>
            <a:endParaRPr lang="en-US"/>
          </a:p>
        </p:txBody>
      </p:sp>
      <p:sp>
        <p:nvSpPr>
          <p:cNvPr id="3" name="Text Placeholder 2"/>
          <p:cNvSpPr>
            <a:spLocks noGrp="1"/>
          </p:cNvSpPr>
          <p:nvPr>
            <p:ph type="body" idx="1"/>
          </p:nvPr>
        </p:nvSpPr>
        <p:spPr>
          <a:xfrm>
            <a:off x="748665" y="4283499"/>
            <a:ext cx="9464040" cy="1400175"/>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91294095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4380" y="1703917"/>
            <a:ext cx="4663440" cy="40612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54980" y="1703917"/>
            <a:ext cx="4663440" cy="40612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1988540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5809" y="340784"/>
            <a:ext cx="9464040" cy="123719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755810" y="1569085"/>
            <a:ext cx="4642008" cy="768985"/>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4" name="Content Placeholder 3"/>
          <p:cNvSpPr>
            <a:spLocks noGrp="1"/>
          </p:cNvSpPr>
          <p:nvPr>
            <p:ph sz="half" idx="2"/>
          </p:nvPr>
        </p:nvSpPr>
        <p:spPr>
          <a:xfrm>
            <a:off x="755810" y="2338070"/>
            <a:ext cx="4642008" cy="34389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54980" y="1569085"/>
            <a:ext cx="4664869" cy="768985"/>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6" name="Content Placeholder 5"/>
          <p:cNvSpPr>
            <a:spLocks noGrp="1"/>
          </p:cNvSpPr>
          <p:nvPr>
            <p:ph sz="quarter" idx="4"/>
          </p:nvPr>
        </p:nvSpPr>
        <p:spPr>
          <a:xfrm>
            <a:off x="5554980" y="2338070"/>
            <a:ext cx="4664869" cy="34389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7750128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06608980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66262493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10" y="426720"/>
            <a:ext cx="3539013" cy="1493520"/>
          </a:xfrm>
        </p:spPr>
        <p:txBody>
          <a:bodyPr anchor="b"/>
          <a:lstStyle>
            <a:lvl1pPr>
              <a:defRPr sz="2880"/>
            </a:lvl1pPr>
          </a:lstStyle>
          <a:p>
            <a:r>
              <a:rPr lang="en-US" smtClean="0"/>
              <a:t>Click to edit Master title style</a:t>
            </a:r>
            <a:endParaRPr lang="en-US"/>
          </a:p>
        </p:txBody>
      </p:sp>
      <p:sp>
        <p:nvSpPr>
          <p:cNvPr id="3" name="Content Placeholder 2"/>
          <p:cNvSpPr>
            <a:spLocks noGrp="1"/>
          </p:cNvSpPr>
          <p:nvPr>
            <p:ph idx="1"/>
          </p:nvPr>
        </p:nvSpPr>
        <p:spPr>
          <a:xfrm>
            <a:off x="4664869" y="921597"/>
            <a:ext cx="5554980" cy="4548717"/>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55810" y="1920240"/>
            <a:ext cx="3539013" cy="3557482"/>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98701244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810" y="426720"/>
            <a:ext cx="3539013" cy="1493520"/>
          </a:xfrm>
        </p:spPr>
        <p:txBody>
          <a:bodyPr anchor="b"/>
          <a:lstStyle>
            <a:lvl1pPr>
              <a:defRPr sz="2880"/>
            </a:lvl1pPr>
          </a:lstStyle>
          <a:p>
            <a:r>
              <a:rPr lang="en-US" smtClean="0"/>
              <a:t>Click to edit Master title style</a:t>
            </a:r>
            <a:endParaRPr lang="en-US"/>
          </a:p>
        </p:txBody>
      </p:sp>
      <p:sp>
        <p:nvSpPr>
          <p:cNvPr id="3" name="Picture Placeholder 2"/>
          <p:cNvSpPr>
            <a:spLocks noGrp="1"/>
          </p:cNvSpPr>
          <p:nvPr>
            <p:ph type="pic" idx="1"/>
          </p:nvPr>
        </p:nvSpPr>
        <p:spPr>
          <a:xfrm>
            <a:off x="4664869" y="921597"/>
            <a:ext cx="5554980" cy="4548717"/>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a:p>
        </p:txBody>
      </p:sp>
      <p:sp>
        <p:nvSpPr>
          <p:cNvPr id="4" name="Text Placeholder 3"/>
          <p:cNvSpPr>
            <a:spLocks noGrp="1"/>
          </p:cNvSpPr>
          <p:nvPr>
            <p:ph type="body" sz="half" idx="2"/>
          </p:nvPr>
        </p:nvSpPr>
        <p:spPr>
          <a:xfrm>
            <a:off x="755810" y="1920240"/>
            <a:ext cx="3539013" cy="3557482"/>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9E6C50-F2B0-4117-AF69-C839F5CC2C8C}" type="datetimeFigureOut">
              <a:rPr lang="zh-CN" altLang="en-US" smtClean="0"/>
              <a:pPr/>
              <a:t>2023/4/12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401109960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rgbClr val="ECCABE">
                <a:alpha val="55000"/>
                <a:lumMod val="83000"/>
              </a:srgbClr>
            </a:gs>
            <a:gs pos="33000">
              <a:srgbClr val="DDC1C1"/>
            </a:gs>
            <a:gs pos="98500">
              <a:srgbClr val="FAD3BA"/>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4380" y="340784"/>
            <a:ext cx="9464040" cy="123719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754380" y="1703917"/>
            <a:ext cx="9464040" cy="40612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54380" y="5932594"/>
            <a:ext cx="2468880" cy="340783"/>
          </a:xfrm>
          <a:prstGeom prst="rect">
            <a:avLst/>
          </a:prstGeom>
        </p:spPr>
        <p:txBody>
          <a:bodyPr vert="horz" lIns="91440" tIns="45720" rIns="91440" bIns="45720" rtlCol="0" anchor="ctr"/>
          <a:lstStyle>
            <a:lvl1pPr algn="l">
              <a:defRPr sz="1080">
                <a:solidFill>
                  <a:schemeClr val="tx1">
                    <a:tint val="75000"/>
                  </a:schemeClr>
                </a:solidFill>
              </a:defRPr>
            </a:lvl1pPr>
          </a:lstStyle>
          <a:p>
            <a:fld id="{BB9E6C50-F2B0-4117-AF69-C839F5CC2C8C}" type="datetimeFigureOut">
              <a:rPr lang="zh-CN" altLang="en-US" smtClean="0"/>
              <a:pPr/>
              <a:t>2023/4/12</a:t>
            </a:fld>
            <a:endParaRPr lang="zh-CN" altLang="en-US"/>
          </a:p>
        </p:txBody>
      </p:sp>
      <p:sp>
        <p:nvSpPr>
          <p:cNvPr id="5" name="Footer Placeholder 4"/>
          <p:cNvSpPr>
            <a:spLocks noGrp="1"/>
          </p:cNvSpPr>
          <p:nvPr>
            <p:ph type="ftr" sz="quarter" idx="3"/>
          </p:nvPr>
        </p:nvSpPr>
        <p:spPr>
          <a:xfrm>
            <a:off x="3634740" y="5932594"/>
            <a:ext cx="3703320" cy="340783"/>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7749540" y="5932594"/>
            <a:ext cx="2468880" cy="340783"/>
          </a:xfrm>
          <a:prstGeom prst="rect">
            <a:avLst/>
          </a:prstGeom>
        </p:spPr>
        <p:txBody>
          <a:bodyPr vert="horz" lIns="91440" tIns="45720" rIns="91440" bIns="45720" rtlCol="0" anchor="ctr"/>
          <a:lstStyle>
            <a:lvl1pPr algn="r">
              <a:defRPr sz="1080">
                <a:solidFill>
                  <a:schemeClr val="tx1">
                    <a:tint val="75000"/>
                  </a:schemeClr>
                </a:solidFill>
              </a:defRPr>
            </a:lvl1p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210425998"/>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650" r:id="rId16"/>
  </p:sldLayoutIdLst>
  <mc:AlternateContent xmlns:mc="http://schemas.openxmlformats.org/markup-compatibility/2006" xmlns:p14="http://schemas.microsoft.com/office/powerpoint/2010/main">
    <mc:Choice Requires="p14">
      <p:transition spd="slow" p14:dur="2000">
        <p:random/>
      </p:transition>
    </mc:Choice>
    <mc:Fallback xmlns="">
      <p:transition spd="slow" advClick="0" advTm="3000">
        <p:random/>
      </p:transition>
    </mc:Fallback>
  </mc:AlternateContent>
  <p:timing>
    <p:tnLst>
      <p:par>
        <p:cTn id="1" dur="indefinite" restart="never" nodeType="tmRoot"/>
      </p:par>
    </p:tnLst>
  </p:timing>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7.jpg"/><Relationship Id="rId4" Type="http://schemas.openxmlformats.org/officeDocument/2006/relationships/diagramData" Target="../diagrams/data1.xm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5.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0" name="Picture 6" descr="Abstract botanical frame template vector | premium image by rawpixel.com /  nunny | Wallpaper powerpoint, Background powerpoint, Powerpoint background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4" y="14239"/>
            <a:ext cx="10969935" cy="639656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743697" y="949819"/>
            <a:ext cx="3488268" cy="943275"/>
          </a:xfrm>
          <a:prstGeom prst="rect">
            <a:avLst/>
          </a:prstGeom>
          <a:noFill/>
        </p:spPr>
        <p:txBody>
          <a:bodyPr wrap="none" lIns="111191" tIns="55596" rIns="111191" bIns="55596">
            <a:spAutoFit/>
          </a:bodyPr>
          <a:lstStyle/>
          <a:p>
            <a:pPr algn="ctr"/>
            <a:r>
              <a:rPr lang="en-US" sz="54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ĐẠO ĐỨC</a:t>
            </a:r>
            <a:endParaRPr lang="en-US" sz="5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 name="Rounded Rectangle 1"/>
          <p:cNvSpPr/>
          <p:nvPr/>
        </p:nvSpPr>
        <p:spPr>
          <a:xfrm>
            <a:off x="4550296" y="2343026"/>
            <a:ext cx="5720516" cy="2848372"/>
          </a:xfrm>
          <a:prstGeom prst="roundRect">
            <a:avLst/>
          </a:prstGeom>
        </p:spPr>
        <p:style>
          <a:lnRef idx="1">
            <a:schemeClr val="accent2"/>
          </a:lnRef>
          <a:fillRef idx="2">
            <a:schemeClr val="accent2"/>
          </a:fillRef>
          <a:effectRef idx="1">
            <a:schemeClr val="accent2"/>
          </a:effectRef>
          <a:fontRef idx="minor">
            <a:schemeClr val="dk1"/>
          </a:fontRef>
        </p:style>
        <p:txBody>
          <a:bodyPr wrap="square" lIns="111191" tIns="55596" rIns="111191" bIns="55596">
            <a:spAutoFit/>
          </a:bodyPr>
          <a:lstStyle/>
          <a:p>
            <a:pPr algn="ctr"/>
            <a:r>
              <a:rPr lang="en-US" sz="8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NHỚ </a:t>
            </a:r>
            <a:r>
              <a:rPr lang="en-US" sz="80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ƠN</a:t>
            </a:r>
          </a:p>
          <a:p>
            <a:pPr algn="ctr"/>
            <a:r>
              <a:rPr lang="en-US" sz="80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TỔ </a:t>
            </a:r>
            <a:r>
              <a:rPr lang="en-US" sz="8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TIÊN</a:t>
            </a:r>
          </a:p>
        </p:txBody>
      </p:sp>
      <p:pic>
        <p:nvPicPr>
          <p:cNvPr id="1028" name="Picture 4" descr="Download Free png Lush Family Tree, Vector Material, Lovely, Lush PNG and  Vector for ... - DLPNG.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605" y="1893094"/>
            <a:ext cx="3551535" cy="37482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 name="图片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43" y="5310213"/>
            <a:ext cx="1347442" cy="940298"/>
          </a:xfrm>
          <a:prstGeom prst="rect">
            <a:avLst/>
          </a:prstGeom>
        </p:spPr>
      </p:pic>
      <p:graphicFrame>
        <p:nvGraphicFramePr>
          <p:cNvPr id="4" name="Diagram 3"/>
          <p:cNvGraphicFramePr/>
          <p:nvPr>
            <p:extLst>
              <p:ext uri="{D42A27DB-BD31-4B8C-83A1-F6EECF244321}">
                <p14:modId xmlns:p14="http://schemas.microsoft.com/office/powerpoint/2010/main" val="3366428063"/>
              </p:ext>
            </p:extLst>
          </p:nvPr>
        </p:nvGraphicFramePr>
        <p:xfrm>
          <a:off x="575318" y="248072"/>
          <a:ext cx="10282223" cy="61873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object 20"/>
          <p:cNvSpPr/>
          <p:nvPr/>
        </p:nvSpPr>
        <p:spPr>
          <a:xfrm>
            <a:off x="542021" y="334390"/>
            <a:ext cx="771710" cy="746636"/>
          </a:xfrm>
          <a:prstGeom prst="rect">
            <a:avLst/>
          </a:prstGeom>
          <a:blipFill>
            <a:blip r:embed="rId9" cstate="print"/>
            <a:stretch>
              <a:fillRect/>
            </a:stretch>
          </a:blipFill>
        </p:spPr>
        <p:txBody>
          <a:bodyPr wrap="square" lIns="0" tIns="0" rIns="0" bIns="0" rtlCol="0"/>
          <a:lstStyle/>
          <a:p>
            <a:endParaRPr/>
          </a:p>
        </p:txBody>
      </p:sp>
      <p:sp>
        <p:nvSpPr>
          <p:cNvPr id="20" name="object 20"/>
          <p:cNvSpPr/>
          <p:nvPr/>
        </p:nvSpPr>
        <p:spPr>
          <a:xfrm>
            <a:off x="850817" y="2984376"/>
            <a:ext cx="603575" cy="746636"/>
          </a:xfrm>
          <a:prstGeom prst="rect">
            <a:avLst/>
          </a:prstGeom>
          <a:blipFill>
            <a:blip r:embed="rId9" cstate="print"/>
            <a:stretch>
              <a:fillRect/>
            </a:stretch>
          </a:blipFill>
        </p:spPr>
        <p:txBody>
          <a:bodyPr wrap="square" lIns="0" tIns="0" rIns="0" bIns="0" rtlCol="0"/>
          <a:lstStyle/>
          <a:p>
            <a:endParaRPr/>
          </a:p>
        </p:txBody>
      </p:sp>
      <p:sp>
        <p:nvSpPr>
          <p:cNvPr id="21" name="object 20"/>
          <p:cNvSpPr/>
          <p:nvPr/>
        </p:nvSpPr>
        <p:spPr>
          <a:xfrm>
            <a:off x="927876" y="4097147"/>
            <a:ext cx="562309" cy="654777"/>
          </a:xfrm>
          <a:prstGeom prst="rect">
            <a:avLst/>
          </a:prstGeom>
          <a:blipFill>
            <a:blip r:embed="rId9" cstate="print"/>
            <a:stretch>
              <a:fillRect/>
            </a:stretch>
          </a:blipFill>
        </p:spPr>
        <p:txBody>
          <a:bodyPr wrap="square" lIns="0" tIns="0" rIns="0" bIns="0" rtlCol="0"/>
          <a:lstStyle/>
          <a:p>
            <a:endParaRPr/>
          </a:p>
        </p:txBody>
      </p:sp>
      <p:sp>
        <p:nvSpPr>
          <p:cNvPr id="22" name="object 20"/>
          <p:cNvSpPr/>
          <p:nvPr/>
        </p:nvSpPr>
        <p:spPr>
          <a:xfrm>
            <a:off x="681859" y="5332516"/>
            <a:ext cx="603575" cy="746636"/>
          </a:xfrm>
          <a:prstGeom prst="rect">
            <a:avLst/>
          </a:prstGeom>
          <a:blipFill>
            <a:blip r:embed="rId9" cstate="print"/>
            <a:stretch>
              <a:fillRect/>
            </a:stretch>
          </a:blipFill>
        </p:spPr>
        <p:txBody>
          <a:bodyPr wrap="square" lIns="0" tIns="0" rIns="0" bIns="0" rtlCol="0"/>
          <a:lstStyle/>
          <a:p>
            <a:endParaRPr/>
          </a:p>
        </p:txBody>
      </p:sp>
      <p:sp>
        <p:nvSpPr>
          <p:cNvPr id="25" name="object 19"/>
          <p:cNvSpPr/>
          <p:nvPr/>
        </p:nvSpPr>
        <p:spPr>
          <a:xfrm>
            <a:off x="983647" y="1836312"/>
            <a:ext cx="616586" cy="732718"/>
          </a:xfrm>
          <a:prstGeom prst="rect">
            <a:avLst/>
          </a:prstGeom>
          <a:blipFill>
            <a:blip r:embed="rId10"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75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7"/>
          <p:cNvGrpSpPr/>
          <p:nvPr/>
        </p:nvGrpSpPr>
        <p:grpSpPr>
          <a:xfrm>
            <a:off x="144937" y="0"/>
            <a:ext cx="2563487" cy="1740369"/>
            <a:chOff x="1556830" y="-39334"/>
            <a:chExt cx="3438050" cy="1398510"/>
          </a:xfrm>
        </p:grpSpPr>
        <p:sp>
          <p:nvSpPr>
            <p:cNvPr id="7" name="任意多边形 6"/>
            <p:cNvSpPr/>
            <p:nvPr/>
          </p:nvSpPr>
          <p:spPr>
            <a:xfrm>
              <a:off x="2147048" y="-39334"/>
              <a:ext cx="2257616" cy="807542"/>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zh-CN" altLang="en-US"/>
            </a:p>
          </p:txBody>
        </p:sp>
        <p:sp>
          <p:nvSpPr>
            <p:cNvPr id="4" name="矩形 3"/>
            <p:cNvSpPr/>
            <p:nvPr/>
          </p:nvSpPr>
          <p:spPr>
            <a:xfrm>
              <a:off x="1556830" y="792915"/>
              <a:ext cx="3438050" cy="566261"/>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ctr">
                <a:lnSpc>
                  <a:spcPct val="130000"/>
                </a:lnSpc>
                <a:defRPr/>
              </a:pPr>
              <a:r>
                <a:rPr lang="en-US" altLang="zh-CN" sz="3400" b="1" kern="0" dirty="0" smtClean="0">
                  <a:solidFill>
                    <a:schemeClr val="bg1"/>
                  </a:solidFill>
                  <a:latin typeface="Times New Roman" panose="02020603050405020304" pitchFamily="18" charset="0"/>
                  <a:ea typeface="华康方圆体W7(P)" pitchFamily="82" charset="-122"/>
                  <a:cs typeface="Times New Roman" panose="02020603050405020304" pitchFamily="18" charset="0"/>
                </a:rPr>
                <a:t>BÀI TẬP 2</a:t>
              </a:r>
              <a:endParaRPr lang="zh-CN" altLang="en-US" sz="3400" b="1" kern="0" dirty="0">
                <a:solidFill>
                  <a:schemeClr val="bg1"/>
                </a:solidFill>
                <a:latin typeface="Times New Roman" panose="02020603050405020304" pitchFamily="18" charset="0"/>
                <a:ea typeface="华康方圆体W7(P)" pitchFamily="82" charset="-122"/>
                <a:cs typeface="Times New Roman" panose="02020603050405020304" pitchFamily="18" charset="0"/>
              </a:endParaRPr>
            </a:p>
          </p:txBody>
        </p:sp>
        <p:sp>
          <p:nvSpPr>
            <p:cNvPr id="5" name="椭圆 4"/>
            <p:cNvSpPr/>
            <p:nvPr/>
          </p:nvSpPr>
          <p:spPr>
            <a:xfrm>
              <a:off x="2002397" y="743641"/>
              <a:ext cx="216000" cy="216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p>
          </p:txBody>
        </p:sp>
        <p:sp>
          <p:nvSpPr>
            <p:cNvPr id="6" name="椭圆 5"/>
            <p:cNvSpPr/>
            <p:nvPr/>
          </p:nvSpPr>
          <p:spPr>
            <a:xfrm>
              <a:off x="4296664" y="715508"/>
              <a:ext cx="216000" cy="216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p>
          </p:txBody>
        </p:sp>
      </p:gr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503" y="3858958"/>
            <a:ext cx="3312368" cy="2577014"/>
          </a:xfrm>
          <a:prstGeom prst="rect">
            <a:avLst/>
          </a:prstGeom>
        </p:spPr>
      </p:pic>
      <p:sp>
        <p:nvSpPr>
          <p:cNvPr id="2" name="TextBox 1"/>
          <p:cNvSpPr txBox="1"/>
          <p:nvPr/>
        </p:nvSpPr>
        <p:spPr>
          <a:xfrm>
            <a:off x="2718303" y="176064"/>
            <a:ext cx="8024681" cy="5078313"/>
          </a:xfrm>
          <a:prstGeom prst="rect">
            <a:avLst/>
          </a:prstGeom>
          <a:noFill/>
        </p:spPr>
        <p:txBody>
          <a:bodyPr wrap="square" rtlCol="0">
            <a:spAutoFit/>
          </a:bodyPr>
          <a:lstStyle/>
          <a:p>
            <a:r>
              <a:rPr lang="en-US" sz="5400" b="1" dirty="0" err="1" smtClean="0">
                <a:latin typeface="Times New Roman" pitchFamily="18" charset="0"/>
                <a:cs typeface="Times New Roman" pitchFamily="18" charset="0"/>
              </a:rPr>
              <a:t>Em</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hãy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tìm</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hiểu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về</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những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truyền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thống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tốt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đẹp</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của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gia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dòng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họ</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mình</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Em</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cần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làm</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gì</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để</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giữ</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gìn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và</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phát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huy</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truyền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thống</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tốt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đẹp</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đó</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p:cNvSpPr/>
          <p:nvPr/>
        </p:nvSpPr>
        <p:spPr>
          <a:xfrm>
            <a:off x="734494" y="440663"/>
            <a:ext cx="10571332" cy="1754326"/>
          </a:xfrm>
          <a:prstGeom prst="rect">
            <a:avLst/>
          </a:prstGeom>
        </p:spPr>
        <p:txBody>
          <a:bodyPr wrap="square">
            <a:spAutoFit/>
          </a:bodyPr>
          <a:lstStyle/>
          <a:p>
            <a:r>
              <a:rPr lang="en-US" sz="5400" b="1" dirty="0" err="1">
                <a:solidFill>
                  <a:schemeClr val="accent6">
                    <a:lumMod val="75000"/>
                  </a:schemeClr>
                </a:solidFill>
                <a:latin typeface="Times New Roman" panose="02020603050405020304" pitchFamily="18" charset="0"/>
                <a:cs typeface="Times New Roman" panose="02020603050405020304" pitchFamily="18" charset="0"/>
              </a:rPr>
              <a:t>Học</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tập</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chăm</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chỉ</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hiếu</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vâng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lời</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ông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bà</a:t>
            </a:r>
            <a:r>
              <a:rPr lang="en-US" sz="5400" b="1" dirty="0">
                <a:solidFill>
                  <a:schemeClr val="accent6">
                    <a:lumMod val="75000"/>
                  </a:schemeClr>
                </a:solidFill>
                <a:latin typeface="Times New Roman" panose="02020603050405020304" pitchFamily="18" charset="0"/>
                <a:cs typeface="Times New Roman" panose="02020603050405020304" pitchFamily="18" charset="0"/>
              </a:rPr>
              <a:t>, cha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mẹ</a:t>
            </a:r>
            <a:r>
              <a:rPr lang="en-US" sz="5400" b="1" dirty="0">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13" name="Heart 12"/>
          <p:cNvSpPr/>
          <p:nvPr/>
        </p:nvSpPr>
        <p:spPr>
          <a:xfrm>
            <a:off x="190193" y="661943"/>
            <a:ext cx="561378" cy="655883"/>
          </a:xfrm>
          <a:prstGeom prst="hear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17" name="Rectangle 16"/>
          <p:cNvSpPr/>
          <p:nvPr/>
        </p:nvSpPr>
        <p:spPr>
          <a:xfrm>
            <a:off x="877888" y="2336304"/>
            <a:ext cx="10094912" cy="1754326"/>
          </a:xfrm>
          <a:prstGeom prst="rect">
            <a:avLst/>
          </a:prstGeom>
        </p:spPr>
        <p:txBody>
          <a:bodyPr wrap="square">
            <a:spAutoFit/>
          </a:bodyPr>
          <a:lstStyle/>
          <a:p>
            <a:r>
              <a:rPr lang="en-US" sz="5400" b="1" dirty="0" err="1">
                <a:latin typeface="Times New Roman" panose="02020603050405020304" pitchFamily="18" charset="0"/>
                <a:cs typeface="Times New Roman" panose="02020603050405020304" pitchFamily="18" charset="0"/>
              </a:rPr>
              <a:t>Về</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quê</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thăm</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mộ</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ông</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bà</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tổ</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tiên</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dịp</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Tết</a:t>
            </a:r>
            <a:r>
              <a:rPr lang="en-US" sz="5400" b="1" dirty="0">
                <a:latin typeface="Times New Roman" panose="02020603050405020304" pitchFamily="18" charset="0"/>
                <a:cs typeface="Times New Roman" panose="02020603050405020304" pitchFamily="18" charset="0"/>
              </a:rPr>
              <a:t>.</a:t>
            </a:r>
          </a:p>
        </p:txBody>
      </p:sp>
      <p:sp>
        <p:nvSpPr>
          <p:cNvPr id="19" name="Rectangle 18"/>
          <p:cNvSpPr/>
          <p:nvPr/>
        </p:nvSpPr>
        <p:spPr>
          <a:xfrm>
            <a:off x="877888" y="4280520"/>
            <a:ext cx="9864688" cy="1754326"/>
          </a:xfrm>
          <a:prstGeom prst="rect">
            <a:avLst/>
          </a:prstGeom>
        </p:spPr>
        <p:txBody>
          <a:bodyPr wrap="square">
            <a:spAutoFit/>
          </a:bodyPr>
          <a:lstStyle/>
          <a:p>
            <a:r>
              <a:rPr lang="en-US" sz="5400" b="1" dirty="0" err="1">
                <a:solidFill>
                  <a:srgbClr val="FF6600"/>
                </a:solidFill>
                <a:latin typeface="Times New Roman" panose="02020603050405020304" pitchFamily="18" charset="0"/>
                <a:cs typeface="Times New Roman" panose="02020603050405020304" pitchFamily="18" charset="0"/>
              </a:rPr>
              <a:t>Phụ</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giúp</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mẹ</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chăm</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sóc</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dọn</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dẹp</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bàn</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thờ</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tổ</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tiên</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trong</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gia</a:t>
            </a:r>
            <a:r>
              <a:rPr lang="en-US" sz="5400" b="1" dirty="0">
                <a:solidFill>
                  <a:srgbClr val="FF6600"/>
                </a:solidFill>
                <a:latin typeface="Times New Roman" panose="02020603050405020304" pitchFamily="18" charset="0"/>
                <a:cs typeface="Times New Roman" panose="02020603050405020304" pitchFamily="18" charset="0"/>
              </a:rPr>
              <a:t> </a:t>
            </a:r>
            <a:r>
              <a:rPr lang="en-US" sz="5400" b="1" dirty="0" err="1">
                <a:solidFill>
                  <a:srgbClr val="FF6600"/>
                </a:solidFill>
                <a:latin typeface="Times New Roman" panose="02020603050405020304" pitchFamily="18" charset="0"/>
                <a:cs typeface="Times New Roman" panose="02020603050405020304" pitchFamily="18" charset="0"/>
              </a:rPr>
              <a:t>đình</a:t>
            </a:r>
            <a:endParaRPr lang="en-US" sz="5400" b="1" dirty="0">
              <a:solidFill>
                <a:srgbClr val="FF6600"/>
              </a:solidFill>
              <a:latin typeface="Times New Roman" panose="02020603050405020304" pitchFamily="18" charset="0"/>
              <a:cs typeface="Times New Roman" panose="02020603050405020304" pitchFamily="18" charset="0"/>
            </a:endParaRPr>
          </a:p>
        </p:txBody>
      </p:sp>
      <p:sp>
        <p:nvSpPr>
          <p:cNvPr id="10" name="Heart 9"/>
          <p:cNvSpPr/>
          <p:nvPr/>
        </p:nvSpPr>
        <p:spPr>
          <a:xfrm>
            <a:off x="316510" y="2557584"/>
            <a:ext cx="561378" cy="655883"/>
          </a:xfrm>
          <a:prstGeom prst="hear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4400"/>
          </a:p>
        </p:txBody>
      </p:sp>
      <p:sp>
        <p:nvSpPr>
          <p:cNvPr id="12" name="Heart 11"/>
          <p:cNvSpPr/>
          <p:nvPr/>
        </p:nvSpPr>
        <p:spPr>
          <a:xfrm>
            <a:off x="255129" y="4486009"/>
            <a:ext cx="561378" cy="655883"/>
          </a:xfrm>
          <a:prstGeom prst="hear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4400"/>
          </a:p>
        </p:txBody>
      </p:sp>
    </p:spTree>
    <p:extLst>
      <p:ext uri="{BB962C8B-B14F-4D97-AF65-F5344CB8AC3E}">
        <p14:creationId xmlns:p14="http://schemas.microsoft.com/office/powerpoint/2010/main" val="402803706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7" grpId="0"/>
      <p:bldP spid="19" grpId="0"/>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ectangle 23"/>
          <p:cNvSpPr/>
          <p:nvPr/>
        </p:nvSpPr>
        <p:spPr>
          <a:xfrm>
            <a:off x="1021904" y="248072"/>
            <a:ext cx="9721080" cy="1754326"/>
          </a:xfrm>
          <a:prstGeom prst="rect">
            <a:avLst/>
          </a:prstGeom>
        </p:spPr>
        <p:txBody>
          <a:bodyPr wrap="square">
            <a:spAutoFit/>
          </a:bodyPr>
          <a:lstStyle/>
          <a:p>
            <a:r>
              <a:rPr lang="en-US" sz="5400" b="1" dirty="0" err="1">
                <a:latin typeface="Times New Roman" panose="02020603050405020304" pitchFamily="18" charset="0"/>
                <a:cs typeface="Times New Roman" panose="02020603050405020304" pitchFamily="18" charset="0"/>
              </a:rPr>
              <a:t>Thường</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xuyên</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thăm</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hỏi</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ông</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bà</a:t>
            </a:r>
            <a:r>
              <a:rPr lang="en-US" sz="5400" b="1" dirty="0">
                <a:latin typeface="Times New Roman" panose="02020603050405020304" pitchFamily="18" charset="0"/>
                <a:cs typeface="Times New Roman" panose="02020603050405020304" pitchFamily="18" charset="0"/>
              </a:rPr>
              <a:t> ở </a:t>
            </a:r>
            <a:r>
              <a:rPr lang="en-US" sz="5400" b="1" dirty="0" err="1">
                <a:latin typeface="Times New Roman" panose="02020603050405020304" pitchFamily="18" charset="0"/>
                <a:cs typeface="Times New Roman" panose="02020603050405020304" pitchFamily="18" charset="0"/>
              </a:rPr>
              <a:t>quê</a:t>
            </a:r>
            <a:endParaRPr lang="en-US" sz="5400" b="1" dirty="0">
              <a:latin typeface="Times New Roman" panose="02020603050405020304" pitchFamily="18" charset="0"/>
              <a:cs typeface="Times New Roman" panose="02020603050405020304" pitchFamily="18" charset="0"/>
            </a:endParaRPr>
          </a:p>
        </p:txBody>
      </p:sp>
      <p:sp>
        <p:nvSpPr>
          <p:cNvPr id="27" name="Rectangle 26"/>
          <p:cNvSpPr/>
          <p:nvPr/>
        </p:nvSpPr>
        <p:spPr>
          <a:xfrm>
            <a:off x="1048557" y="2192288"/>
            <a:ext cx="9924243" cy="1754326"/>
          </a:xfrm>
          <a:prstGeom prst="rect">
            <a:avLst/>
          </a:prstGeom>
        </p:spPr>
        <p:txBody>
          <a:bodyPr wrap="square">
            <a:spAutoFit/>
          </a:bodyPr>
          <a:lstStyle/>
          <a:p>
            <a:r>
              <a:rPr lang="en-US" sz="5400" b="1" dirty="0" err="1">
                <a:solidFill>
                  <a:schemeClr val="accent6">
                    <a:lumMod val="75000"/>
                  </a:schemeClr>
                </a:solidFill>
                <a:latin typeface="Times New Roman" panose="02020603050405020304" pitchFamily="18" charset="0"/>
                <a:cs typeface="Times New Roman" panose="02020603050405020304" pitchFamily="18" charset="0"/>
              </a:rPr>
              <a:t>Tham</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dự</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nghiêm</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túc</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những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buổi</a:t>
            </a:r>
            <a:r>
              <a:rPr lang="en-US" sz="5400" b="1" dirty="0">
                <a:solidFill>
                  <a:schemeClr val="accent6">
                    <a:lumMod val="75000"/>
                  </a:schemeClr>
                </a:solidFill>
                <a:latin typeface="Times New Roman" panose="02020603050405020304" pitchFamily="18" charset="0"/>
                <a:cs typeface="Times New Roman" panose="02020603050405020304" pitchFamily="18" charset="0"/>
              </a:rPr>
              <a:t> sum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họp</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gia</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đình</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dòng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tộc</a:t>
            </a:r>
            <a:r>
              <a:rPr lang="en-US" sz="5400" b="1" dirty="0">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30" name="Rectangle 29"/>
          <p:cNvSpPr/>
          <p:nvPr/>
        </p:nvSpPr>
        <p:spPr>
          <a:xfrm>
            <a:off x="733872" y="4208512"/>
            <a:ext cx="10238928" cy="1754326"/>
          </a:xfrm>
          <a:prstGeom prst="rect">
            <a:avLst/>
          </a:prstGeom>
        </p:spPr>
        <p:txBody>
          <a:bodyPr wrap="square">
            <a:spAutoFit/>
          </a:bodyPr>
          <a:lstStyle/>
          <a:p>
            <a:r>
              <a:rPr lang="en-US" sz="5400" b="1" dirty="0" err="1">
                <a:latin typeface="Times New Roman" panose="02020603050405020304" pitchFamily="18" charset="0"/>
                <a:cs typeface="Times New Roman" panose="02020603050405020304" pitchFamily="18" charset="0"/>
              </a:rPr>
              <a:t>Tiếp</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tục</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thực</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hiện</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tốt</a:t>
            </a:r>
            <a:r>
              <a:rPr lang="en-US" sz="5400" b="1" dirty="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nề</a:t>
            </a:r>
            <a:r>
              <a:rPr lang="en-US" sz="5400" b="1" dirty="0" smtClean="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nếp</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truyền</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thống</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tốt</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đẹp</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của</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gia</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đình</a:t>
            </a:r>
            <a:r>
              <a:rPr lang="en-US" sz="5400" b="1" dirty="0">
                <a:latin typeface="Times New Roman" panose="02020603050405020304" pitchFamily="18" charset="0"/>
                <a:cs typeface="Times New Roman" panose="02020603050405020304" pitchFamily="18" charset="0"/>
              </a:rPr>
              <a:t>.</a:t>
            </a:r>
          </a:p>
        </p:txBody>
      </p:sp>
      <p:sp>
        <p:nvSpPr>
          <p:cNvPr id="31" name="Heart 30"/>
          <p:cNvSpPr/>
          <p:nvPr/>
        </p:nvSpPr>
        <p:spPr>
          <a:xfrm>
            <a:off x="448451" y="478392"/>
            <a:ext cx="561378" cy="655883"/>
          </a:xfrm>
          <a:prstGeom prst="hear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4400"/>
          </a:p>
        </p:txBody>
      </p:sp>
      <p:sp>
        <p:nvSpPr>
          <p:cNvPr id="32" name="Heart 31"/>
          <p:cNvSpPr/>
          <p:nvPr/>
        </p:nvSpPr>
        <p:spPr>
          <a:xfrm>
            <a:off x="448451" y="2411300"/>
            <a:ext cx="561378" cy="655883"/>
          </a:xfrm>
          <a:prstGeom prst="heart">
            <a:avLst/>
          </a:prstGeom>
          <a:solidFill>
            <a:srgbClr val="33CC33"/>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sz="4400"/>
          </a:p>
        </p:txBody>
      </p:sp>
      <p:sp>
        <p:nvSpPr>
          <p:cNvPr id="33" name="Heart 32"/>
          <p:cNvSpPr/>
          <p:nvPr/>
        </p:nvSpPr>
        <p:spPr>
          <a:xfrm>
            <a:off x="256540" y="4429791"/>
            <a:ext cx="561378" cy="655883"/>
          </a:xfrm>
          <a:prstGeom prst="heart">
            <a:avLst/>
          </a:prstGeom>
          <a:solidFill>
            <a:srgbClr val="FF6600"/>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sz="4400"/>
          </a:p>
        </p:txBody>
      </p:sp>
    </p:spTree>
    <p:extLst>
      <p:ext uri="{BB962C8B-B14F-4D97-AF65-F5344CB8AC3E}">
        <p14:creationId xmlns:p14="http://schemas.microsoft.com/office/powerpoint/2010/main" val="240810907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30" grpId="0"/>
      <p:bldP spid="31" grpId="0" animBg="1"/>
      <p:bldP spid="32" grpId="0"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838939" cy="375966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1384" y="-2145"/>
            <a:ext cx="6088686" cy="3761807"/>
          </a:xfrm>
          <a:prstGeom prst="rect">
            <a:avLst/>
          </a:prstGeom>
        </p:spPr>
      </p:pic>
      <p:sp>
        <p:nvSpPr>
          <p:cNvPr id="7" name="Rectangle 6"/>
          <p:cNvSpPr/>
          <p:nvPr/>
        </p:nvSpPr>
        <p:spPr>
          <a:xfrm>
            <a:off x="187222" y="3888833"/>
            <a:ext cx="4464496" cy="1774271"/>
          </a:xfrm>
          <a:prstGeom prst="rect">
            <a:avLst/>
          </a:prstGeom>
        </p:spPr>
        <p:txBody>
          <a:bodyPr wrap="square" lIns="111191" tIns="55596" rIns="111191" bIns="55596">
            <a:spAutoFit/>
          </a:bodyPr>
          <a:lstStyle/>
          <a:p>
            <a:pPr algn="ctr"/>
            <a:r>
              <a:rPr lang="en-US" sz="5400" dirty="0" err="1" smtClean="0">
                <a:solidFill>
                  <a:schemeClr val="accent6">
                    <a:lumMod val="75000"/>
                  </a:schemeClr>
                </a:solidFill>
                <a:latin typeface="Times New Roman" panose="02020603050405020304" pitchFamily="18" charset="0"/>
                <a:cs typeface="Times New Roman" panose="02020603050405020304" pitchFamily="18" charset="0"/>
              </a:rPr>
              <a:t>Lễ</a:t>
            </a:r>
            <a:r>
              <a:rPr lang="en-US" sz="54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5400" dirty="0" err="1" smtClean="0">
                <a:solidFill>
                  <a:schemeClr val="accent6">
                    <a:lumMod val="75000"/>
                  </a:schemeClr>
                </a:solidFill>
                <a:latin typeface="Times New Roman" panose="02020603050405020304" pitchFamily="18" charset="0"/>
                <a:cs typeface="Times New Roman" panose="02020603050405020304" pitchFamily="18" charset="0"/>
              </a:rPr>
              <a:t>phép</a:t>
            </a:r>
            <a:r>
              <a:rPr lang="en-US" sz="54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5400" dirty="0" err="1" smtClean="0">
                <a:solidFill>
                  <a:schemeClr val="accent6">
                    <a:lumMod val="75000"/>
                  </a:schemeClr>
                </a:solidFill>
                <a:latin typeface="Times New Roman" panose="02020603050405020304" pitchFamily="18" charset="0"/>
                <a:cs typeface="Times New Roman" panose="02020603050405020304" pitchFamily="18" charset="0"/>
              </a:rPr>
              <a:t>vâng</a:t>
            </a:r>
            <a:r>
              <a:rPr lang="en-US" sz="5400"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5400" dirty="0" err="1">
                <a:solidFill>
                  <a:schemeClr val="accent6">
                    <a:lumMod val="75000"/>
                  </a:schemeClr>
                </a:solidFill>
                <a:latin typeface="Times New Roman" panose="02020603050405020304" pitchFamily="18" charset="0"/>
                <a:cs typeface="Times New Roman" panose="02020603050405020304" pitchFamily="18" charset="0"/>
              </a:rPr>
              <a:t>lời</a:t>
            </a:r>
            <a:r>
              <a:rPr lang="en-US" sz="5400" dirty="0">
                <a:solidFill>
                  <a:schemeClr val="accent6">
                    <a:lumMod val="75000"/>
                  </a:schemeClr>
                </a:solidFill>
                <a:latin typeface="Times New Roman" panose="02020603050405020304" pitchFamily="18" charset="0"/>
                <a:cs typeface="Times New Roman" panose="02020603050405020304" pitchFamily="18" charset="0"/>
              </a:rPr>
              <a:t> </a:t>
            </a:r>
            <a:r>
              <a:rPr lang="en-US" sz="5400" dirty="0" err="1">
                <a:solidFill>
                  <a:schemeClr val="accent6">
                    <a:lumMod val="75000"/>
                  </a:schemeClr>
                </a:solidFill>
                <a:latin typeface="Times New Roman" panose="02020603050405020304" pitchFamily="18" charset="0"/>
                <a:cs typeface="Times New Roman" panose="02020603050405020304" pitchFamily="18" charset="0"/>
              </a:rPr>
              <a:t>ông</a:t>
            </a:r>
            <a:r>
              <a:rPr lang="en-US" sz="5400" dirty="0">
                <a:solidFill>
                  <a:schemeClr val="accent6">
                    <a:lumMod val="75000"/>
                  </a:schemeClr>
                </a:solidFill>
                <a:latin typeface="Times New Roman" panose="02020603050405020304" pitchFamily="18" charset="0"/>
                <a:cs typeface="Times New Roman" panose="02020603050405020304" pitchFamily="18" charset="0"/>
              </a:rPr>
              <a:t> </a:t>
            </a:r>
            <a:r>
              <a:rPr lang="en-US" sz="5400" dirty="0" err="1" smtClean="0">
                <a:solidFill>
                  <a:schemeClr val="accent6">
                    <a:lumMod val="75000"/>
                  </a:schemeClr>
                </a:solidFill>
                <a:latin typeface="Times New Roman" panose="02020603050405020304" pitchFamily="18" charset="0"/>
                <a:cs typeface="Times New Roman" panose="02020603050405020304" pitchFamily="18" charset="0"/>
              </a:rPr>
              <a:t>bà</a:t>
            </a:r>
            <a:r>
              <a:rPr lang="en-US" sz="5400"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54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8" name="Rectangle 7"/>
          <p:cNvSpPr/>
          <p:nvPr/>
        </p:nvSpPr>
        <p:spPr>
          <a:xfrm>
            <a:off x="5126360" y="3899999"/>
            <a:ext cx="5846440" cy="1774271"/>
          </a:xfrm>
          <a:prstGeom prst="rect">
            <a:avLst/>
          </a:prstGeom>
        </p:spPr>
        <p:txBody>
          <a:bodyPr wrap="square" lIns="111191" tIns="55596" rIns="111191" bIns="55596">
            <a:spAutoFit/>
          </a:bodyPr>
          <a:lstStyle/>
          <a:p>
            <a:r>
              <a:rPr lang="en-US" sz="5400" dirty="0" err="1">
                <a:solidFill>
                  <a:schemeClr val="accent4">
                    <a:lumMod val="50000"/>
                  </a:schemeClr>
                </a:solidFill>
                <a:latin typeface="Times New Roman" panose="02020603050405020304" pitchFamily="18" charset="0"/>
                <a:cs typeface="Times New Roman" panose="02020603050405020304" pitchFamily="18" charset="0"/>
              </a:rPr>
              <a:t>Thường</a:t>
            </a:r>
            <a:r>
              <a:rPr lang="en-US" sz="5400" dirty="0">
                <a:solidFill>
                  <a:schemeClr val="accent4">
                    <a:lumMod val="50000"/>
                  </a:schemeClr>
                </a:solidFill>
                <a:latin typeface="Times New Roman" panose="02020603050405020304" pitchFamily="18" charset="0"/>
                <a:cs typeface="Times New Roman" panose="02020603050405020304" pitchFamily="18" charset="0"/>
              </a:rPr>
              <a:t>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xuyên</a:t>
            </a:r>
            <a:r>
              <a:rPr lang="en-US" sz="5400" dirty="0">
                <a:solidFill>
                  <a:schemeClr val="accent4">
                    <a:lumMod val="50000"/>
                  </a:schemeClr>
                </a:solidFill>
                <a:latin typeface="Times New Roman" panose="02020603050405020304" pitchFamily="18" charset="0"/>
                <a:cs typeface="Times New Roman" panose="02020603050405020304" pitchFamily="18" charset="0"/>
              </a:rPr>
              <a:t>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thăm</a:t>
            </a:r>
            <a:r>
              <a:rPr lang="en-US" sz="5400" dirty="0">
                <a:solidFill>
                  <a:schemeClr val="accent4">
                    <a:lumMod val="50000"/>
                  </a:schemeClr>
                </a:solidFill>
                <a:latin typeface="Times New Roman" panose="02020603050405020304" pitchFamily="18" charset="0"/>
                <a:cs typeface="Times New Roman" panose="02020603050405020304" pitchFamily="18" charset="0"/>
              </a:rPr>
              <a:t>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hỏi</a:t>
            </a:r>
            <a:r>
              <a:rPr lang="en-US" sz="5400" dirty="0">
                <a:solidFill>
                  <a:schemeClr val="accent4">
                    <a:lumMod val="50000"/>
                  </a:schemeClr>
                </a:solidFill>
                <a:latin typeface="Times New Roman" panose="02020603050405020304" pitchFamily="18" charset="0"/>
                <a:cs typeface="Times New Roman" panose="02020603050405020304" pitchFamily="18" charset="0"/>
              </a:rPr>
              <a:t>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ông</a:t>
            </a:r>
            <a:r>
              <a:rPr lang="en-US" sz="5400" dirty="0">
                <a:solidFill>
                  <a:schemeClr val="accent4">
                    <a:lumMod val="50000"/>
                  </a:schemeClr>
                </a:solidFill>
                <a:latin typeface="Times New Roman" panose="02020603050405020304" pitchFamily="18" charset="0"/>
                <a:cs typeface="Times New Roman" panose="02020603050405020304" pitchFamily="18" charset="0"/>
              </a:rPr>
              <a:t>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bà</a:t>
            </a:r>
            <a:r>
              <a:rPr lang="en-US" sz="5400" dirty="0">
                <a:solidFill>
                  <a:schemeClr val="accent4">
                    <a:lumMod val="50000"/>
                  </a:schemeClr>
                </a:solidFill>
                <a:latin typeface="Times New Roman" panose="02020603050405020304" pitchFamily="18" charset="0"/>
                <a:cs typeface="Times New Roman" panose="02020603050405020304" pitchFamily="18" charset="0"/>
              </a:rPr>
              <a:t> ở </a:t>
            </a:r>
            <a:r>
              <a:rPr lang="en-US" sz="5400" dirty="0" err="1">
                <a:solidFill>
                  <a:schemeClr val="accent4">
                    <a:lumMod val="50000"/>
                  </a:schemeClr>
                </a:solidFill>
                <a:latin typeface="Times New Roman" panose="02020603050405020304" pitchFamily="18" charset="0"/>
                <a:cs typeface="Times New Roman" panose="02020603050405020304" pitchFamily="18" charset="0"/>
              </a:rPr>
              <a:t>quê</a:t>
            </a:r>
            <a:endParaRPr lang="en-US" sz="5400" dirty="0">
              <a:solidFill>
                <a:schemeClr val="accent4">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4269"/>
          <a:stretch/>
        </p:blipFill>
        <p:spPr>
          <a:xfrm>
            <a:off x="5476660" y="0"/>
            <a:ext cx="5452426" cy="442453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476660" cy="4424536"/>
          </a:xfrm>
          <a:prstGeom prst="rect">
            <a:avLst/>
          </a:prstGeom>
        </p:spPr>
      </p:pic>
      <p:sp>
        <p:nvSpPr>
          <p:cNvPr id="5" name="Rectangle 4"/>
          <p:cNvSpPr/>
          <p:nvPr/>
        </p:nvSpPr>
        <p:spPr>
          <a:xfrm>
            <a:off x="514538" y="4424536"/>
            <a:ext cx="9924243" cy="1754326"/>
          </a:xfrm>
          <a:prstGeom prst="rect">
            <a:avLst/>
          </a:prstGeom>
        </p:spPr>
        <p:txBody>
          <a:bodyPr wrap="square">
            <a:spAutoFit/>
          </a:bodyPr>
          <a:lstStyle/>
          <a:p>
            <a:r>
              <a:rPr lang="en-US" sz="5400" b="1" dirty="0" err="1">
                <a:solidFill>
                  <a:schemeClr val="accent6">
                    <a:lumMod val="75000"/>
                  </a:schemeClr>
                </a:solidFill>
                <a:latin typeface="Times New Roman" panose="02020603050405020304" pitchFamily="18" charset="0"/>
                <a:cs typeface="Times New Roman" panose="02020603050405020304" pitchFamily="18" charset="0"/>
              </a:rPr>
              <a:t>Tham</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dự</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nghiêm</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túc</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những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buổi</a:t>
            </a:r>
            <a:r>
              <a:rPr lang="en-US" sz="5400" b="1" dirty="0">
                <a:solidFill>
                  <a:schemeClr val="accent6">
                    <a:lumMod val="75000"/>
                  </a:schemeClr>
                </a:solidFill>
                <a:latin typeface="Times New Roman" panose="02020603050405020304" pitchFamily="18" charset="0"/>
                <a:cs typeface="Times New Roman" panose="02020603050405020304" pitchFamily="18" charset="0"/>
              </a:rPr>
              <a:t> sum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họp</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gia</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đình</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dòng</a:t>
            </a:r>
            <a:r>
              <a:rPr lang="en-US" sz="5400" b="1" dirty="0">
                <a:solidFill>
                  <a:schemeClr val="accent6">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6">
                    <a:lumMod val="75000"/>
                  </a:schemeClr>
                </a:solidFill>
                <a:latin typeface="Times New Roman" panose="02020603050405020304" pitchFamily="18" charset="0"/>
                <a:cs typeface="Times New Roman" panose="02020603050405020304" pitchFamily="18" charset="0"/>
              </a:rPr>
              <a:t>tộc</a:t>
            </a:r>
            <a:r>
              <a:rPr lang="en-US" sz="5400" b="1" dirty="0">
                <a:solidFill>
                  <a:schemeClr val="accent6">
                    <a:lumMod val="7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508706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240"/>
            <a:ext cx="5743576" cy="61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300" y="142240"/>
            <a:ext cx="5143500" cy="609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8019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2240"/>
            <a:ext cx="4997767" cy="61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42240"/>
            <a:ext cx="5829300" cy="61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2270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2240"/>
            <a:ext cx="5349240" cy="61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42240"/>
            <a:ext cx="5486400" cy="61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0258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7"/>
          <p:cNvGrpSpPr/>
          <p:nvPr/>
        </p:nvGrpSpPr>
        <p:grpSpPr>
          <a:xfrm>
            <a:off x="3326160" y="-119975"/>
            <a:ext cx="4465638" cy="2246388"/>
            <a:chOff x="592618" y="-39334"/>
            <a:chExt cx="5989142" cy="1805132"/>
          </a:xfrm>
        </p:grpSpPr>
        <p:sp>
          <p:nvSpPr>
            <p:cNvPr id="7" name="任意多边形 6"/>
            <p:cNvSpPr/>
            <p:nvPr/>
          </p:nvSpPr>
          <p:spPr>
            <a:xfrm>
              <a:off x="2147048" y="-39334"/>
              <a:ext cx="2257616" cy="807542"/>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zh-CN" altLang="en-US"/>
            </a:p>
          </p:txBody>
        </p:sp>
        <p:sp>
          <p:nvSpPr>
            <p:cNvPr id="4" name="矩形 3"/>
            <p:cNvSpPr/>
            <p:nvPr/>
          </p:nvSpPr>
          <p:spPr>
            <a:xfrm>
              <a:off x="592618" y="823508"/>
              <a:ext cx="5989142" cy="94229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ctr">
                <a:lnSpc>
                  <a:spcPct val="130000"/>
                </a:lnSpc>
                <a:defRPr/>
              </a:pPr>
              <a:r>
                <a:rPr lang="en-US" altLang="zh-CN" sz="5400" b="1" kern="0" dirty="0" smtClean="0">
                  <a:solidFill>
                    <a:schemeClr val="bg1"/>
                  </a:solidFill>
                  <a:latin typeface="Times New Roman" panose="02020603050405020304" pitchFamily="18" charset="0"/>
                  <a:ea typeface="华康方圆体W7(P)" pitchFamily="82" charset="-122"/>
                  <a:cs typeface="Times New Roman" panose="02020603050405020304" pitchFamily="18" charset="0"/>
                </a:rPr>
                <a:t>BÀI TẬP 3</a:t>
              </a:r>
              <a:endParaRPr lang="zh-CN" altLang="en-US" sz="5400" b="1" kern="0" dirty="0">
                <a:solidFill>
                  <a:schemeClr val="bg1"/>
                </a:solidFill>
                <a:latin typeface="Times New Roman" panose="02020603050405020304" pitchFamily="18" charset="0"/>
                <a:ea typeface="华康方圆体W7(P)" pitchFamily="82" charset="-122"/>
                <a:cs typeface="Times New Roman" panose="02020603050405020304" pitchFamily="18" charset="0"/>
              </a:endParaRPr>
            </a:p>
          </p:txBody>
        </p:sp>
        <p:sp>
          <p:nvSpPr>
            <p:cNvPr id="5" name="椭圆 4"/>
            <p:cNvSpPr/>
            <p:nvPr/>
          </p:nvSpPr>
          <p:spPr>
            <a:xfrm>
              <a:off x="2002397" y="743641"/>
              <a:ext cx="216000" cy="216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p>
          </p:txBody>
        </p:sp>
        <p:sp>
          <p:nvSpPr>
            <p:cNvPr id="6" name="椭圆 5"/>
            <p:cNvSpPr/>
            <p:nvPr/>
          </p:nvSpPr>
          <p:spPr>
            <a:xfrm>
              <a:off x="4296664" y="715508"/>
              <a:ext cx="216000" cy="216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p>
          </p:txBody>
        </p:sp>
      </p:gr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503" y="3858958"/>
            <a:ext cx="3312368" cy="2577014"/>
          </a:xfrm>
          <a:prstGeom prst="rect">
            <a:avLst/>
          </a:prstGeom>
        </p:spPr>
      </p:pic>
      <p:sp>
        <p:nvSpPr>
          <p:cNvPr id="2" name="TextBox 1"/>
          <p:cNvSpPr txBox="1"/>
          <p:nvPr/>
        </p:nvSpPr>
        <p:spPr>
          <a:xfrm>
            <a:off x="949896" y="2336304"/>
            <a:ext cx="9721080" cy="1754326"/>
          </a:xfrm>
          <a:prstGeom prst="rect">
            <a:avLst/>
          </a:prstGeom>
          <a:noFill/>
        </p:spPr>
        <p:txBody>
          <a:bodyPr wrap="square" rtlCol="0">
            <a:spAutoFit/>
          </a:bodyPr>
          <a:lstStyle/>
          <a:p>
            <a:r>
              <a:rPr lang="en-US" sz="5400" b="1" dirty="0" err="1" smtClean="0">
                <a:latin typeface="Times New Roman" pitchFamily="18" charset="0"/>
                <a:cs typeface="Times New Roman" pitchFamily="18" charset="0"/>
              </a:rPr>
              <a:t>Sưu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tầm</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các</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câu</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ca</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dao</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tục</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ngữ</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về</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chủ</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đề</a:t>
            </a:r>
            <a:r>
              <a:rPr lang="en-US" sz="5400" b="1" dirty="0" smtClean="0">
                <a:latin typeface="Times New Roman" pitchFamily="18" charset="0"/>
                <a:cs typeface="Times New Roman" pitchFamily="18" charset="0"/>
              </a:rPr>
              <a:t> “ </a:t>
            </a:r>
            <a:r>
              <a:rPr lang="en-US" sz="5400" b="1" dirty="0" err="1" smtClean="0">
                <a:latin typeface="Times New Roman" pitchFamily="18" charset="0"/>
                <a:cs typeface="Times New Roman" pitchFamily="18" charset="0"/>
              </a:rPr>
              <a:t>Biết</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ơn</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tổ</a:t>
            </a:r>
            <a:r>
              <a:rPr lang="en-US" sz="5400" b="1" dirty="0" smtClean="0">
                <a:latin typeface="Times New Roman" pitchFamily="18" charset="0"/>
                <a:cs typeface="Times New Roman" pitchFamily="18" charset="0"/>
              </a:rPr>
              <a:t> </a:t>
            </a:r>
            <a:r>
              <a:rPr lang="en-US" sz="5400" b="1" dirty="0" err="1" smtClean="0">
                <a:latin typeface="Times New Roman" pitchFamily="18" charset="0"/>
                <a:cs typeface="Times New Roman" pitchFamily="18" charset="0"/>
              </a:rPr>
              <a:t>tiên</a:t>
            </a:r>
            <a:r>
              <a:rPr lang="en-US" sz="5400" b="1" dirty="0" smtClean="0">
                <a:latin typeface="Times New Roman" pitchFamily="18" charset="0"/>
                <a:cs typeface="Times New Roman" pitchFamily="18" charset="0"/>
              </a:rPr>
              <a:t>”.</a:t>
            </a:r>
            <a:endParaRPr lang="en-US" sz="5400" b="1" dirty="0">
              <a:latin typeface="Times New Roman" pitchFamily="18" charset="0"/>
              <a:cs typeface="Times New Roman" pitchFamily="18" charset="0"/>
            </a:endParaRPr>
          </a:p>
        </p:txBody>
      </p:sp>
    </p:spTree>
    <p:extLst>
      <p:ext uri="{BB962C8B-B14F-4D97-AF65-F5344CB8AC3E}">
        <p14:creationId xmlns:p14="http://schemas.microsoft.com/office/powerpoint/2010/main" val="109426085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6" name="Picture 8" descr="Literary and artistic small fresh macarons color graduation travel PPT  background | Powerpoint and Google Sli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972800" cy="6400800"/>
          </a:xfrm>
          <a:prstGeom prst="rect">
            <a:avLst/>
          </a:prstGeom>
          <a:noFill/>
          <a:extLst>
            <a:ext uri="{909E8E84-426E-40DD-AFC4-6F175D3DCCD1}">
              <a14:hiddenFill xmlns:a14="http://schemas.microsoft.com/office/drawing/2010/main">
                <a:solidFill>
                  <a:srgbClr val="FFFFFF"/>
                </a:solidFill>
              </a14:hiddenFill>
            </a:ext>
          </a:extLst>
        </p:spPr>
      </p:pic>
      <p:sp>
        <p:nvSpPr>
          <p:cNvPr id="73" name="矩形 72"/>
          <p:cNvSpPr/>
          <p:nvPr/>
        </p:nvSpPr>
        <p:spPr>
          <a:xfrm>
            <a:off x="450464" y="2264296"/>
            <a:ext cx="10071871" cy="2115534"/>
          </a:xfrm>
          <a:prstGeom prst="rect">
            <a:avLst/>
          </a:prstGeom>
          <a:solidFill>
            <a:schemeClr val="bg1"/>
          </a:solidFill>
          <a:effectLst>
            <a:outerShdw blurRad="50800" dist="38100" dir="5400000" algn="t" rotWithShape="0">
              <a:prstClr val="black">
                <a:alpha val="40000"/>
              </a:prstClr>
            </a:outerShdw>
          </a:effectLst>
        </p:spPr>
        <p:txBody>
          <a:bodyPr wrap="square" lIns="83393" tIns="41697" rIns="83393" bIns="41697">
            <a:spAutoFit/>
          </a:bodyPr>
          <a:lstStyle/>
          <a:p>
            <a:pPr algn="ctr"/>
            <a:r>
              <a:rPr lang="en-US" altLang="en-US" sz="6600" b="1" dirty="0" err="1">
                <a:solidFill>
                  <a:srgbClr val="0000FF"/>
                </a:solidFill>
                <a:latin typeface="Times New Roman" panose="02020603050405020304" pitchFamily="18" charset="0"/>
              </a:rPr>
              <a:t>Tìm</a:t>
            </a:r>
            <a:r>
              <a:rPr lang="en-US" altLang="en-US" sz="6600" b="1" dirty="0">
                <a:solidFill>
                  <a:srgbClr val="0000FF"/>
                </a:solidFill>
                <a:latin typeface="Times New Roman" panose="02020603050405020304" pitchFamily="18" charset="0"/>
              </a:rPr>
              <a:t> </a:t>
            </a:r>
            <a:r>
              <a:rPr lang="en-US" altLang="en-US" sz="6600" b="1" dirty="0" err="1">
                <a:solidFill>
                  <a:srgbClr val="0000FF"/>
                </a:solidFill>
                <a:latin typeface="Times New Roman" panose="02020603050405020304" pitchFamily="18" charset="0"/>
              </a:rPr>
              <a:t>hiểu</a:t>
            </a:r>
            <a:r>
              <a:rPr lang="en-US" altLang="en-US" sz="6600" b="1" dirty="0">
                <a:solidFill>
                  <a:srgbClr val="0000FF"/>
                </a:solidFill>
                <a:latin typeface="Times New Roman" panose="02020603050405020304" pitchFamily="18" charset="0"/>
              </a:rPr>
              <a:t> </a:t>
            </a:r>
            <a:r>
              <a:rPr lang="en-US" altLang="en-US" sz="6600" b="1" dirty="0" err="1">
                <a:solidFill>
                  <a:srgbClr val="0000FF"/>
                </a:solidFill>
                <a:latin typeface="Times New Roman" panose="02020603050405020304" pitchFamily="18" charset="0"/>
              </a:rPr>
              <a:t>nội</a:t>
            </a:r>
            <a:r>
              <a:rPr lang="en-US" altLang="en-US" sz="6600" b="1" dirty="0">
                <a:solidFill>
                  <a:srgbClr val="0000FF"/>
                </a:solidFill>
                <a:latin typeface="Times New Roman" panose="02020603050405020304" pitchFamily="18" charset="0"/>
              </a:rPr>
              <a:t> dung </a:t>
            </a:r>
            <a:r>
              <a:rPr lang="en-US" altLang="en-US" sz="6600" b="1" dirty="0" err="1">
                <a:solidFill>
                  <a:srgbClr val="0000FF"/>
                </a:solidFill>
                <a:latin typeface="Times New Roman" panose="02020603050405020304" pitchFamily="18" charset="0"/>
              </a:rPr>
              <a:t>truyện</a:t>
            </a:r>
            <a:r>
              <a:rPr lang="en-US" altLang="en-US" sz="6600" b="1" dirty="0">
                <a:solidFill>
                  <a:srgbClr val="0000FF"/>
                </a:solidFill>
                <a:latin typeface="Times New Roman" panose="02020603050405020304" pitchFamily="18" charset="0"/>
              </a:rPr>
              <a:t>: </a:t>
            </a:r>
            <a:r>
              <a:rPr lang="en-US" altLang="en-US" sz="6600" b="1" i="1" dirty="0" err="1">
                <a:solidFill>
                  <a:srgbClr val="FF0000"/>
                </a:solidFill>
                <a:latin typeface="Times New Roman" panose="02020603050405020304" pitchFamily="18" charset="0"/>
              </a:rPr>
              <a:t>Thăm</a:t>
            </a:r>
            <a:r>
              <a:rPr lang="en-US" altLang="en-US" sz="6600" b="1" i="1" dirty="0">
                <a:solidFill>
                  <a:srgbClr val="FF0000"/>
                </a:solidFill>
                <a:latin typeface="Times New Roman" panose="02020603050405020304" pitchFamily="18" charset="0"/>
              </a:rPr>
              <a:t> </a:t>
            </a:r>
            <a:r>
              <a:rPr lang="en-US" altLang="en-US" sz="6600" b="1" i="1" dirty="0" err="1">
                <a:solidFill>
                  <a:srgbClr val="FF0000"/>
                </a:solidFill>
                <a:latin typeface="Times New Roman" panose="02020603050405020304" pitchFamily="18" charset="0"/>
              </a:rPr>
              <a:t>mộ</a:t>
            </a:r>
            <a:endParaRPr lang="zh-CN" altLang="en-US" sz="6600" b="1" dirty="0">
              <a:solidFill>
                <a:schemeClr val="tx1">
                  <a:lumMod val="75000"/>
                  <a:lumOff val="25000"/>
                </a:schemeClr>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up)">
                                      <p:cBhvr>
                                        <p:cTn id="7" dur="10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503" y="3858958"/>
            <a:ext cx="3312368" cy="2577014"/>
          </a:xfrm>
          <a:prstGeom prst="rect">
            <a:avLst/>
          </a:prstGeom>
        </p:spPr>
      </p:pic>
      <p:sp>
        <p:nvSpPr>
          <p:cNvPr id="9" name="Rectangle 4"/>
          <p:cNvSpPr>
            <a:spLocks noChangeArrowheads="1"/>
          </p:cNvSpPr>
          <p:nvPr/>
        </p:nvSpPr>
        <p:spPr bwMode="auto">
          <a:xfrm>
            <a:off x="517848" y="672099"/>
            <a:ext cx="1008112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eaLnBrk="1" hangingPunct="1"/>
            <a:r>
              <a:rPr lang="en-US" altLang="en-US" sz="5400" b="1" dirty="0">
                <a:solidFill>
                  <a:srgbClr val="FF0000"/>
                </a:solidFill>
                <a:latin typeface="Times New Roman" pitchFamily="18" charset="0"/>
                <a:cs typeface="Times New Roman" pitchFamily="18" charset="0"/>
              </a:rPr>
              <a:t>TỤC NGỮ</a:t>
            </a:r>
          </a:p>
          <a:p>
            <a:pPr algn="ctr" eaLnBrk="1" hangingPunct="1"/>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Chim</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tổ</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người</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tông</a:t>
            </a:r>
            <a:r>
              <a:rPr lang="en-US" altLang="en-US" sz="5400" b="1" dirty="0">
                <a:solidFill>
                  <a:srgbClr val="0000FF"/>
                </a:solidFill>
                <a:latin typeface="Times New Roman" pitchFamily="18" charset="0"/>
                <a:cs typeface="Times New Roman" pitchFamily="18" charset="0"/>
              </a:rPr>
              <a:t/>
            </a:r>
            <a:br>
              <a:rPr lang="en-US" altLang="en-US" sz="5400" b="1" dirty="0">
                <a:solidFill>
                  <a:srgbClr val="0000FF"/>
                </a:solidFill>
                <a:latin typeface="Times New Roman" pitchFamily="18" charset="0"/>
                <a:cs typeface="Times New Roman" pitchFamily="18" charset="0"/>
              </a:rPr>
            </a:br>
            <a:r>
              <a:rPr lang="en-US" altLang="en-US" sz="5400" b="1" dirty="0">
                <a:solidFill>
                  <a:srgbClr val="0000FF"/>
                </a:solidFill>
                <a:latin typeface="Times New Roman" pitchFamily="18" charset="0"/>
                <a:cs typeface="Times New Roman" pitchFamily="18" charset="0"/>
              </a:rPr>
              <a:t>  - </a:t>
            </a:r>
            <a:r>
              <a:rPr lang="en-US" altLang="en-US" sz="5400" b="1" dirty="0" err="1">
                <a:solidFill>
                  <a:srgbClr val="0000FF"/>
                </a:solidFill>
                <a:latin typeface="Times New Roman" pitchFamily="18" charset="0"/>
                <a:cs typeface="Times New Roman" pitchFamily="18" charset="0"/>
              </a:rPr>
              <a:t>Cây</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cội</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nước</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nguồn</a:t>
            </a:r>
            <a:r>
              <a:rPr lang="en-US" altLang="en-US" sz="5400" b="1" dirty="0">
                <a:solidFill>
                  <a:srgbClr val="0000FF"/>
                </a:solidFill>
                <a:latin typeface="Times New Roman" pitchFamily="18" charset="0"/>
                <a:cs typeface="Times New Roman" pitchFamily="18" charset="0"/>
              </a:rPr>
              <a:t>.</a:t>
            </a:r>
            <a:br>
              <a:rPr lang="en-US" altLang="en-US" sz="5400" b="1" dirty="0">
                <a:solidFill>
                  <a:srgbClr val="0000FF"/>
                </a:solidFill>
                <a:latin typeface="Times New Roman" pitchFamily="18" charset="0"/>
                <a:cs typeface="Times New Roman" pitchFamily="18" charset="0"/>
              </a:rPr>
            </a:br>
            <a:r>
              <a:rPr lang="en-US" altLang="en-US" sz="5400" b="1" dirty="0">
                <a:solidFill>
                  <a:srgbClr val="0000FF"/>
                </a:solidFill>
                <a:latin typeface="Times New Roman" pitchFamily="18" charset="0"/>
                <a:cs typeface="Times New Roman" pitchFamily="18" charset="0"/>
              </a:rPr>
              <a:t>   - </a:t>
            </a:r>
            <a:r>
              <a:rPr lang="en-US" altLang="en-US" sz="5400" b="1" dirty="0" err="1">
                <a:solidFill>
                  <a:srgbClr val="0000FF"/>
                </a:solidFill>
                <a:latin typeface="Times New Roman" pitchFamily="18" charset="0"/>
                <a:cs typeface="Times New Roman" pitchFamily="18" charset="0"/>
              </a:rPr>
              <a:t>Nước</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nguồn</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cây</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có</a:t>
            </a:r>
            <a:r>
              <a:rPr lang="en-US" altLang="en-US" sz="5400" b="1" dirty="0">
                <a:solidFill>
                  <a:srgbClr val="0000FF"/>
                </a:solidFill>
                <a:latin typeface="Times New Roman" pitchFamily="18" charset="0"/>
                <a:cs typeface="Times New Roman" pitchFamily="18" charset="0"/>
              </a:rPr>
              <a:t> </a:t>
            </a:r>
            <a:r>
              <a:rPr lang="en-US" altLang="en-US" sz="5400" b="1" dirty="0" err="1">
                <a:solidFill>
                  <a:srgbClr val="0000FF"/>
                </a:solidFill>
                <a:latin typeface="Times New Roman" pitchFamily="18" charset="0"/>
                <a:cs typeface="Times New Roman" pitchFamily="18" charset="0"/>
              </a:rPr>
              <a:t>gốc</a:t>
            </a:r>
            <a:r>
              <a:rPr lang="en-US" altLang="en-US" sz="5400" b="1"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178553014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3084812" y="-54765"/>
            <a:ext cx="4465638" cy="112647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lvl="0" algn="ctr">
              <a:lnSpc>
                <a:spcPct val="130000"/>
              </a:lnSpc>
              <a:defRPr/>
            </a:pPr>
            <a:r>
              <a:rPr lang="en-US" altLang="zh-CN" sz="5400" b="1" kern="0" dirty="0" smtClean="0">
                <a:solidFill>
                  <a:schemeClr val="bg1"/>
                </a:solidFill>
                <a:latin typeface="Times New Roman" panose="02020603050405020304" pitchFamily="18" charset="0"/>
                <a:ea typeface="华康方圆体W7(P)" pitchFamily="82" charset="-122"/>
                <a:cs typeface="Times New Roman" panose="02020603050405020304" pitchFamily="18" charset="0"/>
              </a:rPr>
              <a:t>BÀI TẬP 4</a:t>
            </a:r>
            <a:endParaRPr lang="zh-CN" altLang="en-US" sz="5400" b="1" kern="0" dirty="0">
              <a:solidFill>
                <a:schemeClr val="bg1"/>
              </a:solidFill>
              <a:latin typeface="Times New Roman" panose="02020603050405020304" pitchFamily="18" charset="0"/>
              <a:ea typeface="华康方圆体W7(P)" pitchFamily="82" charset="-122"/>
              <a:cs typeface="Times New Roman" panose="02020603050405020304" pitchFamily="18" charset="0"/>
            </a:endParaRPr>
          </a:p>
        </p:txBody>
      </p:sp>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503" y="3858958"/>
            <a:ext cx="3312368" cy="2577014"/>
          </a:xfrm>
          <a:prstGeom prst="rect">
            <a:avLst/>
          </a:prstGeom>
        </p:spPr>
      </p:pic>
      <p:sp>
        <p:nvSpPr>
          <p:cNvPr id="2" name="TextBox 1"/>
          <p:cNvSpPr txBox="1"/>
          <p:nvPr/>
        </p:nvSpPr>
        <p:spPr>
          <a:xfrm>
            <a:off x="733872" y="1284621"/>
            <a:ext cx="9721080" cy="2585323"/>
          </a:xfrm>
          <a:prstGeom prst="rect">
            <a:avLst/>
          </a:prstGeom>
          <a:noFill/>
        </p:spPr>
        <p:txBody>
          <a:bodyPr wrap="square" rtlCol="0">
            <a:spAutoFit/>
          </a:bodyPr>
          <a:lstStyle/>
          <a:p>
            <a:r>
              <a:rPr lang="en-US" sz="5400" b="1" dirty="0" err="1" smtClean="0">
                <a:solidFill>
                  <a:srgbClr val="FF0000"/>
                </a:solidFill>
                <a:latin typeface="Times New Roman" pitchFamily="18" charset="0"/>
                <a:cs typeface="Times New Roman" pitchFamily="18" charset="0"/>
              </a:rPr>
              <a:t>Em</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biết</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gì</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về</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Ngày</a:t>
            </a:r>
            <a:r>
              <a:rPr lang="en-US" sz="5400" b="1" dirty="0" smtClean="0">
                <a:solidFill>
                  <a:srgbClr val="FF0000"/>
                </a:solidFill>
                <a:latin typeface="Times New Roman" pitchFamily="18" charset="0"/>
                <a:cs typeface="Times New Roman" pitchFamily="18" charset="0"/>
              </a:rPr>
              <a:t> </a:t>
            </a:r>
            <a:r>
              <a:rPr lang="en-US" sz="5400" b="1" dirty="0" err="1">
                <a:solidFill>
                  <a:srgbClr val="FF0000"/>
                </a:solidFill>
                <a:latin typeface="Times New Roman" pitchFamily="18" charset="0"/>
                <a:cs typeface="Times New Roman" pitchFamily="18" charset="0"/>
              </a:rPr>
              <a:t>G</a:t>
            </a:r>
            <a:r>
              <a:rPr lang="en-US" sz="5400" b="1" dirty="0" err="1" smtClean="0">
                <a:solidFill>
                  <a:srgbClr val="FF0000"/>
                </a:solidFill>
                <a:latin typeface="Times New Roman" pitchFamily="18" charset="0"/>
                <a:cs typeface="Times New Roman" pitchFamily="18" charset="0"/>
              </a:rPr>
              <a:t>iỗ</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Tổ</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Hùng</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Vương</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Được</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tổ</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chức</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vào</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ngày</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nào</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hàng</a:t>
            </a:r>
            <a:r>
              <a:rPr lang="en-US" sz="5400" b="1" dirty="0" smtClean="0">
                <a:solidFill>
                  <a:srgbClr val="FF0000"/>
                </a:solidFill>
                <a:latin typeface="Times New Roman" pitchFamily="18" charset="0"/>
                <a:cs typeface="Times New Roman" pitchFamily="18" charset="0"/>
              </a:rPr>
              <a:t> </a:t>
            </a:r>
            <a:r>
              <a:rPr lang="en-US" sz="5400" b="1" dirty="0" err="1" smtClean="0">
                <a:solidFill>
                  <a:srgbClr val="FF0000"/>
                </a:solidFill>
                <a:latin typeface="Times New Roman" pitchFamily="18" charset="0"/>
                <a:cs typeface="Times New Roman" pitchFamily="18" charset="0"/>
              </a:rPr>
              <a:t>năm</a:t>
            </a:r>
            <a:r>
              <a:rPr lang="en-US" sz="5400" b="1" dirty="0" smtClean="0">
                <a:solidFill>
                  <a:srgbClr val="FF0000"/>
                </a:solidFill>
                <a:latin typeface="Times New Roman" pitchFamily="18" charset="0"/>
                <a:cs typeface="Times New Roman" pitchFamily="18" charset="0"/>
              </a:rPr>
              <a:t>?</a:t>
            </a:r>
            <a:endParaRPr lang="en-US" sz="5400" b="1" dirty="0">
              <a:solidFill>
                <a:srgbClr val="FF0000"/>
              </a:solidFill>
              <a:latin typeface="Times New Roman" pitchFamily="18" charset="0"/>
              <a:cs typeface="Times New Roman" pitchFamily="18" charset="0"/>
            </a:endParaRPr>
          </a:p>
        </p:txBody>
      </p:sp>
      <p:sp>
        <p:nvSpPr>
          <p:cNvPr id="3" name="Cloud Callout 2"/>
          <p:cNvSpPr/>
          <p:nvPr/>
        </p:nvSpPr>
        <p:spPr>
          <a:xfrm>
            <a:off x="4046240" y="4067345"/>
            <a:ext cx="5544616" cy="2160240"/>
          </a:xfrm>
          <a:prstGeom prst="cloudCallout">
            <a:avLst>
              <a:gd name="adj1" fmla="val -62069"/>
              <a:gd name="adj2" fmla="val 441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smtClean="0">
                <a:solidFill>
                  <a:schemeClr val="tx1"/>
                </a:solidFill>
                <a:latin typeface="Times New Roman" pitchFamily="18" charset="0"/>
                <a:cs typeface="Times New Roman" pitchFamily="18" charset="0"/>
              </a:rPr>
              <a:t>Suy</a:t>
            </a:r>
            <a:r>
              <a:rPr lang="en-US" sz="5400" b="1" dirty="0" smtClean="0">
                <a:solidFill>
                  <a:schemeClr val="tx1"/>
                </a:solidFill>
                <a:latin typeface="Times New Roman" pitchFamily="18" charset="0"/>
                <a:cs typeface="Times New Roman" pitchFamily="18" charset="0"/>
              </a:rPr>
              <a:t> </a:t>
            </a:r>
            <a:r>
              <a:rPr lang="en-US" sz="5400" b="1" dirty="0" err="1" smtClean="0">
                <a:solidFill>
                  <a:schemeClr val="tx1"/>
                </a:solidFill>
                <a:latin typeface="Times New Roman" pitchFamily="18" charset="0"/>
                <a:cs typeface="Times New Roman" pitchFamily="18" charset="0"/>
              </a:rPr>
              <a:t>nghĩ</a:t>
            </a:r>
            <a:r>
              <a:rPr lang="en-US" sz="5400" b="1" dirty="0" smtClean="0">
                <a:solidFill>
                  <a:schemeClr val="tx1"/>
                </a:solidFill>
                <a:latin typeface="Times New Roman" pitchFamily="18" charset="0"/>
                <a:cs typeface="Times New Roman" pitchFamily="18" charset="0"/>
              </a:rPr>
              <a:t> 5 </a:t>
            </a:r>
            <a:r>
              <a:rPr lang="en-US" sz="5400" b="1" dirty="0" err="1" smtClean="0">
                <a:solidFill>
                  <a:schemeClr val="tx1"/>
                </a:solidFill>
                <a:latin typeface="Times New Roman" pitchFamily="18" charset="0"/>
                <a:cs typeface="Times New Roman" pitchFamily="18" charset="0"/>
              </a:rPr>
              <a:t>phút</a:t>
            </a:r>
            <a:endParaRPr lang="en-US" sz="5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52062024"/>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8"/>
          <p:cNvSpPr>
            <a:spLocks noChangeArrowheads="1"/>
          </p:cNvSpPr>
          <p:nvPr/>
        </p:nvSpPr>
        <p:spPr bwMode="auto">
          <a:xfrm>
            <a:off x="229816" y="735578"/>
            <a:ext cx="10225136"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eaLnBrk="1" hangingPunct="1"/>
            <a:r>
              <a:rPr lang="en-US" altLang="en-US" sz="5400" b="1" dirty="0">
                <a:solidFill>
                  <a:srgbClr val="0000FF"/>
                </a:solidFill>
                <a:latin typeface="Times New Roman" pitchFamily="18" charset="0"/>
                <a:cs typeface="Times New Roman" pitchFamily="18" charset="0"/>
              </a:rPr>
              <a:t>    </a:t>
            </a:r>
            <a:r>
              <a:rPr lang="en-US" altLang="en-US" sz="5400" b="1" dirty="0" err="1" smtClean="0">
                <a:latin typeface="Times New Roman" pitchFamily="18" charset="0"/>
                <a:cs typeface="Times New Roman" pitchFamily="18" charset="0"/>
              </a:rPr>
              <a:t>Giỗ</a:t>
            </a:r>
            <a:r>
              <a:rPr lang="en-US" altLang="en-US" sz="5400" b="1" dirty="0" smtClean="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tổ</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Hùng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Vương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là</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một</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lễ</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hội</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lớn</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mang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tầm</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vóc</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quốc</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gia</a:t>
            </a:r>
            <a:r>
              <a:rPr lang="en-US" altLang="en-US" sz="5400" b="1" dirty="0">
                <a:latin typeface="Times New Roman" pitchFamily="18" charset="0"/>
                <a:cs typeface="Times New Roman" pitchFamily="18" charset="0"/>
              </a:rPr>
              <a:t> ở </a:t>
            </a:r>
            <a:r>
              <a:rPr lang="en-US" altLang="en-US" sz="5400" b="1" dirty="0" err="1">
                <a:latin typeface="Times New Roman" pitchFamily="18" charset="0"/>
                <a:cs typeface="Times New Roman" pitchFamily="18" charset="0"/>
              </a:rPr>
              <a:t>Việt</a:t>
            </a:r>
            <a:r>
              <a:rPr lang="en-US" altLang="en-US" sz="5400" b="1" dirty="0">
                <a:latin typeface="Times New Roman" pitchFamily="18" charset="0"/>
                <a:cs typeface="Times New Roman" pitchFamily="18" charset="0"/>
              </a:rPr>
              <a:t> Nam, </a:t>
            </a:r>
            <a:r>
              <a:rPr lang="en-US" altLang="en-US" sz="5400" b="1" dirty="0" err="1">
                <a:latin typeface="Times New Roman" pitchFamily="18" charset="0"/>
                <a:cs typeface="Times New Roman" pitchFamily="18" charset="0"/>
              </a:rPr>
              <a:t>tưởng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nhớ</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và</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tỏ</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lòng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biết</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ơn</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công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lao</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dựng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nước</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của</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các</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vua</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Hùng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những</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vị</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vua</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đầu</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tiên</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của</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dân</a:t>
            </a:r>
            <a:r>
              <a:rPr lang="en-US" altLang="en-US" sz="5400" b="1" dirty="0">
                <a:latin typeface="Times New Roman" pitchFamily="18" charset="0"/>
                <a:cs typeface="Times New Roman" pitchFamily="18" charset="0"/>
              </a:rPr>
              <a:t> </a:t>
            </a:r>
            <a:r>
              <a:rPr lang="en-US" altLang="en-US" sz="5400" b="1" dirty="0" err="1">
                <a:latin typeface="Times New Roman" pitchFamily="18" charset="0"/>
                <a:cs typeface="Times New Roman" pitchFamily="18" charset="0"/>
              </a:rPr>
              <a:t>tộc</a:t>
            </a:r>
            <a:r>
              <a:rPr lang="en-US" altLang="en-US" sz="5400" b="1" dirty="0">
                <a:latin typeface="Times New Roman" pitchFamily="18" charset="0"/>
                <a:cs typeface="Times New Roman" pitchFamily="18" charset="0"/>
              </a:rPr>
              <a:t>. </a:t>
            </a:r>
            <a:endParaRPr lang="en-US" altLang="en-US" sz="5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8915240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Những địa điểm thờ cúng Vua Hùng bạn có thể đến - Kiểm Sát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0"/>
            <a:ext cx="10972800" cy="6399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210555"/>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Đời đời nhớ ơn các vua Hùng đã có công dựng nướ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726"/>
            <a:ext cx="6206480" cy="6434526"/>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6422504" y="1400200"/>
            <a:ext cx="3960440" cy="22529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lnSpc>
                <a:spcPct val="130000"/>
              </a:lnSpc>
              <a:defRPr/>
            </a:pPr>
            <a:r>
              <a:rPr lang="en-US" altLang="zh-CN" sz="5400" b="1" kern="0" dirty="0" smtClean="0">
                <a:solidFill>
                  <a:schemeClr val="tx1"/>
                </a:solidFill>
                <a:latin typeface="Times New Roman" panose="02020603050405020304" pitchFamily="18" charset="0"/>
                <a:ea typeface="华康方圆体W7(P)" pitchFamily="82" charset="-122"/>
                <a:cs typeface="Times New Roman" panose="02020603050405020304" pitchFamily="18" charset="0"/>
              </a:rPr>
              <a:t>18 </a:t>
            </a:r>
            <a:r>
              <a:rPr lang="en-US" altLang="zh-CN" sz="5400" b="1" kern="0" dirty="0" err="1" smtClean="0">
                <a:solidFill>
                  <a:schemeClr val="tx1"/>
                </a:solidFill>
                <a:latin typeface="Times New Roman" panose="02020603050405020304" pitchFamily="18" charset="0"/>
                <a:ea typeface="华康方圆体W7(P)" pitchFamily="82" charset="-122"/>
                <a:cs typeface="Times New Roman" panose="02020603050405020304" pitchFamily="18" charset="0"/>
              </a:rPr>
              <a:t>đời</a:t>
            </a:r>
            <a:r>
              <a:rPr lang="en-US" altLang="zh-CN" sz="5400" b="1" kern="0" dirty="0" smtClean="0">
                <a:solidFill>
                  <a:schemeClr val="tx1"/>
                </a:solidFill>
                <a:latin typeface="Times New Roman" panose="02020603050405020304" pitchFamily="18" charset="0"/>
                <a:ea typeface="华康方圆体W7(P)" pitchFamily="82" charset="-122"/>
                <a:cs typeface="Times New Roman" panose="02020603050405020304" pitchFamily="18" charset="0"/>
              </a:rPr>
              <a:t> </a:t>
            </a:r>
            <a:r>
              <a:rPr lang="en-US" altLang="zh-CN" sz="5400" b="1" kern="0" dirty="0" err="1" smtClean="0">
                <a:solidFill>
                  <a:schemeClr val="tx1"/>
                </a:solidFill>
                <a:latin typeface="Times New Roman" panose="02020603050405020304" pitchFamily="18" charset="0"/>
                <a:ea typeface="华康方圆体W7(P)" pitchFamily="82" charset="-122"/>
                <a:cs typeface="Times New Roman" panose="02020603050405020304" pitchFamily="18" charset="0"/>
              </a:rPr>
              <a:t>vua</a:t>
            </a:r>
            <a:r>
              <a:rPr lang="en-US" altLang="zh-CN" sz="5400" b="1" kern="0" dirty="0" smtClean="0">
                <a:solidFill>
                  <a:schemeClr val="tx1"/>
                </a:solidFill>
                <a:latin typeface="Times New Roman" panose="02020603050405020304" pitchFamily="18" charset="0"/>
                <a:ea typeface="华康方圆体W7(P)" pitchFamily="82" charset="-122"/>
                <a:cs typeface="Times New Roman" panose="02020603050405020304" pitchFamily="18" charset="0"/>
              </a:rPr>
              <a:t> </a:t>
            </a:r>
            <a:r>
              <a:rPr lang="en-US" altLang="zh-CN" sz="5400" b="1" kern="0" dirty="0" err="1" smtClean="0">
                <a:solidFill>
                  <a:schemeClr val="tx1"/>
                </a:solidFill>
                <a:latin typeface="Times New Roman" panose="02020603050405020304" pitchFamily="18" charset="0"/>
                <a:ea typeface="华康方圆体W7(P)" pitchFamily="82" charset="-122"/>
                <a:cs typeface="Times New Roman" panose="02020603050405020304" pitchFamily="18" charset="0"/>
              </a:rPr>
              <a:t>Hùng</a:t>
            </a:r>
            <a:r>
              <a:rPr lang="en-US" altLang="zh-CN" sz="5400" b="1" kern="0" dirty="0" smtClean="0">
                <a:solidFill>
                  <a:schemeClr val="tx1"/>
                </a:solidFill>
                <a:latin typeface="Times New Roman" panose="02020603050405020304" pitchFamily="18" charset="0"/>
                <a:ea typeface="华康方圆体W7(P)" pitchFamily="82" charset="-122"/>
                <a:cs typeface="Times New Roman" panose="02020603050405020304" pitchFamily="18" charset="0"/>
              </a:rPr>
              <a:t> </a:t>
            </a:r>
            <a:endParaRPr lang="zh-CN" altLang="en-US" sz="5400" b="1" kern="0" dirty="0">
              <a:solidFill>
                <a:schemeClr val="tx1"/>
              </a:solidFill>
              <a:latin typeface="Times New Roman" panose="02020603050405020304" pitchFamily="18" charset="0"/>
              <a:ea typeface="华康方圆体W7(P)" pitchFamily="82" charset="-122"/>
              <a:cs typeface="Times New Roman" panose="02020603050405020304" pitchFamily="18" charset="0"/>
            </a:endParaRPr>
          </a:p>
        </p:txBody>
      </p:sp>
    </p:spTree>
    <p:extLst>
      <p:ext uri="{BB962C8B-B14F-4D97-AF65-F5344CB8AC3E}">
        <p14:creationId xmlns:p14="http://schemas.microsoft.com/office/powerpoint/2010/main" val="104940163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666954" y="1112168"/>
            <a:ext cx="991316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404040"/>
                </a:solidFill>
                <a:latin typeface="Trebuchet MS" pitchFamily="34" charset="0"/>
              </a:defRPr>
            </a:lvl1pPr>
            <a:lvl2pPr>
              <a:defRPr sz="1600">
                <a:solidFill>
                  <a:srgbClr val="404040"/>
                </a:solidFill>
                <a:latin typeface="Trebuchet MS" pitchFamily="34" charset="0"/>
              </a:defRPr>
            </a:lvl2pPr>
            <a:lvl3pPr>
              <a:defRPr sz="1400">
                <a:solidFill>
                  <a:srgbClr val="404040"/>
                </a:solidFill>
                <a:latin typeface="Trebuchet MS" pitchFamily="34" charset="0"/>
              </a:defRPr>
            </a:lvl3pPr>
            <a:lvl4pPr>
              <a:defRPr sz="1200">
                <a:solidFill>
                  <a:srgbClr val="404040"/>
                </a:solidFill>
                <a:latin typeface="Trebuchet MS" pitchFamily="34" charset="0"/>
              </a:defRPr>
            </a:lvl4pPr>
            <a:lvl5pPr>
              <a:defRPr sz="1200">
                <a:solidFill>
                  <a:srgbClr val="404040"/>
                </a:solidFill>
                <a:latin typeface="Trebuchet MS" pitchFamily="34" charset="0"/>
              </a:defRPr>
            </a:lvl5pPr>
            <a:lvl6pPr fontAlgn="base">
              <a:spcAft>
                <a:spcPct val="0"/>
              </a:spcAft>
              <a:buFont typeface="Wingdings 3" pitchFamily="18" charset="2"/>
              <a:defRPr sz="1200">
                <a:solidFill>
                  <a:srgbClr val="404040"/>
                </a:solidFill>
                <a:latin typeface="Trebuchet MS" pitchFamily="34" charset="0"/>
              </a:defRPr>
            </a:lvl6pPr>
            <a:lvl7pPr fontAlgn="base">
              <a:spcAft>
                <a:spcPct val="0"/>
              </a:spcAft>
              <a:buFont typeface="Wingdings 3" pitchFamily="18" charset="2"/>
              <a:defRPr sz="1200">
                <a:solidFill>
                  <a:srgbClr val="404040"/>
                </a:solidFill>
                <a:latin typeface="Trebuchet MS" pitchFamily="34" charset="0"/>
              </a:defRPr>
            </a:lvl7pPr>
            <a:lvl8pPr fontAlgn="base">
              <a:spcAft>
                <a:spcPct val="0"/>
              </a:spcAft>
              <a:buFont typeface="Wingdings 3" pitchFamily="18" charset="2"/>
              <a:defRPr sz="1200">
                <a:solidFill>
                  <a:srgbClr val="404040"/>
                </a:solidFill>
                <a:latin typeface="Trebuchet MS" pitchFamily="34" charset="0"/>
              </a:defRPr>
            </a:lvl8pPr>
            <a:lvl9pPr fontAlgn="base">
              <a:spcAft>
                <a:spcPct val="0"/>
              </a:spcAft>
              <a:buFont typeface="Wingdings 3" pitchFamily="18" charset="2"/>
              <a:defRPr sz="1200">
                <a:solidFill>
                  <a:srgbClr val="404040"/>
                </a:solidFill>
                <a:latin typeface="Trebuchet MS" pitchFamily="34" charset="0"/>
              </a:defRPr>
            </a:lvl9pPr>
          </a:lstStyle>
          <a:p>
            <a:pPr algn="ctr" eaLnBrk="1" hangingPunct="1">
              <a:spcBef>
                <a:spcPct val="50000"/>
              </a:spcBef>
            </a:pPr>
            <a:r>
              <a:rPr lang="en-US" altLang="en-US" sz="6000" b="1" dirty="0">
                <a:solidFill>
                  <a:srgbClr val="0000FF"/>
                </a:solidFill>
                <a:latin typeface="Times New Roman" pitchFamily="18" charset="0"/>
              </a:rPr>
              <a:t> </a:t>
            </a:r>
            <a:r>
              <a:rPr lang="en-US" altLang="en-US" sz="6000" b="1" dirty="0" err="1" smtClean="0">
                <a:solidFill>
                  <a:srgbClr val="0000FF"/>
                </a:solidFill>
                <a:latin typeface="Times New Roman" pitchFamily="18" charset="0"/>
              </a:rPr>
              <a:t>Hàng</a:t>
            </a:r>
            <a:r>
              <a:rPr lang="en-US" altLang="en-US" sz="6000" b="1" dirty="0" smtClean="0">
                <a:solidFill>
                  <a:srgbClr val="0000FF"/>
                </a:solidFill>
                <a:latin typeface="Times New Roman" pitchFamily="18" charset="0"/>
              </a:rPr>
              <a:t> </a:t>
            </a:r>
            <a:r>
              <a:rPr lang="en-US" altLang="en-US" sz="6000" b="1" dirty="0" err="1">
                <a:solidFill>
                  <a:srgbClr val="0000FF"/>
                </a:solidFill>
                <a:latin typeface="Times New Roman" pitchFamily="18" charset="0"/>
              </a:rPr>
              <a:t>năm</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nhân</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dân</a:t>
            </a:r>
            <a:r>
              <a:rPr lang="en-US" altLang="en-US" sz="6000" b="1" dirty="0">
                <a:solidFill>
                  <a:srgbClr val="0000FF"/>
                </a:solidFill>
                <a:latin typeface="Times New Roman" pitchFamily="18" charset="0"/>
              </a:rPr>
              <a:t> ta </a:t>
            </a:r>
            <a:r>
              <a:rPr lang="en-US" altLang="en-US" sz="6000" b="1" dirty="0" err="1">
                <a:solidFill>
                  <a:srgbClr val="0000FF"/>
                </a:solidFill>
                <a:latin typeface="Times New Roman" pitchFamily="18" charset="0"/>
              </a:rPr>
              <a:t>đều</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tổ</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chức</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giỗ</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Tổ</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Hùng</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Vương</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vào</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ngày</a:t>
            </a:r>
            <a:r>
              <a:rPr lang="en-US" altLang="en-US" sz="6000" b="1" dirty="0">
                <a:solidFill>
                  <a:srgbClr val="0000FF"/>
                </a:solidFill>
                <a:latin typeface="Times New Roman" pitchFamily="18" charset="0"/>
              </a:rPr>
              <a:t> </a:t>
            </a:r>
            <a:r>
              <a:rPr lang="en-US" altLang="en-US" sz="6000" b="1" dirty="0" smtClean="0">
                <a:solidFill>
                  <a:srgbClr val="0000FF"/>
                </a:solidFill>
                <a:latin typeface="Times New Roman" pitchFamily="18" charset="0"/>
              </a:rPr>
              <a:t>10 </a:t>
            </a:r>
            <a:r>
              <a:rPr lang="en-US" altLang="en-US" sz="6000" b="1" dirty="0" err="1" smtClean="0">
                <a:solidFill>
                  <a:srgbClr val="0000FF"/>
                </a:solidFill>
                <a:latin typeface="Times New Roman" pitchFamily="18" charset="0"/>
              </a:rPr>
              <a:t>tháng</a:t>
            </a:r>
            <a:r>
              <a:rPr lang="en-US" altLang="en-US" sz="6000" b="1" dirty="0" smtClean="0">
                <a:solidFill>
                  <a:srgbClr val="0000FF"/>
                </a:solidFill>
                <a:latin typeface="Times New Roman" pitchFamily="18" charset="0"/>
              </a:rPr>
              <a:t> 3 </a:t>
            </a:r>
            <a:r>
              <a:rPr lang="en-US" altLang="en-US" sz="6000" b="1" dirty="0">
                <a:solidFill>
                  <a:srgbClr val="0000FF"/>
                </a:solidFill>
                <a:latin typeface="Times New Roman" pitchFamily="18" charset="0"/>
              </a:rPr>
              <a:t>(</a:t>
            </a:r>
            <a:r>
              <a:rPr lang="en-US" altLang="en-US" sz="6000" b="1" dirty="0" err="1">
                <a:solidFill>
                  <a:srgbClr val="0000FF"/>
                </a:solidFill>
                <a:latin typeface="Times New Roman" pitchFamily="18" charset="0"/>
              </a:rPr>
              <a:t>âm</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lịch</a:t>
            </a:r>
            <a:r>
              <a:rPr lang="en-US" altLang="en-US" sz="6000" b="1" dirty="0">
                <a:solidFill>
                  <a:srgbClr val="0000FF"/>
                </a:solidFill>
                <a:latin typeface="Times New Roman" pitchFamily="18" charset="0"/>
              </a:rPr>
              <a:t>) ở </a:t>
            </a:r>
            <a:r>
              <a:rPr lang="en-US" altLang="en-US" sz="6000" b="1" dirty="0" err="1">
                <a:solidFill>
                  <a:srgbClr val="0000FF"/>
                </a:solidFill>
                <a:latin typeface="Times New Roman" pitchFamily="18" charset="0"/>
              </a:rPr>
              <a:t>đền</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Hùng</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tỉnh</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Phú</a:t>
            </a:r>
            <a:r>
              <a:rPr lang="en-US" altLang="en-US" sz="6000" b="1" dirty="0">
                <a:solidFill>
                  <a:srgbClr val="0000FF"/>
                </a:solidFill>
                <a:latin typeface="Times New Roman" pitchFamily="18" charset="0"/>
              </a:rPr>
              <a:t> </a:t>
            </a:r>
            <a:r>
              <a:rPr lang="en-US" altLang="en-US" sz="6000" b="1" dirty="0" err="1">
                <a:solidFill>
                  <a:srgbClr val="0000FF"/>
                </a:solidFill>
                <a:latin typeface="Times New Roman" pitchFamily="18" charset="0"/>
              </a:rPr>
              <a:t>Thọ</a:t>
            </a:r>
            <a:r>
              <a:rPr lang="en-US" altLang="en-US" sz="6000" b="1" dirty="0">
                <a:solidFill>
                  <a:srgbClr val="0000FF"/>
                </a:solidFill>
                <a:latin typeface="Times New Roman" pitchFamily="18" charset="0"/>
              </a:rPr>
              <a:t>.</a:t>
            </a:r>
          </a:p>
        </p:txBody>
      </p:sp>
    </p:spTree>
    <p:extLst>
      <p:ext uri="{BB962C8B-B14F-4D97-AF65-F5344CB8AC3E}">
        <p14:creationId xmlns:p14="http://schemas.microsoft.com/office/powerpoint/2010/main" val="207859536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Giỗ Tổ Hùng Vương - Lễ hội Đền Hùng: Biểu tượng của tinh thần đoàn kết toàn  dân tộc |=&amp;gt; Đăng trên báo Bắc Gi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2" y="0"/>
            <a:ext cx="10984232" cy="52886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13992" y="5462222"/>
            <a:ext cx="6847656" cy="923330"/>
          </a:xfrm>
          <a:prstGeom prst="rect">
            <a:avLst/>
          </a:prstGeom>
        </p:spPr>
        <p:txBody>
          <a:bodyPr wrap="square">
            <a:spAutoFit/>
          </a:bodyPr>
          <a:lstStyle/>
          <a:p>
            <a:pPr algn="ctr"/>
            <a:r>
              <a:rPr lang="en-US" altLang="en-US" sz="5400" b="1" dirty="0" err="1">
                <a:solidFill>
                  <a:srgbClr val="000000"/>
                </a:solidFill>
                <a:latin typeface="Times New Roman" pitchFamily="18" charset="0"/>
                <a:cs typeface="Times New Roman" pitchFamily="18" charset="0"/>
              </a:rPr>
              <a:t>Giỗ</a:t>
            </a:r>
            <a:r>
              <a:rPr lang="en-US" altLang="en-US" sz="5400" b="1" dirty="0">
                <a:solidFill>
                  <a:srgbClr val="000000"/>
                </a:solidFill>
                <a:latin typeface="Times New Roman" pitchFamily="18" charset="0"/>
                <a:cs typeface="Times New Roman" pitchFamily="18" charset="0"/>
              </a:rPr>
              <a:t> </a:t>
            </a:r>
            <a:r>
              <a:rPr lang="en-US" altLang="en-US" sz="5400" b="1" dirty="0" err="1">
                <a:solidFill>
                  <a:srgbClr val="000000"/>
                </a:solidFill>
                <a:latin typeface="Times New Roman" pitchFamily="18" charset="0"/>
                <a:cs typeface="Times New Roman" pitchFamily="18" charset="0"/>
              </a:rPr>
              <a:t>tổ</a:t>
            </a:r>
            <a:r>
              <a:rPr lang="en-US" altLang="en-US" sz="5400" b="1" dirty="0">
                <a:solidFill>
                  <a:srgbClr val="000000"/>
                </a:solidFill>
                <a:latin typeface="Times New Roman" pitchFamily="18" charset="0"/>
                <a:cs typeface="Times New Roman" pitchFamily="18" charset="0"/>
              </a:rPr>
              <a:t> </a:t>
            </a:r>
            <a:r>
              <a:rPr lang="en-US" altLang="en-US" sz="5400" b="1" dirty="0" err="1">
                <a:solidFill>
                  <a:srgbClr val="000000"/>
                </a:solidFill>
                <a:latin typeface="Times New Roman" pitchFamily="18" charset="0"/>
                <a:cs typeface="Times New Roman" pitchFamily="18" charset="0"/>
              </a:rPr>
              <a:t>Hùng</a:t>
            </a:r>
            <a:r>
              <a:rPr lang="en-US" altLang="en-US" sz="5400" b="1" dirty="0">
                <a:solidFill>
                  <a:srgbClr val="000000"/>
                </a:solidFill>
                <a:latin typeface="Times New Roman" pitchFamily="18" charset="0"/>
                <a:cs typeface="Times New Roman" pitchFamily="18" charset="0"/>
              </a:rPr>
              <a:t> </a:t>
            </a:r>
            <a:r>
              <a:rPr lang="en-US" altLang="en-US" sz="5400" b="1" dirty="0" err="1">
                <a:solidFill>
                  <a:srgbClr val="000000"/>
                </a:solidFill>
                <a:latin typeface="Times New Roman" pitchFamily="18" charset="0"/>
                <a:cs typeface="Times New Roman" pitchFamily="18" charset="0"/>
              </a:rPr>
              <a:t>Vương</a:t>
            </a:r>
            <a:r>
              <a:rPr lang="en-US" altLang="en-US" sz="5400" b="1" dirty="0">
                <a:solidFill>
                  <a:srgbClr val="000000"/>
                </a:solidFill>
                <a:latin typeface="Times New Roman" pitchFamily="18" charset="0"/>
                <a:cs typeface="Times New Roman" pitchFamily="18" charset="0"/>
              </a:rPr>
              <a:t> </a:t>
            </a:r>
            <a:endParaRPr lang="en-US" dirty="0"/>
          </a:p>
        </p:txBody>
      </p:sp>
      <p:pic>
        <p:nvPicPr>
          <p:cNvPr id="3078" name="Picture 6" descr="Lễ hội Đền Hùng 2019: Bảo đảm an toàn, văn minh, mẫu mự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2" y="74096"/>
            <a:ext cx="10984232" cy="521453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Giỗ Tổ Hùng Vương - Lễ hội Đền Hù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80" y="0"/>
            <a:ext cx="11001380" cy="52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09320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500"/>
                                        <p:tgtEl>
                                          <p:spTgt spid="30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80"/>
                                        </p:tgtEl>
                                        <p:attrNameLst>
                                          <p:attrName>style.visibility</p:attrName>
                                        </p:attrNameLst>
                                      </p:cBhvr>
                                      <p:to>
                                        <p:strVal val="visible"/>
                                      </p:to>
                                    </p:set>
                                    <p:animEffect transition="in" filter="fade">
                                      <p:cBhvr>
                                        <p:cTn id="12"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4" descr="10602_d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9" y="0"/>
            <a:ext cx="10976569" cy="50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71947" y="5360640"/>
            <a:ext cx="10225136" cy="923330"/>
          </a:xfrm>
          <a:prstGeom prst="rect">
            <a:avLst/>
          </a:prstGeom>
        </p:spPr>
        <p:txBody>
          <a:bodyPr wrap="square">
            <a:spAutoFit/>
          </a:bodyPr>
          <a:lstStyle/>
          <a:p>
            <a:pPr algn="ctr"/>
            <a:r>
              <a:rPr lang="en-US" altLang="en-US" sz="5400" b="1" dirty="0" err="1" smtClean="0">
                <a:solidFill>
                  <a:srgbClr val="000000"/>
                </a:solidFill>
                <a:latin typeface="Times New Roman" pitchFamily="18" charset="0"/>
                <a:cs typeface="Times New Roman" pitchFamily="18" charset="0"/>
              </a:rPr>
              <a:t>Người</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dân</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đi</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lễ</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hội</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Đền</a:t>
            </a:r>
            <a:r>
              <a:rPr lang="en-US" altLang="en-US" sz="5400" b="1" dirty="0" smtClean="0">
                <a:solidFill>
                  <a:srgbClr val="000000"/>
                </a:solidFill>
                <a:latin typeface="Times New Roman" pitchFamily="18" charset="0"/>
                <a:cs typeface="Times New Roman" pitchFamily="18" charset="0"/>
              </a:rPr>
              <a:t> </a:t>
            </a:r>
            <a:r>
              <a:rPr lang="en-US" altLang="en-US" sz="5400" b="1" dirty="0" err="1" smtClean="0">
                <a:solidFill>
                  <a:srgbClr val="000000"/>
                </a:solidFill>
                <a:latin typeface="Times New Roman" pitchFamily="18" charset="0"/>
                <a:cs typeface="Times New Roman" pitchFamily="18" charset="0"/>
              </a:rPr>
              <a:t>Hùng</a:t>
            </a:r>
            <a:endParaRPr lang="en-US" dirty="0"/>
          </a:p>
        </p:txBody>
      </p:sp>
    </p:spTree>
    <p:extLst>
      <p:ext uri="{BB962C8B-B14F-4D97-AF65-F5344CB8AC3E}">
        <p14:creationId xmlns:p14="http://schemas.microsoft.com/office/powerpoint/2010/main" val="1071691230"/>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00" name="Picture 4" descr="Khai mạc Lễ hội Đền Hùng 2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972800" cy="64008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5477470"/>
            <a:ext cx="7775922"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altLang="en-US" sz="5400" b="1" dirty="0" err="1" smtClean="0">
                <a:solidFill>
                  <a:schemeClr val="tx1"/>
                </a:solidFill>
                <a:latin typeface="Times New Roman" pitchFamily="18" charset="0"/>
                <a:cs typeface="Times New Roman" pitchFamily="18" charset="0"/>
              </a:rPr>
              <a:t>Nhiều</a:t>
            </a:r>
            <a:r>
              <a:rPr lang="en-US" altLang="en-US" sz="5400" b="1" dirty="0" smtClean="0">
                <a:solidFill>
                  <a:schemeClr val="tx1"/>
                </a:solidFill>
                <a:latin typeface="Times New Roman" pitchFamily="18" charset="0"/>
                <a:cs typeface="Times New Roman" pitchFamily="18" charset="0"/>
              </a:rPr>
              <a:t> </a:t>
            </a:r>
            <a:r>
              <a:rPr lang="en-US" altLang="en-US" sz="5400" b="1" dirty="0" err="1" smtClean="0">
                <a:solidFill>
                  <a:schemeClr val="tx1"/>
                </a:solidFill>
                <a:latin typeface="Times New Roman" pitchFamily="18" charset="0"/>
                <a:cs typeface="Times New Roman" pitchFamily="18" charset="0"/>
              </a:rPr>
              <a:t>hoạt</a:t>
            </a:r>
            <a:r>
              <a:rPr lang="en-US" altLang="en-US" sz="5400" b="1" dirty="0" smtClean="0">
                <a:solidFill>
                  <a:schemeClr val="tx1"/>
                </a:solidFill>
                <a:latin typeface="Times New Roman" pitchFamily="18" charset="0"/>
                <a:cs typeface="Times New Roman" pitchFamily="18" charset="0"/>
              </a:rPr>
              <a:t> </a:t>
            </a:r>
            <a:r>
              <a:rPr lang="en-US" altLang="en-US" sz="5400" b="1" dirty="0" err="1" smtClean="0">
                <a:solidFill>
                  <a:schemeClr val="tx1"/>
                </a:solidFill>
                <a:latin typeface="Times New Roman" pitchFamily="18" charset="0"/>
                <a:cs typeface="Times New Roman" pitchFamily="18" charset="0"/>
              </a:rPr>
              <a:t>động</a:t>
            </a:r>
            <a:r>
              <a:rPr lang="en-US" altLang="en-US" sz="5400" b="1" dirty="0" smtClean="0">
                <a:solidFill>
                  <a:schemeClr val="tx1"/>
                </a:solidFill>
                <a:latin typeface="Times New Roman" pitchFamily="18" charset="0"/>
                <a:cs typeface="Times New Roman" pitchFamily="18" charset="0"/>
              </a:rPr>
              <a:t> </a:t>
            </a:r>
            <a:r>
              <a:rPr lang="en-US" altLang="en-US" sz="5400" b="1" dirty="0" err="1" smtClean="0">
                <a:solidFill>
                  <a:schemeClr val="tx1"/>
                </a:solidFill>
                <a:latin typeface="Times New Roman" pitchFamily="18" charset="0"/>
                <a:cs typeface="Times New Roman" pitchFamily="18" charset="0"/>
              </a:rPr>
              <a:t>diễn</a:t>
            </a:r>
            <a:r>
              <a:rPr lang="en-US" altLang="en-US" sz="5400" b="1" dirty="0" smtClean="0">
                <a:solidFill>
                  <a:schemeClr val="tx1"/>
                </a:solidFill>
                <a:latin typeface="Times New Roman" pitchFamily="18" charset="0"/>
                <a:cs typeface="Times New Roman" pitchFamily="18" charset="0"/>
              </a:rPr>
              <a:t> </a:t>
            </a:r>
            <a:r>
              <a:rPr lang="en-US" altLang="en-US" sz="5400" b="1" dirty="0" err="1" smtClean="0">
                <a:solidFill>
                  <a:schemeClr val="tx1"/>
                </a:solidFill>
                <a:latin typeface="Times New Roman" pitchFamily="18" charset="0"/>
                <a:cs typeface="Times New Roman" pitchFamily="18" charset="0"/>
              </a:rPr>
              <a:t>ra</a:t>
            </a:r>
            <a:endParaRPr lang="en-US" dirty="0">
              <a:solidFill>
                <a:schemeClr val="tx1"/>
              </a:solidFill>
            </a:endParaRPr>
          </a:p>
        </p:txBody>
      </p:sp>
      <p:pic>
        <p:nvPicPr>
          <p:cNvPr id="4102" name="Picture 6" descr="Hàng nghìn người đổ về khai hội Đền Hùng | Tin tức mới nhất 24h - Đọc Báo  Lao Động online - Laodong.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6" y="-30437"/>
            <a:ext cx="1097994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757242"/>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Box 17"/>
          <p:cNvSpPr txBox="1">
            <a:spLocks noChangeArrowheads="1"/>
          </p:cNvSpPr>
          <p:nvPr/>
        </p:nvSpPr>
        <p:spPr bwMode="auto">
          <a:xfrm>
            <a:off x="445840" y="176064"/>
            <a:ext cx="10322742" cy="2585323"/>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rgbClr val="404040"/>
                </a:solidFill>
                <a:latin typeface="Trebuchet MS" pitchFamily="34" charset="0"/>
              </a:defRPr>
            </a:lvl1pPr>
            <a:lvl2pPr>
              <a:defRPr sz="1600">
                <a:solidFill>
                  <a:srgbClr val="404040"/>
                </a:solidFill>
                <a:latin typeface="Trebuchet MS" pitchFamily="34" charset="0"/>
              </a:defRPr>
            </a:lvl2pPr>
            <a:lvl3pPr>
              <a:defRPr sz="1400">
                <a:solidFill>
                  <a:srgbClr val="404040"/>
                </a:solidFill>
                <a:latin typeface="Trebuchet MS" pitchFamily="34" charset="0"/>
              </a:defRPr>
            </a:lvl3pPr>
            <a:lvl4pPr>
              <a:defRPr sz="1200">
                <a:solidFill>
                  <a:srgbClr val="404040"/>
                </a:solidFill>
                <a:latin typeface="Trebuchet MS" pitchFamily="34" charset="0"/>
              </a:defRPr>
            </a:lvl4pPr>
            <a:lvl5pPr>
              <a:defRPr sz="1200">
                <a:solidFill>
                  <a:srgbClr val="404040"/>
                </a:solidFill>
                <a:latin typeface="Trebuchet MS" pitchFamily="34" charset="0"/>
              </a:defRPr>
            </a:lvl5pPr>
            <a:lvl6pPr fontAlgn="base">
              <a:spcAft>
                <a:spcPct val="0"/>
              </a:spcAft>
              <a:buFont typeface="Wingdings 3" pitchFamily="18" charset="2"/>
              <a:defRPr sz="1200">
                <a:solidFill>
                  <a:srgbClr val="404040"/>
                </a:solidFill>
                <a:latin typeface="Trebuchet MS" pitchFamily="34" charset="0"/>
              </a:defRPr>
            </a:lvl6pPr>
            <a:lvl7pPr fontAlgn="base">
              <a:spcAft>
                <a:spcPct val="0"/>
              </a:spcAft>
              <a:buFont typeface="Wingdings 3" pitchFamily="18" charset="2"/>
              <a:defRPr sz="1200">
                <a:solidFill>
                  <a:srgbClr val="404040"/>
                </a:solidFill>
                <a:latin typeface="Trebuchet MS" pitchFamily="34" charset="0"/>
              </a:defRPr>
            </a:lvl7pPr>
            <a:lvl8pPr fontAlgn="base">
              <a:spcAft>
                <a:spcPct val="0"/>
              </a:spcAft>
              <a:buFont typeface="Wingdings 3" pitchFamily="18" charset="2"/>
              <a:defRPr sz="1200">
                <a:solidFill>
                  <a:srgbClr val="404040"/>
                </a:solidFill>
                <a:latin typeface="Trebuchet MS" pitchFamily="34" charset="0"/>
              </a:defRPr>
            </a:lvl8pPr>
            <a:lvl9pPr fontAlgn="base">
              <a:spcAft>
                <a:spcPct val="0"/>
              </a:spcAft>
              <a:buFont typeface="Wingdings 3" pitchFamily="18" charset="2"/>
              <a:defRPr sz="1200">
                <a:solidFill>
                  <a:srgbClr val="404040"/>
                </a:solidFill>
                <a:latin typeface="Trebuchet MS" pitchFamily="34" charset="0"/>
              </a:defRPr>
            </a:lvl9pPr>
          </a:lstStyle>
          <a:p>
            <a:pPr eaLnBrk="1" hangingPunct="1">
              <a:spcBef>
                <a:spcPct val="50000"/>
              </a:spcBef>
            </a:pPr>
            <a:r>
              <a:rPr lang="en-US" altLang="en-US" sz="5400" b="1" dirty="0">
                <a:solidFill>
                  <a:srgbClr val="FF0000"/>
                </a:solidFill>
                <a:latin typeface="Times New Roman" pitchFamily="18" charset="0"/>
              </a:rPr>
              <a:t>  </a:t>
            </a:r>
            <a:r>
              <a:rPr lang="en-US" altLang="en-US" sz="5400" b="1" dirty="0" err="1" smtClean="0">
                <a:solidFill>
                  <a:srgbClr val="FF0000"/>
                </a:solidFill>
                <a:latin typeface="Times New Roman" pitchFamily="18" charset="0"/>
              </a:rPr>
              <a:t>Việc</a:t>
            </a:r>
            <a:r>
              <a:rPr lang="en-US" altLang="en-US" sz="5400" b="1" dirty="0" smtClean="0">
                <a:solidFill>
                  <a:srgbClr val="FF0000"/>
                </a:solidFill>
                <a:latin typeface="Times New Roman" pitchFamily="18" charset="0"/>
              </a:rPr>
              <a:t> </a:t>
            </a:r>
            <a:r>
              <a:rPr lang="en-US" altLang="en-US" sz="5400" b="1" dirty="0" err="1">
                <a:solidFill>
                  <a:srgbClr val="FF0000"/>
                </a:solidFill>
                <a:latin typeface="Times New Roman" pitchFamily="18" charset="0"/>
              </a:rPr>
              <a:t>nhân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dân</a:t>
            </a:r>
            <a:r>
              <a:rPr lang="en-US" altLang="en-US" sz="5400" b="1" dirty="0">
                <a:solidFill>
                  <a:srgbClr val="FF0000"/>
                </a:solidFill>
                <a:latin typeface="Times New Roman" pitchFamily="18" charset="0"/>
              </a:rPr>
              <a:t> ta </a:t>
            </a:r>
            <a:r>
              <a:rPr lang="en-US" altLang="en-US" sz="5400" b="1" dirty="0" err="1">
                <a:solidFill>
                  <a:srgbClr val="FF0000"/>
                </a:solidFill>
                <a:latin typeface="Times New Roman" pitchFamily="18" charset="0"/>
              </a:rPr>
              <a:t>tiến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hành</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giỗ</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Tổ</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Hùng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Vương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vào</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ngày</a:t>
            </a:r>
            <a:r>
              <a:rPr lang="en-US" altLang="en-US" sz="5400" b="1" dirty="0">
                <a:solidFill>
                  <a:srgbClr val="FF0000"/>
                </a:solidFill>
                <a:latin typeface="Times New Roman" pitchFamily="18" charset="0"/>
              </a:rPr>
              <a:t> 10/3 </a:t>
            </a:r>
            <a:r>
              <a:rPr lang="en-US" altLang="en-US" sz="5400" b="1" dirty="0" err="1">
                <a:solidFill>
                  <a:srgbClr val="FF0000"/>
                </a:solidFill>
                <a:latin typeface="Times New Roman" pitchFamily="18" charset="0"/>
              </a:rPr>
              <a:t>hàng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năm</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thể</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hiện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điều</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gì</a:t>
            </a:r>
            <a:r>
              <a:rPr lang="en-US" altLang="en-US" sz="5400" b="1" dirty="0">
                <a:solidFill>
                  <a:srgbClr val="FF0000"/>
                </a:solidFill>
                <a:latin typeface="Times New Roman" pitchFamily="18" charset="0"/>
              </a:rPr>
              <a:t>?</a:t>
            </a:r>
          </a:p>
        </p:txBody>
      </p:sp>
      <p:sp>
        <p:nvSpPr>
          <p:cNvPr id="6" name="Text Box 18"/>
          <p:cNvSpPr txBox="1">
            <a:spLocks noChangeArrowheads="1"/>
          </p:cNvSpPr>
          <p:nvPr/>
        </p:nvSpPr>
        <p:spPr bwMode="auto">
          <a:xfrm>
            <a:off x="445840" y="3012490"/>
            <a:ext cx="1040698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404040"/>
                </a:solidFill>
                <a:latin typeface="Trebuchet MS" pitchFamily="34" charset="0"/>
              </a:defRPr>
            </a:lvl1pPr>
            <a:lvl2pPr>
              <a:defRPr sz="1600">
                <a:solidFill>
                  <a:srgbClr val="404040"/>
                </a:solidFill>
                <a:latin typeface="Trebuchet MS" pitchFamily="34" charset="0"/>
              </a:defRPr>
            </a:lvl2pPr>
            <a:lvl3pPr>
              <a:defRPr sz="1400">
                <a:solidFill>
                  <a:srgbClr val="404040"/>
                </a:solidFill>
                <a:latin typeface="Trebuchet MS" pitchFamily="34" charset="0"/>
              </a:defRPr>
            </a:lvl3pPr>
            <a:lvl4pPr>
              <a:defRPr sz="1200">
                <a:solidFill>
                  <a:srgbClr val="404040"/>
                </a:solidFill>
                <a:latin typeface="Trebuchet MS" pitchFamily="34" charset="0"/>
              </a:defRPr>
            </a:lvl4pPr>
            <a:lvl5pPr>
              <a:defRPr sz="1200">
                <a:solidFill>
                  <a:srgbClr val="404040"/>
                </a:solidFill>
                <a:latin typeface="Trebuchet MS" pitchFamily="34" charset="0"/>
              </a:defRPr>
            </a:lvl5pPr>
            <a:lvl6pPr fontAlgn="base">
              <a:spcAft>
                <a:spcPct val="0"/>
              </a:spcAft>
              <a:buFont typeface="Wingdings 3" pitchFamily="18" charset="2"/>
              <a:defRPr sz="1200">
                <a:solidFill>
                  <a:srgbClr val="404040"/>
                </a:solidFill>
                <a:latin typeface="Trebuchet MS" pitchFamily="34" charset="0"/>
              </a:defRPr>
            </a:lvl6pPr>
            <a:lvl7pPr fontAlgn="base">
              <a:spcAft>
                <a:spcPct val="0"/>
              </a:spcAft>
              <a:buFont typeface="Wingdings 3" pitchFamily="18" charset="2"/>
              <a:defRPr sz="1200">
                <a:solidFill>
                  <a:srgbClr val="404040"/>
                </a:solidFill>
                <a:latin typeface="Trebuchet MS" pitchFamily="34" charset="0"/>
              </a:defRPr>
            </a:lvl7pPr>
            <a:lvl8pPr fontAlgn="base">
              <a:spcAft>
                <a:spcPct val="0"/>
              </a:spcAft>
              <a:buFont typeface="Wingdings 3" pitchFamily="18" charset="2"/>
              <a:defRPr sz="1200">
                <a:solidFill>
                  <a:srgbClr val="404040"/>
                </a:solidFill>
                <a:latin typeface="Trebuchet MS" pitchFamily="34" charset="0"/>
              </a:defRPr>
            </a:lvl8pPr>
            <a:lvl9pPr fontAlgn="base">
              <a:spcAft>
                <a:spcPct val="0"/>
              </a:spcAft>
              <a:buFont typeface="Wingdings 3" pitchFamily="18" charset="2"/>
              <a:defRPr sz="1200">
                <a:solidFill>
                  <a:srgbClr val="404040"/>
                </a:solidFill>
                <a:latin typeface="Trebuchet MS" pitchFamily="34" charset="0"/>
              </a:defRPr>
            </a:lvl9pPr>
          </a:lstStyle>
          <a:p>
            <a:pPr eaLnBrk="1" hangingPunct="1">
              <a:spcBef>
                <a:spcPct val="50000"/>
              </a:spcBef>
            </a:pPr>
            <a:r>
              <a:rPr lang="en-US" altLang="en-US" sz="5400" b="1" dirty="0">
                <a:solidFill>
                  <a:schemeClr val="tx1"/>
                </a:solidFill>
                <a:latin typeface="Times New Roman" pitchFamily="18" charset="0"/>
              </a:rPr>
              <a:t> </a:t>
            </a:r>
            <a:r>
              <a:rPr lang="en-US" altLang="en-US" sz="5400" b="1" dirty="0" smtClean="0">
                <a:solidFill>
                  <a:schemeClr val="tx1"/>
                </a:solidFill>
                <a:latin typeface="Times New Roman" pitchFamily="18" charset="0"/>
                <a:sym typeface="Wingdings" pitchFamily="2" charset="2"/>
              </a:rPr>
              <a:t> </a:t>
            </a:r>
            <a:r>
              <a:rPr lang="en-US" altLang="en-US" sz="5400" b="1" dirty="0" smtClean="0">
                <a:solidFill>
                  <a:schemeClr val="tx1"/>
                </a:solidFill>
                <a:latin typeface="Times New Roman" pitchFamily="18" charset="0"/>
              </a:rPr>
              <a:t> </a:t>
            </a:r>
            <a:r>
              <a:rPr lang="en-US" altLang="en-US" sz="5400" b="1" dirty="0" err="1">
                <a:solidFill>
                  <a:schemeClr val="tx1"/>
                </a:solidFill>
                <a:latin typeface="Times New Roman" pitchFamily="18" charset="0"/>
              </a:rPr>
              <a:t>T</a:t>
            </a:r>
            <a:r>
              <a:rPr lang="en-US" altLang="en-US" sz="5400" b="1" dirty="0" err="1" smtClean="0">
                <a:solidFill>
                  <a:schemeClr val="tx1"/>
                </a:solidFill>
                <a:latin typeface="Times New Roman" pitchFamily="18" charset="0"/>
              </a:rPr>
              <a:t>hể</a:t>
            </a:r>
            <a:r>
              <a:rPr lang="en-US" altLang="en-US" sz="5400" b="1" dirty="0" smtClean="0">
                <a:solidFill>
                  <a:schemeClr val="tx1"/>
                </a:solidFill>
                <a:latin typeface="Times New Roman" pitchFamily="18" charset="0"/>
              </a:rPr>
              <a:t> </a:t>
            </a:r>
            <a:r>
              <a:rPr lang="en-US" altLang="en-US" sz="5400" b="1" dirty="0" err="1">
                <a:solidFill>
                  <a:schemeClr val="tx1"/>
                </a:solidFill>
                <a:latin typeface="Times New Roman" pitchFamily="18" charset="0"/>
              </a:rPr>
              <a:t>hiện</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lòng</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biết</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ơn</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của</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nhân</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dân</a:t>
            </a:r>
            <a:r>
              <a:rPr lang="en-US" altLang="en-US" sz="5400" b="1" dirty="0">
                <a:solidFill>
                  <a:schemeClr val="tx1"/>
                </a:solidFill>
                <a:latin typeface="Times New Roman" pitchFamily="18" charset="0"/>
              </a:rPr>
              <a:t> ta </a:t>
            </a:r>
            <a:r>
              <a:rPr lang="en-US" altLang="en-US" sz="5400" b="1" dirty="0" err="1">
                <a:solidFill>
                  <a:schemeClr val="tx1"/>
                </a:solidFill>
                <a:latin typeface="Times New Roman" pitchFamily="18" charset="0"/>
              </a:rPr>
              <a:t>đối</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với</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các</a:t>
            </a:r>
            <a:r>
              <a:rPr lang="en-US" altLang="en-US" sz="5400" b="1" dirty="0">
                <a:solidFill>
                  <a:schemeClr val="tx1"/>
                </a:solidFill>
                <a:latin typeface="Times New Roman" pitchFamily="18" charset="0"/>
              </a:rPr>
              <a:t> </a:t>
            </a:r>
            <a:r>
              <a:rPr lang="en-US" altLang="en-US" sz="5400" b="1" dirty="0" err="1">
                <a:solidFill>
                  <a:schemeClr val="tx1"/>
                </a:solidFill>
                <a:latin typeface="Times New Roman" pitchFamily="18" charset="0"/>
              </a:rPr>
              <a:t>vua</a:t>
            </a:r>
            <a:r>
              <a:rPr lang="en-US" altLang="en-US" sz="5400" b="1" dirty="0">
                <a:solidFill>
                  <a:schemeClr val="tx1"/>
                </a:solidFill>
                <a:latin typeface="Times New Roman" pitchFamily="18" charset="0"/>
              </a:rPr>
              <a:t> </a:t>
            </a:r>
            <a:r>
              <a:rPr lang="en-US" altLang="en-US" sz="5400" b="1" dirty="0" err="1" smtClean="0">
                <a:solidFill>
                  <a:schemeClr val="tx1"/>
                </a:solidFill>
                <a:latin typeface="Times New Roman" pitchFamily="18" charset="0"/>
              </a:rPr>
              <a:t>Hùng</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đã</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có</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công</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gầy</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dựng</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cơ</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đổ</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đất</a:t>
            </a:r>
            <a:r>
              <a:rPr lang="en-US" altLang="en-US" sz="5400" b="1" dirty="0" smtClean="0">
                <a:solidFill>
                  <a:schemeClr val="tx1"/>
                </a:solidFill>
                <a:latin typeface="Times New Roman" pitchFamily="18" charset="0"/>
              </a:rPr>
              <a:t> </a:t>
            </a:r>
            <a:r>
              <a:rPr lang="en-US" altLang="en-US" sz="5400" b="1" dirty="0" err="1" smtClean="0">
                <a:solidFill>
                  <a:schemeClr val="tx1"/>
                </a:solidFill>
                <a:latin typeface="Times New Roman" pitchFamily="18" charset="0"/>
              </a:rPr>
              <a:t>nước</a:t>
            </a:r>
            <a:r>
              <a:rPr lang="en-US" altLang="en-US" sz="5400" b="1" dirty="0" smtClean="0">
                <a:solidFill>
                  <a:schemeClr val="tx1"/>
                </a:solidFill>
                <a:latin typeface="Times New Roman" pitchFamily="18" charset="0"/>
              </a:rPr>
              <a:t>.</a:t>
            </a:r>
            <a:endParaRPr lang="en-US" altLang="en-US" sz="5400" b="1" dirty="0">
              <a:solidFill>
                <a:schemeClr val="tx1"/>
              </a:solidFill>
              <a:latin typeface="Times New Roman" pitchFamily="18" charset="0"/>
            </a:endParaRPr>
          </a:p>
        </p:txBody>
      </p:sp>
    </p:spTree>
    <p:extLst>
      <p:ext uri="{BB962C8B-B14F-4D97-AF65-F5344CB8AC3E}">
        <p14:creationId xmlns:p14="http://schemas.microsoft.com/office/powerpoint/2010/main" val="2064972803"/>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7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2" descr="dd trang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972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Box 17"/>
          <p:cNvSpPr txBox="1">
            <a:spLocks noChangeArrowheads="1"/>
          </p:cNvSpPr>
          <p:nvPr/>
        </p:nvSpPr>
        <p:spPr bwMode="auto">
          <a:xfrm>
            <a:off x="445840" y="176064"/>
            <a:ext cx="10322742" cy="2585323"/>
          </a:xfrm>
          <a:prstGeom prst="rect">
            <a:avLst/>
          </a:prstGeom>
          <a:ln/>
        </p:spPr>
        <p:style>
          <a:lnRef idx="1">
            <a:schemeClr val="accent4"/>
          </a:lnRef>
          <a:fillRef idx="2">
            <a:schemeClr val="accent4"/>
          </a:fillRef>
          <a:effectRef idx="1">
            <a:schemeClr val="accent4"/>
          </a:effectRef>
          <a:fontRef idx="minor">
            <a:schemeClr val="dk1"/>
          </a:fontRef>
        </p:style>
        <p:txBody>
          <a:bodyPr wrap="square">
            <a:spAutoFit/>
          </a:bodyPr>
          <a:lstStyle>
            <a:lvl1pPr>
              <a:defRPr>
                <a:solidFill>
                  <a:srgbClr val="404040"/>
                </a:solidFill>
                <a:latin typeface="Trebuchet MS" pitchFamily="34" charset="0"/>
              </a:defRPr>
            </a:lvl1pPr>
            <a:lvl2pPr>
              <a:defRPr sz="1600">
                <a:solidFill>
                  <a:srgbClr val="404040"/>
                </a:solidFill>
                <a:latin typeface="Trebuchet MS" pitchFamily="34" charset="0"/>
              </a:defRPr>
            </a:lvl2pPr>
            <a:lvl3pPr>
              <a:defRPr sz="1400">
                <a:solidFill>
                  <a:srgbClr val="404040"/>
                </a:solidFill>
                <a:latin typeface="Trebuchet MS" pitchFamily="34" charset="0"/>
              </a:defRPr>
            </a:lvl3pPr>
            <a:lvl4pPr>
              <a:defRPr sz="1200">
                <a:solidFill>
                  <a:srgbClr val="404040"/>
                </a:solidFill>
                <a:latin typeface="Trebuchet MS" pitchFamily="34" charset="0"/>
              </a:defRPr>
            </a:lvl4pPr>
            <a:lvl5pPr>
              <a:defRPr sz="1200">
                <a:solidFill>
                  <a:srgbClr val="404040"/>
                </a:solidFill>
                <a:latin typeface="Trebuchet MS" pitchFamily="34" charset="0"/>
              </a:defRPr>
            </a:lvl5pPr>
            <a:lvl6pPr fontAlgn="base">
              <a:spcAft>
                <a:spcPct val="0"/>
              </a:spcAft>
              <a:buFont typeface="Wingdings 3" pitchFamily="18" charset="2"/>
              <a:defRPr sz="1200">
                <a:solidFill>
                  <a:srgbClr val="404040"/>
                </a:solidFill>
                <a:latin typeface="Trebuchet MS" pitchFamily="34" charset="0"/>
              </a:defRPr>
            </a:lvl6pPr>
            <a:lvl7pPr fontAlgn="base">
              <a:spcAft>
                <a:spcPct val="0"/>
              </a:spcAft>
              <a:buFont typeface="Wingdings 3" pitchFamily="18" charset="2"/>
              <a:defRPr sz="1200">
                <a:solidFill>
                  <a:srgbClr val="404040"/>
                </a:solidFill>
                <a:latin typeface="Trebuchet MS" pitchFamily="34" charset="0"/>
              </a:defRPr>
            </a:lvl7pPr>
            <a:lvl8pPr fontAlgn="base">
              <a:spcAft>
                <a:spcPct val="0"/>
              </a:spcAft>
              <a:buFont typeface="Wingdings 3" pitchFamily="18" charset="2"/>
              <a:defRPr sz="1200">
                <a:solidFill>
                  <a:srgbClr val="404040"/>
                </a:solidFill>
                <a:latin typeface="Trebuchet MS" pitchFamily="34" charset="0"/>
              </a:defRPr>
            </a:lvl8pPr>
            <a:lvl9pPr fontAlgn="base">
              <a:spcAft>
                <a:spcPct val="0"/>
              </a:spcAft>
              <a:buFont typeface="Wingdings 3" pitchFamily="18" charset="2"/>
              <a:defRPr sz="1200">
                <a:solidFill>
                  <a:srgbClr val="404040"/>
                </a:solidFill>
                <a:latin typeface="Trebuchet MS" pitchFamily="34" charset="0"/>
              </a:defRPr>
            </a:lvl9pPr>
          </a:lstStyle>
          <a:p>
            <a:pPr eaLnBrk="1" hangingPunct="1">
              <a:spcBef>
                <a:spcPct val="50000"/>
              </a:spcBef>
            </a:pPr>
            <a:r>
              <a:rPr lang="en-US" altLang="en-US" sz="5400" b="1" dirty="0">
                <a:solidFill>
                  <a:srgbClr val="FF0000"/>
                </a:solidFill>
                <a:latin typeface="Times New Roman" pitchFamily="18" charset="0"/>
              </a:rPr>
              <a:t>  </a:t>
            </a:r>
            <a:r>
              <a:rPr lang="en-US" altLang="en-US" sz="5400" b="1" dirty="0" err="1" smtClean="0">
                <a:solidFill>
                  <a:srgbClr val="FF0000"/>
                </a:solidFill>
                <a:latin typeface="Times New Roman" pitchFamily="18" charset="0"/>
              </a:rPr>
              <a:t>Việc</a:t>
            </a:r>
            <a:r>
              <a:rPr lang="en-US" altLang="en-US" sz="5400" b="1" dirty="0" smtClean="0">
                <a:solidFill>
                  <a:srgbClr val="FF0000"/>
                </a:solidFill>
                <a:latin typeface="Times New Roman" pitchFamily="18" charset="0"/>
              </a:rPr>
              <a:t> </a:t>
            </a:r>
            <a:r>
              <a:rPr lang="en-US" altLang="en-US" sz="5400" b="1" dirty="0" err="1">
                <a:solidFill>
                  <a:srgbClr val="FF0000"/>
                </a:solidFill>
                <a:latin typeface="Times New Roman" pitchFamily="18" charset="0"/>
              </a:rPr>
              <a:t>nhân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dân</a:t>
            </a:r>
            <a:r>
              <a:rPr lang="en-US" altLang="en-US" sz="5400" b="1" dirty="0">
                <a:solidFill>
                  <a:srgbClr val="FF0000"/>
                </a:solidFill>
                <a:latin typeface="Times New Roman" pitchFamily="18" charset="0"/>
              </a:rPr>
              <a:t> ta </a:t>
            </a:r>
            <a:r>
              <a:rPr lang="en-US" altLang="en-US" sz="5400" b="1" dirty="0" err="1">
                <a:solidFill>
                  <a:srgbClr val="FF0000"/>
                </a:solidFill>
                <a:latin typeface="Times New Roman" pitchFamily="18" charset="0"/>
              </a:rPr>
              <a:t>tiến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hành</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giỗ</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Tổ</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Hùng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Vương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vào</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ngày</a:t>
            </a:r>
            <a:r>
              <a:rPr lang="en-US" altLang="en-US" sz="5400" b="1" dirty="0">
                <a:solidFill>
                  <a:srgbClr val="FF0000"/>
                </a:solidFill>
                <a:latin typeface="Times New Roman" pitchFamily="18" charset="0"/>
              </a:rPr>
              <a:t> 10/3 </a:t>
            </a:r>
            <a:r>
              <a:rPr lang="en-US" altLang="en-US" sz="5400" b="1" dirty="0" err="1">
                <a:solidFill>
                  <a:srgbClr val="FF0000"/>
                </a:solidFill>
                <a:latin typeface="Times New Roman" pitchFamily="18" charset="0"/>
              </a:rPr>
              <a:t>hàng</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năm</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thể</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hiện</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điều</a:t>
            </a:r>
            <a:r>
              <a:rPr lang="en-US" altLang="en-US" sz="5400" b="1" dirty="0">
                <a:solidFill>
                  <a:srgbClr val="FF0000"/>
                </a:solidFill>
                <a:latin typeface="Times New Roman" pitchFamily="18" charset="0"/>
              </a:rPr>
              <a:t> </a:t>
            </a:r>
            <a:r>
              <a:rPr lang="en-US" altLang="en-US" sz="5400" b="1" dirty="0" err="1">
                <a:solidFill>
                  <a:srgbClr val="FF0000"/>
                </a:solidFill>
                <a:latin typeface="Times New Roman" pitchFamily="18" charset="0"/>
              </a:rPr>
              <a:t>gì</a:t>
            </a:r>
            <a:r>
              <a:rPr lang="en-US" altLang="en-US" sz="5400" b="1" dirty="0">
                <a:solidFill>
                  <a:srgbClr val="FF0000"/>
                </a:solidFill>
                <a:latin typeface="Times New Roman" pitchFamily="18" charset="0"/>
              </a:rPr>
              <a:t>?</a:t>
            </a:r>
          </a:p>
        </p:txBody>
      </p:sp>
      <p:sp>
        <p:nvSpPr>
          <p:cNvPr id="2" name="Rectangle 1"/>
          <p:cNvSpPr/>
          <p:nvPr/>
        </p:nvSpPr>
        <p:spPr>
          <a:xfrm>
            <a:off x="309882" y="3632448"/>
            <a:ext cx="10441159" cy="1569660"/>
          </a:xfrm>
          <a:prstGeom prst="rect">
            <a:avLst/>
          </a:prstGeom>
        </p:spPr>
        <p:txBody>
          <a:bodyPr wrap="square">
            <a:spAutoFit/>
          </a:bodyPr>
          <a:lstStyle/>
          <a:p>
            <a:pPr algn="ctr"/>
            <a:r>
              <a:rPr lang="en-US" altLang="en-US" sz="4800" b="1" dirty="0" err="1">
                <a:solidFill>
                  <a:srgbClr val="0000FF"/>
                </a:solidFill>
                <a:latin typeface="Times New Roman" pitchFamily="18" charset="0"/>
                <a:cs typeface="Times New Roman" pitchFamily="18" charset="0"/>
              </a:rPr>
              <a:t>Dù</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ai</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đi</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ngược</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về</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xuôi</a:t>
            </a:r>
            <a:r>
              <a:rPr lang="en-US" altLang="en-US" sz="4800" b="1" dirty="0">
                <a:solidFill>
                  <a:srgbClr val="0000FF"/>
                </a:solidFill>
                <a:latin typeface="Times New Roman" pitchFamily="18" charset="0"/>
                <a:cs typeface="Times New Roman" pitchFamily="18" charset="0"/>
              </a:rPr>
              <a:t/>
            </a:r>
            <a:br>
              <a:rPr lang="en-US" altLang="en-US" sz="4800" b="1" dirty="0">
                <a:solidFill>
                  <a:srgbClr val="0000FF"/>
                </a:solidFill>
                <a:latin typeface="Times New Roman" pitchFamily="18" charset="0"/>
                <a:cs typeface="Times New Roman" pitchFamily="18" charset="0"/>
              </a:rPr>
            </a:br>
            <a:r>
              <a:rPr lang="en-US" altLang="en-US" sz="4800" b="1" dirty="0" err="1">
                <a:solidFill>
                  <a:srgbClr val="0000FF"/>
                </a:solidFill>
                <a:latin typeface="Times New Roman" pitchFamily="18" charset="0"/>
                <a:cs typeface="Times New Roman" pitchFamily="18" charset="0"/>
              </a:rPr>
              <a:t>Nhớ</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ngày</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giỗ</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Tổ</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mùng</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mười</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tháng</a:t>
            </a:r>
            <a:r>
              <a:rPr lang="en-US" altLang="en-US" sz="4800" b="1" dirty="0">
                <a:solidFill>
                  <a:srgbClr val="0000FF"/>
                </a:solidFill>
                <a:latin typeface="Times New Roman" pitchFamily="18" charset="0"/>
                <a:cs typeface="Times New Roman" pitchFamily="18" charset="0"/>
              </a:rPr>
              <a:t> </a:t>
            </a:r>
            <a:r>
              <a:rPr lang="en-US" altLang="en-US" sz="4800" b="1" dirty="0" err="1">
                <a:solidFill>
                  <a:srgbClr val="0000FF"/>
                </a:solidFill>
                <a:latin typeface="Times New Roman" pitchFamily="18" charset="0"/>
                <a:cs typeface="Times New Roman" pitchFamily="18" charset="0"/>
              </a:rPr>
              <a:t>ba</a:t>
            </a:r>
            <a:r>
              <a:rPr lang="en-US" altLang="en-US" sz="4800" b="1"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876574759"/>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b="8036"/>
          <a:stretch>
            <a:fillRect/>
          </a:stretch>
        </p:blipFill>
        <p:spPr>
          <a:xfrm flipH="1">
            <a:off x="35510" y="-773879"/>
            <a:ext cx="10972800" cy="7143238"/>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5363" y="691321"/>
            <a:ext cx="4515878" cy="3151766"/>
          </a:xfrm>
          <a:prstGeom prst="rect">
            <a:avLst/>
          </a:prstGeom>
        </p:spPr>
      </p:pic>
      <p:sp>
        <p:nvSpPr>
          <p:cNvPr id="5" name="Rectangle 4"/>
          <p:cNvSpPr/>
          <p:nvPr/>
        </p:nvSpPr>
        <p:spPr>
          <a:xfrm>
            <a:off x="1227902" y="1648707"/>
            <a:ext cx="4258499" cy="1149033"/>
          </a:xfrm>
          <a:prstGeom prst="rect">
            <a:avLst/>
          </a:prstGeom>
          <a:noFill/>
        </p:spPr>
        <p:txBody>
          <a:bodyPr wrap="square" lIns="111191" tIns="55596" rIns="111191" bIns="55596">
            <a:spAutoFit/>
          </a:bodyPr>
          <a:lstStyle/>
          <a:p>
            <a:pPr algn="ctr"/>
            <a:endParaRPr lang="en-US" sz="6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7" name="Rectangle 6"/>
          <p:cNvSpPr/>
          <p:nvPr/>
        </p:nvSpPr>
        <p:spPr>
          <a:xfrm>
            <a:off x="194199" y="1118169"/>
            <a:ext cx="9337049" cy="1589605"/>
          </a:xfrm>
          <a:prstGeom prst="rect">
            <a:avLst/>
          </a:prstGeom>
          <a:solidFill>
            <a:srgbClr val="FFFF00"/>
          </a:solidFill>
        </p:spPr>
        <p:txBody>
          <a:bodyPr wrap="none" lIns="111191" tIns="55596" rIns="111191" bIns="55596">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9600" b="1" dirty="0">
                <a:ln/>
                <a:solidFill>
                  <a:schemeClr val="accent3"/>
                </a:solidFill>
              </a:rPr>
              <a:t>TẠM BIỆT CÁC EM</a:t>
            </a:r>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250" fill="hold"/>
                                        <p:tgtEl>
                                          <p:spTgt spid="3"/>
                                        </p:tgtEl>
                                        <p:attrNameLst>
                                          <p:attrName>ppt_x</p:attrName>
                                        </p:attrNameLst>
                                      </p:cBhvr>
                                      <p:tavLst>
                                        <p:tav tm="0">
                                          <p:val>
                                            <p:strVal val="1+#ppt_w/2"/>
                                          </p:val>
                                        </p:tav>
                                        <p:tav tm="100000">
                                          <p:val>
                                            <p:strVal val="#ppt_x"/>
                                          </p:val>
                                        </p:tav>
                                      </p:tavLst>
                                    </p:anim>
                                    <p:anim calcmode="lin" valueType="num">
                                      <p:cBhvr additive="base">
                                        <p:cTn id="13" dur="125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Slide template | Desain powerpoint, Desain presentasi, Templat power po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972800" cy="640080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3"/>
          <p:cNvSpPr>
            <a:spLocks noChangeArrowheads="1"/>
          </p:cNvSpPr>
          <p:nvPr/>
        </p:nvSpPr>
        <p:spPr bwMode="auto">
          <a:xfrm>
            <a:off x="949896" y="1400200"/>
            <a:ext cx="9217024" cy="250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1191" tIns="55596" rIns="111191" bIns="55596"/>
          <a:lstStyle>
            <a:lvl1pPr marL="609600" indent="-609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1800"/>
              </a:spcBef>
              <a:buFontTx/>
              <a:buNone/>
            </a:pPr>
            <a:r>
              <a:rPr lang="en-US" altLang="en-US" sz="4000" b="1" dirty="0">
                <a:latin typeface="Times New Roman" panose="02020603050405020304" pitchFamily="18" charset="0"/>
              </a:rPr>
              <a:t>1. </a:t>
            </a:r>
            <a:r>
              <a:rPr lang="en-US" altLang="en-US" sz="4000" b="1" dirty="0" err="1">
                <a:latin typeface="Times New Roman" panose="02020603050405020304" pitchFamily="18" charset="0"/>
              </a:rPr>
              <a:t>Nhân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ngày</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tết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cổ</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truyền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bố</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của</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Việt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đã</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làm</a:t>
            </a:r>
            <a:r>
              <a:rPr lang="en-US" altLang="en-US" sz="4000" b="1" dirty="0">
                <a:latin typeface="Times New Roman" panose="02020603050405020304" pitchFamily="18" charset="0"/>
              </a:rPr>
              <a:t> </a:t>
            </a:r>
            <a:r>
              <a:rPr lang="en-US" altLang="en-US" sz="4000" b="1" dirty="0" err="1" smtClean="0">
                <a:latin typeface="Times New Roman" panose="02020603050405020304" pitchFamily="18" charset="0"/>
              </a:rPr>
              <a:t>gì</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để</a:t>
            </a:r>
            <a:r>
              <a:rPr lang="en-US" altLang="en-US" sz="4000" b="1" dirty="0" smtClean="0">
                <a:latin typeface="Times New Roman" panose="02020603050405020304" pitchFamily="18" charset="0"/>
              </a:rPr>
              <a:t> </a:t>
            </a:r>
            <a:r>
              <a:rPr lang="en-US" altLang="en-US" sz="4000" b="1" dirty="0" err="1">
                <a:latin typeface="Times New Roman" panose="02020603050405020304" pitchFamily="18" charset="0"/>
              </a:rPr>
              <a:t>tỏ</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lòng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biết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ơn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tổ</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tiên</a:t>
            </a:r>
            <a:r>
              <a:rPr lang="en-US" altLang="en-US" sz="4000" b="1" dirty="0">
                <a:latin typeface="Times New Roman" panose="02020603050405020304" pitchFamily="18" charset="0"/>
              </a:rPr>
              <a:t>?</a:t>
            </a:r>
          </a:p>
          <a:p>
            <a:pPr eaLnBrk="1" hangingPunct="1">
              <a:spcBef>
                <a:spcPts val="1800"/>
              </a:spcBef>
              <a:buFontTx/>
              <a:buNone/>
            </a:pPr>
            <a:r>
              <a:rPr lang="en-US" altLang="en-US" sz="4000" b="1" dirty="0">
                <a:latin typeface="Times New Roman" panose="02020603050405020304" pitchFamily="18" charset="0"/>
              </a:rPr>
              <a:t>2. Theo </a:t>
            </a:r>
            <a:r>
              <a:rPr lang="en-US" altLang="en-US" sz="4000" b="1" dirty="0" err="1">
                <a:latin typeface="Times New Roman" panose="02020603050405020304" pitchFamily="18" charset="0"/>
              </a:rPr>
              <a:t>em</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bố</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Việt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muốn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nhắc</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nhở</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Việt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điều</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gì</a:t>
            </a:r>
            <a:r>
              <a:rPr lang="en-US" altLang="en-US" sz="4000" b="1" dirty="0">
                <a:latin typeface="Times New Roman" panose="02020603050405020304" pitchFamily="18" charset="0"/>
              </a:rPr>
              <a:t> </a:t>
            </a:r>
            <a:r>
              <a:rPr lang="en-US" altLang="en-US" sz="4000" b="1" dirty="0" smtClean="0">
                <a:latin typeface="Times New Roman" panose="02020603050405020304" pitchFamily="18" charset="0"/>
              </a:rPr>
              <a:t> </a:t>
            </a:r>
            <a:r>
              <a:rPr lang="en-US" altLang="en-US" sz="4000" b="1" dirty="0" err="1" smtClean="0">
                <a:latin typeface="Times New Roman" panose="02020603050405020304" pitchFamily="18" charset="0"/>
              </a:rPr>
              <a:t>khi</a:t>
            </a:r>
            <a:r>
              <a:rPr lang="en-US" altLang="en-US" sz="4000" b="1" dirty="0" smtClean="0">
                <a:latin typeface="Times New Roman" panose="02020603050405020304" pitchFamily="18" charset="0"/>
              </a:rPr>
              <a:t> </a:t>
            </a:r>
            <a:r>
              <a:rPr lang="en-US" altLang="en-US" sz="4000" b="1" dirty="0" err="1">
                <a:latin typeface="Times New Roman" panose="02020603050405020304" pitchFamily="18" charset="0"/>
              </a:rPr>
              <a:t>kể</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về</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tổ</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tiên</a:t>
            </a:r>
            <a:r>
              <a:rPr lang="en-US" altLang="en-US" sz="4000" b="1" dirty="0">
                <a:latin typeface="Times New Roman" panose="02020603050405020304" pitchFamily="18" charset="0"/>
              </a:rPr>
              <a:t>?</a:t>
            </a:r>
          </a:p>
          <a:p>
            <a:pPr eaLnBrk="1" hangingPunct="1">
              <a:spcBef>
                <a:spcPts val="1800"/>
              </a:spcBef>
              <a:buFontTx/>
              <a:buNone/>
            </a:pPr>
            <a:r>
              <a:rPr lang="en-US" altLang="en-US" sz="4000" b="1" dirty="0">
                <a:latin typeface="Times New Roman" panose="02020603050405020304" pitchFamily="18" charset="0"/>
              </a:rPr>
              <a:t>3. </a:t>
            </a:r>
            <a:r>
              <a:rPr lang="en-US" altLang="en-US" sz="4000" b="1" dirty="0" err="1">
                <a:latin typeface="Times New Roman" panose="02020603050405020304" pitchFamily="18" charset="0"/>
              </a:rPr>
              <a:t>Vì</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sao</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Việt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muốn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lau</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dọn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bàn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thờ</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giúp</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mẹ</a:t>
            </a:r>
            <a:r>
              <a:rPr lang="en-US" altLang="en-US" sz="4000" b="1" dirty="0" smtClean="0">
                <a:latin typeface="Times New Roman" panose="02020603050405020304" pitchFamily="18" charset="0"/>
              </a:rPr>
              <a:t>?</a:t>
            </a:r>
            <a:endParaRPr lang="en-US" altLang="en-US" sz="4000" b="1" dirty="0">
              <a:latin typeface="Times New Roman" panose="02020603050405020304" pitchFamily="18" charset="0"/>
            </a:endParaRPr>
          </a:p>
        </p:txBody>
      </p:sp>
      <p:sp>
        <p:nvSpPr>
          <p:cNvPr id="2" name="TextBox 1"/>
          <p:cNvSpPr txBox="1"/>
          <p:nvPr/>
        </p:nvSpPr>
        <p:spPr>
          <a:xfrm>
            <a:off x="1093912" y="536104"/>
            <a:ext cx="3960440" cy="707886"/>
          </a:xfrm>
          <a:prstGeom prst="rect">
            <a:avLst/>
          </a:prstGeom>
          <a:noFill/>
        </p:spPr>
        <p:txBody>
          <a:bodyPr wrap="square" rtlCol="0">
            <a:spAutoFit/>
          </a:bodyPr>
          <a:lstStyle/>
          <a:p>
            <a:r>
              <a:rPr lang="en-US" sz="40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TÌM HIỂU:</a:t>
            </a:r>
            <a:endParaRPr lang="en-US" sz="40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09134689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370312" y="320080"/>
            <a:ext cx="10441160" cy="95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1191" tIns="55596" rIns="111191" bIns="55596"/>
          <a:lstStyle>
            <a:lvl1pPr marL="609600" indent="-609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20446" indent="-320446">
              <a:lnSpc>
                <a:spcPct val="90000"/>
              </a:lnSpc>
              <a:buNone/>
            </a:pPr>
            <a:r>
              <a:rPr lang="en-US" altLang="en-US" sz="5400" b="1" dirty="0">
                <a:solidFill>
                  <a:srgbClr val="FF0000"/>
                </a:solidFill>
                <a:latin typeface="Times New Roman" panose="02020603050405020304" pitchFamily="18" charset="0"/>
                <a:cs typeface="Times New Roman" panose="02020603050405020304" pitchFamily="18" charset="0"/>
              </a:rPr>
              <a:t> 1. </a:t>
            </a:r>
            <a:r>
              <a:rPr lang="en-US" altLang="en-US" sz="5400" b="1" dirty="0" err="1">
                <a:solidFill>
                  <a:srgbClr val="FF0000"/>
                </a:solidFill>
                <a:latin typeface="Times New Roman" panose="02020603050405020304" pitchFamily="18" charset="0"/>
                <a:cs typeface="Times New Roman" panose="02020603050405020304" pitchFamily="18" charset="0"/>
              </a:rPr>
              <a:t>Nhân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ngày</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tết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cổ</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truyền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bố</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của</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Việt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đã</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làm</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gì</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để</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tỏ</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lòng</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biết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ơn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tổ</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tiên</a:t>
            </a:r>
            <a:r>
              <a:rPr lang="en-US" altLang="en-US" sz="5400" b="1" dirty="0">
                <a:solidFill>
                  <a:srgbClr val="FF0000"/>
                </a:solidFill>
                <a:latin typeface="Times New Roman" panose="02020603050405020304" pitchFamily="18" charset="0"/>
                <a:cs typeface="Times New Roman" panose="02020603050405020304" pitchFamily="18" charset="0"/>
              </a:rPr>
              <a:t>?</a:t>
            </a:r>
          </a:p>
          <a:p>
            <a:pPr eaLnBrk="1" hangingPunct="1">
              <a:lnSpc>
                <a:spcPct val="90000"/>
              </a:lnSpc>
              <a:buFontTx/>
              <a:buNone/>
            </a:pPr>
            <a:endParaRPr lang="en-US" altLang="en-US" sz="54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949896" y="2984376"/>
            <a:ext cx="9505056" cy="2605268"/>
          </a:xfrm>
          <a:prstGeom prst="rect">
            <a:avLst/>
          </a:prstGeom>
        </p:spPr>
        <p:style>
          <a:lnRef idx="1">
            <a:schemeClr val="accent4"/>
          </a:lnRef>
          <a:fillRef idx="2">
            <a:schemeClr val="accent4"/>
          </a:fillRef>
          <a:effectRef idx="1">
            <a:schemeClr val="accent4"/>
          </a:effectRef>
          <a:fontRef idx="minor">
            <a:schemeClr val="dk1"/>
          </a:fontRef>
        </p:style>
        <p:txBody>
          <a:bodyPr wrap="square" lIns="111191" tIns="55596" rIns="111191" bIns="55596">
            <a:spAutoFit/>
          </a:bodyPr>
          <a:lstStyle/>
          <a:p>
            <a:r>
              <a:rPr lang="en-US" sz="5400" b="1" dirty="0" smtClean="0">
                <a:solidFill>
                  <a:srgbClr val="000000"/>
                </a:solidFill>
                <a:latin typeface="Times New Roman" panose="02020603050405020304" pitchFamily="18" charset="0"/>
                <a:cs typeface="Times New Roman" panose="02020603050405020304" pitchFamily="18" charset="0"/>
                <a:sym typeface="Wingdings" pitchFamily="2" charset="2"/>
              </a:rPr>
              <a:t> </a:t>
            </a:r>
            <a:r>
              <a:rPr lang="vi-VN" sz="5400" b="1" dirty="0" smtClean="0">
                <a:solidFill>
                  <a:srgbClr val="000000"/>
                </a:solidFill>
                <a:latin typeface="Times New Roman" panose="02020603050405020304" pitchFamily="18" charset="0"/>
                <a:cs typeface="Times New Roman" panose="02020603050405020304" pitchFamily="18" charset="0"/>
              </a:rPr>
              <a:t>Bố </a:t>
            </a:r>
            <a:r>
              <a:rPr lang="vi-VN" sz="5400" b="1" dirty="0">
                <a:solidFill>
                  <a:srgbClr val="000000"/>
                </a:solidFill>
                <a:latin typeface="Times New Roman" panose="02020603050405020304" pitchFamily="18" charset="0"/>
                <a:cs typeface="Times New Roman" panose="02020603050405020304" pitchFamily="18" charset="0"/>
              </a:rPr>
              <a:t>Việt đã đi tảo mộ, dọn dẹp ngôi mộ </a:t>
            </a:r>
            <a:r>
              <a:rPr lang="en-US" sz="5400" b="1" dirty="0" err="1">
                <a:solidFill>
                  <a:srgbClr val="000000"/>
                </a:solidFill>
                <a:latin typeface="Times New Roman" panose="02020603050405020304" pitchFamily="18" charset="0"/>
                <a:cs typeface="Times New Roman" panose="02020603050405020304" pitchFamily="18" charset="0"/>
              </a:rPr>
              <a:t>rồi</a:t>
            </a:r>
            <a:r>
              <a:rPr lang="en-US" sz="5400" b="1" dirty="0">
                <a:solidFill>
                  <a:srgbClr val="000000"/>
                </a:solidFill>
                <a:latin typeface="Times New Roman" panose="02020603050405020304" pitchFamily="18" charset="0"/>
                <a:cs typeface="Times New Roman" panose="02020603050405020304" pitchFamily="18" charset="0"/>
              </a:rPr>
              <a:t> </a:t>
            </a:r>
            <a:r>
              <a:rPr lang="en-US" sz="5400" b="1" dirty="0" err="1">
                <a:solidFill>
                  <a:srgbClr val="000000"/>
                </a:solidFill>
                <a:latin typeface="Times New Roman" panose="02020603050405020304" pitchFamily="18" charset="0"/>
                <a:cs typeface="Times New Roman" panose="02020603050405020304" pitchFamily="18" charset="0"/>
              </a:rPr>
              <a:t>kính</a:t>
            </a:r>
            <a:r>
              <a:rPr lang="en-US" sz="5400" b="1" dirty="0">
                <a:solidFill>
                  <a:srgbClr val="000000"/>
                </a:solidFill>
                <a:latin typeface="Times New Roman" panose="02020603050405020304" pitchFamily="18" charset="0"/>
                <a:cs typeface="Times New Roman" panose="02020603050405020304" pitchFamily="18" charset="0"/>
              </a:rPr>
              <a:t> </a:t>
            </a:r>
            <a:r>
              <a:rPr lang="en-US" sz="5400" b="1" dirty="0" err="1">
                <a:solidFill>
                  <a:srgbClr val="000000"/>
                </a:solidFill>
                <a:latin typeface="Times New Roman" panose="02020603050405020304" pitchFamily="18" charset="0"/>
                <a:cs typeface="Times New Roman" panose="02020603050405020304" pitchFamily="18" charset="0"/>
              </a:rPr>
              <a:t>cẩn</a:t>
            </a:r>
            <a:r>
              <a:rPr lang="vi-VN" sz="5400" b="1" dirty="0">
                <a:solidFill>
                  <a:srgbClr val="000000"/>
                </a:solidFill>
                <a:latin typeface="Times New Roman" panose="02020603050405020304" pitchFamily="18" charset="0"/>
                <a:cs typeface="Times New Roman" panose="02020603050405020304" pitchFamily="18" charset="0"/>
              </a:rPr>
              <a:t> thắp nén hương </a:t>
            </a:r>
            <a:r>
              <a:rPr lang="en-US" sz="5400" b="1" dirty="0" err="1">
                <a:solidFill>
                  <a:srgbClr val="000000"/>
                </a:solidFill>
                <a:latin typeface="Times New Roman" panose="02020603050405020304" pitchFamily="18" charset="0"/>
                <a:cs typeface="Times New Roman" panose="02020603050405020304" pitchFamily="18" charset="0"/>
              </a:rPr>
              <a:t>lên</a:t>
            </a:r>
            <a:r>
              <a:rPr lang="en-US" sz="5400" b="1" dirty="0">
                <a:solidFill>
                  <a:srgbClr val="000000"/>
                </a:solidFill>
                <a:latin typeface="Times New Roman" panose="02020603050405020304" pitchFamily="18" charset="0"/>
                <a:cs typeface="Times New Roman" panose="02020603050405020304" pitchFamily="18" charset="0"/>
              </a:rPr>
              <a:t> </a:t>
            </a:r>
            <a:r>
              <a:rPr lang="en-US" sz="5400" b="1" dirty="0" err="1">
                <a:solidFill>
                  <a:srgbClr val="000000"/>
                </a:solidFill>
                <a:latin typeface="Times New Roman" panose="02020603050405020304" pitchFamily="18" charset="0"/>
                <a:cs typeface="Times New Roman" panose="02020603050405020304" pitchFamily="18" charset="0"/>
              </a:rPr>
              <a:t>mộ</a:t>
            </a:r>
            <a:r>
              <a:rPr lang="en-US" sz="5400" b="1" dirty="0">
                <a:solidFill>
                  <a:srgbClr val="000000"/>
                </a:solidFill>
                <a:latin typeface="Times New Roman" panose="02020603050405020304" pitchFamily="18" charset="0"/>
                <a:cs typeface="Times New Roman" panose="02020603050405020304" pitchFamily="18" charset="0"/>
              </a:rPr>
              <a:t> </a:t>
            </a:r>
            <a:r>
              <a:rPr lang="vi-VN" sz="5400" b="1" dirty="0">
                <a:solidFill>
                  <a:srgbClr val="000000"/>
                </a:solidFill>
                <a:latin typeface="Times New Roman" panose="02020603050405020304" pitchFamily="18" charset="0"/>
                <a:cs typeface="Times New Roman" panose="02020603050405020304" pitchFamily="18" charset="0"/>
              </a:rPr>
              <a:t>ông Việt</a:t>
            </a:r>
            <a:r>
              <a:rPr lang="en-US" sz="5400" b="1" dirty="0">
                <a:solidFill>
                  <a:srgbClr val="000000"/>
                </a:solidFill>
                <a:latin typeface="Times New Roman" panose="02020603050405020304" pitchFamily="18" charset="0"/>
                <a:cs typeface="Times New Roman" panose="02020603050405020304" pitchFamily="18" charset="0"/>
              </a:rPr>
              <a:t>.</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54663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27656" y="0"/>
            <a:ext cx="10441160" cy="1608072"/>
          </a:xfrm>
          <a:prstGeom prst="rect">
            <a:avLst/>
          </a:prstGeom>
        </p:spPr>
        <p:txBody>
          <a:bodyPr wrap="square" lIns="111191" tIns="55596" rIns="111191" bIns="55596">
            <a:spAutoFit/>
          </a:bodyPr>
          <a:lstStyle/>
          <a:p>
            <a:pPr marL="221997" indent="-221997">
              <a:lnSpc>
                <a:spcPct val="90000"/>
              </a:lnSpc>
            </a:pPr>
            <a:r>
              <a:rPr lang="en-US" altLang="en-US" sz="5400" b="1" dirty="0">
                <a:solidFill>
                  <a:srgbClr val="FF0000"/>
                </a:solidFill>
                <a:latin typeface="Times New Roman" panose="02020603050405020304" pitchFamily="18" charset="0"/>
                <a:cs typeface="Times New Roman" panose="02020603050405020304" pitchFamily="18" charset="0"/>
              </a:rPr>
              <a:t>2. Theo </a:t>
            </a:r>
            <a:r>
              <a:rPr lang="en-US" altLang="en-US" sz="5400" b="1" dirty="0" err="1">
                <a:solidFill>
                  <a:srgbClr val="FF0000"/>
                </a:solidFill>
                <a:latin typeface="Times New Roman" panose="02020603050405020304" pitchFamily="18" charset="0"/>
                <a:cs typeface="Times New Roman" panose="02020603050405020304" pitchFamily="18" charset="0"/>
              </a:rPr>
              <a:t>em</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bố</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Việt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muốn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nhắc</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nhở</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Việt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điều</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gì</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khi</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kể</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về</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tổ</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tiên</a:t>
            </a:r>
            <a:r>
              <a:rPr lang="en-US" altLang="en-US" sz="5400" b="1" dirty="0">
                <a:solidFill>
                  <a:srgbClr val="FF0000"/>
                </a:solidFill>
                <a:latin typeface="Times New Roman" panose="02020603050405020304" pitchFamily="18" charset="0"/>
                <a:cs typeface="Times New Roman" panose="02020603050405020304" pitchFamily="18" charset="0"/>
              </a:rPr>
              <a:t>?</a:t>
            </a:r>
          </a:p>
        </p:txBody>
      </p:sp>
      <p:sp>
        <p:nvSpPr>
          <p:cNvPr id="3" name="Rectangle 2"/>
          <p:cNvSpPr/>
          <p:nvPr/>
        </p:nvSpPr>
        <p:spPr>
          <a:xfrm>
            <a:off x="427656" y="1760240"/>
            <a:ext cx="10441160" cy="4544260"/>
          </a:xfrm>
          <a:prstGeom prst="rect">
            <a:avLst/>
          </a:prstGeom>
        </p:spPr>
        <p:style>
          <a:lnRef idx="1">
            <a:schemeClr val="accent6"/>
          </a:lnRef>
          <a:fillRef idx="2">
            <a:schemeClr val="accent6"/>
          </a:fillRef>
          <a:effectRef idx="1">
            <a:schemeClr val="accent6"/>
          </a:effectRef>
          <a:fontRef idx="minor">
            <a:schemeClr val="dk1"/>
          </a:fontRef>
        </p:style>
        <p:txBody>
          <a:bodyPr wrap="square" lIns="111191" tIns="55596" rIns="111191" bIns="55596">
            <a:spAutoFit/>
          </a:bodyPr>
          <a:lstStyle/>
          <a:p>
            <a:pPr algn="just"/>
            <a:r>
              <a:rPr lang="en-US" sz="4800" b="1" dirty="0" smtClean="0">
                <a:latin typeface="Times New Roman" panose="02020603050405020304" pitchFamily="18" charset="0"/>
                <a:cs typeface="Times New Roman" panose="02020603050405020304" pitchFamily="18" charset="0"/>
                <a:sym typeface="Wingdings" pitchFamily="2" charset="2"/>
              </a:rPr>
              <a:t></a:t>
            </a:r>
            <a:r>
              <a:rPr lang="vi-VN" sz="4800" b="1" dirty="0" smtClean="0">
                <a:latin typeface="Times New Roman" panose="02020603050405020304" pitchFamily="18" charset="0"/>
                <a:cs typeface="Times New Roman" panose="02020603050405020304" pitchFamily="18" charset="0"/>
              </a:rPr>
              <a:t>Bố </a:t>
            </a:r>
            <a:r>
              <a:rPr lang="vi-VN" sz="4800" b="1" dirty="0">
                <a:latin typeface="Times New Roman" panose="02020603050405020304" pitchFamily="18" charset="0"/>
                <a:cs typeface="Times New Roman" panose="02020603050405020304" pitchFamily="18" charset="0"/>
              </a:rPr>
              <a:t>Việt muốn nhắc đến công lao của tổ tiên mình. Đó không chỉ là người đã sinh thành ra cha ông, bố mẹ của mình mà còn là người đã nỗ lực vì một đời </a:t>
            </a:r>
            <a:r>
              <a:rPr lang="vi-VN" sz="4800" b="1" dirty="0" smtClean="0">
                <a:latin typeface="Times New Roman" panose="02020603050405020304" pitchFamily="18" charset="0"/>
                <a:cs typeface="Times New Roman" panose="02020603050405020304" pitchFamily="18" charset="0"/>
              </a:rPr>
              <a:t>con</a:t>
            </a:r>
            <a:r>
              <a:rPr lang="en-US" sz="4800" b="1" dirty="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cháu</a:t>
            </a:r>
            <a:r>
              <a:rPr lang="vi-VN" sz="4800" b="1" dirty="0" smtClean="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Chúng ta cần phải tôn trọng, tưởng nhớ đến công lao của họ.</a:t>
            </a:r>
            <a:endParaRPr lang="en-U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358101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373832" y="320080"/>
            <a:ext cx="10081120" cy="1608072"/>
          </a:xfrm>
          <a:prstGeom prst="rect">
            <a:avLst/>
          </a:prstGeom>
        </p:spPr>
        <p:txBody>
          <a:bodyPr wrap="square" lIns="111191" tIns="55596" rIns="111191" bIns="55596">
            <a:spAutoFit/>
          </a:bodyPr>
          <a:lstStyle/>
          <a:p>
            <a:pPr>
              <a:lnSpc>
                <a:spcPct val="90000"/>
              </a:lnSpc>
            </a:pPr>
            <a:r>
              <a:rPr lang="en-US" altLang="en-US" sz="5400" b="1" dirty="0">
                <a:solidFill>
                  <a:srgbClr val="FF0000"/>
                </a:solidFill>
                <a:latin typeface="Times New Roman" panose="02020603050405020304" pitchFamily="18" charset="0"/>
                <a:cs typeface="Times New Roman" panose="02020603050405020304" pitchFamily="18" charset="0"/>
              </a:rPr>
              <a:t>3. </a:t>
            </a:r>
            <a:r>
              <a:rPr lang="en-US" altLang="en-US" sz="5400" b="1" dirty="0" err="1">
                <a:solidFill>
                  <a:srgbClr val="FF0000"/>
                </a:solidFill>
                <a:latin typeface="Times New Roman" panose="02020603050405020304" pitchFamily="18" charset="0"/>
                <a:cs typeface="Times New Roman" panose="02020603050405020304" pitchFamily="18" charset="0"/>
              </a:rPr>
              <a:t>Vì</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sao</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Việt</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muốn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lau</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dọn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bàn</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thờ</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giúp</a:t>
            </a:r>
            <a:r>
              <a:rPr lang="en-US" altLang="en-US" sz="5400" b="1" dirty="0">
                <a:solidFill>
                  <a:srgbClr val="FF0000"/>
                </a:solidFill>
                <a:latin typeface="Times New Roman" panose="02020603050405020304" pitchFamily="18" charset="0"/>
                <a:cs typeface="Times New Roman" panose="02020603050405020304" pitchFamily="18" charset="0"/>
              </a:rPr>
              <a:t> </a:t>
            </a:r>
            <a:r>
              <a:rPr lang="en-US" altLang="en-US" sz="5400" b="1" dirty="0" err="1">
                <a:solidFill>
                  <a:srgbClr val="FF0000"/>
                </a:solidFill>
                <a:latin typeface="Times New Roman" panose="02020603050405020304" pitchFamily="18" charset="0"/>
                <a:cs typeface="Times New Roman" panose="02020603050405020304" pitchFamily="18" charset="0"/>
              </a:rPr>
              <a:t>mẹ</a:t>
            </a:r>
            <a:r>
              <a:rPr lang="en-US" altLang="en-US" sz="5400" b="1" dirty="0">
                <a:solidFill>
                  <a:srgbClr val="FF0000"/>
                </a:solidFill>
                <a:latin typeface="Times New Roman" panose="02020603050405020304" pitchFamily="18" charset="0"/>
                <a:cs typeface="Times New Roman" panose="02020603050405020304" pitchFamily="18" charset="0"/>
              </a:rPr>
              <a:t>?</a:t>
            </a:r>
          </a:p>
        </p:txBody>
      </p:sp>
      <p:sp>
        <p:nvSpPr>
          <p:cNvPr id="2" name="Rectangle 1"/>
          <p:cNvSpPr/>
          <p:nvPr/>
        </p:nvSpPr>
        <p:spPr>
          <a:xfrm>
            <a:off x="733872" y="2374436"/>
            <a:ext cx="9865096" cy="3436265"/>
          </a:xfrm>
          <a:prstGeom prst="rect">
            <a:avLst/>
          </a:prstGeom>
          <a:solidFill>
            <a:schemeClr val="accent1">
              <a:lumMod val="40000"/>
              <a:lumOff val="60000"/>
            </a:schemeClr>
          </a:solidFill>
        </p:spPr>
        <p:txBody>
          <a:bodyPr wrap="square" lIns="111191" tIns="55596" rIns="111191" bIns="55596">
            <a:spAutoFit/>
          </a:bodyPr>
          <a:lstStyle/>
          <a:p>
            <a:r>
              <a:rPr lang="en-US" sz="5400" b="1" dirty="0" smtClean="0">
                <a:latin typeface="Times New Roman" panose="02020603050405020304" pitchFamily="18" charset="0"/>
                <a:cs typeface="Times New Roman" panose="02020603050405020304" pitchFamily="18" charset="0"/>
                <a:sym typeface="Wingdings" pitchFamily="2" charset="2"/>
              </a:rPr>
              <a:t> </a:t>
            </a:r>
            <a:r>
              <a:rPr lang="vi-VN" sz="5400" b="1" dirty="0" smtClean="0">
                <a:latin typeface="Times New Roman" panose="02020603050405020304" pitchFamily="18" charset="0"/>
                <a:cs typeface="Times New Roman" panose="02020603050405020304" pitchFamily="18" charset="0"/>
              </a:rPr>
              <a:t>Nhờ </a:t>
            </a:r>
            <a:r>
              <a:rPr lang="vi-VN" sz="5400" b="1" dirty="0">
                <a:latin typeface="Times New Roman" panose="02020603050405020304" pitchFamily="18" charset="0"/>
                <a:cs typeface="Times New Roman" panose="02020603050405020304" pitchFamily="18" charset="0"/>
              </a:rPr>
              <a:t>bài học của bố, Việt đã nhận ra rằng mình </a:t>
            </a:r>
            <a:r>
              <a:rPr lang="en-US" sz="5400" b="1" dirty="0" err="1">
                <a:latin typeface="Times New Roman" panose="02020603050405020304" pitchFamily="18" charset="0"/>
                <a:cs typeface="Times New Roman" panose="02020603050405020304" pitchFamily="18" charset="0"/>
              </a:rPr>
              <a:t>phải</a:t>
            </a:r>
            <a:r>
              <a:rPr lang="en-US" sz="5400" b="1" dirty="0">
                <a:latin typeface="Times New Roman" panose="02020603050405020304" pitchFamily="18" charset="0"/>
                <a:cs typeface="Times New Roman" panose="02020603050405020304" pitchFamily="18" charset="0"/>
              </a:rPr>
              <a:t> </a:t>
            </a:r>
            <a:r>
              <a:rPr lang="vi-VN" sz="5400" b="1" dirty="0">
                <a:latin typeface="Times New Roman" panose="02020603050405020304" pitchFamily="18" charset="0"/>
                <a:cs typeface="Times New Roman" panose="02020603050405020304" pitchFamily="18" charset="0"/>
              </a:rPr>
              <a:t>nhớ ơn tổ tiên và </a:t>
            </a:r>
            <a:r>
              <a:rPr lang="en-US" sz="5400" b="1" dirty="0" err="1">
                <a:latin typeface="Times New Roman" panose="02020603050405020304" pitchFamily="18" charset="0"/>
                <a:cs typeface="Times New Roman" panose="02020603050405020304" pitchFamily="18" charset="0"/>
              </a:rPr>
              <a:t>sau</a:t>
            </a:r>
            <a:r>
              <a:rPr lang="en-US" sz="5400" b="1" dirty="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đó</a:t>
            </a:r>
            <a:r>
              <a:rPr lang="en-US" sz="5400" b="1" dirty="0">
                <a:latin typeface="Times New Roman" panose="02020603050405020304" pitchFamily="18" charset="0"/>
                <a:cs typeface="Times New Roman" panose="02020603050405020304" pitchFamily="18" charset="0"/>
              </a:rPr>
              <a:t> </a:t>
            </a:r>
            <a:r>
              <a:rPr lang="vi-VN" sz="5400" b="1" dirty="0">
                <a:latin typeface="Times New Roman" panose="02020603050405020304" pitchFamily="18" charset="0"/>
                <a:cs typeface="Times New Roman" panose="02020603050405020304" pitchFamily="18" charset="0"/>
              </a:rPr>
              <a:t>đã chủ động giúp mẹ lau dọn bàn thờ.</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34936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6" name="组合 45"/>
          <p:cNvGrpSpPr/>
          <p:nvPr/>
        </p:nvGrpSpPr>
        <p:grpSpPr>
          <a:xfrm flipV="1">
            <a:off x="3509966" y="-1191122"/>
            <a:ext cx="1349453" cy="2204935"/>
            <a:chOff x="1547664" y="32770"/>
            <a:chExt cx="1217765" cy="1918701"/>
          </a:xfrm>
          <a:noFill/>
          <a:effectLst/>
        </p:grpSpPr>
        <p:sp>
          <p:nvSpPr>
            <p:cNvPr id="47" name="任意多边形 46"/>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a:no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8" name="十六角星 47"/>
            <p:cNvSpPr/>
            <p:nvPr/>
          </p:nvSpPr>
          <p:spPr>
            <a:xfrm>
              <a:off x="1547664" y="899265"/>
              <a:ext cx="1217765" cy="1052206"/>
            </a:xfrm>
            <a:prstGeom prst="star16">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defRPr/>
              </a:pPr>
              <a:endParaRPr lang="zh-CN" altLang="en-US" sz="4400" b="1" kern="0" dirty="0">
                <a:solidFill>
                  <a:sysClr val="window" lastClr="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65" name="Text Box 11"/>
          <p:cNvSpPr txBox="1">
            <a:spLocks noChangeArrowheads="1"/>
          </p:cNvSpPr>
          <p:nvPr/>
        </p:nvSpPr>
        <p:spPr bwMode="auto">
          <a:xfrm>
            <a:off x="2945252" y="24999"/>
            <a:ext cx="3651733" cy="94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1191" tIns="55596" rIns="111191" bIns="55596">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Char char="v"/>
            </a:pPr>
            <a:r>
              <a:rPr lang="en-US" altLang="en-US" sz="5400" b="1" dirty="0" err="1">
                <a:solidFill>
                  <a:srgbClr val="FF0000"/>
                </a:solidFill>
                <a:latin typeface="Times New Roman" panose="02020603050405020304" pitchFamily="18" charset="0"/>
              </a:rPr>
              <a:t>Ghi</a:t>
            </a:r>
            <a:r>
              <a:rPr lang="en-US" altLang="en-US" sz="5400" b="1" dirty="0">
                <a:solidFill>
                  <a:srgbClr val="FF0000"/>
                </a:solidFill>
                <a:latin typeface="Times New Roman" panose="02020603050405020304" pitchFamily="18" charset="0"/>
              </a:rPr>
              <a:t> </a:t>
            </a:r>
            <a:r>
              <a:rPr lang="en-US" altLang="en-US" sz="5400" b="1" dirty="0" err="1">
                <a:solidFill>
                  <a:srgbClr val="FF0000"/>
                </a:solidFill>
                <a:latin typeface="Times New Roman" panose="02020603050405020304" pitchFamily="18" charset="0"/>
              </a:rPr>
              <a:t>nhớ</a:t>
            </a:r>
            <a:r>
              <a:rPr lang="en-US" altLang="en-US" sz="5400" b="1" dirty="0">
                <a:solidFill>
                  <a:srgbClr val="FF0000"/>
                </a:solidFill>
                <a:latin typeface="Times New Roman" panose="02020603050405020304" pitchFamily="18" charset="0"/>
              </a:rPr>
              <a:t>:</a:t>
            </a:r>
            <a:endParaRPr lang="en-US" altLang="en-US" sz="5400" dirty="0">
              <a:solidFill>
                <a:srgbClr val="FF0000"/>
              </a:solidFill>
              <a:latin typeface="Times New Roman" panose="02020603050405020304" pitchFamily="18" charset="0"/>
            </a:endParaRPr>
          </a:p>
        </p:txBody>
      </p:sp>
      <p:sp>
        <p:nvSpPr>
          <p:cNvPr id="70" name="Text Box 10"/>
          <p:cNvSpPr txBox="1">
            <a:spLocks noChangeArrowheads="1"/>
          </p:cNvSpPr>
          <p:nvPr/>
        </p:nvSpPr>
        <p:spPr bwMode="auto">
          <a:xfrm>
            <a:off x="445841" y="988328"/>
            <a:ext cx="9517734"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Mỗi</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người</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phải</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biết</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ơn</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tổ</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tiên</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và</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có</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trách</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nhiệm</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giữ</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gìn</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phát</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huy</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truyền</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thống</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tốt</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đẹp</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của</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gia</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đình</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dòng</a:t>
            </a:r>
            <a:r>
              <a:rPr lang="en-US" altLang="en-US" sz="5000" b="1" i="1" dirty="0">
                <a:solidFill>
                  <a:srgbClr val="0000FF"/>
                </a:solidFill>
                <a:latin typeface="Times New Roman" panose="02020603050405020304" pitchFamily="18" charset="0"/>
              </a:rPr>
              <a:t> </a:t>
            </a:r>
            <a:r>
              <a:rPr lang="en-US" altLang="en-US" sz="5000" b="1" i="1" dirty="0" err="1">
                <a:solidFill>
                  <a:srgbClr val="0000FF"/>
                </a:solidFill>
                <a:latin typeface="Times New Roman" panose="02020603050405020304" pitchFamily="18" charset="0"/>
              </a:rPr>
              <a:t>họ</a:t>
            </a:r>
            <a:r>
              <a:rPr lang="en-US" altLang="en-US" sz="5000" b="1" i="1" dirty="0">
                <a:solidFill>
                  <a:srgbClr val="0000FF"/>
                </a:solidFill>
                <a:latin typeface="Times New Roman" panose="02020603050405020304" pitchFamily="18" charset="0"/>
              </a:rPr>
              <a:t>.</a:t>
            </a:r>
          </a:p>
        </p:txBody>
      </p:sp>
      <p:sp>
        <p:nvSpPr>
          <p:cNvPr id="71" name="Text Box 13"/>
          <p:cNvSpPr txBox="1">
            <a:spLocks noChangeArrowheads="1"/>
          </p:cNvSpPr>
          <p:nvPr/>
        </p:nvSpPr>
        <p:spPr bwMode="auto">
          <a:xfrm>
            <a:off x="445841" y="3920480"/>
            <a:ext cx="10757386"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5000" b="1" i="1" dirty="0">
                <a:solidFill>
                  <a:schemeClr val="accent6">
                    <a:lumMod val="75000"/>
                  </a:schemeClr>
                </a:solidFill>
                <a:latin typeface="Times New Roman" panose="02020603050405020304" pitchFamily="18" charset="0"/>
              </a:rPr>
              <a:t>Con </a:t>
            </a:r>
            <a:r>
              <a:rPr lang="en-US" altLang="en-US" sz="5000" b="1" i="1" dirty="0" err="1">
                <a:solidFill>
                  <a:schemeClr val="accent6">
                    <a:lumMod val="75000"/>
                  </a:schemeClr>
                </a:solidFill>
                <a:latin typeface="Times New Roman" panose="02020603050405020304" pitchFamily="18" charset="0"/>
              </a:rPr>
              <a:t>người</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có</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tổ</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có</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tông</a:t>
            </a:r>
            <a:endParaRPr lang="vi-VN" altLang="en-US" sz="5000" b="1" i="1" dirty="0">
              <a:solidFill>
                <a:schemeClr val="accent6">
                  <a:lumMod val="75000"/>
                </a:schemeClr>
              </a:solidFill>
              <a:latin typeface="Times New Roman" panose="02020603050405020304" pitchFamily="18" charset="0"/>
            </a:endParaRPr>
          </a:p>
          <a:p>
            <a:pPr algn="ctr" eaLnBrk="1" hangingPunct="1">
              <a:spcBef>
                <a:spcPct val="0"/>
              </a:spcBef>
              <a:buFontTx/>
              <a:buNone/>
            </a:pPr>
            <a:r>
              <a:rPr lang="en-US" altLang="en-US" sz="5000" b="1" i="1" dirty="0" err="1">
                <a:solidFill>
                  <a:schemeClr val="accent6">
                    <a:lumMod val="75000"/>
                  </a:schemeClr>
                </a:solidFill>
                <a:latin typeface="Times New Roman" panose="02020603050405020304" pitchFamily="18" charset="0"/>
              </a:rPr>
              <a:t>Như</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cây</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có</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cội</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như</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sông</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có</a:t>
            </a:r>
            <a:r>
              <a:rPr lang="en-US" altLang="en-US" sz="5000" b="1" i="1" dirty="0">
                <a:solidFill>
                  <a:schemeClr val="accent6">
                    <a:lumMod val="75000"/>
                  </a:schemeClr>
                </a:solidFill>
                <a:latin typeface="Times New Roman" panose="02020603050405020304" pitchFamily="18" charset="0"/>
              </a:rPr>
              <a:t> </a:t>
            </a:r>
            <a:r>
              <a:rPr lang="en-US" altLang="en-US" sz="5000" b="1" i="1" dirty="0" err="1">
                <a:solidFill>
                  <a:schemeClr val="accent6">
                    <a:lumMod val="75000"/>
                  </a:schemeClr>
                </a:solidFill>
                <a:latin typeface="Times New Roman" panose="02020603050405020304" pitchFamily="18" charset="0"/>
              </a:rPr>
              <a:t>nguồn</a:t>
            </a:r>
            <a:r>
              <a:rPr lang="en-US" altLang="en-US" sz="5000" b="1" i="1" dirty="0">
                <a:solidFill>
                  <a:schemeClr val="accent6">
                    <a:lumMod val="75000"/>
                  </a:schemeClr>
                </a:solidFill>
                <a:latin typeface="Times New Roman" panose="02020603050405020304" pitchFamily="18" charset="0"/>
              </a:rPr>
              <a:t>.</a:t>
            </a:r>
            <a:endParaRPr lang="vi-VN" altLang="en-US" sz="5000" b="1" i="1" dirty="0">
              <a:solidFill>
                <a:schemeClr val="accent6">
                  <a:lumMod val="75000"/>
                </a:schemeClr>
              </a:solidFill>
              <a:latin typeface="Times New Roman" panose="02020603050405020304" pitchFamily="18" charset="0"/>
            </a:endParaRPr>
          </a:p>
          <a:p>
            <a:pPr eaLnBrk="1" hangingPunct="1">
              <a:spcBef>
                <a:spcPct val="0"/>
              </a:spcBef>
              <a:buFontTx/>
              <a:buNone/>
            </a:pPr>
            <a:r>
              <a:rPr lang="vi-VN" altLang="en-US" sz="5000" b="1" i="1" dirty="0">
                <a:solidFill>
                  <a:schemeClr val="accent6">
                    <a:lumMod val="75000"/>
                  </a:schemeClr>
                </a:solidFill>
                <a:latin typeface="Times New Roman" panose="02020603050405020304" pitchFamily="18" charset="0"/>
              </a:rPr>
              <a:t>					Ca dao</a:t>
            </a:r>
            <a:endParaRPr lang="en-US" altLang="en-US" sz="5000" b="1" i="1" dirty="0">
              <a:solidFill>
                <a:schemeClr val="accent6">
                  <a:lumMod val="75000"/>
                </a:schemeClr>
              </a:solidFill>
              <a:latin typeface="Times New Roman" panose="02020603050405020304" pitchFamily="18" charset="0"/>
            </a:endParaRPr>
          </a:p>
        </p:txBody>
      </p:sp>
    </p:spTree>
    <p:extLst>
      <p:ext uri="{BB962C8B-B14F-4D97-AF65-F5344CB8AC3E}">
        <p14:creationId xmlns:p14="http://schemas.microsoft.com/office/powerpoint/2010/main" val="31796037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xEl>
                                              <p:pRg st="0" end="0"/>
                                            </p:txEl>
                                          </p:spTgt>
                                        </p:tgtEl>
                                        <p:attrNameLst>
                                          <p:attrName>style.visibility</p:attrName>
                                        </p:attrNameLst>
                                      </p:cBhvr>
                                      <p:to>
                                        <p:strVal val="visible"/>
                                      </p:to>
                                    </p:set>
                                    <p:animEffect transition="in" filter="fade">
                                      <p:cBhvr>
                                        <p:cTn id="7" dur="500"/>
                                        <p:tgtEl>
                                          <p:spTgt spid="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additive="base">
                                        <p:cTn id="12" dur="500" fill="hold"/>
                                        <p:tgtEl>
                                          <p:spTgt spid="71"/>
                                        </p:tgtEl>
                                        <p:attrNameLst>
                                          <p:attrName>ppt_x</p:attrName>
                                        </p:attrNameLst>
                                      </p:cBhvr>
                                      <p:tavLst>
                                        <p:tav tm="0">
                                          <p:val>
                                            <p:strVal val="#ppt_x"/>
                                          </p:val>
                                        </p:tav>
                                        <p:tav tm="100000">
                                          <p:val>
                                            <p:strVal val="#ppt_x"/>
                                          </p:val>
                                        </p:tav>
                                      </p:tavLst>
                                    </p:anim>
                                    <p:anim calcmode="lin" valueType="num">
                                      <p:cBhvr additive="base">
                                        <p:cTn id="13"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组合 7"/>
          <p:cNvGrpSpPr/>
          <p:nvPr/>
        </p:nvGrpSpPr>
        <p:grpSpPr>
          <a:xfrm>
            <a:off x="321818" y="153661"/>
            <a:ext cx="2860325" cy="2602794"/>
            <a:chOff x="3857590" y="-39334"/>
            <a:chExt cx="2590247" cy="2091531"/>
          </a:xfrm>
        </p:grpSpPr>
        <p:sp>
          <p:nvSpPr>
            <p:cNvPr id="7" name="任意多边形 6"/>
            <p:cNvSpPr/>
            <p:nvPr/>
          </p:nvSpPr>
          <p:spPr>
            <a:xfrm>
              <a:off x="3962397" y="-39334"/>
              <a:ext cx="2338251" cy="1254180"/>
            </a:xfrm>
            <a:custGeom>
              <a:avLst/>
              <a:gdLst>
                <a:gd name="connsiteX0" fmla="*/ 0 w 2338251"/>
                <a:gd name="connsiteY0" fmla="*/ 1254180 h 1254180"/>
                <a:gd name="connsiteX1" fmla="*/ 1188720 w 2338251"/>
                <a:gd name="connsiteY1" fmla="*/ 145 h 1254180"/>
                <a:gd name="connsiteX2" fmla="*/ 2338251 w 2338251"/>
                <a:gd name="connsiteY2" fmla="*/ 1188865 h 1254180"/>
              </a:gdLst>
              <a:ahLst/>
              <a:cxnLst>
                <a:cxn ang="0">
                  <a:pos x="connsiteX0" y="connsiteY0"/>
                </a:cxn>
                <a:cxn ang="0">
                  <a:pos x="connsiteX1" y="connsiteY1"/>
                </a:cxn>
                <a:cxn ang="0">
                  <a:pos x="connsiteX2" y="connsiteY2"/>
                </a:cxn>
              </a:cxnLst>
              <a:rect l="l" t="t" r="r" b="b"/>
              <a:pathLst>
                <a:path w="2338251" h="1254180">
                  <a:moveTo>
                    <a:pt x="0" y="1254180"/>
                  </a:moveTo>
                  <a:cubicBezTo>
                    <a:pt x="399506" y="632605"/>
                    <a:pt x="799012" y="11031"/>
                    <a:pt x="1188720" y="145"/>
                  </a:cubicBezTo>
                  <a:cubicBezTo>
                    <a:pt x="1578428" y="-10741"/>
                    <a:pt x="1958339" y="589062"/>
                    <a:pt x="2338251" y="1188865"/>
                  </a:cubicBezTo>
                </a:path>
              </a:pathLst>
            </a:custGeom>
            <a:no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4" name="矩形 3"/>
            <p:cNvSpPr/>
            <p:nvPr/>
          </p:nvSpPr>
          <p:spPr>
            <a:xfrm>
              <a:off x="3857590" y="1270664"/>
              <a:ext cx="2560349" cy="78153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nSpc>
                  <a:spcPct val="130000"/>
                </a:lnSpc>
                <a:defRPr/>
              </a:pPr>
              <a:r>
                <a:rPr lang="en-US" altLang="zh-CN" sz="4400" kern="0" dirty="0" smtClean="0">
                  <a:solidFill>
                    <a:schemeClr val="bg1"/>
                  </a:solidFill>
                  <a:latin typeface="Arial" panose="020B0604020202020204" pitchFamily="34" charset="0"/>
                  <a:ea typeface="华康方圆体W7(P)" pitchFamily="82" charset="-122"/>
                  <a:cs typeface="Arial" panose="020B0604020202020204" pitchFamily="34" charset="0"/>
                </a:rPr>
                <a:t>BÀI TẬP 1</a:t>
              </a:r>
              <a:endParaRPr lang="zh-CN" altLang="en-US" sz="4400" kern="0" dirty="0">
                <a:solidFill>
                  <a:schemeClr val="bg1"/>
                </a:solidFill>
                <a:latin typeface="Arial" panose="020B0604020202020204" pitchFamily="34" charset="0"/>
                <a:ea typeface="华康方圆体W7(P)" pitchFamily="82" charset="-122"/>
                <a:cs typeface="Arial" panose="020B0604020202020204" pitchFamily="34" charset="0"/>
              </a:endParaRPr>
            </a:p>
          </p:txBody>
        </p:sp>
        <p:sp>
          <p:nvSpPr>
            <p:cNvPr id="5" name="椭圆 4"/>
            <p:cNvSpPr/>
            <p:nvPr/>
          </p:nvSpPr>
          <p:spPr>
            <a:xfrm>
              <a:off x="3868360" y="1112854"/>
              <a:ext cx="216000" cy="2160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6" name="椭圆 5"/>
            <p:cNvSpPr/>
            <p:nvPr/>
          </p:nvSpPr>
          <p:spPr>
            <a:xfrm>
              <a:off x="6231837" y="1106846"/>
              <a:ext cx="216000" cy="2160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grpSp>
      <p:grpSp>
        <p:nvGrpSpPr>
          <p:cNvPr id="10" name="Group 9"/>
          <p:cNvGrpSpPr/>
          <p:nvPr/>
        </p:nvGrpSpPr>
        <p:grpSpPr>
          <a:xfrm>
            <a:off x="2174032" y="3183147"/>
            <a:ext cx="6739949" cy="2790851"/>
            <a:chOff x="1547664" y="2610775"/>
            <a:chExt cx="5616624" cy="2741957"/>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7349" y="2610775"/>
              <a:ext cx="1465012" cy="2526601"/>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7664" y="3384854"/>
              <a:ext cx="2222512" cy="1967878"/>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0751" y="3408504"/>
              <a:ext cx="2203537" cy="1920579"/>
            </a:xfrm>
            <a:prstGeom prst="rect">
              <a:avLst/>
            </a:prstGeom>
          </p:spPr>
        </p:pic>
      </p:grpSp>
      <p:sp>
        <p:nvSpPr>
          <p:cNvPr id="12" name="Rectangle 11"/>
          <p:cNvSpPr/>
          <p:nvPr/>
        </p:nvSpPr>
        <p:spPr>
          <a:xfrm>
            <a:off x="2750096" y="1256259"/>
            <a:ext cx="8545226" cy="1569660"/>
          </a:xfrm>
          <a:prstGeom prst="rect">
            <a:avLst/>
          </a:prstGeom>
        </p:spPr>
        <p:txBody>
          <a:bodyPr wrap="square">
            <a:spAutoFit/>
          </a:bodyPr>
          <a:lstStyle/>
          <a:p>
            <a:pPr algn="ctr"/>
            <a:r>
              <a:rPr lang="vi-VN" sz="4800" b="1" dirty="0">
                <a:solidFill>
                  <a:schemeClr val="accent6">
                    <a:lumMod val="75000"/>
                  </a:schemeClr>
                </a:solidFill>
                <a:latin typeface="Times New Roman" panose="02020603050405020304" pitchFamily="18" charset="0"/>
                <a:cs typeface="Times New Roman" panose="02020603050405020304" pitchFamily="18" charset="0"/>
              </a:rPr>
              <a:t>Những việc làm </a:t>
            </a:r>
            <a:r>
              <a:rPr lang="en-US" sz="4800" b="1" dirty="0" err="1" smtClean="0">
                <a:solidFill>
                  <a:schemeClr val="accent6">
                    <a:lumMod val="75000"/>
                  </a:schemeClr>
                </a:solidFill>
                <a:latin typeface="Times New Roman" panose="02020603050405020304" pitchFamily="18" charset="0"/>
                <a:cs typeface="Times New Roman" panose="02020603050405020304" pitchFamily="18" charset="0"/>
              </a:rPr>
              <a:t>nào</a:t>
            </a:r>
            <a:r>
              <a:rPr lang="en-US" sz="48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4800" b="1" dirty="0" err="1" smtClean="0">
                <a:solidFill>
                  <a:schemeClr val="accent6">
                    <a:lumMod val="75000"/>
                  </a:schemeClr>
                </a:solidFill>
                <a:latin typeface="Times New Roman" panose="02020603050405020304" pitchFamily="18" charset="0"/>
                <a:cs typeface="Times New Roman" panose="02020603050405020304" pitchFamily="18" charset="0"/>
              </a:rPr>
              <a:t>dưới</a:t>
            </a:r>
            <a:r>
              <a:rPr lang="en-US" sz="48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en-US" sz="4800" b="1" dirty="0" err="1" smtClean="0">
                <a:solidFill>
                  <a:schemeClr val="accent6">
                    <a:lumMod val="75000"/>
                  </a:schemeClr>
                </a:solidFill>
                <a:latin typeface="Times New Roman" panose="02020603050405020304" pitchFamily="18" charset="0"/>
                <a:cs typeface="Times New Roman" panose="02020603050405020304" pitchFamily="18" charset="0"/>
              </a:rPr>
              <a:t>đây</a:t>
            </a:r>
            <a:r>
              <a:rPr lang="vi-VN" sz="4800" b="1" dirty="0" smtClean="0">
                <a:solidFill>
                  <a:schemeClr val="accent6">
                    <a:lumMod val="75000"/>
                  </a:schemeClr>
                </a:solidFill>
                <a:latin typeface="Times New Roman" panose="02020603050405020304" pitchFamily="18" charset="0"/>
                <a:cs typeface="Times New Roman" panose="02020603050405020304" pitchFamily="18" charset="0"/>
              </a:rPr>
              <a:t> </a:t>
            </a:r>
            <a:r>
              <a:rPr lang="vi-VN" sz="4800" b="1" dirty="0">
                <a:solidFill>
                  <a:schemeClr val="accent6">
                    <a:lumMod val="75000"/>
                  </a:schemeClr>
                </a:solidFill>
                <a:latin typeface="Times New Roman" panose="02020603050405020304" pitchFamily="18" charset="0"/>
                <a:cs typeface="Times New Roman" panose="02020603050405020304" pitchFamily="18" charset="0"/>
              </a:rPr>
              <a:t>thể hiện </a:t>
            </a:r>
            <a:r>
              <a:rPr lang="vi-VN" sz="4800" b="1" dirty="0" smtClean="0">
                <a:solidFill>
                  <a:schemeClr val="accent6">
                    <a:lumMod val="75000"/>
                  </a:schemeClr>
                </a:solidFill>
                <a:latin typeface="Times New Roman" panose="02020603050405020304" pitchFamily="18" charset="0"/>
                <a:cs typeface="Times New Roman" panose="02020603050405020304" pitchFamily="18" charset="0"/>
              </a:rPr>
              <a:t>biết </a:t>
            </a:r>
            <a:r>
              <a:rPr lang="vi-VN" sz="4800" b="1" dirty="0">
                <a:solidFill>
                  <a:schemeClr val="accent6">
                    <a:lumMod val="75000"/>
                  </a:schemeClr>
                </a:solidFill>
                <a:latin typeface="Times New Roman" panose="02020603050405020304" pitchFamily="18" charset="0"/>
                <a:cs typeface="Times New Roman" panose="02020603050405020304" pitchFamily="18" charset="0"/>
              </a:rPr>
              <a:t>ơn tổ </a:t>
            </a:r>
            <a:r>
              <a:rPr lang="vi-VN" sz="4800" b="1" dirty="0" smtClean="0">
                <a:solidFill>
                  <a:schemeClr val="accent6">
                    <a:lumMod val="75000"/>
                  </a:schemeClr>
                </a:solidFill>
                <a:latin typeface="Times New Roman" panose="02020603050405020304" pitchFamily="18" charset="0"/>
                <a:cs typeface="Times New Roman" panose="02020603050405020304" pitchFamily="18" charset="0"/>
              </a:rPr>
              <a:t>tiên</a:t>
            </a:r>
            <a:r>
              <a:rPr lang="en-US" sz="4800" b="1"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4400" dirty="0"/>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幻灯片 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760</TotalTime>
  <Words>781</Words>
  <Application>Microsoft Office PowerPoint</Application>
  <PresentationFormat>Custom</PresentationFormat>
  <Paragraphs>74</Paragraphs>
  <Slides>31</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Times New Roman</vt:lpstr>
      <vt:lpstr>微软雅黑</vt:lpstr>
      <vt:lpstr>Wingdings</vt:lpstr>
      <vt:lpstr>Tahoma</vt:lpstr>
      <vt:lpstr>华康方圆体W7(P)</vt:lpstr>
      <vt:lpstr>Calibri Light</vt:lpstr>
      <vt:lpstr>宋体</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Win 7 32bit</cp:lastModifiedBy>
  <cp:revision>59</cp:revision>
  <dcterms:created xsi:type="dcterms:W3CDTF">2015-10-27T02:40:00Z</dcterms:created>
  <dcterms:modified xsi:type="dcterms:W3CDTF">2023-04-12T15:38:32Z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2052-10.1.0.6393</vt:lpwstr>
  </property>
</Properties>
</file>