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2" r:id="rId2"/>
    <p:sldMasterId id="2147483699" r:id="rId3"/>
  </p:sldMasterIdLst>
  <p:notesMasterIdLst>
    <p:notesMasterId r:id="rId16"/>
  </p:notesMasterIdLst>
  <p:sldIdLst>
    <p:sldId id="282" r:id="rId4"/>
    <p:sldId id="289" r:id="rId5"/>
    <p:sldId id="280" r:id="rId6"/>
    <p:sldId id="287" r:id="rId7"/>
    <p:sldId id="286" r:id="rId8"/>
    <p:sldId id="288" r:id="rId9"/>
    <p:sldId id="279" r:id="rId10"/>
    <p:sldId id="291" r:id="rId11"/>
    <p:sldId id="292" r:id="rId12"/>
    <p:sldId id="293" r:id="rId13"/>
    <p:sldId id="290" r:id="rId14"/>
    <p:sldId id="276"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BADD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8"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3397EF-A5A3-488C-9204-9A46BBC7491E}" type="datetimeFigureOut">
              <a:rPr lang="en-US" smtClean="0"/>
              <a:t>11/8/2022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2F01838-8528-4EC0-9D52-54ACC315BBC6}" type="slidenum">
              <a:rPr lang="en-US" smtClean="0"/>
              <a:t>‹#›</a:t>
            </a:fld>
            <a:endParaRPr lang="en-US"/>
          </a:p>
        </p:txBody>
      </p:sp>
    </p:spTree>
    <p:extLst>
      <p:ext uri="{BB962C8B-B14F-4D97-AF65-F5344CB8AC3E}">
        <p14:creationId xmlns:p14="http://schemas.microsoft.com/office/powerpoint/2010/main" val="27773912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E288CD-1282-47B1-BE9F-991BF3BC7FD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683004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E288CD-1282-47B1-BE9F-991BF3BC7FD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210674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E288CD-1282-47B1-BE9F-991BF3BC7FD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924848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5E288CD-1282-47B1-BE9F-991BF3BC7FD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25473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408706367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24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3613284-07E0-4EC4-8175-5FC9ADB104D1}"/>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82D0B5A-D223-4A66-BCBD-C837CD3143BD}"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2022/11/8</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3" name="页脚占位符 2">
            <a:extLst>
              <a:ext uri="{FF2B5EF4-FFF2-40B4-BE49-F238E27FC236}">
                <a16:creationId xmlns:a16="http://schemas.microsoft.com/office/drawing/2014/main" id="{91DC9748-D3A7-4B0D-BD34-72AED98E66E8}"/>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灯片编号占位符 3">
            <a:extLst>
              <a:ext uri="{FF2B5EF4-FFF2-40B4-BE49-F238E27FC236}">
                <a16:creationId xmlns:a16="http://schemas.microsoft.com/office/drawing/2014/main" id="{3AC4516D-8668-4C90-9AA4-42437C420434}"/>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BD0D8-06CE-4716-BB45-8E894428390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45166401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23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3613284-07E0-4EC4-8175-5FC9ADB104D1}"/>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82D0B5A-D223-4A66-BCBD-C837CD3143BD}"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2022/11/8</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3" name="页脚占位符 2">
            <a:extLst>
              <a:ext uri="{FF2B5EF4-FFF2-40B4-BE49-F238E27FC236}">
                <a16:creationId xmlns:a16="http://schemas.microsoft.com/office/drawing/2014/main" id="{91DC9748-D3A7-4B0D-BD34-72AED98E66E8}"/>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灯片编号占位符 3">
            <a:extLst>
              <a:ext uri="{FF2B5EF4-FFF2-40B4-BE49-F238E27FC236}">
                <a16:creationId xmlns:a16="http://schemas.microsoft.com/office/drawing/2014/main" id="{3AC4516D-8668-4C90-9AA4-42437C420434}"/>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BD0D8-06CE-4716-BB45-8E894428390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7710340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22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3613284-07E0-4EC4-8175-5FC9ADB104D1}"/>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82D0B5A-D223-4A66-BCBD-C837CD3143BD}"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2022/11/8</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3" name="页脚占位符 2">
            <a:extLst>
              <a:ext uri="{FF2B5EF4-FFF2-40B4-BE49-F238E27FC236}">
                <a16:creationId xmlns:a16="http://schemas.microsoft.com/office/drawing/2014/main" id="{91DC9748-D3A7-4B0D-BD34-72AED98E66E8}"/>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灯片编号占位符 3">
            <a:extLst>
              <a:ext uri="{FF2B5EF4-FFF2-40B4-BE49-F238E27FC236}">
                <a16:creationId xmlns:a16="http://schemas.microsoft.com/office/drawing/2014/main" id="{3AC4516D-8668-4C90-9AA4-42437C420434}"/>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BD0D8-06CE-4716-BB45-8E894428390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6985811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21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3613284-07E0-4EC4-8175-5FC9ADB104D1}"/>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82D0B5A-D223-4A66-BCBD-C837CD3143BD}"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2022/11/8</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3" name="页脚占位符 2">
            <a:extLst>
              <a:ext uri="{FF2B5EF4-FFF2-40B4-BE49-F238E27FC236}">
                <a16:creationId xmlns:a16="http://schemas.microsoft.com/office/drawing/2014/main" id="{91DC9748-D3A7-4B0D-BD34-72AED98E66E8}"/>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灯片编号占位符 3">
            <a:extLst>
              <a:ext uri="{FF2B5EF4-FFF2-40B4-BE49-F238E27FC236}">
                <a16:creationId xmlns:a16="http://schemas.microsoft.com/office/drawing/2014/main" id="{3AC4516D-8668-4C90-9AA4-42437C420434}"/>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BD0D8-06CE-4716-BB45-8E894428390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6634334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20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3613284-07E0-4EC4-8175-5FC9ADB104D1}"/>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82D0B5A-D223-4A66-BCBD-C837CD3143BD}"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2022/11/8</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3" name="页脚占位符 2">
            <a:extLst>
              <a:ext uri="{FF2B5EF4-FFF2-40B4-BE49-F238E27FC236}">
                <a16:creationId xmlns:a16="http://schemas.microsoft.com/office/drawing/2014/main" id="{91DC9748-D3A7-4B0D-BD34-72AED98E66E8}"/>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灯片编号占位符 3">
            <a:extLst>
              <a:ext uri="{FF2B5EF4-FFF2-40B4-BE49-F238E27FC236}">
                <a16:creationId xmlns:a16="http://schemas.microsoft.com/office/drawing/2014/main" id="{3AC4516D-8668-4C90-9AA4-42437C420434}"/>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BD0D8-06CE-4716-BB45-8E894428390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9922132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19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3613284-07E0-4EC4-8175-5FC9ADB104D1}"/>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82D0B5A-D223-4A66-BCBD-C837CD3143BD}"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2022/11/8</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3" name="页脚占位符 2">
            <a:extLst>
              <a:ext uri="{FF2B5EF4-FFF2-40B4-BE49-F238E27FC236}">
                <a16:creationId xmlns:a16="http://schemas.microsoft.com/office/drawing/2014/main" id="{91DC9748-D3A7-4B0D-BD34-72AED98E66E8}"/>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灯片编号占位符 3">
            <a:extLst>
              <a:ext uri="{FF2B5EF4-FFF2-40B4-BE49-F238E27FC236}">
                <a16:creationId xmlns:a16="http://schemas.microsoft.com/office/drawing/2014/main" id="{3AC4516D-8668-4C90-9AA4-42437C420434}"/>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BD0D8-06CE-4716-BB45-8E894428390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52895987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18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3613284-07E0-4EC4-8175-5FC9ADB104D1}"/>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82D0B5A-D223-4A66-BCBD-C837CD3143BD}"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2022/11/8</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3" name="页脚占位符 2">
            <a:extLst>
              <a:ext uri="{FF2B5EF4-FFF2-40B4-BE49-F238E27FC236}">
                <a16:creationId xmlns:a16="http://schemas.microsoft.com/office/drawing/2014/main" id="{91DC9748-D3A7-4B0D-BD34-72AED98E66E8}"/>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灯片编号占位符 3">
            <a:extLst>
              <a:ext uri="{FF2B5EF4-FFF2-40B4-BE49-F238E27FC236}">
                <a16:creationId xmlns:a16="http://schemas.microsoft.com/office/drawing/2014/main" id="{3AC4516D-8668-4C90-9AA4-42437C420434}"/>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BD0D8-06CE-4716-BB45-8E894428390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83230731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17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3613284-07E0-4EC4-8175-5FC9ADB104D1}"/>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82D0B5A-D223-4A66-BCBD-C837CD3143BD}"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2022/11/8</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3" name="页脚占位符 2">
            <a:extLst>
              <a:ext uri="{FF2B5EF4-FFF2-40B4-BE49-F238E27FC236}">
                <a16:creationId xmlns:a16="http://schemas.microsoft.com/office/drawing/2014/main" id="{91DC9748-D3A7-4B0D-BD34-72AED98E66E8}"/>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灯片编号占位符 3">
            <a:extLst>
              <a:ext uri="{FF2B5EF4-FFF2-40B4-BE49-F238E27FC236}">
                <a16:creationId xmlns:a16="http://schemas.microsoft.com/office/drawing/2014/main" id="{3AC4516D-8668-4C90-9AA4-42437C420434}"/>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BD0D8-06CE-4716-BB45-8E894428390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56349119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16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3613284-07E0-4EC4-8175-5FC9ADB104D1}"/>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82D0B5A-D223-4A66-BCBD-C837CD3143BD}"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2022/11/8</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3" name="页脚占位符 2">
            <a:extLst>
              <a:ext uri="{FF2B5EF4-FFF2-40B4-BE49-F238E27FC236}">
                <a16:creationId xmlns:a16="http://schemas.microsoft.com/office/drawing/2014/main" id="{91DC9748-D3A7-4B0D-BD34-72AED98E66E8}"/>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灯片编号占位符 3">
            <a:extLst>
              <a:ext uri="{FF2B5EF4-FFF2-40B4-BE49-F238E27FC236}">
                <a16:creationId xmlns:a16="http://schemas.microsoft.com/office/drawing/2014/main" id="{3AC4516D-8668-4C90-9AA4-42437C420434}"/>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BD0D8-06CE-4716-BB45-8E894428390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6068670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15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3613284-07E0-4EC4-8175-5FC9ADB104D1}"/>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82D0B5A-D223-4A66-BCBD-C837CD3143BD}"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2022/11/8</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3" name="页脚占位符 2">
            <a:extLst>
              <a:ext uri="{FF2B5EF4-FFF2-40B4-BE49-F238E27FC236}">
                <a16:creationId xmlns:a16="http://schemas.microsoft.com/office/drawing/2014/main" id="{91DC9748-D3A7-4B0D-BD34-72AED98E66E8}"/>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灯片编号占位符 3">
            <a:extLst>
              <a:ext uri="{FF2B5EF4-FFF2-40B4-BE49-F238E27FC236}">
                <a16:creationId xmlns:a16="http://schemas.microsoft.com/office/drawing/2014/main" id="{3AC4516D-8668-4C90-9AA4-42437C420434}"/>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BD0D8-06CE-4716-BB45-8E894428390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23104980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821FADF-E6FB-4266-9748-7C5144D43EBC}"/>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DF87AC28-BB45-453F-A55E-BEF6DF088A10}"/>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A63C0AAA-879B-45E8-956C-DA317ADD8DB4}"/>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82D0B5A-D223-4A66-BCBD-C837CD3143BD}"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2022/11/8</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B32BE806-9347-4D76-8F6F-8C71C53A6E3B}"/>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C1C10545-9BE8-4706-886E-7B66923EFF5B}"/>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BD0D8-06CE-4716-BB45-8E894428390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1725368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14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3613284-07E0-4EC4-8175-5FC9ADB104D1}"/>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82D0B5A-D223-4A66-BCBD-C837CD3143BD}"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2022/11/8</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3" name="页脚占位符 2">
            <a:extLst>
              <a:ext uri="{FF2B5EF4-FFF2-40B4-BE49-F238E27FC236}">
                <a16:creationId xmlns:a16="http://schemas.microsoft.com/office/drawing/2014/main" id="{91DC9748-D3A7-4B0D-BD34-72AED98E66E8}"/>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灯片编号占位符 3">
            <a:extLst>
              <a:ext uri="{FF2B5EF4-FFF2-40B4-BE49-F238E27FC236}">
                <a16:creationId xmlns:a16="http://schemas.microsoft.com/office/drawing/2014/main" id="{3AC4516D-8668-4C90-9AA4-42437C420434}"/>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BD0D8-06CE-4716-BB45-8E894428390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97063745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13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3613284-07E0-4EC4-8175-5FC9ADB104D1}"/>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82D0B5A-D223-4A66-BCBD-C837CD3143BD}"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2022/11/8</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3" name="页脚占位符 2">
            <a:extLst>
              <a:ext uri="{FF2B5EF4-FFF2-40B4-BE49-F238E27FC236}">
                <a16:creationId xmlns:a16="http://schemas.microsoft.com/office/drawing/2014/main" id="{91DC9748-D3A7-4B0D-BD34-72AED98E66E8}"/>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灯片编号占位符 3">
            <a:extLst>
              <a:ext uri="{FF2B5EF4-FFF2-40B4-BE49-F238E27FC236}">
                <a16:creationId xmlns:a16="http://schemas.microsoft.com/office/drawing/2014/main" id="{3AC4516D-8668-4C90-9AA4-42437C420434}"/>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BD0D8-06CE-4716-BB45-8E894428390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8347276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12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3613284-07E0-4EC4-8175-5FC9ADB104D1}"/>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82D0B5A-D223-4A66-BCBD-C837CD3143BD}"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2022/11/8</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3" name="页脚占位符 2">
            <a:extLst>
              <a:ext uri="{FF2B5EF4-FFF2-40B4-BE49-F238E27FC236}">
                <a16:creationId xmlns:a16="http://schemas.microsoft.com/office/drawing/2014/main" id="{91DC9748-D3A7-4B0D-BD34-72AED98E66E8}"/>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灯片编号占位符 3">
            <a:extLst>
              <a:ext uri="{FF2B5EF4-FFF2-40B4-BE49-F238E27FC236}">
                <a16:creationId xmlns:a16="http://schemas.microsoft.com/office/drawing/2014/main" id="{3AC4516D-8668-4C90-9AA4-42437C420434}"/>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BD0D8-06CE-4716-BB45-8E894428390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41209679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11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3613284-07E0-4EC4-8175-5FC9ADB104D1}"/>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82D0B5A-D223-4A66-BCBD-C837CD3143BD}"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2022/11/8</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3" name="页脚占位符 2">
            <a:extLst>
              <a:ext uri="{FF2B5EF4-FFF2-40B4-BE49-F238E27FC236}">
                <a16:creationId xmlns:a16="http://schemas.microsoft.com/office/drawing/2014/main" id="{91DC9748-D3A7-4B0D-BD34-72AED98E66E8}"/>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灯片编号占位符 3">
            <a:extLst>
              <a:ext uri="{FF2B5EF4-FFF2-40B4-BE49-F238E27FC236}">
                <a16:creationId xmlns:a16="http://schemas.microsoft.com/office/drawing/2014/main" id="{3AC4516D-8668-4C90-9AA4-42437C420434}"/>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BD0D8-06CE-4716-BB45-8E894428390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1829018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10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3613284-07E0-4EC4-8175-5FC9ADB104D1}"/>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82D0B5A-D223-4A66-BCBD-C837CD3143BD}"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2022/11/8</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3" name="页脚占位符 2">
            <a:extLst>
              <a:ext uri="{FF2B5EF4-FFF2-40B4-BE49-F238E27FC236}">
                <a16:creationId xmlns:a16="http://schemas.microsoft.com/office/drawing/2014/main" id="{91DC9748-D3A7-4B0D-BD34-72AED98E66E8}"/>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灯片编号占位符 3">
            <a:extLst>
              <a:ext uri="{FF2B5EF4-FFF2-40B4-BE49-F238E27FC236}">
                <a16:creationId xmlns:a16="http://schemas.microsoft.com/office/drawing/2014/main" id="{3AC4516D-8668-4C90-9AA4-42437C420434}"/>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BD0D8-06CE-4716-BB45-8E894428390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40017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9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3613284-07E0-4EC4-8175-5FC9ADB104D1}"/>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82D0B5A-D223-4A66-BCBD-C837CD3143BD}"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2022/11/8</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3" name="页脚占位符 2">
            <a:extLst>
              <a:ext uri="{FF2B5EF4-FFF2-40B4-BE49-F238E27FC236}">
                <a16:creationId xmlns:a16="http://schemas.microsoft.com/office/drawing/2014/main" id="{91DC9748-D3A7-4B0D-BD34-72AED98E66E8}"/>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灯片编号占位符 3">
            <a:extLst>
              <a:ext uri="{FF2B5EF4-FFF2-40B4-BE49-F238E27FC236}">
                <a16:creationId xmlns:a16="http://schemas.microsoft.com/office/drawing/2014/main" id="{3AC4516D-8668-4C90-9AA4-42437C420434}"/>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BD0D8-06CE-4716-BB45-8E894428390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18246760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8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3613284-07E0-4EC4-8175-5FC9ADB104D1}"/>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82D0B5A-D223-4A66-BCBD-C837CD3143BD}"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2022/11/8</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3" name="页脚占位符 2">
            <a:extLst>
              <a:ext uri="{FF2B5EF4-FFF2-40B4-BE49-F238E27FC236}">
                <a16:creationId xmlns:a16="http://schemas.microsoft.com/office/drawing/2014/main" id="{91DC9748-D3A7-4B0D-BD34-72AED98E66E8}"/>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灯片编号占位符 3">
            <a:extLst>
              <a:ext uri="{FF2B5EF4-FFF2-40B4-BE49-F238E27FC236}">
                <a16:creationId xmlns:a16="http://schemas.microsoft.com/office/drawing/2014/main" id="{3AC4516D-8668-4C90-9AA4-42437C420434}"/>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BD0D8-06CE-4716-BB45-8E894428390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0611144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7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3613284-07E0-4EC4-8175-5FC9ADB104D1}"/>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82D0B5A-D223-4A66-BCBD-C837CD3143BD}"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2022/11/8</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3" name="页脚占位符 2">
            <a:extLst>
              <a:ext uri="{FF2B5EF4-FFF2-40B4-BE49-F238E27FC236}">
                <a16:creationId xmlns:a16="http://schemas.microsoft.com/office/drawing/2014/main" id="{91DC9748-D3A7-4B0D-BD34-72AED98E66E8}"/>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灯片编号占位符 3">
            <a:extLst>
              <a:ext uri="{FF2B5EF4-FFF2-40B4-BE49-F238E27FC236}">
                <a16:creationId xmlns:a16="http://schemas.microsoft.com/office/drawing/2014/main" id="{3AC4516D-8668-4C90-9AA4-42437C420434}"/>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BD0D8-06CE-4716-BB45-8E894428390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19644256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6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3613284-07E0-4EC4-8175-5FC9ADB104D1}"/>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82D0B5A-D223-4A66-BCBD-C837CD3143BD}"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2022/11/8</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3" name="页脚占位符 2">
            <a:extLst>
              <a:ext uri="{FF2B5EF4-FFF2-40B4-BE49-F238E27FC236}">
                <a16:creationId xmlns:a16="http://schemas.microsoft.com/office/drawing/2014/main" id="{91DC9748-D3A7-4B0D-BD34-72AED98E66E8}"/>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灯片编号占位符 3">
            <a:extLst>
              <a:ext uri="{FF2B5EF4-FFF2-40B4-BE49-F238E27FC236}">
                <a16:creationId xmlns:a16="http://schemas.microsoft.com/office/drawing/2014/main" id="{3AC4516D-8668-4C90-9AA4-42437C420434}"/>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BD0D8-06CE-4716-BB45-8E894428390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16502546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5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3613284-07E0-4EC4-8175-5FC9ADB104D1}"/>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82D0B5A-D223-4A66-BCBD-C837CD3143BD}"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2022/11/8</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3" name="页脚占位符 2">
            <a:extLst>
              <a:ext uri="{FF2B5EF4-FFF2-40B4-BE49-F238E27FC236}">
                <a16:creationId xmlns:a16="http://schemas.microsoft.com/office/drawing/2014/main" id="{91DC9748-D3A7-4B0D-BD34-72AED98E66E8}"/>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灯片编号占位符 3">
            <a:extLst>
              <a:ext uri="{FF2B5EF4-FFF2-40B4-BE49-F238E27FC236}">
                <a16:creationId xmlns:a16="http://schemas.microsoft.com/office/drawing/2014/main" id="{3AC4516D-8668-4C90-9AA4-42437C420434}"/>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BD0D8-06CE-4716-BB45-8E894428390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8291412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774E0D0-DC21-4C4D-A8B0-799058637CF9}"/>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DD3F7DEC-D939-4A34-83D9-83D507753B50}"/>
              </a:ext>
            </a:extLst>
          </p:cNvPr>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87F090CC-7A75-4490-BEF9-2F94B17BD447}"/>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82D0B5A-D223-4A66-BCBD-C837CD3143BD}"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2022/11/8</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5675886C-FE14-4673-A29B-E6FE5384D671}"/>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C5A18DE9-95F0-4B7B-9B44-A50FB0491150}"/>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BD0D8-06CE-4716-BB45-8E894428390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79363984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4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3613284-07E0-4EC4-8175-5FC9ADB104D1}"/>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82D0B5A-D223-4A66-BCBD-C837CD3143BD}"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2022/11/8</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3" name="页脚占位符 2">
            <a:extLst>
              <a:ext uri="{FF2B5EF4-FFF2-40B4-BE49-F238E27FC236}">
                <a16:creationId xmlns:a16="http://schemas.microsoft.com/office/drawing/2014/main" id="{91DC9748-D3A7-4B0D-BD34-72AED98E66E8}"/>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灯片编号占位符 3">
            <a:extLst>
              <a:ext uri="{FF2B5EF4-FFF2-40B4-BE49-F238E27FC236}">
                <a16:creationId xmlns:a16="http://schemas.microsoft.com/office/drawing/2014/main" id="{3AC4516D-8668-4C90-9AA4-42437C420434}"/>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BD0D8-06CE-4716-BB45-8E894428390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32920990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3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3613284-07E0-4EC4-8175-5FC9ADB104D1}"/>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82D0B5A-D223-4A66-BCBD-C837CD3143BD}"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2022/11/8</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3" name="页脚占位符 2">
            <a:extLst>
              <a:ext uri="{FF2B5EF4-FFF2-40B4-BE49-F238E27FC236}">
                <a16:creationId xmlns:a16="http://schemas.microsoft.com/office/drawing/2014/main" id="{91DC9748-D3A7-4B0D-BD34-72AED98E66E8}"/>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灯片编号占位符 3">
            <a:extLst>
              <a:ext uri="{FF2B5EF4-FFF2-40B4-BE49-F238E27FC236}">
                <a16:creationId xmlns:a16="http://schemas.microsoft.com/office/drawing/2014/main" id="{3AC4516D-8668-4C90-9AA4-42437C420434}"/>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BD0D8-06CE-4716-BB45-8E894428390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58894610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2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3613284-07E0-4EC4-8175-5FC9ADB104D1}"/>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82D0B5A-D223-4A66-BCBD-C837CD3143BD}"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2022/11/8</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3" name="页脚占位符 2">
            <a:extLst>
              <a:ext uri="{FF2B5EF4-FFF2-40B4-BE49-F238E27FC236}">
                <a16:creationId xmlns:a16="http://schemas.microsoft.com/office/drawing/2014/main" id="{91DC9748-D3A7-4B0D-BD34-72AED98E66E8}"/>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灯片编号占位符 3">
            <a:extLst>
              <a:ext uri="{FF2B5EF4-FFF2-40B4-BE49-F238E27FC236}">
                <a16:creationId xmlns:a16="http://schemas.microsoft.com/office/drawing/2014/main" id="{3AC4516D-8668-4C90-9AA4-42437C420434}"/>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BD0D8-06CE-4716-BB45-8E894428390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53221030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3613284-07E0-4EC4-8175-5FC9ADB104D1}"/>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82D0B5A-D223-4A66-BCBD-C837CD3143BD}"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2022/11/8</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3" name="页脚占位符 2">
            <a:extLst>
              <a:ext uri="{FF2B5EF4-FFF2-40B4-BE49-F238E27FC236}">
                <a16:creationId xmlns:a16="http://schemas.microsoft.com/office/drawing/2014/main" id="{91DC9748-D3A7-4B0D-BD34-72AED98E66E8}"/>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灯片编号占位符 3">
            <a:extLst>
              <a:ext uri="{FF2B5EF4-FFF2-40B4-BE49-F238E27FC236}">
                <a16:creationId xmlns:a16="http://schemas.microsoft.com/office/drawing/2014/main" id="{3AC4516D-8668-4C90-9AA4-42437C420434}"/>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BD0D8-06CE-4716-BB45-8E894428390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64231460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14B0E05-DE30-485A-A465-C8072F31082A}"/>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F7DCC0B7-8E64-4167-BB4E-4050F349D301}"/>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C728DC0C-BFEA-4C2A-9957-2CCDB445384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46A06335-893B-4176-96A4-8C469D884CB1}"/>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82D0B5A-D223-4A66-BCBD-C837CD3143BD}"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2022/11/8</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1C3280AA-2D87-496D-9C9B-FAAE1F43E2B7}"/>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4CE82B35-CF86-41BC-ADCF-A271353C787B}"/>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BD0D8-06CE-4716-BB45-8E894428390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6248965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E5CEB31-7637-438D-A61E-26C1BC9552D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9C84EB0A-F0E7-4D37-BAFA-A2BA830E25B6}"/>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773BE547-8675-40A6-95F8-51AE1F7BE03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096F94B6-CE19-46EB-9CA1-9C090D3B579B}"/>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82D0B5A-D223-4A66-BCBD-C837CD3143BD}"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2022/11/8</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1166B540-2BC2-4EC5-9FA8-2362507EBD96}"/>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FD9AD9D9-8F7C-4B72-88E9-2A19E843EB9B}"/>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BD0D8-06CE-4716-BB45-8E894428390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9131327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029CF29-4A39-451D-9618-112093E1F322}"/>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4E338048-A981-4826-9C48-91343EBC5689}"/>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0E8C77D2-CD9A-497C-9DA7-0A3CE2FB8C38}"/>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82D0B5A-D223-4A66-BCBD-C837CD3143BD}"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2022/11/8</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A3471FD5-E56D-4D63-BE5C-C77EC7AB6B8D}"/>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7734FF10-C88D-45C9-991E-C69B0AD9D958}"/>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BD0D8-06CE-4716-BB45-8E894428390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9158418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FA9EF3D7-652E-44B4-B4F2-2C62775DF996}"/>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2B10933E-7816-4C12-8CB6-48731169E281}"/>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D33E5553-77AE-45D2-9FD3-5862ADF6D0AB}"/>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82D0B5A-D223-4A66-BCBD-C837CD3143BD}"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2022/11/8</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912680F7-2355-4CF2-8AFC-B062C8AFE3A5}"/>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12C2932F-47CA-49E0-9475-990D68660B02}"/>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BD0D8-06CE-4716-BB45-8E894428390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88298049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41A7980-9B64-470E-B5BF-E0BC15569E5E}" type="datetimeFigureOut">
              <a:rPr lang="en-US" smtClean="0"/>
              <a:t>11/8/2022</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7908180F-7BEC-4E49-970D-E086EBE3117A}" type="slidenum">
              <a:rPr lang="en-US" smtClean="0"/>
              <a:t>‹#›</a:t>
            </a:fld>
            <a:endParaRPr lang="en-US"/>
          </a:p>
        </p:txBody>
      </p:sp>
    </p:spTree>
    <p:extLst>
      <p:ext uri="{BB962C8B-B14F-4D97-AF65-F5344CB8AC3E}">
        <p14:creationId xmlns:p14="http://schemas.microsoft.com/office/powerpoint/2010/main" val="106835910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41A7980-9B64-470E-B5BF-E0BC15569E5E}" type="datetimeFigureOut">
              <a:rPr lang="en-US" smtClean="0"/>
              <a:t>11/8/2022</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7908180F-7BEC-4E49-970D-E086EBE3117A}" type="slidenum">
              <a:rPr lang="en-US" smtClean="0"/>
              <a:t>‹#›</a:t>
            </a:fld>
            <a:endParaRPr lang="en-US"/>
          </a:p>
        </p:txBody>
      </p:sp>
    </p:spTree>
    <p:extLst>
      <p:ext uri="{BB962C8B-B14F-4D97-AF65-F5344CB8AC3E}">
        <p14:creationId xmlns:p14="http://schemas.microsoft.com/office/powerpoint/2010/main" val="27814499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DC87681-08B8-4583-989D-35BF601142B6}"/>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0DFD051D-8009-4397-BFC2-75EA7C25C75C}"/>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D7792483-81F6-4FE9-A126-98CFFF773B81}"/>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82D0B5A-D223-4A66-BCBD-C837CD3143BD}"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2022/11/8</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AAD1625D-4B23-4017-A302-19DC5ED2BC55}"/>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0026E198-77CB-4B69-9F9B-DB340DEC8997}"/>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BD0D8-06CE-4716-BB45-8E894428390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170414268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41A7980-9B64-470E-B5BF-E0BC15569E5E}" type="datetimeFigureOut">
              <a:rPr lang="en-US" smtClean="0"/>
              <a:t>11/8/2022</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7908180F-7BEC-4E49-970D-E086EBE3117A}" type="slidenum">
              <a:rPr lang="en-US" smtClean="0"/>
              <a:t>‹#›</a:t>
            </a:fld>
            <a:endParaRPr lang="en-US"/>
          </a:p>
        </p:txBody>
      </p:sp>
    </p:spTree>
    <p:extLst>
      <p:ext uri="{BB962C8B-B14F-4D97-AF65-F5344CB8AC3E}">
        <p14:creationId xmlns:p14="http://schemas.microsoft.com/office/powerpoint/2010/main" val="42567511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841A7980-9B64-470E-B5BF-E0BC15569E5E}" type="datetimeFigureOut">
              <a:rPr lang="en-US" smtClean="0"/>
              <a:t>11/8/2022</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7908180F-7BEC-4E49-970D-E086EBE3117A}" type="slidenum">
              <a:rPr lang="en-US" smtClean="0"/>
              <a:t>‹#›</a:t>
            </a:fld>
            <a:endParaRPr lang="en-US"/>
          </a:p>
        </p:txBody>
      </p:sp>
    </p:spTree>
    <p:extLst>
      <p:ext uri="{BB962C8B-B14F-4D97-AF65-F5344CB8AC3E}">
        <p14:creationId xmlns:p14="http://schemas.microsoft.com/office/powerpoint/2010/main" val="328478382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841A7980-9B64-470E-B5BF-E0BC15569E5E}" type="datetimeFigureOut">
              <a:rPr lang="en-US" smtClean="0"/>
              <a:t>11/8/2022</a:t>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7908180F-7BEC-4E49-970D-E086EBE3117A}" type="slidenum">
              <a:rPr lang="en-US" smtClean="0"/>
              <a:t>‹#›</a:t>
            </a:fld>
            <a:endParaRPr lang="en-US"/>
          </a:p>
        </p:txBody>
      </p:sp>
    </p:spTree>
    <p:extLst>
      <p:ext uri="{BB962C8B-B14F-4D97-AF65-F5344CB8AC3E}">
        <p14:creationId xmlns:p14="http://schemas.microsoft.com/office/powerpoint/2010/main" val="239026281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841A7980-9B64-470E-B5BF-E0BC15569E5E}" type="datetimeFigureOut">
              <a:rPr lang="en-US" smtClean="0"/>
              <a:t>11/8/2022</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7908180F-7BEC-4E49-970D-E086EBE3117A}" type="slidenum">
              <a:rPr lang="en-US" smtClean="0"/>
              <a:t>‹#›</a:t>
            </a:fld>
            <a:endParaRPr lang="en-US"/>
          </a:p>
        </p:txBody>
      </p:sp>
    </p:spTree>
    <p:extLst>
      <p:ext uri="{BB962C8B-B14F-4D97-AF65-F5344CB8AC3E}">
        <p14:creationId xmlns:p14="http://schemas.microsoft.com/office/powerpoint/2010/main" val="224640965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841A7980-9B64-470E-B5BF-E0BC15569E5E}" type="datetimeFigureOut">
              <a:rPr lang="en-US" smtClean="0"/>
              <a:t>11/8/2022</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7908180F-7BEC-4E49-970D-E086EBE3117A}" type="slidenum">
              <a:rPr lang="en-US" smtClean="0"/>
              <a:t>‹#›</a:t>
            </a:fld>
            <a:endParaRPr lang="en-US"/>
          </a:p>
        </p:txBody>
      </p:sp>
    </p:spTree>
    <p:extLst>
      <p:ext uri="{BB962C8B-B14F-4D97-AF65-F5344CB8AC3E}">
        <p14:creationId xmlns:p14="http://schemas.microsoft.com/office/powerpoint/2010/main" val="390033593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3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841A7980-9B64-470E-B5BF-E0BC15569E5E}" type="datetimeFigureOut">
              <a:rPr lang="en-US" smtClean="0"/>
              <a:t>11/8/2022</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7908180F-7BEC-4E49-970D-E086EBE3117A}" type="slidenum">
              <a:rPr lang="en-US" smtClean="0"/>
              <a:t>‹#›</a:t>
            </a:fld>
            <a:endParaRPr lang="en-US"/>
          </a:p>
        </p:txBody>
      </p:sp>
    </p:spTree>
    <p:extLst>
      <p:ext uri="{BB962C8B-B14F-4D97-AF65-F5344CB8AC3E}">
        <p14:creationId xmlns:p14="http://schemas.microsoft.com/office/powerpoint/2010/main" val="25332069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841A7980-9B64-470E-B5BF-E0BC15569E5E}" type="datetimeFigureOut">
              <a:rPr lang="en-US" smtClean="0"/>
              <a:t>11/8/2022</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7908180F-7BEC-4E49-970D-E086EBE3117A}" type="slidenum">
              <a:rPr lang="en-US" smtClean="0"/>
              <a:t>‹#›</a:t>
            </a:fld>
            <a:endParaRPr lang="en-US"/>
          </a:p>
        </p:txBody>
      </p:sp>
    </p:spTree>
    <p:extLst>
      <p:ext uri="{BB962C8B-B14F-4D97-AF65-F5344CB8AC3E}">
        <p14:creationId xmlns:p14="http://schemas.microsoft.com/office/powerpoint/2010/main" val="25511385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841A7980-9B64-470E-B5BF-E0BC15569E5E}" type="datetimeFigureOut">
              <a:rPr lang="en-US" smtClean="0"/>
              <a:t>11/8/2022</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7908180F-7BEC-4E49-970D-E086EBE3117A}" type="slidenum">
              <a:rPr lang="en-US" smtClean="0"/>
              <a:t>‹#›</a:t>
            </a:fld>
            <a:endParaRPr lang="en-US"/>
          </a:p>
        </p:txBody>
      </p:sp>
    </p:spTree>
    <p:extLst>
      <p:ext uri="{BB962C8B-B14F-4D97-AF65-F5344CB8AC3E}">
        <p14:creationId xmlns:p14="http://schemas.microsoft.com/office/powerpoint/2010/main" val="16115804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841A7980-9B64-470E-B5BF-E0BC15569E5E}" type="datetimeFigureOut">
              <a:rPr lang="en-US" smtClean="0"/>
              <a:t>11/8/2022</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7908180F-7BEC-4E49-970D-E086EBE3117A}" type="slidenum">
              <a:rPr lang="en-US" smtClean="0"/>
              <a:t>‹#›</a:t>
            </a:fld>
            <a:endParaRPr lang="en-US"/>
          </a:p>
        </p:txBody>
      </p:sp>
    </p:spTree>
    <p:extLst>
      <p:ext uri="{BB962C8B-B14F-4D97-AF65-F5344CB8AC3E}">
        <p14:creationId xmlns:p14="http://schemas.microsoft.com/office/powerpoint/2010/main" val="17445709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841A7980-9B64-470E-B5BF-E0BC15569E5E}" type="datetimeFigureOut">
              <a:rPr lang="en-US" smtClean="0"/>
              <a:t>11/8/2022</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7908180F-7BEC-4E49-970D-E086EBE3117A}" type="slidenum">
              <a:rPr lang="en-US" smtClean="0"/>
              <a:t>‹#›</a:t>
            </a:fld>
            <a:endParaRPr lang="en-US"/>
          </a:p>
        </p:txBody>
      </p:sp>
    </p:spTree>
    <p:extLst>
      <p:ext uri="{BB962C8B-B14F-4D97-AF65-F5344CB8AC3E}">
        <p14:creationId xmlns:p14="http://schemas.microsoft.com/office/powerpoint/2010/main" val="206737371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A6A3E9F-D981-4021-B084-E6DC73AB8126}"/>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72986556-1EEB-4CC7-8EEF-6AADD8D840B2}"/>
              </a:ext>
            </a:extLst>
          </p:cNvPr>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0EC6C37F-CA31-49E2-AABB-3046E3EE5056}"/>
              </a:ext>
            </a:extLst>
          </p:cNvPr>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67C43F1B-F552-419A-A5AA-4D77471A2C66}"/>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82D0B5A-D223-4A66-BCBD-C837CD3143BD}"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2022/11/8</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97072B11-202A-4237-B2C3-6B4D518E0642}"/>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8E378FF8-EE34-404F-923F-B6F9956D5EE3}"/>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BD0D8-06CE-4716-BB45-8E894428390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4053520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41A7980-9B64-470E-B5BF-E0BC15569E5E}" type="datetimeFigureOut">
              <a:rPr lang="en-US" smtClean="0"/>
              <a:t>11/8/2022</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7908180F-7BEC-4E49-970D-E086EBE3117A}" type="slidenum">
              <a:rPr lang="en-US" smtClean="0"/>
              <a:t>‹#›</a:t>
            </a:fld>
            <a:endParaRPr lang="en-US"/>
          </a:p>
        </p:txBody>
      </p:sp>
    </p:spTree>
    <p:extLst>
      <p:ext uri="{BB962C8B-B14F-4D97-AF65-F5344CB8AC3E}">
        <p14:creationId xmlns:p14="http://schemas.microsoft.com/office/powerpoint/2010/main" val="246538032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841A7980-9B64-470E-B5BF-E0BC15569E5E}" type="datetimeFigureOut">
              <a:rPr lang="en-US" smtClean="0"/>
              <a:t>11/8/2022</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7908180F-7BEC-4E49-970D-E086EBE3117A}" type="slidenum">
              <a:rPr lang="en-US" smtClean="0"/>
              <a:t>‹#›</a:t>
            </a:fld>
            <a:endParaRPr lang="en-US"/>
          </a:p>
        </p:txBody>
      </p:sp>
    </p:spTree>
    <p:extLst>
      <p:ext uri="{BB962C8B-B14F-4D97-AF65-F5344CB8AC3E}">
        <p14:creationId xmlns:p14="http://schemas.microsoft.com/office/powerpoint/2010/main" val="13518430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27_标题幻灯片">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sp>
        <p:nvSpPr>
          <p:cNvPr id="2" name="TextBox 1"/>
          <p:cNvSpPr txBox="1"/>
          <p:nvPr userDrawn="1"/>
        </p:nvSpPr>
        <p:spPr>
          <a:xfrm>
            <a:off x="10738339" y="0"/>
            <a:ext cx="2110154" cy="523220"/>
          </a:xfrm>
          <a:prstGeom prst="rect">
            <a:avLst/>
          </a:prstGeom>
          <a:noFill/>
        </p:spPr>
        <p:txBody>
          <a:bodyPr wrap="square" rtlCol="0">
            <a:spAutoFit/>
          </a:bodyPr>
          <a:lstStyle/>
          <a:p>
            <a:r>
              <a:rPr lang="en-US" sz="2800" dirty="0" err="1">
                <a:solidFill>
                  <a:schemeClr val="bg2">
                    <a:lumMod val="90000"/>
                  </a:schemeClr>
                </a:solidFill>
                <a:latin typeface="#9Slide07 SVNMomento" panose="00000500000000000000" pitchFamily="2" charset="0"/>
              </a:rPr>
              <a:t>Măng</a:t>
            </a:r>
            <a:r>
              <a:rPr lang="en-US" sz="2800" baseline="0" dirty="0">
                <a:solidFill>
                  <a:schemeClr val="bg2">
                    <a:lumMod val="90000"/>
                  </a:schemeClr>
                </a:solidFill>
                <a:latin typeface="#9Slide07 SVNMomento" panose="00000500000000000000" pitchFamily="2" charset="0"/>
              </a:rPr>
              <a:t> Non</a:t>
            </a:r>
            <a:endParaRPr lang="en-US" sz="2800" dirty="0">
              <a:solidFill>
                <a:schemeClr val="bg2">
                  <a:lumMod val="90000"/>
                </a:schemeClr>
              </a:solidFill>
              <a:latin typeface="#9Slide07 SVNMomento" panose="00000500000000000000" pitchFamily="2" charset="0"/>
            </a:endParaRPr>
          </a:p>
        </p:txBody>
      </p:sp>
    </p:spTree>
    <p:extLst>
      <p:ext uri="{BB962C8B-B14F-4D97-AF65-F5344CB8AC3E}">
        <p14:creationId xmlns:p14="http://schemas.microsoft.com/office/powerpoint/2010/main" val="211570434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26_标题幻灯片">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sp>
        <p:nvSpPr>
          <p:cNvPr id="2" name="TextBox 1"/>
          <p:cNvSpPr txBox="1"/>
          <p:nvPr userDrawn="1"/>
        </p:nvSpPr>
        <p:spPr>
          <a:xfrm>
            <a:off x="10738339" y="0"/>
            <a:ext cx="2110154" cy="523220"/>
          </a:xfrm>
          <a:prstGeom prst="rect">
            <a:avLst/>
          </a:prstGeom>
          <a:noFill/>
        </p:spPr>
        <p:txBody>
          <a:bodyPr wrap="square" rtlCol="0">
            <a:spAutoFit/>
          </a:bodyPr>
          <a:lstStyle/>
          <a:p>
            <a:r>
              <a:rPr lang="en-US" sz="2800" dirty="0" err="1">
                <a:solidFill>
                  <a:schemeClr val="bg2">
                    <a:lumMod val="90000"/>
                  </a:schemeClr>
                </a:solidFill>
                <a:latin typeface="#9Slide07 SVNMomento" panose="00000500000000000000" pitchFamily="2" charset="0"/>
              </a:rPr>
              <a:t>Măng</a:t>
            </a:r>
            <a:r>
              <a:rPr lang="en-US" sz="2800" baseline="0" dirty="0">
                <a:solidFill>
                  <a:schemeClr val="bg2">
                    <a:lumMod val="90000"/>
                  </a:schemeClr>
                </a:solidFill>
                <a:latin typeface="#9Slide07 SVNMomento" panose="00000500000000000000" pitchFamily="2" charset="0"/>
              </a:rPr>
              <a:t> Non</a:t>
            </a:r>
            <a:endParaRPr lang="en-US" sz="2800" dirty="0">
              <a:solidFill>
                <a:schemeClr val="bg2">
                  <a:lumMod val="90000"/>
                </a:schemeClr>
              </a:solidFill>
              <a:latin typeface="#9Slide07 SVNMomento" panose="00000500000000000000" pitchFamily="2" charset="0"/>
            </a:endParaRPr>
          </a:p>
        </p:txBody>
      </p:sp>
    </p:spTree>
    <p:extLst>
      <p:ext uri="{BB962C8B-B14F-4D97-AF65-F5344CB8AC3E}">
        <p14:creationId xmlns:p14="http://schemas.microsoft.com/office/powerpoint/2010/main" val="14874557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25_标题幻灯片">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sp>
        <p:nvSpPr>
          <p:cNvPr id="2" name="TextBox 1"/>
          <p:cNvSpPr txBox="1"/>
          <p:nvPr userDrawn="1"/>
        </p:nvSpPr>
        <p:spPr>
          <a:xfrm>
            <a:off x="10738339" y="0"/>
            <a:ext cx="2110154" cy="523220"/>
          </a:xfrm>
          <a:prstGeom prst="rect">
            <a:avLst/>
          </a:prstGeom>
          <a:noFill/>
        </p:spPr>
        <p:txBody>
          <a:bodyPr wrap="square" rtlCol="0">
            <a:spAutoFit/>
          </a:bodyPr>
          <a:lstStyle/>
          <a:p>
            <a:r>
              <a:rPr lang="en-US" sz="2800" dirty="0" err="1">
                <a:solidFill>
                  <a:schemeClr val="bg2">
                    <a:lumMod val="90000"/>
                  </a:schemeClr>
                </a:solidFill>
                <a:latin typeface="#9Slide07 SVNMomento" panose="00000500000000000000" pitchFamily="2" charset="0"/>
              </a:rPr>
              <a:t>Măng</a:t>
            </a:r>
            <a:r>
              <a:rPr lang="en-US" sz="2800" baseline="0" dirty="0">
                <a:solidFill>
                  <a:schemeClr val="bg2">
                    <a:lumMod val="90000"/>
                  </a:schemeClr>
                </a:solidFill>
                <a:latin typeface="#9Slide07 SVNMomento" panose="00000500000000000000" pitchFamily="2" charset="0"/>
              </a:rPr>
              <a:t> Non</a:t>
            </a:r>
            <a:endParaRPr lang="en-US" sz="2800" dirty="0">
              <a:solidFill>
                <a:schemeClr val="bg2">
                  <a:lumMod val="90000"/>
                </a:schemeClr>
              </a:solidFill>
              <a:latin typeface="#9Slide07 SVNMomento" panose="00000500000000000000" pitchFamily="2" charset="0"/>
            </a:endParaRPr>
          </a:p>
        </p:txBody>
      </p:sp>
    </p:spTree>
    <p:extLst>
      <p:ext uri="{BB962C8B-B14F-4D97-AF65-F5344CB8AC3E}">
        <p14:creationId xmlns:p14="http://schemas.microsoft.com/office/powerpoint/2010/main" val="5804290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24_标题幻灯片">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sp>
        <p:nvSpPr>
          <p:cNvPr id="2" name="TextBox 1"/>
          <p:cNvSpPr txBox="1"/>
          <p:nvPr userDrawn="1"/>
        </p:nvSpPr>
        <p:spPr>
          <a:xfrm>
            <a:off x="10738339" y="0"/>
            <a:ext cx="2110154" cy="523220"/>
          </a:xfrm>
          <a:prstGeom prst="rect">
            <a:avLst/>
          </a:prstGeom>
          <a:noFill/>
        </p:spPr>
        <p:txBody>
          <a:bodyPr wrap="square" rtlCol="0">
            <a:spAutoFit/>
          </a:bodyPr>
          <a:lstStyle/>
          <a:p>
            <a:r>
              <a:rPr lang="en-US" sz="2800" dirty="0" err="1">
                <a:solidFill>
                  <a:schemeClr val="bg2">
                    <a:lumMod val="90000"/>
                  </a:schemeClr>
                </a:solidFill>
                <a:latin typeface="#9Slide07 SVNMomento" panose="00000500000000000000" pitchFamily="2" charset="0"/>
              </a:rPr>
              <a:t>Măng</a:t>
            </a:r>
            <a:r>
              <a:rPr lang="en-US" sz="2800" baseline="0" dirty="0">
                <a:solidFill>
                  <a:schemeClr val="bg2">
                    <a:lumMod val="90000"/>
                  </a:schemeClr>
                </a:solidFill>
                <a:latin typeface="#9Slide07 SVNMomento" panose="00000500000000000000" pitchFamily="2" charset="0"/>
              </a:rPr>
              <a:t> Non</a:t>
            </a:r>
            <a:endParaRPr lang="en-US" sz="2800" dirty="0">
              <a:solidFill>
                <a:schemeClr val="bg2">
                  <a:lumMod val="90000"/>
                </a:schemeClr>
              </a:solidFill>
              <a:latin typeface="#9Slide07 SVNMomento" panose="00000500000000000000" pitchFamily="2" charset="0"/>
            </a:endParaRPr>
          </a:p>
        </p:txBody>
      </p:sp>
    </p:spTree>
    <p:extLst>
      <p:ext uri="{BB962C8B-B14F-4D97-AF65-F5344CB8AC3E}">
        <p14:creationId xmlns:p14="http://schemas.microsoft.com/office/powerpoint/2010/main" val="29414332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23_标题幻灯片">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sp>
        <p:nvSpPr>
          <p:cNvPr id="2" name="TextBox 1"/>
          <p:cNvSpPr txBox="1"/>
          <p:nvPr userDrawn="1"/>
        </p:nvSpPr>
        <p:spPr>
          <a:xfrm>
            <a:off x="10738339" y="0"/>
            <a:ext cx="2110154" cy="523220"/>
          </a:xfrm>
          <a:prstGeom prst="rect">
            <a:avLst/>
          </a:prstGeom>
          <a:noFill/>
        </p:spPr>
        <p:txBody>
          <a:bodyPr wrap="square" rtlCol="0">
            <a:spAutoFit/>
          </a:bodyPr>
          <a:lstStyle/>
          <a:p>
            <a:r>
              <a:rPr lang="en-US" sz="2800" dirty="0" err="1">
                <a:solidFill>
                  <a:schemeClr val="bg2">
                    <a:lumMod val="90000"/>
                  </a:schemeClr>
                </a:solidFill>
                <a:latin typeface="#9Slide07 SVNMomento" panose="00000500000000000000" pitchFamily="2" charset="0"/>
              </a:rPr>
              <a:t>Măng</a:t>
            </a:r>
            <a:r>
              <a:rPr lang="en-US" sz="2800" baseline="0" dirty="0">
                <a:solidFill>
                  <a:schemeClr val="bg2">
                    <a:lumMod val="90000"/>
                  </a:schemeClr>
                </a:solidFill>
                <a:latin typeface="#9Slide07 SVNMomento" panose="00000500000000000000" pitchFamily="2" charset="0"/>
              </a:rPr>
              <a:t> Non</a:t>
            </a:r>
            <a:endParaRPr lang="en-US" sz="2800" dirty="0">
              <a:solidFill>
                <a:schemeClr val="bg2">
                  <a:lumMod val="90000"/>
                </a:schemeClr>
              </a:solidFill>
              <a:latin typeface="#9Slide07 SVNMomento" panose="00000500000000000000" pitchFamily="2" charset="0"/>
            </a:endParaRPr>
          </a:p>
        </p:txBody>
      </p:sp>
    </p:spTree>
    <p:extLst>
      <p:ext uri="{BB962C8B-B14F-4D97-AF65-F5344CB8AC3E}">
        <p14:creationId xmlns:p14="http://schemas.microsoft.com/office/powerpoint/2010/main" val="23506853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22_标题幻灯片">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sp>
        <p:nvSpPr>
          <p:cNvPr id="2" name="TextBox 1"/>
          <p:cNvSpPr txBox="1"/>
          <p:nvPr userDrawn="1"/>
        </p:nvSpPr>
        <p:spPr>
          <a:xfrm>
            <a:off x="10738339" y="0"/>
            <a:ext cx="2110154" cy="523220"/>
          </a:xfrm>
          <a:prstGeom prst="rect">
            <a:avLst/>
          </a:prstGeom>
          <a:noFill/>
        </p:spPr>
        <p:txBody>
          <a:bodyPr wrap="square" rtlCol="0">
            <a:spAutoFit/>
          </a:bodyPr>
          <a:lstStyle/>
          <a:p>
            <a:r>
              <a:rPr lang="en-US" sz="2800" dirty="0" err="1">
                <a:solidFill>
                  <a:schemeClr val="bg2">
                    <a:lumMod val="90000"/>
                  </a:schemeClr>
                </a:solidFill>
                <a:latin typeface="#9Slide07 SVNMomento" panose="00000500000000000000" pitchFamily="2" charset="0"/>
              </a:rPr>
              <a:t>Măng</a:t>
            </a:r>
            <a:r>
              <a:rPr lang="en-US" sz="2800" baseline="0" dirty="0">
                <a:solidFill>
                  <a:schemeClr val="bg2">
                    <a:lumMod val="90000"/>
                  </a:schemeClr>
                </a:solidFill>
                <a:latin typeface="#9Slide07 SVNMomento" panose="00000500000000000000" pitchFamily="2" charset="0"/>
              </a:rPr>
              <a:t> Non</a:t>
            </a:r>
            <a:endParaRPr lang="en-US" sz="2800" dirty="0">
              <a:solidFill>
                <a:schemeClr val="bg2">
                  <a:lumMod val="90000"/>
                </a:schemeClr>
              </a:solidFill>
              <a:latin typeface="#9Slide07 SVNMomento" panose="00000500000000000000" pitchFamily="2" charset="0"/>
            </a:endParaRPr>
          </a:p>
        </p:txBody>
      </p:sp>
    </p:spTree>
    <p:extLst>
      <p:ext uri="{BB962C8B-B14F-4D97-AF65-F5344CB8AC3E}">
        <p14:creationId xmlns:p14="http://schemas.microsoft.com/office/powerpoint/2010/main" val="119285158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21_标题幻灯片">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sp>
        <p:nvSpPr>
          <p:cNvPr id="2" name="TextBox 1"/>
          <p:cNvSpPr txBox="1"/>
          <p:nvPr userDrawn="1"/>
        </p:nvSpPr>
        <p:spPr>
          <a:xfrm>
            <a:off x="10738339" y="0"/>
            <a:ext cx="2110154" cy="523220"/>
          </a:xfrm>
          <a:prstGeom prst="rect">
            <a:avLst/>
          </a:prstGeom>
          <a:noFill/>
        </p:spPr>
        <p:txBody>
          <a:bodyPr wrap="square" rtlCol="0">
            <a:spAutoFit/>
          </a:bodyPr>
          <a:lstStyle/>
          <a:p>
            <a:r>
              <a:rPr lang="en-US" sz="2800" dirty="0" err="1">
                <a:solidFill>
                  <a:schemeClr val="bg2">
                    <a:lumMod val="90000"/>
                  </a:schemeClr>
                </a:solidFill>
                <a:latin typeface="#9Slide07 SVNMomento" panose="00000500000000000000" pitchFamily="2" charset="0"/>
              </a:rPr>
              <a:t>Măng</a:t>
            </a:r>
            <a:r>
              <a:rPr lang="en-US" sz="2800" baseline="0" dirty="0">
                <a:solidFill>
                  <a:schemeClr val="bg2">
                    <a:lumMod val="90000"/>
                  </a:schemeClr>
                </a:solidFill>
                <a:latin typeface="#9Slide07 SVNMomento" panose="00000500000000000000" pitchFamily="2" charset="0"/>
              </a:rPr>
              <a:t> Non</a:t>
            </a:r>
            <a:endParaRPr lang="en-US" sz="2800" dirty="0">
              <a:solidFill>
                <a:schemeClr val="bg2">
                  <a:lumMod val="90000"/>
                </a:schemeClr>
              </a:solidFill>
              <a:latin typeface="#9Slide07 SVNMomento" panose="00000500000000000000" pitchFamily="2" charset="0"/>
            </a:endParaRPr>
          </a:p>
        </p:txBody>
      </p:sp>
    </p:spTree>
    <p:extLst>
      <p:ext uri="{BB962C8B-B14F-4D97-AF65-F5344CB8AC3E}">
        <p14:creationId xmlns:p14="http://schemas.microsoft.com/office/powerpoint/2010/main" val="289105341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20_标题幻灯片">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sp>
        <p:nvSpPr>
          <p:cNvPr id="2" name="TextBox 1"/>
          <p:cNvSpPr txBox="1"/>
          <p:nvPr userDrawn="1"/>
        </p:nvSpPr>
        <p:spPr>
          <a:xfrm>
            <a:off x="10738339" y="0"/>
            <a:ext cx="2110154" cy="523220"/>
          </a:xfrm>
          <a:prstGeom prst="rect">
            <a:avLst/>
          </a:prstGeom>
          <a:noFill/>
        </p:spPr>
        <p:txBody>
          <a:bodyPr wrap="square" rtlCol="0">
            <a:spAutoFit/>
          </a:bodyPr>
          <a:lstStyle/>
          <a:p>
            <a:r>
              <a:rPr lang="en-US" sz="2800" dirty="0" err="1">
                <a:solidFill>
                  <a:schemeClr val="bg2">
                    <a:lumMod val="90000"/>
                  </a:schemeClr>
                </a:solidFill>
                <a:latin typeface="#9Slide07 SVNMomento" panose="00000500000000000000" pitchFamily="2" charset="0"/>
              </a:rPr>
              <a:t>Măng</a:t>
            </a:r>
            <a:r>
              <a:rPr lang="en-US" sz="2800" baseline="0" dirty="0">
                <a:solidFill>
                  <a:schemeClr val="bg2">
                    <a:lumMod val="90000"/>
                  </a:schemeClr>
                </a:solidFill>
                <a:latin typeface="#9Slide07 SVNMomento" panose="00000500000000000000" pitchFamily="2" charset="0"/>
              </a:rPr>
              <a:t> Non</a:t>
            </a:r>
            <a:endParaRPr lang="en-US" sz="2800" dirty="0">
              <a:solidFill>
                <a:schemeClr val="bg2">
                  <a:lumMod val="90000"/>
                </a:schemeClr>
              </a:solidFill>
              <a:latin typeface="#9Slide07 SVNMomento" panose="00000500000000000000" pitchFamily="2" charset="0"/>
            </a:endParaRPr>
          </a:p>
        </p:txBody>
      </p:sp>
    </p:spTree>
    <p:extLst>
      <p:ext uri="{BB962C8B-B14F-4D97-AF65-F5344CB8AC3E}">
        <p14:creationId xmlns:p14="http://schemas.microsoft.com/office/powerpoint/2010/main" val="172752996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7AAC71B-A0E8-4A69-9359-16150DD788F2}"/>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69C4EA58-5761-4341-8C6C-70CA79F0CC5D}"/>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4640CC29-2A6E-49BB-8CFE-6B2682B53C2A}"/>
              </a:ext>
            </a:extLst>
          </p:cNvPr>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6E644A87-A7AC-46A6-A5E5-429621855E8C}"/>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21FCBC06-A702-469C-8885-EBFDBC9DAE85}"/>
              </a:ext>
            </a:extLst>
          </p:cNvPr>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5FA23F41-3BF2-42F3-9130-704CC2A4A9FB}"/>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82D0B5A-D223-4A66-BCBD-C837CD3143BD}"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2022/11/8</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8" name="页脚占位符 7">
            <a:extLst>
              <a:ext uri="{FF2B5EF4-FFF2-40B4-BE49-F238E27FC236}">
                <a16:creationId xmlns:a16="http://schemas.microsoft.com/office/drawing/2014/main" id="{D4E512CF-71E5-443F-BAD9-F81F47FA0510}"/>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9" name="灯片编号占位符 8">
            <a:extLst>
              <a:ext uri="{FF2B5EF4-FFF2-40B4-BE49-F238E27FC236}">
                <a16:creationId xmlns:a16="http://schemas.microsoft.com/office/drawing/2014/main" id="{BEA0FA81-3F0B-4998-A56E-B62FE28C9403}"/>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BD0D8-06CE-4716-BB45-8E894428390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362802368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19_标题幻灯片">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sp>
        <p:nvSpPr>
          <p:cNvPr id="2" name="TextBox 1"/>
          <p:cNvSpPr txBox="1"/>
          <p:nvPr userDrawn="1"/>
        </p:nvSpPr>
        <p:spPr>
          <a:xfrm>
            <a:off x="10738339" y="0"/>
            <a:ext cx="2110154" cy="523220"/>
          </a:xfrm>
          <a:prstGeom prst="rect">
            <a:avLst/>
          </a:prstGeom>
          <a:noFill/>
        </p:spPr>
        <p:txBody>
          <a:bodyPr wrap="square" rtlCol="0">
            <a:spAutoFit/>
          </a:bodyPr>
          <a:lstStyle/>
          <a:p>
            <a:r>
              <a:rPr lang="en-US" sz="2800" dirty="0" err="1">
                <a:solidFill>
                  <a:schemeClr val="bg2">
                    <a:lumMod val="90000"/>
                  </a:schemeClr>
                </a:solidFill>
                <a:latin typeface="#9Slide07 SVNMomento" panose="00000500000000000000" pitchFamily="2" charset="0"/>
              </a:rPr>
              <a:t>Măng</a:t>
            </a:r>
            <a:r>
              <a:rPr lang="en-US" sz="2800" baseline="0" dirty="0">
                <a:solidFill>
                  <a:schemeClr val="bg2">
                    <a:lumMod val="90000"/>
                  </a:schemeClr>
                </a:solidFill>
                <a:latin typeface="#9Slide07 SVNMomento" panose="00000500000000000000" pitchFamily="2" charset="0"/>
              </a:rPr>
              <a:t> Non</a:t>
            </a:r>
            <a:endParaRPr lang="en-US" sz="2800" dirty="0">
              <a:solidFill>
                <a:schemeClr val="bg2">
                  <a:lumMod val="90000"/>
                </a:schemeClr>
              </a:solidFill>
              <a:latin typeface="#9Slide07 SVNMomento" panose="00000500000000000000" pitchFamily="2" charset="0"/>
            </a:endParaRPr>
          </a:p>
        </p:txBody>
      </p:sp>
    </p:spTree>
    <p:extLst>
      <p:ext uri="{BB962C8B-B14F-4D97-AF65-F5344CB8AC3E}">
        <p14:creationId xmlns:p14="http://schemas.microsoft.com/office/powerpoint/2010/main" val="34864829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18_标题幻灯片">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sp>
        <p:nvSpPr>
          <p:cNvPr id="2" name="TextBox 1"/>
          <p:cNvSpPr txBox="1"/>
          <p:nvPr userDrawn="1"/>
        </p:nvSpPr>
        <p:spPr>
          <a:xfrm>
            <a:off x="10738339" y="0"/>
            <a:ext cx="2110154" cy="523220"/>
          </a:xfrm>
          <a:prstGeom prst="rect">
            <a:avLst/>
          </a:prstGeom>
          <a:noFill/>
        </p:spPr>
        <p:txBody>
          <a:bodyPr wrap="square" rtlCol="0">
            <a:spAutoFit/>
          </a:bodyPr>
          <a:lstStyle/>
          <a:p>
            <a:r>
              <a:rPr lang="en-US" sz="2800" dirty="0" err="1">
                <a:solidFill>
                  <a:schemeClr val="bg2">
                    <a:lumMod val="90000"/>
                  </a:schemeClr>
                </a:solidFill>
                <a:latin typeface="#9Slide07 SVNMomento" panose="00000500000000000000" pitchFamily="2" charset="0"/>
              </a:rPr>
              <a:t>Măng</a:t>
            </a:r>
            <a:r>
              <a:rPr lang="en-US" sz="2800" baseline="0" dirty="0">
                <a:solidFill>
                  <a:schemeClr val="bg2">
                    <a:lumMod val="90000"/>
                  </a:schemeClr>
                </a:solidFill>
                <a:latin typeface="#9Slide07 SVNMomento" panose="00000500000000000000" pitchFamily="2" charset="0"/>
              </a:rPr>
              <a:t> Non</a:t>
            </a:r>
            <a:endParaRPr lang="en-US" sz="2800" dirty="0">
              <a:solidFill>
                <a:schemeClr val="bg2">
                  <a:lumMod val="90000"/>
                </a:schemeClr>
              </a:solidFill>
              <a:latin typeface="#9Slide07 SVNMomento" panose="00000500000000000000" pitchFamily="2" charset="0"/>
            </a:endParaRPr>
          </a:p>
        </p:txBody>
      </p:sp>
    </p:spTree>
    <p:extLst>
      <p:ext uri="{BB962C8B-B14F-4D97-AF65-F5344CB8AC3E}">
        <p14:creationId xmlns:p14="http://schemas.microsoft.com/office/powerpoint/2010/main" val="285116926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17_标题幻灯片">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sp>
        <p:nvSpPr>
          <p:cNvPr id="2" name="TextBox 1"/>
          <p:cNvSpPr txBox="1"/>
          <p:nvPr userDrawn="1"/>
        </p:nvSpPr>
        <p:spPr>
          <a:xfrm>
            <a:off x="10738339" y="0"/>
            <a:ext cx="2110154" cy="523220"/>
          </a:xfrm>
          <a:prstGeom prst="rect">
            <a:avLst/>
          </a:prstGeom>
          <a:noFill/>
        </p:spPr>
        <p:txBody>
          <a:bodyPr wrap="square" rtlCol="0">
            <a:spAutoFit/>
          </a:bodyPr>
          <a:lstStyle/>
          <a:p>
            <a:r>
              <a:rPr lang="en-US" sz="2800" dirty="0" err="1">
                <a:solidFill>
                  <a:schemeClr val="bg2">
                    <a:lumMod val="90000"/>
                  </a:schemeClr>
                </a:solidFill>
                <a:latin typeface="#9Slide07 SVNMomento" panose="00000500000000000000" pitchFamily="2" charset="0"/>
              </a:rPr>
              <a:t>Măng</a:t>
            </a:r>
            <a:r>
              <a:rPr lang="en-US" sz="2800" baseline="0" dirty="0">
                <a:solidFill>
                  <a:schemeClr val="bg2">
                    <a:lumMod val="90000"/>
                  </a:schemeClr>
                </a:solidFill>
                <a:latin typeface="#9Slide07 SVNMomento" panose="00000500000000000000" pitchFamily="2" charset="0"/>
              </a:rPr>
              <a:t> Non</a:t>
            </a:r>
            <a:endParaRPr lang="en-US" sz="2800" dirty="0">
              <a:solidFill>
                <a:schemeClr val="bg2">
                  <a:lumMod val="90000"/>
                </a:schemeClr>
              </a:solidFill>
              <a:latin typeface="#9Slide07 SVNMomento" panose="00000500000000000000" pitchFamily="2" charset="0"/>
            </a:endParaRPr>
          </a:p>
        </p:txBody>
      </p:sp>
    </p:spTree>
    <p:extLst>
      <p:ext uri="{BB962C8B-B14F-4D97-AF65-F5344CB8AC3E}">
        <p14:creationId xmlns:p14="http://schemas.microsoft.com/office/powerpoint/2010/main" val="179266312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16_标题幻灯片">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sp>
        <p:nvSpPr>
          <p:cNvPr id="2" name="TextBox 1"/>
          <p:cNvSpPr txBox="1"/>
          <p:nvPr userDrawn="1"/>
        </p:nvSpPr>
        <p:spPr>
          <a:xfrm>
            <a:off x="10738339" y="0"/>
            <a:ext cx="2110154" cy="523220"/>
          </a:xfrm>
          <a:prstGeom prst="rect">
            <a:avLst/>
          </a:prstGeom>
          <a:noFill/>
        </p:spPr>
        <p:txBody>
          <a:bodyPr wrap="square" rtlCol="0">
            <a:spAutoFit/>
          </a:bodyPr>
          <a:lstStyle/>
          <a:p>
            <a:r>
              <a:rPr lang="en-US" sz="2800" dirty="0" err="1">
                <a:solidFill>
                  <a:schemeClr val="bg2">
                    <a:lumMod val="90000"/>
                  </a:schemeClr>
                </a:solidFill>
                <a:latin typeface="#9Slide07 SVNMomento" panose="00000500000000000000" pitchFamily="2" charset="0"/>
              </a:rPr>
              <a:t>Măng</a:t>
            </a:r>
            <a:r>
              <a:rPr lang="en-US" sz="2800" baseline="0" dirty="0">
                <a:solidFill>
                  <a:schemeClr val="bg2">
                    <a:lumMod val="90000"/>
                  </a:schemeClr>
                </a:solidFill>
                <a:latin typeface="#9Slide07 SVNMomento" panose="00000500000000000000" pitchFamily="2" charset="0"/>
              </a:rPr>
              <a:t> Non</a:t>
            </a:r>
            <a:endParaRPr lang="en-US" sz="2800" dirty="0">
              <a:solidFill>
                <a:schemeClr val="bg2">
                  <a:lumMod val="90000"/>
                </a:schemeClr>
              </a:solidFill>
              <a:latin typeface="#9Slide07 SVNMomento" panose="00000500000000000000" pitchFamily="2" charset="0"/>
            </a:endParaRPr>
          </a:p>
        </p:txBody>
      </p:sp>
    </p:spTree>
    <p:extLst>
      <p:ext uri="{BB962C8B-B14F-4D97-AF65-F5344CB8AC3E}">
        <p14:creationId xmlns:p14="http://schemas.microsoft.com/office/powerpoint/2010/main" val="203773557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15_标题幻灯片">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sp>
        <p:nvSpPr>
          <p:cNvPr id="2" name="TextBox 1"/>
          <p:cNvSpPr txBox="1"/>
          <p:nvPr userDrawn="1"/>
        </p:nvSpPr>
        <p:spPr>
          <a:xfrm>
            <a:off x="10738339" y="0"/>
            <a:ext cx="2110154" cy="523220"/>
          </a:xfrm>
          <a:prstGeom prst="rect">
            <a:avLst/>
          </a:prstGeom>
          <a:noFill/>
        </p:spPr>
        <p:txBody>
          <a:bodyPr wrap="square" rtlCol="0">
            <a:spAutoFit/>
          </a:bodyPr>
          <a:lstStyle/>
          <a:p>
            <a:r>
              <a:rPr lang="en-US" sz="2800" dirty="0" err="1">
                <a:solidFill>
                  <a:schemeClr val="bg2">
                    <a:lumMod val="90000"/>
                  </a:schemeClr>
                </a:solidFill>
                <a:latin typeface="#9Slide07 SVNMomento" panose="00000500000000000000" pitchFamily="2" charset="0"/>
              </a:rPr>
              <a:t>Măng</a:t>
            </a:r>
            <a:r>
              <a:rPr lang="en-US" sz="2800" baseline="0" dirty="0">
                <a:solidFill>
                  <a:schemeClr val="bg2">
                    <a:lumMod val="90000"/>
                  </a:schemeClr>
                </a:solidFill>
                <a:latin typeface="#9Slide07 SVNMomento" panose="00000500000000000000" pitchFamily="2" charset="0"/>
              </a:rPr>
              <a:t> Non</a:t>
            </a:r>
            <a:endParaRPr lang="en-US" sz="2800" dirty="0">
              <a:solidFill>
                <a:schemeClr val="bg2">
                  <a:lumMod val="90000"/>
                </a:schemeClr>
              </a:solidFill>
              <a:latin typeface="#9Slide07 SVNMomento" panose="00000500000000000000" pitchFamily="2" charset="0"/>
            </a:endParaRPr>
          </a:p>
        </p:txBody>
      </p:sp>
    </p:spTree>
    <p:extLst>
      <p:ext uri="{BB962C8B-B14F-4D97-AF65-F5344CB8AC3E}">
        <p14:creationId xmlns:p14="http://schemas.microsoft.com/office/powerpoint/2010/main" val="30569388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14_标题幻灯片">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sp>
        <p:nvSpPr>
          <p:cNvPr id="2" name="TextBox 1"/>
          <p:cNvSpPr txBox="1"/>
          <p:nvPr userDrawn="1"/>
        </p:nvSpPr>
        <p:spPr>
          <a:xfrm>
            <a:off x="10738339" y="0"/>
            <a:ext cx="2110154" cy="523220"/>
          </a:xfrm>
          <a:prstGeom prst="rect">
            <a:avLst/>
          </a:prstGeom>
          <a:noFill/>
        </p:spPr>
        <p:txBody>
          <a:bodyPr wrap="square" rtlCol="0">
            <a:spAutoFit/>
          </a:bodyPr>
          <a:lstStyle/>
          <a:p>
            <a:r>
              <a:rPr lang="en-US" sz="2800" dirty="0" err="1">
                <a:solidFill>
                  <a:schemeClr val="bg2">
                    <a:lumMod val="90000"/>
                  </a:schemeClr>
                </a:solidFill>
                <a:latin typeface="#9Slide07 SVNMomento" panose="00000500000000000000" pitchFamily="2" charset="0"/>
              </a:rPr>
              <a:t>Măng</a:t>
            </a:r>
            <a:r>
              <a:rPr lang="en-US" sz="2800" baseline="0" dirty="0">
                <a:solidFill>
                  <a:schemeClr val="bg2">
                    <a:lumMod val="90000"/>
                  </a:schemeClr>
                </a:solidFill>
                <a:latin typeface="#9Slide07 SVNMomento" panose="00000500000000000000" pitchFamily="2" charset="0"/>
              </a:rPr>
              <a:t> Non</a:t>
            </a:r>
            <a:endParaRPr lang="en-US" sz="2800" dirty="0">
              <a:solidFill>
                <a:schemeClr val="bg2">
                  <a:lumMod val="90000"/>
                </a:schemeClr>
              </a:solidFill>
              <a:latin typeface="#9Slide07 SVNMomento" panose="00000500000000000000" pitchFamily="2" charset="0"/>
            </a:endParaRPr>
          </a:p>
        </p:txBody>
      </p:sp>
    </p:spTree>
    <p:extLst>
      <p:ext uri="{BB962C8B-B14F-4D97-AF65-F5344CB8AC3E}">
        <p14:creationId xmlns:p14="http://schemas.microsoft.com/office/powerpoint/2010/main" val="88062574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13_标题幻灯片">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sp>
        <p:nvSpPr>
          <p:cNvPr id="2" name="TextBox 1"/>
          <p:cNvSpPr txBox="1"/>
          <p:nvPr userDrawn="1"/>
        </p:nvSpPr>
        <p:spPr>
          <a:xfrm>
            <a:off x="10738339" y="0"/>
            <a:ext cx="2110154" cy="523220"/>
          </a:xfrm>
          <a:prstGeom prst="rect">
            <a:avLst/>
          </a:prstGeom>
          <a:noFill/>
        </p:spPr>
        <p:txBody>
          <a:bodyPr wrap="square" rtlCol="0">
            <a:spAutoFit/>
          </a:bodyPr>
          <a:lstStyle/>
          <a:p>
            <a:r>
              <a:rPr lang="en-US" sz="2800" dirty="0" err="1">
                <a:solidFill>
                  <a:schemeClr val="bg2">
                    <a:lumMod val="90000"/>
                  </a:schemeClr>
                </a:solidFill>
                <a:latin typeface="#9Slide07 SVNMomento" panose="00000500000000000000" pitchFamily="2" charset="0"/>
              </a:rPr>
              <a:t>Măng</a:t>
            </a:r>
            <a:r>
              <a:rPr lang="en-US" sz="2800" baseline="0" dirty="0">
                <a:solidFill>
                  <a:schemeClr val="bg2">
                    <a:lumMod val="90000"/>
                  </a:schemeClr>
                </a:solidFill>
                <a:latin typeface="#9Slide07 SVNMomento" panose="00000500000000000000" pitchFamily="2" charset="0"/>
              </a:rPr>
              <a:t> Non</a:t>
            </a:r>
            <a:endParaRPr lang="en-US" sz="2800" dirty="0">
              <a:solidFill>
                <a:schemeClr val="bg2">
                  <a:lumMod val="90000"/>
                </a:schemeClr>
              </a:solidFill>
              <a:latin typeface="#9Slide07 SVNMomento" panose="00000500000000000000" pitchFamily="2" charset="0"/>
            </a:endParaRPr>
          </a:p>
        </p:txBody>
      </p:sp>
    </p:spTree>
    <p:extLst>
      <p:ext uri="{BB962C8B-B14F-4D97-AF65-F5344CB8AC3E}">
        <p14:creationId xmlns:p14="http://schemas.microsoft.com/office/powerpoint/2010/main" val="14782556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8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5324011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7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308134172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6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2804091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0E63428-9444-4AA2-8F40-C1CEA1A871ED}"/>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36EF0B7C-D119-406A-8241-5AF0CAA1A440}"/>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82D0B5A-D223-4A66-BCBD-C837CD3143BD}"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2022/11/8</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页脚占位符 3">
            <a:extLst>
              <a:ext uri="{FF2B5EF4-FFF2-40B4-BE49-F238E27FC236}">
                <a16:creationId xmlns:a16="http://schemas.microsoft.com/office/drawing/2014/main" id="{80481880-00BC-4FF9-B8F7-9D144079B016}"/>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5" name="灯片编号占位符 4">
            <a:extLst>
              <a:ext uri="{FF2B5EF4-FFF2-40B4-BE49-F238E27FC236}">
                <a16:creationId xmlns:a16="http://schemas.microsoft.com/office/drawing/2014/main" id="{B84BBAF6-0209-49CB-885E-4F8854A787A0}"/>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BD0D8-06CE-4716-BB45-8E894428390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03244368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5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12055665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4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43525725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3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256566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4800188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3613284-07E0-4EC4-8175-5FC9ADB104D1}"/>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82D0B5A-D223-4A66-BCBD-C837CD3143BD}"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2022/11/8</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3" name="页脚占位符 2">
            <a:extLst>
              <a:ext uri="{FF2B5EF4-FFF2-40B4-BE49-F238E27FC236}">
                <a16:creationId xmlns:a16="http://schemas.microsoft.com/office/drawing/2014/main" id="{91DC9748-D3A7-4B0D-BD34-72AED98E66E8}"/>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灯片编号占位符 3">
            <a:extLst>
              <a:ext uri="{FF2B5EF4-FFF2-40B4-BE49-F238E27FC236}">
                <a16:creationId xmlns:a16="http://schemas.microsoft.com/office/drawing/2014/main" id="{3AC4516D-8668-4C90-9AA4-42437C420434}"/>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BD0D8-06CE-4716-BB45-8E894428390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34347411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25_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3613284-07E0-4EC4-8175-5FC9ADB104D1}"/>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82D0B5A-D223-4A66-BCBD-C837CD3143BD}" type="datetimeFigureOut">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2022/11/8</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3" name="页脚占位符 2">
            <a:extLst>
              <a:ext uri="{FF2B5EF4-FFF2-40B4-BE49-F238E27FC236}">
                <a16:creationId xmlns:a16="http://schemas.microsoft.com/office/drawing/2014/main" id="{91DC9748-D3A7-4B0D-BD34-72AED98E66E8}"/>
              </a:ext>
            </a:extLst>
          </p:cNvPr>
          <p:cNvSpPr>
            <a:spLocks noGrp="1"/>
          </p:cNvSpPr>
          <p:nvPr>
            <p:ph type="ftr" sz="quarter" idx="11"/>
          </p:nvPr>
        </p:nvSpPr>
        <p:spPr>
          <a:xfrm>
            <a:off x="4038600" y="6356350"/>
            <a:ext cx="4114800" cy="365125"/>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
        <p:nvSpPr>
          <p:cNvPr id="4" name="灯片编号占位符 3">
            <a:extLst>
              <a:ext uri="{FF2B5EF4-FFF2-40B4-BE49-F238E27FC236}">
                <a16:creationId xmlns:a16="http://schemas.microsoft.com/office/drawing/2014/main" id="{3AC4516D-8668-4C90-9AA4-42437C420434}"/>
              </a:ext>
            </a:extLst>
          </p:cNvPr>
          <p:cNvSpPr>
            <a:spLocks noGrp="1"/>
          </p:cNvSpPr>
          <p:nvPr>
            <p:ph type="sldNum" sz="quarter" idx="12"/>
          </p:nvPr>
        </p:nvSpPr>
        <p:spPr>
          <a:xfrm>
            <a:off x="8610600" y="6356350"/>
            <a:ext cx="2743200" cy="365125"/>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91BD0D8-06CE-4716-BB45-8E894428390E}" type="slidenum">
              <a:rPr kumimoji="0" lang="zh-CN" altLang="en-US" sz="1200" b="0" i="0" u="none" strike="noStrike" kern="1200" cap="none" spc="0" normalizeH="0" baseline="0" noProof="0" smtClean="0">
                <a:ln>
                  <a:noFill/>
                </a:ln>
                <a:solidFill>
                  <a:prstClr val="black">
                    <a:tint val="75000"/>
                  </a:prstClr>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1200" b="0" i="0" u="none" strike="noStrike" kern="1200" cap="none" spc="0" normalizeH="0" baseline="0" noProof="0">
              <a:ln>
                <a:noFill/>
              </a:ln>
              <a:solidFill>
                <a:prstClr val="black">
                  <a:tint val="75000"/>
                </a:prstClr>
              </a:solidFill>
              <a:effectLst/>
              <a:uLnTx/>
              <a:uFillTx/>
              <a:latin typeface="等线" panose="020F0502020204030204"/>
              <a:cs typeface="+mn-cs"/>
            </a:endParaRPr>
          </a:p>
        </p:txBody>
      </p:sp>
    </p:spTree>
    <p:extLst>
      <p:ext uri="{BB962C8B-B14F-4D97-AF65-F5344CB8AC3E}">
        <p14:creationId xmlns:p14="http://schemas.microsoft.com/office/powerpoint/2010/main" val="28383956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png"/><Relationship Id="rId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slideLayout" Target="../slideLayouts/slideLayout14.xml"/><Relationship Id="rId18" Type="http://schemas.openxmlformats.org/officeDocument/2006/relationships/slideLayout" Target="../slideLayouts/slideLayout19.xml"/><Relationship Id="rId26" Type="http://schemas.openxmlformats.org/officeDocument/2006/relationships/slideLayout" Target="../slideLayouts/slideLayout27.xml"/><Relationship Id="rId3" Type="http://schemas.openxmlformats.org/officeDocument/2006/relationships/slideLayout" Target="../slideLayouts/slideLayout4.xml"/><Relationship Id="rId21" Type="http://schemas.openxmlformats.org/officeDocument/2006/relationships/slideLayout" Target="../slideLayouts/slideLayout22.xml"/><Relationship Id="rId34" Type="http://schemas.openxmlformats.org/officeDocument/2006/relationships/slideLayout" Target="../slideLayouts/slideLayout35.xml"/><Relationship Id="rId7" Type="http://schemas.openxmlformats.org/officeDocument/2006/relationships/slideLayout" Target="../slideLayouts/slideLayout8.xml"/><Relationship Id="rId12" Type="http://schemas.openxmlformats.org/officeDocument/2006/relationships/slideLayout" Target="../slideLayouts/slideLayout13.xml"/><Relationship Id="rId17" Type="http://schemas.openxmlformats.org/officeDocument/2006/relationships/slideLayout" Target="../slideLayouts/slideLayout18.xml"/><Relationship Id="rId25" Type="http://schemas.openxmlformats.org/officeDocument/2006/relationships/slideLayout" Target="../slideLayouts/slideLayout26.xml"/><Relationship Id="rId33" Type="http://schemas.openxmlformats.org/officeDocument/2006/relationships/slideLayout" Target="../slideLayouts/slideLayout34.xml"/><Relationship Id="rId38" Type="http://schemas.openxmlformats.org/officeDocument/2006/relationships/image" Target="../media/image4.jpg"/><Relationship Id="rId2" Type="http://schemas.openxmlformats.org/officeDocument/2006/relationships/slideLayout" Target="../slideLayouts/slideLayout3.xml"/><Relationship Id="rId16" Type="http://schemas.openxmlformats.org/officeDocument/2006/relationships/slideLayout" Target="../slideLayouts/slideLayout17.xml"/><Relationship Id="rId20" Type="http://schemas.openxmlformats.org/officeDocument/2006/relationships/slideLayout" Target="../slideLayouts/slideLayout21.xml"/><Relationship Id="rId29" Type="http://schemas.openxmlformats.org/officeDocument/2006/relationships/slideLayout" Target="../slideLayouts/slideLayout30.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24" Type="http://schemas.openxmlformats.org/officeDocument/2006/relationships/slideLayout" Target="../slideLayouts/slideLayout25.xml"/><Relationship Id="rId32" Type="http://schemas.openxmlformats.org/officeDocument/2006/relationships/slideLayout" Target="../slideLayouts/slideLayout33.xml"/><Relationship Id="rId37" Type="http://schemas.openxmlformats.org/officeDocument/2006/relationships/theme" Target="../theme/theme2.xml"/><Relationship Id="rId5" Type="http://schemas.openxmlformats.org/officeDocument/2006/relationships/slideLayout" Target="../slideLayouts/slideLayout6.xml"/><Relationship Id="rId15" Type="http://schemas.openxmlformats.org/officeDocument/2006/relationships/slideLayout" Target="../slideLayouts/slideLayout16.xml"/><Relationship Id="rId23" Type="http://schemas.openxmlformats.org/officeDocument/2006/relationships/slideLayout" Target="../slideLayouts/slideLayout24.xml"/><Relationship Id="rId28" Type="http://schemas.openxmlformats.org/officeDocument/2006/relationships/slideLayout" Target="../slideLayouts/slideLayout29.xml"/><Relationship Id="rId36" Type="http://schemas.openxmlformats.org/officeDocument/2006/relationships/slideLayout" Target="../slideLayouts/slideLayout37.xml"/><Relationship Id="rId10" Type="http://schemas.openxmlformats.org/officeDocument/2006/relationships/slideLayout" Target="../slideLayouts/slideLayout11.xml"/><Relationship Id="rId19" Type="http://schemas.openxmlformats.org/officeDocument/2006/relationships/slideLayout" Target="../slideLayouts/slideLayout20.xml"/><Relationship Id="rId31" Type="http://schemas.openxmlformats.org/officeDocument/2006/relationships/slideLayout" Target="../slideLayouts/slideLayout32.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slideLayout" Target="../slideLayouts/slideLayout15.xml"/><Relationship Id="rId22" Type="http://schemas.openxmlformats.org/officeDocument/2006/relationships/slideLayout" Target="../slideLayouts/slideLayout23.xml"/><Relationship Id="rId27" Type="http://schemas.openxmlformats.org/officeDocument/2006/relationships/slideLayout" Target="../slideLayouts/slideLayout28.xml"/><Relationship Id="rId30" Type="http://schemas.openxmlformats.org/officeDocument/2006/relationships/slideLayout" Target="../slideLayouts/slideLayout31.xml"/><Relationship Id="rId35" Type="http://schemas.openxmlformats.org/officeDocument/2006/relationships/slideLayout" Target="../slideLayouts/slideLayout3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slideLayout" Target="../slideLayouts/slideLayout50.xml"/><Relationship Id="rId18" Type="http://schemas.openxmlformats.org/officeDocument/2006/relationships/slideLayout" Target="../slideLayouts/slideLayout55.xml"/><Relationship Id="rId26" Type="http://schemas.openxmlformats.org/officeDocument/2006/relationships/slideLayout" Target="../slideLayouts/slideLayout63.xml"/><Relationship Id="rId3" Type="http://schemas.openxmlformats.org/officeDocument/2006/relationships/slideLayout" Target="../slideLayouts/slideLayout40.xml"/><Relationship Id="rId21" Type="http://schemas.openxmlformats.org/officeDocument/2006/relationships/slideLayout" Target="../slideLayouts/slideLayout58.xml"/><Relationship Id="rId34" Type="http://schemas.openxmlformats.org/officeDocument/2006/relationships/slideLayout" Target="../slideLayouts/slideLayout71.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17" Type="http://schemas.openxmlformats.org/officeDocument/2006/relationships/slideLayout" Target="../slideLayouts/slideLayout54.xml"/><Relationship Id="rId25" Type="http://schemas.openxmlformats.org/officeDocument/2006/relationships/slideLayout" Target="../slideLayouts/slideLayout62.xml"/><Relationship Id="rId33" Type="http://schemas.openxmlformats.org/officeDocument/2006/relationships/slideLayout" Target="../slideLayouts/slideLayout70.xml"/><Relationship Id="rId2" Type="http://schemas.openxmlformats.org/officeDocument/2006/relationships/slideLayout" Target="../slideLayouts/slideLayout39.xml"/><Relationship Id="rId16" Type="http://schemas.openxmlformats.org/officeDocument/2006/relationships/slideLayout" Target="../slideLayouts/slideLayout53.xml"/><Relationship Id="rId20" Type="http://schemas.openxmlformats.org/officeDocument/2006/relationships/slideLayout" Target="../slideLayouts/slideLayout57.xml"/><Relationship Id="rId29" Type="http://schemas.openxmlformats.org/officeDocument/2006/relationships/slideLayout" Target="../slideLayouts/slideLayout66.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24" Type="http://schemas.openxmlformats.org/officeDocument/2006/relationships/slideLayout" Target="../slideLayouts/slideLayout61.xml"/><Relationship Id="rId32" Type="http://schemas.openxmlformats.org/officeDocument/2006/relationships/slideLayout" Target="../slideLayouts/slideLayout69.xml"/><Relationship Id="rId37" Type="http://schemas.openxmlformats.org/officeDocument/2006/relationships/theme" Target="../theme/theme3.xml"/><Relationship Id="rId5" Type="http://schemas.openxmlformats.org/officeDocument/2006/relationships/slideLayout" Target="../slideLayouts/slideLayout42.xml"/><Relationship Id="rId15" Type="http://schemas.openxmlformats.org/officeDocument/2006/relationships/slideLayout" Target="../slideLayouts/slideLayout52.xml"/><Relationship Id="rId23" Type="http://schemas.openxmlformats.org/officeDocument/2006/relationships/slideLayout" Target="../slideLayouts/slideLayout60.xml"/><Relationship Id="rId28" Type="http://schemas.openxmlformats.org/officeDocument/2006/relationships/slideLayout" Target="../slideLayouts/slideLayout65.xml"/><Relationship Id="rId36" Type="http://schemas.openxmlformats.org/officeDocument/2006/relationships/slideLayout" Target="../slideLayouts/slideLayout73.xml"/><Relationship Id="rId10" Type="http://schemas.openxmlformats.org/officeDocument/2006/relationships/slideLayout" Target="../slideLayouts/slideLayout47.xml"/><Relationship Id="rId19" Type="http://schemas.openxmlformats.org/officeDocument/2006/relationships/slideLayout" Target="../slideLayouts/slideLayout56.xml"/><Relationship Id="rId31" Type="http://schemas.openxmlformats.org/officeDocument/2006/relationships/slideLayout" Target="../slideLayouts/slideLayout68.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slideLayout" Target="../slideLayouts/slideLayout51.xml"/><Relationship Id="rId22" Type="http://schemas.openxmlformats.org/officeDocument/2006/relationships/slideLayout" Target="../slideLayouts/slideLayout59.xml"/><Relationship Id="rId27" Type="http://schemas.openxmlformats.org/officeDocument/2006/relationships/slideLayout" Target="../slideLayouts/slideLayout64.xml"/><Relationship Id="rId30" Type="http://schemas.openxmlformats.org/officeDocument/2006/relationships/slideLayout" Target="../slideLayouts/slideLayout67.xml"/><Relationship Id="rId35" Type="http://schemas.openxmlformats.org/officeDocument/2006/relationships/slideLayout" Target="../slideLayouts/slideLayout7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组合 6">
            <a:extLst>
              <a:ext uri="{FF2B5EF4-FFF2-40B4-BE49-F238E27FC236}">
                <a16:creationId xmlns:a16="http://schemas.microsoft.com/office/drawing/2014/main" id="{06775B56-5559-66B7-B1FE-4457B526C1BF}"/>
              </a:ext>
            </a:extLst>
          </p:cNvPr>
          <p:cNvGrpSpPr/>
          <p:nvPr userDrawn="1"/>
        </p:nvGrpSpPr>
        <p:grpSpPr>
          <a:xfrm>
            <a:off x="0" y="0"/>
            <a:ext cx="12192000" cy="6858000"/>
            <a:chOff x="0" y="0"/>
            <a:chExt cx="12192000" cy="6858000"/>
          </a:xfrm>
        </p:grpSpPr>
        <p:pic>
          <p:nvPicPr>
            <p:cNvPr id="8" name="图片 7" descr="图片包含 游戏机, 日落, 彩虹&#10;&#10;描述已自动生成">
              <a:extLst>
                <a:ext uri="{FF2B5EF4-FFF2-40B4-BE49-F238E27FC236}">
                  <a16:creationId xmlns:a16="http://schemas.microsoft.com/office/drawing/2014/main" id="{F4E96451-958E-D251-5BA5-A1647A21EB88}"/>
                </a:ext>
              </a:extLst>
            </p:cNvPr>
            <p:cNvPicPr>
              <a:picLocks noChangeAspect="1"/>
            </p:cNvPicPr>
            <p:nvPr/>
          </p:nvPicPr>
          <p:blipFill>
            <a:blip r:embed="rId3" cstate="print">
              <a:extLst>
                <a:ext uri="{28A0092B-C50C-407E-A947-70E740481C1C}">
                  <a14:useLocalDpi xmlns:a14="http://schemas.microsoft.com/office/drawing/2010/main" val="0"/>
                </a:ext>
              </a:extLst>
            </a:blip>
            <a:srcRect r="357" b="202"/>
            <a:stretch>
              <a:fillRect/>
            </a:stretch>
          </p:blipFill>
          <p:spPr>
            <a:xfrm>
              <a:off x="0" y="0"/>
              <a:ext cx="12192000" cy="6858000"/>
            </a:xfrm>
            <a:custGeom>
              <a:avLst/>
              <a:gdLst>
                <a:gd name="connsiteX0" fmla="*/ 0 w 12148458"/>
                <a:gd name="connsiteY0" fmla="*/ 0 h 6843486"/>
                <a:gd name="connsiteX1" fmla="*/ 12148458 w 12148458"/>
                <a:gd name="connsiteY1" fmla="*/ 0 h 6843486"/>
                <a:gd name="connsiteX2" fmla="*/ 12148458 w 12148458"/>
                <a:gd name="connsiteY2" fmla="*/ 6843486 h 6843486"/>
                <a:gd name="connsiteX3" fmla="*/ 0 w 12148458"/>
                <a:gd name="connsiteY3" fmla="*/ 6843486 h 6843486"/>
              </a:gdLst>
              <a:ahLst/>
              <a:cxnLst>
                <a:cxn ang="0">
                  <a:pos x="connsiteX0" y="connsiteY0"/>
                </a:cxn>
                <a:cxn ang="0">
                  <a:pos x="connsiteX1" y="connsiteY1"/>
                </a:cxn>
                <a:cxn ang="0">
                  <a:pos x="connsiteX2" y="connsiteY2"/>
                </a:cxn>
                <a:cxn ang="0">
                  <a:pos x="connsiteX3" y="connsiteY3"/>
                </a:cxn>
              </a:cxnLst>
              <a:rect l="l" t="t" r="r" b="b"/>
              <a:pathLst>
                <a:path w="12148458" h="6843486">
                  <a:moveTo>
                    <a:pt x="0" y="0"/>
                  </a:moveTo>
                  <a:lnTo>
                    <a:pt x="12148458" y="0"/>
                  </a:lnTo>
                  <a:lnTo>
                    <a:pt x="12148458" y="6843486"/>
                  </a:lnTo>
                  <a:lnTo>
                    <a:pt x="0" y="6843486"/>
                  </a:lnTo>
                  <a:close/>
                </a:path>
              </a:pathLst>
            </a:custGeom>
          </p:spPr>
        </p:pic>
        <p:pic>
          <p:nvPicPr>
            <p:cNvPr id="9" name="图片 8" descr="卡通人物&#10;&#10;中度可信度描述已自动生成">
              <a:extLst>
                <a:ext uri="{FF2B5EF4-FFF2-40B4-BE49-F238E27FC236}">
                  <a16:creationId xmlns:a16="http://schemas.microsoft.com/office/drawing/2014/main" id="{A110BE37-71E7-33FC-6F7E-BE0B82EF561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75357" t="66668"/>
            <a:stretch/>
          </p:blipFill>
          <p:spPr>
            <a:xfrm>
              <a:off x="9187542" y="4572000"/>
              <a:ext cx="3004457" cy="2285677"/>
            </a:xfrm>
            <a:prstGeom prst="rect">
              <a:avLst/>
            </a:prstGeom>
          </p:spPr>
        </p:pic>
        <p:pic>
          <p:nvPicPr>
            <p:cNvPr id="10" name="图片 9" descr="卡通人物&#10;&#10;中度可信度描述已自动生成">
              <a:extLst>
                <a:ext uri="{FF2B5EF4-FFF2-40B4-BE49-F238E27FC236}">
                  <a16:creationId xmlns:a16="http://schemas.microsoft.com/office/drawing/2014/main" id="{E0A17A26-27DF-4D4C-2A8E-9F19238FEAE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52910" r="77143"/>
            <a:stretch/>
          </p:blipFill>
          <p:spPr>
            <a:xfrm>
              <a:off x="0" y="3628571"/>
              <a:ext cx="2786743" cy="3229106"/>
            </a:xfrm>
            <a:prstGeom prst="rect">
              <a:avLst/>
            </a:prstGeom>
          </p:spPr>
        </p:pic>
        <p:pic>
          <p:nvPicPr>
            <p:cNvPr id="11" name="图片 10" descr="雪地里走&#10;&#10;中度可信度描述已自动生成">
              <a:extLst>
                <a:ext uri="{FF2B5EF4-FFF2-40B4-BE49-F238E27FC236}">
                  <a16:creationId xmlns:a16="http://schemas.microsoft.com/office/drawing/2014/main" id="{7C9E5B72-5A90-D8F2-4CE8-65ABE07D1BE8}"/>
                </a:ext>
              </a:extLst>
            </p:cNvPr>
            <p:cNvPicPr>
              <a:picLocks noChangeAspect="1"/>
            </p:cNvPicPr>
            <p:nvPr/>
          </p:nvPicPr>
          <p:blipFill>
            <a:blip r:embed="rId5" cstate="print">
              <a:extLst>
                <a:ext uri="{28A0092B-C50C-407E-A947-70E740481C1C}">
                  <a14:useLocalDpi xmlns:a14="http://schemas.microsoft.com/office/drawing/2010/main" val="0"/>
                </a:ext>
              </a:extLst>
            </a:blip>
            <a:srcRect l="6763" t="7583" r="7943" b="7583"/>
            <a:stretch>
              <a:fillRect/>
            </a:stretch>
          </p:blipFill>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lnTo>
                    <a:pt x="12192000" y="6858000"/>
                  </a:lnTo>
                  <a:lnTo>
                    <a:pt x="0" y="6858000"/>
                  </a:lnTo>
                  <a:close/>
                </a:path>
              </a:pathLst>
            </a:custGeom>
          </p:spPr>
        </p:pic>
      </p:grpSp>
      <p:pic>
        <p:nvPicPr>
          <p:cNvPr id="12" name="Picture 11" descr="A picture containing shape&#10;&#10;Description automatically generated">
            <a:extLst>
              <a:ext uri="{FF2B5EF4-FFF2-40B4-BE49-F238E27FC236}">
                <a16:creationId xmlns:a16="http://schemas.microsoft.com/office/drawing/2014/main" id="{AEF5A1E5-1DB1-41C3-B789-2C4C3CA47AFF}"/>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466849" y="200024"/>
            <a:ext cx="1190624" cy="1190624"/>
          </a:xfrm>
          <a:prstGeom prst="rect">
            <a:avLst/>
          </a:prstGeom>
        </p:spPr>
      </p:pic>
    </p:spTree>
    <p:extLst>
      <p:ext uri="{BB962C8B-B14F-4D97-AF65-F5344CB8AC3E}">
        <p14:creationId xmlns:p14="http://schemas.microsoft.com/office/powerpoint/2010/main" val="646251122"/>
      </p:ext>
    </p:extLst>
  </p:cSld>
  <p:clrMap bg1="lt1" tx1="dk1" bg2="lt2" tx2="dk2" accent1="accent1" accent2="accent2" accent3="accent3" accent4="accent4" accent5="accent5" accent6="accent6" hlink="hlink" folHlink="folHlink"/>
  <p:sldLayoutIdLst>
    <p:sldLayoutId id="2147483661" r:id="rId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descr="A picture containing shape&#10;&#10;Description automatically generated">
            <a:extLst>
              <a:ext uri="{FF2B5EF4-FFF2-40B4-BE49-F238E27FC236}">
                <a16:creationId xmlns:a16="http://schemas.microsoft.com/office/drawing/2014/main" id="{315ED9E4-B2D7-464C-9B2D-472EBF0439C4}"/>
              </a:ext>
            </a:extLst>
          </p:cNvPr>
          <p:cNvPicPr>
            <a:picLocks noChangeAspect="1"/>
          </p:cNvPicPr>
          <p:nvPr userDrawn="1"/>
        </p:nvPicPr>
        <p:blipFill>
          <a:blip r:embed="rId38">
            <a:extLst>
              <a:ext uri="{28A0092B-C50C-407E-A947-70E740481C1C}">
                <a14:useLocalDpi xmlns:a14="http://schemas.microsoft.com/office/drawing/2010/main" val="0"/>
              </a:ext>
            </a:extLst>
          </a:blip>
          <a:stretch>
            <a:fillRect/>
          </a:stretch>
        </p:blipFill>
        <p:spPr>
          <a:xfrm>
            <a:off x="-1466849" y="200024"/>
            <a:ext cx="1190624" cy="1190624"/>
          </a:xfrm>
          <a:prstGeom prst="rect">
            <a:avLst/>
          </a:prstGeom>
        </p:spPr>
      </p:pic>
    </p:spTree>
    <p:extLst>
      <p:ext uri="{BB962C8B-B14F-4D97-AF65-F5344CB8AC3E}">
        <p14:creationId xmlns:p14="http://schemas.microsoft.com/office/powerpoint/2010/main" val="2648098118"/>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 id="2147483676" r:id="rId14"/>
    <p:sldLayoutId id="2147483677" r:id="rId15"/>
    <p:sldLayoutId id="2147483678" r:id="rId16"/>
    <p:sldLayoutId id="2147483679" r:id="rId17"/>
    <p:sldLayoutId id="2147483680" r:id="rId18"/>
    <p:sldLayoutId id="2147483681" r:id="rId19"/>
    <p:sldLayoutId id="2147483682" r:id="rId20"/>
    <p:sldLayoutId id="2147483683" r:id="rId21"/>
    <p:sldLayoutId id="2147483684" r:id="rId22"/>
    <p:sldLayoutId id="2147483685" r:id="rId23"/>
    <p:sldLayoutId id="2147483686" r:id="rId24"/>
    <p:sldLayoutId id="2147483687" r:id="rId25"/>
    <p:sldLayoutId id="2147483688" r:id="rId26"/>
    <p:sldLayoutId id="2147483689" r:id="rId27"/>
    <p:sldLayoutId id="2147483690" r:id="rId28"/>
    <p:sldLayoutId id="2147483691" r:id="rId29"/>
    <p:sldLayoutId id="2147483692" r:id="rId30"/>
    <p:sldLayoutId id="2147483693" r:id="rId31"/>
    <p:sldLayoutId id="2147483694" r:id="rId32"/>
    <p:sldLayoutId id="2147483695" r:id="rId33"/>
    <p:sldLayoutId id="2147483696" r:id="rId34"/>
    <p:sldLayoutId id="2147483697" r:id="rId35"/>
    <p:sldLayoutId id="2147483698" r:id="rId36"/>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8379507"/>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 id="2147483711" r:id="rId12"/>
    <p:sldLayoutId id="2147483712" r:id="rId13"/>
    <p:sldLayoutId id="2147483713" r:id="rId14"/>
    <p:sldLayoutId id="2147483714" r:id="rId15"/>
    <p:sldLayoutId id="2147483715" r:id="rId16"/>
    <p:sldLayoutId id="2147483716" r:id="rId17"/>
    <p:sldLayoutId id="2147483717" r:id="rId18"/>
    <p:sldLayoutId id="2147483718" r:id="rId19"/>
    <p:sldLayoutId id="2147483719" r:id="rId20"/>
    <p:sldLayoutId id="2147483720" r:id="rId21"/>
    <p:sldLayoutId id="2147483721" r:id="rId22"/>
    <p:sldLayoutId id="2147483722" r:id="rId23"/>
    <p:sldLayoutId id="2147483723" r:id="rId24"/>
    <p:sldLayoutId id="2147483724" r:id="rId25"/>
    <p:sldLayoutId id="2147483725" r:id="rId26"/>
    <p:sldLayoutId id="2147483726" r:id="rId27"/>
    <p:sldLayoutId id="2147483727" r:id="rId28"/>
    <p:sldLayoutId id="2147483728" r:id="rId29"/>
    <p:sldLayoutId id="2147483733" r:id="rId30"/>
    <p:sldLayoutId id="2147483734" r:id="rId31"/>
    <p:sldLayoutId id="2147483735" r:id="rId32"/>
    <p:sldLayoutId id="2147483736" r:id="rId33"/>
    <p:sldLayoutId id="2147483737" r:id="rId34"/>
    <p:sldLayoutId id="2147483738" r:id="rId35"/>
    <p:sldLayoutId id="2147483739" r:id="rId36"/>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17.jpg"/><Relationship Id="rId7"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8.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jpg"/><Relationship Id="rId1" Type="http://schemas.openxmlformats.org/officeDocument/2006/relationships/slideLayout" Target="../slideLayouts/slideLayout44.xml"/><Relationship Id="rId6" Type="http://schemas.openxmlformats.org/officeDocument/2006/relationships/image" Target="../media/image26.png"/><Relationship Id="rId5" Type="http://schemas.microsoft.com/office/2007/relationships/hdphoto" Target="../media/hdphoto3.wdp"/><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3.xml"/><Relationship Id="rId1" Type="http://schemas.openxmlformats.org/officeDocument/2006/relationships/slideLayout" Target="../slideLayouts/slideLayout8.xml"/><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10">
            <a:extLst>
              <a:ext uri="{FF2B5EF4-FFF2-40B4-BE49-F238E27FC236}">
                <a16:creationId xmlns:a16="http://schemas.microsoft.com/office/drawing/2014/main" id="{3A6515BC-51DD-1D65-CAF6-29A2A4F1D1BF}"/>
              </a:ext>
            </a:extLst>
          </p:cNvPr>
          <p:cNvGrpSpPr/>
          <p:nvPr/>
        </p:nvGrpSpPr>
        <p:grpSpPr>
          <a:xfrm>
            <a:off x="568430" y="593839"/>
            <a:ext cx="7385400" cy="6533185"/>
            <a:chOff x="4378430" y="1354027"/>
            <a:chExt cx="7539310" cy="6533185"/>
          </a:xfrm>
        </p:grpSpPr>
        <p:pic>
          <p:nvPicPr>
            <p:cNvPr id="10" name="图片 9">
              <a:extLst>
                <a:ext uri="{FF2B5EF4-FFF2-40B4-BE49-F238E27FC236}">
                  <a16:creationId xmlns:a16="http://schemas.microsoft.com/office/drawing/2014/main" id="{32F42F9D-6EA9-4E7F-DADD-E444D6613752}"/>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4378430" y="1354027"/>
              <a:ext cx="7539310" cy="6533185"/>
            </a:xfrm>
            <a:prstGeom prst="rect">
              <a:avLst/>
            </a:prstGeom>
          </p:spPr>
        </p:pic>
        <p:sp>
          <p:nvSpPr>
            <p:cNvPr id="8" name="文本框 7">
              <a:extLst>
                <a:ext uri="{FF2B5EF4-FFF2-40B4-BE49-F238E27FC236}">
                  <a16:creationId xmlns:a16="http://schemas.microsoft.com/office/drawing/2014/main" id="{CA0B8116-8A2D-EDFF-DD31-2A61D9C65E05}"/>
                </a:ext>
              </a:extLst>
            </p:cNvPr>
            <p:cNvSpPr txBox="1"/>
            <p:nvPr/>
          </p:nvSpPr>
          <p:spPr>
            <a:xfrm>
              <a:off x="5639473" y="3646658"/>
              <a:ext cx="5017223" cy="280076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800" b="1" i="0" u="none" strike="noStrike" kern="1200" cap="none" spc="0" normalizeH="0" baseline="0" noProof="0" dirty="0">
                  <a:ln>
                    <a:noFill/>
                  </a:ln>
                  <a:solidFill>
                    <a:srgbClr val="002060"/>
                  </a:solidFill>
                  <a:effectLst/>
                  <a:uLnTx/>
                  <a:uFillTx/>
                  <a:latin typeface="Calibri" panose="020F0502020204030204" pitchFamily="34" charset="0"/>
                  <a:ea typeface="思源黑体 CN Normal" panose="020B0400000000000000" pitchFamily="34" charset="-122"/>
                  <a:cs typeface="Calibri" panose="020F0502020204030204" pitchFamily="34" charset="0"/>
                  <a:sym typeface="Arial" panose="020B0604020202020204" pitchFamily="34" charset="0"/>
                </a:rPr>
                <a:t>KHỞI ĐỘNG</a:t>
              </a:r>
              <a:endParaRPr kumimoji="0" lang="zh-CN" altLang="en-US" sz="8800" b="1" i="0" u="none" strike="noStrike" kern="1200" cap="none" spc="0" normalizeH="0" baseline="0" noProof="0" dirty="0">
                <a:ln>
                  <a:noFill/>
                </a:ln>
                <a:solidFill>
                  <a:srgbClr val="002060"/>
                </a:solidFill>
                <a:effectLst/>
                <a:uLnTx/>
                <a:uFillTx/>
                <a:latin typeface="Calibri" panose="020F0502020204030204" pitchFamily="34" charset="0"/>
                <a:ea typeface="思源黑体 CN Normal" panose="020B0400000000000000" pitchFamily="34" charset="-122"/>
                <a:cs typeface="Calibri" panose="020F0502020204030204" pitchFamily="34" charset="0"/>
                <a:sym typeface="Arial" panose="020B0604020202020204" pitchFamily="34" charset="0"/>
              </a:endParaRPr>
            </a:p>
          </p:txBody>
        </p:sp>
      </p:grpSp>
      <p:pic>
        <p:nvPicPr>
          <p:cNvPr id="13" name="图片 12">
            <a:extLst>
              <a:ext uri="{FF2B5EF4-FFF2-40B4-BE49-F238E27FC236}">
                <a16:creationId xmlns:a16="http://schemas.microsoft.com/office/drawing/2014/main" id="{8376C69C-622B-6B55-FC8A-2F194941775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6932192" y="2044430"/>
            <a:ext cx="4484848" cy="4484848"/>
          </a:xfrm>
          <a:prstGeom prst="rect">
            <a:avLst/>
          </a:prstGeom>
        </p:spPr>
      </p:pic>
      <p:grpSp>
        <p:nvGrpSpPr>
          <p:cNvPr id="7" name="组合 6">
            <a:extLst>
              <a:ext uri="{FF2B5EF4-FFF2-40B4-BE49-F238E27FC236}">
                <a16:creationId xmlns:a16="http://schemas.microsoft.com/office/drawing/2014/main" id="{00B8DFE4-8CAD-BC2F-5CF5-94C4EEB85847}"/>
              </a:ext>
            </a:extLst>
          </p:cNvPr>
          <p:cNvGrpSpPr/>
          <p:nvPr/>
        </p:nvGrpSpPr>
        <p:grpSpPr>
          <a:xfrm>
            <a:off x="3004457" y="246355"/>
            <a:ext cx="5428342" cy="1592339"/>
            <a:chOff x="3004457" y="246355"/>
            <a:chExt cx="5428342" cy="1592339"/>
          </a:xfrm>
        </p:grpSpPr>
        <p:sp>
          <p:nvSpPr>
            <p:cNvPr id="5" name="文本框 4">
              <a:extLst>
                <a:ext uri="{FF2B5EF4-FFF2-40B4-BE49-F238E27FC236}">
                  <a16:creationId xmlns:a16="http://schemas.microsoft.com/office/drawing/2014/main" id="{D31A7B97-EBA6-2395-5BAF-18EA929F2E90}"/>
                </a:ext>
              </a:extLst>
            </p:cNvPr>
            <p:cNvSpPr txBox="1"/>
            <p:nvPr/>
          </p:nvSpPr>
          <p:spPr>
            <a:xfrm>
              <a:off x="4666342" y="246355"/>
              <a:ext cx="2670628" cy="120032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7200" b="1" i="0" u="none" strike="noStrike" kern="1200" cap="none" spc="0" normalizeH="0" baseline="0" noProof="0" dirty="0">
                  <a:ln>
                    <a:noFill/>
                  </a:ln>
                  <a:solidFill>
                    <a:srgbClr val="FF5D5D"/>
                  </a:solidFill>
                  <a:effectLst/>
                  <a:uLnTx/>
                  <a:uFillTx/>
                  <a:latin typeface="Calibri" panose="020F0502020204030204" pitchFamily="34" charset="0"/>
                  <a:ea typeface="胡晓波真帅体" panose="02010600030101010101" pitchFamily="2" charset="-122"/>
                  <a:cs typeface="Calibri" panose="020F0502020204030204" pitchFamily="34" charset="0"/>
                  <a:sym typeface="Arial" panose="020B0604020202020204" pitchFamily="34" charset="0"/>
                </a:rPr>
                <a:t>01</a:t>
              </a:r>
              <a:endParaRPr kumimoji="0" lang="zh-CN" altLang="en-US" sz="7200" b="1" i="0" u="none" strike="noStrike" kern="1200" cap="none" spc="0" normalizeH="0" baseline="0" noProof="0" dirty="0">
                <a:ln>
                  <a:noFill/>
                </a:ln>
                <a:solidFill>
                  <a:srgbClr val="FF5D5D"/>
                </a:solidFill>
                <a:effectLst/>
                <a:uLnTx/>
                <a:uFillTx/>
                <a:latin typeface="Calibri" panose="020F0502020204030204" pitchFamily="34" charset="0"/>
                <a:ea typeface="胡晓波真帅体" panose="02010600030101010101" pitchFamily="2" charset="-122"/>
                <a:cs typeface="Calibri" panose="020F0502020204030204" pitchFamily="34" charset="0"/>
                <a:sym typeface="Arial" panose="020B0604020202020204" pitchFamily="34" charset="0"/>
              </a:endParaRPr>
            </a:p>
          </p:txBody>
        </p:sp>
        <p:pic>
          <p:nvPicPr>
            <p:cNvPr id="6" name="图片 5" descr="形状&#10;&#10;中度可信度描述已自动生成">
              <a:extLst>
                <a:ext uri="{FF2B5EF4-FFF2-40B4-BE49-F238E27FC236}">
                  <a16:creationId xmlns:a16="http://schemas.microsoft.com/office/drawing/2014/main" id="{49F235CD-930F-A869-62CB-D75417DC5192}"/>
                </a:ext>
              </a:extLst>
            </p:cNvPr>
            <p:cNvPicPr>
              <a:picLocks noChangeAspect="1"/>
            </p:cNvPicPr>
            <p:nvPr/>
          </p:nvPicPr>
          <p:blipFill>
            <a:blip r:embed="rId4" cstate="print">
              <a:extLst>
                <a:ext uri="{BEBA8EAE-BF5A-486C-A8C5-ECC9F3942E4B}">
                  <a14:imgProps xmlns:a14="http://schemas.microsoft.com/office/drawing/2010/main">
                    <a14:imgLayer r:embed="rId5">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3004457" y="1005450"/>
              <a:ext cx="5428342" cy="833244"/>
            </a:xfrm>
            <a:prstGeom prst="rect">
              <a:avLst/>
            </a:prstGeom>
          </p:spPr>
        </p:pic>
      </p:grpSp>
    </p:spTree>
    <p:extLst>
      <p:ext uri="{BB962C8B-B14F-4D97-AF65-F5344CB8AC3E}">
        <p14:creationId xmlns:p14="http://schemas.microsoft.com/office/powerpoint/2010/main" val="289903365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childTnLst>
                                </p:cTn>
                              </p:par>
                            </p:childTnLst>
                          </p:cTn>
                        </p:par>
                        <p:par>
                          <p:cTn id="12" fill="hold">
                            <p:stCondLst>
                              <p:cond delay="1000"/>
                            </p:stCondLst>
                            <p:childTnLst>
                              <p:par>
                                <p:cTn id="13" presetID="42" presetClass="entr" presetSubtype="0" fill="hold"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1000"/>
                                        <p:tgtEl>
                                          <p:spTgt spid="11"/>
                                        </p:tgtEl>
                                      </p:cBhvr>
                                    </p:animEffect>
                                    <p:anim calcmode="lin" valueType="num">
                                      <p:cBhvr>
                                        <p:cTn id="16" dur="1000" fill="hold"/>
                                        <p:tgtEl>
                                          <p:spTgt spid="11"/>
                                        </p:tgtEl>
                                        <p:attrNameLst>
                                          <p:attrName>ppt_x</p:attrName>
                                        </p:attrNameLst>
                                      </p:cBhvr>
                                      <p:tavLst>
                                        <p:tav tm="0">
                                          <p:val>
                                            <p:strVal val="#ppt_x"/>
                                          </p:val>
                                        </p:tav>
                                        <p:tav tm="100000">
                                          <p:val>
                                            <p:strVal val="#ppt_x"/>
                                          </p:val>
                                        </p:tav>
                                      </p:tavLst>
                                    </p:anim>
                                    <p:anim calcmode="lin" valueType="num">
                                      <p:cBhvr>
                                        <p:cTn id="17"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Rounded Rectangle 1"/>
          <p:cNvSpPr/>
          <p:nvPr/>
        </p:nvSpPr>
        <p:spPr>
          <a:xfrm>
            <a:off x="234461" y="164123"/>
            <a:ext cx="11746523" cy="6447691"/>
          </a:xfrm>
          <a:prstGeom prst="roundRect">
            <a:avLst>
              <a:gd name="adj" fmla="val 6781"/>
            </a:avLst>
          </a:prstGeom>
          <a:solidFill>
            <a:schemeClr val="bg1"/>
          </a:solidFill>
          <a:ln w="28575"/>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9" name="Oval 18">
            <a:extLst>
              <a:ext uri="{FF2B5EF4-FFF2-40B4-BE49-F238E27FC236}">
                <a16:creationId xmlns:a16="http://schemas.microsoft.com/office/drawing/2014/main" id="{D24A8978-0E59-4BC2-A324-4B6D406E2546}"/>
              </a:ext>
            </a:extLst>
          </p:cNvPr>
          <p:cNvSpPr/>
          <p:nvPr/>
        </p:nvSpPr>
        <p:spPr>
          <a:xfrm>
            <a:off x="696020" y="569235"/>
            <a:ext cx="580330" cy="51661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a:t>
            </a:r>
          </a:p>
        </p:txBody>
      </p:sp>
      <p:sp>
        <p:nvSpPr>
          <p:cNvPr id="4" name="TextBox 3">
            <a:extLst>
              <a:ext uri="{FF2B5EF4-FFF2-40B4-BE49-F238E27FC236}">
                <a16:creationId xmlns:a16="http://schemas.microsoft.com/office/drawing/2014/main" id="{FA8D61F4-D1C6-4270-862D-D4B2C31A9DDB}"/>
              </a:ext>
            </a:extLst>
          </p:cNvPr>
          <p:cNvSpPr txBox="1"/>
          <p:nvPr/>
        </p:nvSpPr>
        <p:spPr>
          <a:xfrm>
            <a:off x="1333500" y="552450"/>
            <a:ext cx="10429875" cy="1815882"/>
          </a:xfrm>
          <a:prstGeom prst="rect">
            <a:avLst/>
          </a:prstGeom>
          <a:noFill/>
        </p:spPr>
        <p:txBody>
          <a:bodyPr wrap="square" rtlCol="0">
            <a:spAutoFit/>
          </a:bodyPr>
          <a:lstStyle/>
          <a:p>
            <a:pPr lvl="0"/>
            <a:r>
              <a:rPr lang="vi-VN" sz="2800" b="1" dirty="0">
                <a:solidFill>
                  <a:prstClr val="black"/>
                </a:solidFill>
                <a:latin typeface="Calibri" panose="020F0502020204030204" pitchFamily="34" charset="0"/>
                <a:cs typeface="Calibri" panose="020F0502020204030204" pitchFamily="34" charset="0"/>
              </a:rPr>
              <a:t>Người ta đóng cọc để rào các vườn hoa. Biết rằng hai cọc cạnh nhau cách nhau 1 m (như hình vẽ). Bạn ong tìm đến vườn hoa có hàng rào dài nhất, bạn chuồn chuồn tìm đến vườn hoa có hàng rào ngắn nhất. Hỏi mỗi bạn sẽ tìm đến vườn hoa nào?</a:t>
            </a:r>
            <a:endPar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5" name="Picture 4">
            <a:extLst>
              <a:ext uri="{FF2B5EF4-FFF2-40B4-BE49-F238E27FC236}">
                <a16:creationId xmlns:a16="http://schemas.microsoft.com/office/drawing/2014/main" id="{B4479971-BB4A-420D-BF04-868A2619912E}"/>
              </a:ext>
            </a:extLst>
          </p:cNvPr>
          <p:cNvPicPr>
            <a:picLocks noChangeAspect="1"/>
          </p:cNvPicPr>
          <p:nvPr/>
        </p:nvPicPr>
        <p:blipFill>
          <a:blip r:embed="rId4"/>
          <a:stretch>
            <a:fillRect/>
          </a:stretch>
        </p:blipFill>
        <p:spPr>
          <a:xfrm>
            <a:off x="5016571" y="2857500"/>
            <a:ext cx="6737279" cy="2324100"/>
          </a:xfrm>
          <a:prstGeom prst="rect">
            <a:avLst/>
          </a:prstGeom>
        </p:spPr>
      </p:pic>
      <p:grpSp>
        <p:nvGrpSpPr>
          <p:cNvPr id="9" name="Group 8">
            <a:extLst>
              <a:ext uri="{FF2B5EF4-FFF2-40B4-BE49-F238E27FC236}">
                <a16:creationId xmlns:a16="http://schemas.microsoft.com/office/drawing/2014/main" id="{CCC0A59D-839C-4548-8E8C-656997608FE9}"/>
              </a:ext>
            </a:extLst>
          </p:cNvPr>
          <p:cNvGrpSpPr/>
          <p:nvPr/>
        </p:nvGrpSpPr>
        <p:grpSpPr>
          <a:xfrm>
            <a:off x="160821" y="2879605"/>
            <a:ext cx="4537886" cy="2168646"/>
            <a:chOff x="5876915" y="975793"/>
            <a:chExt cx="4684260" cy="2181047"/>
          </a:xfrm>
        </p:grpSpPr>
        <p:grpSp>
          <p:nvGrpSpPr>
            <p:cNvPr id="10" name="Group 9">
              <a:extLst>
                <a:ext uri="{FF2B5EF4-FFF2-40B4-BE49-F238E27FC236}">
                  <a16:creationId xmlns:a16="http://schemas.microsoft.com/office/drawing/2014/main" id="{EEF8526D-882A-4213-BE66-20C3D2707583}"/>
                </a:ext>
              </a:extLst>
            </p:cNvPr>
            <p:cNvGrpSpPr/>
            <p:nvPr/>
          </p:nvGrpSpPr>
          <p:grpSpPr>
            <a:xfrm>
              <a:off x="5876915" y="975793"/>
              <a:ext cx="4684260" cy="2113916"/>
              <a:chOff x="2387761" y="551055"/>
              <a:chExt cx="7051289" cy="3182111"/>
            </a:xfrm>
          </p:grpSpPr>
          <p:pic>
            <p:nvPicPr>
              <p:cNvPr id="12" name="图片 2" descr="2">
                <a:extLst>
                  <a:ext uri="{FF2B5EF4-FFF2-40B4-BE49-F238E27FC236}">
                    <a16:creationId xmlns:a16="http://schemas.microsoft.com/office/drawing/2014/main" id="{8EF3BBCA-94D6-4940-873C-B664E7E3CC2B}"/>
                  </a:ext>
                </a:extLst>
              </p:cNvPr>
              <p:cNvPicPr>
                <a:picLocks noChangeAspect="1"/>
              </p:cNvPicPr>
              <p:nvPr/>
            </p:nvPicPr>
            <p:blipFill>
              <a:blip r:embed="rId5"/>
              <a:stretch>
                <a:fillRect/>
              </a:stretch>
            </p:blipFill>
            <p:spPr>
              <a:xfrm>
                <a:off x="4238307" y="551055"/>
                <a:ext cx="3689350" cy="3127375"/>
              </a:xfrm>
              <a:prstGeom prst="rect">
                <a:avLst/>
              </a:prstGeom>
            </p:spPr>
          </p:pic>
          <p:pic>
            <p:nvPicPr>
              <p:cNvPr id="13" name="图片 1" descr="1">
                <a:extLst>
                  <a:ext uri="{FF2B5EF4-FFF2-40B4-BE49-F238E27FC236}">
                    <a16:creationId xmlns:a16="http://schemas.microsoft.com/office/drawing/2014/main" id="{3DB4ECF6-202E-4C82-9FB7-CF24C668E2BC}"/>
                  </a:ext>
                </a:extLst>
              </p:cNvPr>
              <p:cNvPicPr>
                <a:picLocks noChangeAspect="1"/>
              </p:cNvPicPr>
              <p:nvPr/>
            </p:nvPicPr>
            <p:blipFill>
              <a:blip r:embed="rId6"/>
              <a:stretch>
                <a:fillRect/>
              </a:stretch>
            </p:blipFill>
            <p:spPr>
              <a:xfrm>
                <a:off x="5999058" y="790166"/>
                <a:ext cx="3439992" cy="2915633"/>
              </a:xfrm>
              <a:prstGeom prst="rect">
                <a:avLst/>
              </a:prstGeom>
            </p:spPr>
          </p:pic>
          <p:pic>
            <p:nvPicPr>
              <p:cNvPr id="14" name="图片 2" descr="3">
                <a:extLst>
                  <a:ext uri="{FF2B5EF4-FFF2-40B4-BE49-F238E27FC236}">
                    <a16:creationId xmlns:a16="http://schemas.microsoft.com/office/drawing/2014/main" id="{AA79E311-2420-4C70-8A7A-BC59336EF015}"/>
                  </a:ext>
                </a:extLst>
              </p:cNvPr>
              <p:cNvPicPr>
                <a:picLocks noChangeAspect="1"/>
              </p:cNvPicPr>
              <p:nvPr/>
            </p:nvPicPr>
            <p:blipFill>
              <a:blip r:embed="rId7"/>
              <a:stretch>
                <a:fillRect/>
              </a:stretch>
            </p:blipFill>
            <p:spPr>
              <a:xfrm flipH="1">
                <a:off x="2387761" y="872971"/>
                <a:ext cx="3374585" cy="2860195"/>
              </a:xfrm>
              <a:prstGeom prst="rect">
                <a:avLst/>
              </a:prstGeom>
            </p:spPr>
          </p:pic>
        </p:grpSp>
        <p:sp>
          <p:nvSpPr>
            <p:cNvPr id="11" name="Rounded Rectangle 20">
              <a:extLst>
                <a:ext uri="{FF2B5EF4-FFF2-40B4-BE49-F238E27FC236}">
                  <a16:creationId xmlns:a16="http://schemas.microsoft.com/office/drawing/2014/main" id="{89B6C26C-5A3D-4531-AA41-87325C77EE0D}"/>
                </a:ext>
              </a:extLst>
            </p:cNvPr>
            <p:cNvSpPr/>
            <p:nvPr/>
          </p:nvSpPr>
          <p:spPr>
            <a:xfrm>
              <a:off x="6880943" y="2549254"/>
              <a:ext cx="3156148" cy="607586"/>
            </a:xfrm>
            <a:prstGeom prst="roundRect">
              <a:avLst/>
            </a:prstGeom>
            <a:solidFill>
              <a:sysClr val="window" lastClr="FFFFFF"/>
            </a:solidFill>
            <a:ln w="28575" cap="flat" cmpd="sng" algn="ctr">
              <a:solidFill>
                <a:srgbClr val="4472C4"/>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err="1">
                  <a:ln>
                    <a:noFill/>
                  </a:ln>
                  <a:solidFill>
                    <a:srgbClr val="C00000"/>
                  </a:solidFill>
                  <a:effectLst/>
                  <a:uLnTx/>
                  <a:uFillTx/>
                  <a:latin typeface="Calibri" panose="020F0502020204030204"/>
                  <a:ea typeface="+mn-ea"/>
                  <a:cs typeface="+mn-cs"/>
                </a:rPr>
                <a:t>Thảo</a:t>
              </a:r>
              <a:r>
                <a:rPr kumimoji="0" lang="en-US" sz="2800" b="1" i="0" u="none" strike="noStrike" kern="0" cap="none" spc="0" normalizeH="0" baseline="0" noProof="0" dirty="0">
                  <a:ln>
                    <a:noFill/>
                  </a:ln>
                  <a:solidFill>
                    <a:srgbClr val="C00000"/>
                  </a:solidFill>
                  <a:effectLst/>
                  <a:uLnTx/>
                  <a:uFillTx/>
                  <a:latin typeface="Calibri" panose="020F0502020204030204"/>
                  <a:ea typeface="+mn-ea"/>
                  <a:cs typeface="+mn-cs"/>
                </a:rPr>
                <a:t> </a:t>
              </a:r>
              <a:r>
                <a:rPr kumimoji="0" lang="en-US" sz="2800" b="1" i="0" u="none" strike="noStrike" kern="0" cap="none" spc="0" normalizeH="0" baseline="0" noProof="0" dirty="0" err="1">
                  <a:ln>
                    <a:noFill/>
                  </a:ln>
                  <a:solidFill>
                    <a:srgbClr val="C00000"/>
                  </a:solidFill>
                  <a:effectLst/>
                  <a:uLnTx/>
                  <a:uFillTx/>
                  <a:latin typeface="Calibri" panose="020F0502020204030204"/>
                  <a:ea typeface="+mn-ea"/>
                  <a:cs typeface="+mn-cs"/>
                </a:rPr>
                <a:t>luận</a:t>
              </a:r>
              <a:r>
                <a:rPr lang="en-US" sz="2800" b="1" kern="0" dirty="0">
                  <a:solidFill>
                    <a:srgbClr val="C00000"/>
                  </a:solidFill>
                  <a:latin typeface="Calibri" panose="020F0502020204030204"/>
                </a:rPr>
                <a:t> </a:t>
              </a:r>
              <a:r>
                <a:rPr lang="en-US" sz="2800" b="1" kern="0" dirty="0" err="1">
                  <a:solidFill>
                    <a:srgbClr val="C00000"/>
                  </a:solidFill>
                  <a:latin typeface="Calibri" panose="020F0502020204030204"/>
                </a:rPr>
                <a:t>nhóm</a:t>
              </a:r>
              <a:r>
                <a:rPr lang="en-US" sz="2800" b="1" kern="0" dirty="0">
                  <a:solidFill>
                    <a:srgbClr val="C00000"/>
                  </a:solidFill>
                  <a:latin typeface="Calibri" panose="020F0502020204030204"/>
                </a:rPr>
                <a:t> 4</a:t>
              </a:r>
              <a:endParaRPr kumimoji="0" lang="en-US" sz="2800" b="1" i="0" u="none" strike="noStrike" kern="0" cap="none" spc="0" normalizeH="0" baseline="0" noProof="0" dirty="0">
                <a:ln>
                  <a:noFill/>
                </a:ln>
                <a:solidFill>
                  <a:srgbClr val="C00000"/>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265288677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barn(inVertical)">
                                      <p:cBhvr>
                                        <p:cTn id="10" dur="500"/>
                                        <p:tgtEl>
                                          <p:spTgt spid="19"/>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Vertical)">
                                      <p:cBhvr>
                                        <p:cTn id="15" dur="500"/>
                                        <p:tgtEl>
                                          <p:spTgt spid="5"/>
                                        </p:tgtEl>
                                      </p:cBhvr>
                                    </p:animEffect>
                                  </p:childTnLst>
                                </p:cTn>
                              </p:par>
                              <p:par>
                                <p:cTn id="16" presetID="2" presetClass="entr" presetSubtype="4"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additive="base">
                                        <p:cTn id="18" dur="500" fill="hold"/>
                                        <p:tgtEl>
                                          <p:spTgt spid="9"/>
                                        </p:tgtEl>
                                        <p:attrNameLst>
                                          <p:attrName>ppt_x</p:attrName>
                                        </p:attrNameLst>
                                      </p:cBhvr>
                                      <p:tavLst>
                                        <p:tav tm="0">
                                          <p:val>
                                            <p:strVal val="#ppt_x"/>
                                          </p:val>
                                        </p:tav>
                                        <p:tav tm="100000">
                                          <p:val>
                                            <p:strVal val="#ppt_x"/>
                                          </p:val>
                                        </p:tav>
                                      </p:tavLst>
                                    </p:anim>
                                    <p:anim calcmode="lin" valueType="num">
                                      <p:cBhvr additive="base">
                                        <p:cTn id="19"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E62DC8E-DF44-434C-9998-7B17A0278D97}"/>
              </a:ext>
            </a:extLst>
          </p:cNvPr>
          <p:cNvPicPr>
            <a:picLocks noChangeAspect="1"/>
          </p:cNvPicPr>
          <p:nvPr/>
        </p:nvPicPr>
        <p:blipFill>
          <a:blip r:embed="rId2"/>
          <a:stretch>
            <a:fillRect/>
          </a:stretch>
        </p:blipFill>
        <p:spPr>
          <a:xfrm>
            <a:off x="6724651" y="-1"/>
            <a:ext cx="5467350" cy="1886023"/>
          </a:xfrm>
          <a:prstGeom prst="rect">
            <a:avLst/>
          </a:prstGeom>
        </p:spPr>
      </p:pic>
      <p:sp>
        <p:nvSpPr>
          <p:cNvPr id="2" name="TextBox 1">
            <a:extLst>
              <a:ext uri="{FF2B5EF4-FFF2-40B4-BE49-F238E27FC236}">
                <a16:creationId xmlns:a16="http://schemas.microsoft.com/office/drawing/2014/main" id="{D420B313-FC3D-4BBC-8D49-4DF44C00043B}"/>
              </a:ext>
            </a:extLst>
          </p:cNvPr>
          <p:cNvSpPr txBox="1"/>
          <p:nvPr/>
        </p:nvSpPr>
        <p:spPr>
          <a:xfrm>
            <a:off x="790575" y="1990725"/>
            <a:ext cx="10991850" cy="4524315"/>
          </a:xfrm>
          <a:prstGeom prst="rect">
            <a:avLst/>
          </a:prstGeom>
          <a:noFill/>
        </p:spPr>
        <p:txBody>
          <a:bodyPr wrap="square" rtlCol="0">
            <a:spAutoFit/>
          </a:bodyPr>
          <a:lstStyle/>
          <a:p>
            <a:r>
              <a:rPr lang="en-US" sz="2400" b="1" dirty="0" err="1">
                <a:solidFill>
                  <a:srgbClr val="FF0000"/>
                </a:solidFill>
                <a:latin typeface="Calibri" panose="020F0502020204030204" pitchFamily="34" charset="0"/>
                <a:cs typeface="Calibri" panose="020F0502020204030204" pitchFamily="34" charset="0"/>
              </a:rPr>
              <a:t>Đếm</a:t>
            </a:r>
            <a:r>
              <a:rPr lang="en-US" sz="2400" b="1" dirty="0">
                <a:solidFill>
                  <a:srgbClr val="FF0000"/>
                </a:solidFill>
                <a:latin typeface="Calibri" panose="020F0502020204030204" pitchFamily="34" charset="0"/>
                <a:cs typeface="Calibri" panose="020F0502020204030204" pitchFamily="34" charset="0"/>
              </a:rPr>
              <a:t> </a:t>
            </a:r>
            <a:r>
              <a:rPr lang="en-US" sz="2400" b="1" dirty="0" err="1">
                <a:solidFill>
                  <a:srgbClr val="FF0000"/>
                </a:solidFill>
                <a:latin typeface="Calibri" panose="020F0502020204030204" pitchFamily="34" charset="0"/>
                <a:cs typeface="Calibri" panose="020F0502020204030204" pitchFamily="34" charset="0"/>
              </a:rPr>
              <a:t>số</a:t>
            </a:r>
            <a:r>
              <a:rPr lang="en-US" sz="2400" b="1" dirty="0">
                <a:solidFill>
                  <a:srgbClr val="FF0000"/>
                </a:solidFill>
                <a:latin typeface="Calibri" panose="020F0502020204030204" pitchFamily="34" charset="0"/>
                <a:cs typeface="Calibri" panose="020F0502020204030204" pitchFamily="34" charset="0"/>
              </a:rPr>
              <a:t> ô </a:t>
            </a:r>
            <a:r>
              <a:rPr lang="en-US" sz="2400" b="1" dirty="0" err="1">
                <a:solidFill>
                  <a:srgbClr val="FF0000"/>
                </a:solidFill>
                <a:latin typeface="Calibri" panose="020F0502020204030204" pitchFamily="34" charset="0"/>
                <a:cs typeface="Calibri" panose="020F0502020204030204" pitchFamily="34" charset="0"/>
              </a:rPr>
              <a:t>vuông</a:t>
            </a:r>
            <a:r>
              <a:rPr lang="en-US" sz="2400" b="1" dirty="0">
                <a:solidFill>
                  <a:srgbClr val="FF0000"/>
                </a:solidFill>
                <a:latin typeface="Calibri" panose="020F0502020204030204" pitchFamily="34" charset="0"/>
                <a:cs typeface="Calibri" panose="020F0502020204030204" pitchFamily="34" charset="0"/>
              </a:rPr>
              <a:t> </a:t>
            </a:r>
            <a:r>
              <a:rPr lang="en-US" sz="2400" b="1" dirty="0" err="1">
                <a:solidFill>
                  <a:srgbClr val="FF0000"/>
                </a:solidFill>
                <a:latin typeface="Calibri" panose="020F0502020204030204" pitchFamily="34" charset="0"/>
                <a:cs typeface="Calibri" panose="020F0502020204030204" pitchFamily="34" charset="0"/>
              </a:rPr>
              <a:t>trên</a:t>
            </a:r>
            <a:r>
              <a:rPr lang="en-US" sz="2400" b="1" dirty="0">
                <a:solidFill>
                  <a:srgbClr val="FF0000"/>
                </a:solidFill>
                <a:latin typeface="Calibri" panose="020F0502020204030204" pitchFamily="34" charset="0"/>
                <a:cs typeface="Calibri" panose="020F0502020204030204" pitchFamily="34" charset="0"/>
              </a:rPr>
              <a:t> </a:t>
            </a:r>
            <a:r>
              <a:rPr lang="en-US" sz="2400" b="1" dirty="0" err="1">
                <a:solidFill>
                  <a:srgbClr val="FF0000"/>
                </a:solidFill>
                <a:latin typeface="Calibri" panose="020F0502020204030204" pitchFamily="34" charset="0"/>
                <a:cs typeface="Calibri" panose="020F0502020204030204" pitchFamily="34" charset="0"/>
              </a:rPr>
              <a:t>mỗi</a:t>
            </a:r>
            <a:r>
              <a:rPr lang="en-US" sz="2400" b="1" dirty="0">
                <a:solidFill>
                  <a:srgbClr val="FF0000"/>
                </a:solidFill>
                <a:latin typeface="Calibri" panose="020F0502020204030204" pitchFamily="34" charset="0"/>
                <a:cs typeface="Calibri" panose="020F0502020204030204" pitchFamily="34" charset="0"/>
              </a:rPr>
              <a:t> </a:t>
            </a:r>
            <a:r>
              <a:rPr lang="en-US" sz="2400" b="1" dirty="0" err="1">
                <a:solidFill>
                  <a:srgbClr val="FF0000"/>
                </a:solidFill>
                <a:latin typeface="Calibri" panose="020F0502020204030204" pitchFamily="34" charset="0"/>
                <a:cs typeface="Calibri" panose="020F0502020204030204" pitchFamily="34" charset="0"/>
              </a:rPr>
              <a:t>hàng</a:t>
            </a:r>
            <a:r>
              <a:rPr lang="en-US" sz="2400" b="1" dirty="0">
                <a:solidFill>
                  <a:srgbClr val="FF0000"/>
                </a:solidFill>
                <a:latin typeface="Calibri" panose="020F0502020204030204" pitchFamily="34" charset="0"/>
                <a:cs typeface="Calibri" panose="020F0502020204030204" pitchFamily="34" charset="0"/>
              </a:rPr>
              <a:t> </a:t>
            </a:r>
            <a:r>
              <a:rPr lang="en-US" sz="2400" b="1" dirty="0" err="1">
                <a:solidFill>
                  <a:srgbClr val="FF0000"/>
                </a:solidFill>
                <a:latin typeface="Calibri" panose="020F0502020204030204" pitchFamily="34" charset="0"/>
                <a:cs typeface="Calibri" panose="020F0502020204030204" pitchFamily="34" charset="0"/>
              </a:rPr>
              <a:t>rào</a:t>
            </a:r>
            <a:r>
              <a:rPr lang="en-US" sz="2400" b="1" dirty="0">
                <a:solidFill>
                  <a:srgbClr val="FF0000"/>
                </a:solidFill>
                <a:latin typeface="Calibri" panose="020F0502020204030204" pitchFamily="34" charset="0"/>
                <a:cs typeface="Calibri" panose="020F0502020204030204" pitchFamily="34" charset="0"/>
              </a:rPr>
              <a:t> </a:t>
            </a:r>
            <a:r>
              <a:rPr lang="en-US" sz="2400" b="1" dirty="0" err="1">
                <a:solidFill>
                  <a:srgbClr val="FF0000"/>
                </a:solidFill>
                <a:latin typeface="Calibri" panose="020F0502020204030204" pitchFamily="34" charset="0"/>
                <a:cs typeface="Calibri" panose="020F0502020204030204" pitchFamily="34" charset="0"/>
              </a:rPr>
              <a:t>để</a:t>
            </a:r>
            <a:r>
              <a:rPr lang="en-US" sz="2400" b="1" dirty="0">
                <a:solidFill>
                  <a:srgbClr val="FF0000"/>
                </a:solidFill>
                <a:latin typeface="Calibri" panose="020F0502020204030204" pitchFamily="34" charset="0"/>
                <a:cs typeface="Calibri" panose="020F0502020204030204" pitchFamily="34" charset="0"/>
              </a:rPr>
              <a:t> </a:t>
            </a:r>
            <a:r>
              <a:rPr lang="en-US" sz="2400" b="1" dirty="0" err="1">
                <a:solidFill>
                  <a:srgbClr val="FF0000"/>
                </a:solidFill>
                <a:latin typeface="Calibri" panose="020F0502020204030204" pitchFamily="34" charset="0"/>
                <a:cs typeface="Calibri" panose="020F0502020204030204" pitchFamily="34" charset="0"/>
              </a:rPr>
              <a:t>tính</a:t>
            </a:r>
            <a:r>
              <a:rPr lang="en-US" sz="2400" b="1" dirty="0">
                <a:solidFill>
                  <a:srgbClr val="FF0000"/>
                </a:solidFill>
                <a:latin typeface="Calibri" panose="020F0502020204030204" pitchFamily="34" charset="0"/>
                <a:cs typeface="Calibri" panose="020F0502020204030204" pitchFamily="34" charset="0"/>
              </a:rPr>
              <a:t> </a:t>
            </a:r>
            <a:r>
              <a:rPr lang="en-US" sz="2400" b="1" dirty="0" err="1">
                <a:solidFill>
                  <a:srgbClr val="FF0000"/>
                </a:solidFill>
                <a:latin typeface="Calibri" panose="020F0502020204030204" pitchFamily="34" charset="0"/>
                <a:cs typeface="Calibri" panose="020F0502020204030204" pitchFamily="34" charset="0"/>
              </a:rPr>
              <a:t>độ</a:t>
            </a:r>
            <a:r>
              <a:rPr lang="en-US" sz="2400" b="1" dirty="0">
                <a:solidFill>
                  <a:srgbClr val="FF0000"/>
                </a:solidFill>
                <a:latin typeface="Calibri" panose="020F0502020204030204" pitchFamily="34" charset="0"/>
                <a:cs typeface="Calibri" panose="020F0502020204030204" pitchFamily="34" charset="0"/>
              </a:rPr>
              <a:t> </a:t>
            </a:r>
            <a:r>
              <a:rPr lang="en-US" sz="2400" b="1" dirty="0" err="1">
                <a:solidFill>
                  <a:srgbClr val="FF0000"/>
                </a:solidFill>
                <a:latin typeface="Calibri" panose="020F0502020204030204" pitchFamily="34" charset="0"/>
                <a:cs typeface="Calibri" panose="020F0502020204030204" pitchFamily="34" charset="0"/>
              </a:rPr>
              <a:t>dài</a:t>
            </a:r>
            <a:r>
              <a:rPr lang="en-US" sz="2400" b="1" dirty="0">
                <a:solidFill>
                  <a:srgbClr val="FF0000"/>
                </a:solidFill>
                <a:latin typeface="Calibri" panose="020F0502020204030204" pitchFamily="34" charset="0"/>
                <a:cs typeface="Calibri" panose="020F0502020204030204" pitchFamily="34" charset="0"/>
              </a:rPr>
              <a:t> </a:t>
            </a:r>
            <a:r>
              <a:rPr lang="en-US" sz="2400" b="1" dirty="0" err="1">
                <a:solidFill>
                  <a:srgbClr val="FF0000"/>
                </a:solidFill>
                <a:latin typeface="Calibri" panose="020F0502020204030204" pitchFamily="34" charset="0"/>
                <a:cs typeface="Calibri" panose="020F0502020204030204" pitchFamily="34" charset="0"/>
              </a:rPr>
              <a:t>các</a:t>
            </a:r>
            <a:r>
              <a:rPr lang="en-US" sz="2400" b="1" dirty="0">
                <a:solidFill>
                  <a:srgbClr val="FF0000"/>
                </a:solidFill>
                <a:latin typeface="Calibri" panose="020F0502020204030204" pitchFamily="34" charset="0"/>
                <a:cs typeface="Calibri" panose="020F0502020204030204" pitchFamily="34" charset="0"/>
              </a:rPr>
              <a:t> </a:t>
            </a:r>
            <a:r>
              <a:rPr lang="en-US" sz="2400" b="1" dirty="0" err="1">
                <a:solidFill>
                  <a:srgbClr val="FF0000"/>
                </a:solidFill>
                <a:latin typeface="Calibri" panose="020F0502020204030204" pitchFamily="34" charset="0"/>
                <a:cs typeface="Calibri" panose="020F0502020204030204" pitchFamily="34" charset="0"/>
              </a:rPr>
              <a:t>cạnh</a:t>
            </a:r>
            <a:r>
              <a:rPr lang="en-US" sz="2400" b="1" dirty="0">
                <a:solidFill>
                  <a:srgbClr val="FF0000"/>
                </a:solidFill>
                <a:latin typeface="Calibri" panose="020F0502020204030204" pitchFamily="34" charset="0"/>
                <a:cs typeface="Calibri" panose="020F0502020204030204" pitchFamily="34" charset="0"/>
              </a:rPr>
              <a:t> </a:t>
            </a:r>
            <a:r>
              <a:rPr lang="en-US" sz="2400" b="1" dirty="0" err="1">
                <a:solidFill>
                  <a:srgbClr val="FF0000"/>
                </a:solidFill>
                <a:latin typeface="Calibri" panose="020F0502020204030204" pitchFamily="34" charset="0"/>
                <a:cs typeface="Calibri" panose="020F0502020204030204" pitchFamily="34" charset="0"/>
              </a:rPr>
              <a:t>của</a:t>
            </a:r>
            <a:r>
              <a:rPr lang="en-US" sz="2400" b="1" dirty="0">
                <a:solidFill>
                  <a:srgbClr val="FF0000"/>
                </a:solidFill>
                <a:latin typeface="Calibri" panose="020F0502020204030204" pitchFamily="34" charset="0"/>
                <a:cs typeface="Calibri" panose="020F0502020204030204" pitchFamily="34" charset="0"/>
              </a:rPr>
              <a:t> </a:t>
            </a:r>
            <a:r>
              <a:rPr lang="en-US" sz="2400" b="1" dirty="0" err="1">
                <a:solidFill>
                  <a:srgbClr val="FF0000"/>
                </a:solidFill>
                <a:latin typeface="Calibri" panose="020F0502020204030204" pitchFamily="34" charset="0"/>
                <a:cs typeface="Calibri" panose="020F0502020204030204" pitchFamily="34" charset="0"/>
              </a:rPr>
              <a:t>hàng</a:t>
            </a:r>
            <a:r>
              <a:rPr lang="en-US" sz="2400" b="1" dirty="0">
                <a:solidFill>
                  <a:srgbClr val="FF0000"/>
                </a:solidFill>
                <a:latin typeface="Calibri" panose="020F0502020204030204" pitchFamily="34" charset="0"/>
                <a:cs typeface="Calibri" panose="020F0502020204030204" pitchFamily="34" charset="0"/>
              </a:rPr>
              <a:t> </a:t>
            </a:r>
            <a:r>
              <a:rPr lang="en-US" sz="2400" b="1" dirty="0" err="1">
                <a:solidFill>
                  <a:srgbClr val="FF0000"/>
                </a:solidFill>
                <a:latin typeface="Calibri" panose="020F0502020204030204" pitchFamily="34" charset="0"/>
                <a:cs typeface="Calibri" panose="020F0502020204030204" pitchFamily="34" charset="0"/>
              </a:rPr>
              <a:t>rào</a:t>
            </a:r>
            <a:r>
              <a:rPr lang="en-US" sz="2400" b="1" dirty="0">
                <a:solidFill>
                  <a:srgbClr val="FF0000"/>
                </a:solidFill>
                <a:latin typeface="Calibri" panose="020F0502020204030204" pitchFamily="34" charset="0"/>
                <a:cs typeface="Calibri" panose="020F0502020204030204" pitchFamily="34" charset="0"/>
              </a:rPr>
              <a:t>.</a:t>
            </a:r>
          </a:p>
          <a:p>
            <a:r>
              <a:rPr lang="en-US" sz="2400" b="1" dirty="0">
                <a:solidFill>
                  <a:srgbClr val="0070C0"/>
                </a:solidFill>
                <a:latin typeface="Calibri" panose="020F0502020204030204" pitchFamily="34" charset="0"/>
                <a:cs typeface="Calibri" panose="020F0502020204030204" pitchFamily="34" charset="0"/>
              </a:rPr>
              <a:t>+ </a:t>
            </a:r>
            <a:r>
              <a:rPr lang="en-US" sz="2400" b="1" dirty="0" err="1">
                <a:solidFill>
                  <a:srgbClr val="0070C0"/>
                </a:solidFill>
                <a:latin typeface="Calibri" panose="020F0502020204030204" pitchFamily="34" charset="0"/>
                <a:cs typeface="Calibri" panose="020F0502020204030204" pitchFamily="34" charset="0"/>
              </a:rPr>
              <a:t>Hàng</a:t>
            </a:r>
            <a:r>
              <a:rPr lang="en-US" sz="2400" b="1" dirty="0">
                <a:solidFill>
                  <a:srgbClr val="0070C0"/>
                </a:solidFill>
                <a:latin typeface="Calibri" panose="020F0502020204030204" pitchFamily="34" charset="0"/>
                <a:cs typeface="Calibri" panose="020F0502020204030204" pitchFamily="34" charset="0"/>
              </a:rPr>
              <a:t> </a:t>
            </a:r>
            <a:r>
              <a:rPr lang="en-US" sz="2400" b="1" dirty="0" err="1">
                <a:solidFill>
                  <a:srgbClr val="0070C0"/>
                </a:solidFill>
                <a:latin typeface="Calibri" panose="020F0502020204030204" pitchFamily="34" charset="0"/>
                <a:cs typeface="Calibri" panose="020F0502020204030204" pitchFamily="34" charset="0"/>
              </a:rPr>
              <a:t>rào</a:t>
            </a:r>
            <a:r>
              <a:rPr lang="en-US" sz="2400" b="1" dirty="0">
                <a:solidFill>
                  <a:srgbClr val="0070C0"/>
                </a:solidFill>
                <a:latin typeface="Calibri" panose="020F0502020204030204" pitchFamily="34" charset="0"/>
                <a:cs typeface="Calibri" panose="020F0502020204030204" pitchFamily="34" charset="0"/>
              </a:rPr>
              <a:t> </a:t>
            </a:r>
            <a:r>
              <a:rPr lang="en-US" sz="2400" b="1" dirty="0" err="1">
                <a:solidFill>
                  <a:srgbClr val="0070C0"/>
                </a:solidFill>
                <a:latin typeface="Calibri" panose="020F0502020204030204" pitchFamily="34" charset="0"/>
                <a:cs typeface="Calibri" panose="020F0502020204030204" pitchFamily="34" charset="0"/>
              </a:rPr>
              <a:t>trồng</a:t>
            </a:r>
            <a:r>
              <a:rPr lang="en-US" sz="2400" b="1" dirty="0">
                <a:solidFill>
                  <a:srgbClr val="0070C0"/>
                </a:solidFill>
                <a:latin typeface="Calibri" panose="020F0502020204030204" pitchFamily="34" charset="0"/>
                <a:cs typeface="Calibri" panose="020F0502020204030204" pitchFamily="34" charset="0"/>
              </a:rPr>
              <a:t> </a:t>
            </a:r>
            <a:r>
              <a:rPr lang="en-US" sz="2400" b="1" dirty="0" err="1">
                <a:solidFill>
                  <a:srgbClr val="0070C0"/>
                </a:solidFill>
                <a:latin typeface="Calibri" panose="020F0502020204030204" pitchFamily="34" charset="0"/>
                <a:cs typeface="Calibri" panose="020F0502020204030204" pitchFamily="34" charset="0"/>
              </a:rPr>
              <a:t>hoa</a:t>
            </a:r>
            <a:r>
              <a:rPr lang="en-US" sz="2400" b="1" dirty="0">
                <a:solidFill>
                  <a:srgbClr val="0070C0"/>
                </a:solidFill>
                <a:latin typeface="Calibri" panose="020F0502020204030204" pitchFamily="34" charset="0"/>
                <a:cs typeface="Calibri" panose="020F0502020204030204" pitchFamily="34" charset="0"/>
              </a:rPr>
              <a:t> </a:t>
            </a:r>
            <a:r>
              <a:rPr lang="en-US" sz="2400" b="1" dirty="0" err="1">
                <a:solidFill>
                  <a:srgbClr val="0070C0"/>
                </a:solidFill>
                <a:latin typeface="Calibri" panose="020F0502020204030204" pitchFamily="34" charset="0"/>
                <a:cs typeface="Calibri" panose="020F0502020204030204" pitchFamily="34" charset="0"/>
              </a:rPr>
              <a:t>màu</a:t>
            </a:r>
            <a:r>
              <a:rPr lang="en-US" sz="2400" b="1" dirty="0">
                <a:solidFill>
                  <a:srgbClr val="0070C0"/>
                </a:solidFill>
                <a:latin typeface="Calibri" panose="020F0502020204030204" pitchFamily="34" charset="0"/>
                <a:cs typeface="Calibri" panose="020F0502020204030204" pitchFamily="34" charset="0"/>
              </a:rPr>
              <a:t> </a:t>
            </a:r>
            <a:r>
              <a:rPr lang="en-US" sz="2400" b="1" dirty="0" err="1">
                <a:solidFill>
                  <a:srgbClr val="0070C0"/>
                </a:solidFill>
                <a:latin typeface="Calibri" panose="020F0502020204030204" pitchFamily="34" charset="0"/>
                <a:cs typeface="Calibri" panose="020F0502020204030204" pitchFamily="34" charset="0"/>
              </a:rPr>
              <a:t>vàng</a:t>
            </a:r>
            <a:r>
              <a:rPr lang="en-US" sz="2400" b="1" dirty="0">
                <a:solidFill>
                  <a:srgbClr val="0070C0"/>
                </a:solidFill>
                <a:latin typeface="Calibri" panose="020F0502020204030204" pitchFamily="34" charset="0"/>
                <a:cs typeface="Calibri" panose="020F0502020204030204" pitchFamily="34" charset="0"/>
              </a:rPr>
              <a:t> </a:t>
            </a:r>
            <a:r>
              <a:rPr lang="en-US" sz="2400" b="1" dirty="0" err="1">
                <a:solidFill>
                  <a:srgbClr val="0070C0"/>
                </a:solidFill>
                <a:latin typeface="Calibri" panose="020F0502020204030204" pitchFamily="34" charset="0"/>
                <a:cs typeface="Calibri" panose="020F0502020204030204" pitchFamily="34" charset="0"/>
              </a:rPr>
              <a:t>là</a:t>
            </a:r>
            <a:r>
              <a:rPr lang="en-US" sz="2400" b="1" dirty="0">
                <a:solidFill>
                  <a:srgbClr val="0070C0"/>
                </a:solidFill>
                <a:latin typeface="Calibri" panose="020F0502020204030204" pitchFamily="34" charset="0"/>
                <a:cs typeface="Calibri" panose="020F0502020204030204" pitchFamily="34" charset="0"/>
              </a:rPr>
              <a:t> </a:t>
            </a:r>
            <a:r>
              <a:rPr lang="en-US" sz="2400" b="1" dirty="0" err="1">
                <a:solidFill>
                  <a:srgbClr val="0070C0"/>
                </a:solidFill>
                <a:latin typeface="Calibri" panose="020F0502020204030204" pitchFamily="34" charset="0"/>
                <a:cs typeface="Calibri" panose="020F0502020204030204" pitchFamily="34" charset="0"/>
              </a:rPr>
              <a:t>hình</a:t>
            </a:r>
            <a:r>
              <a:rPr lang="en-US" sz="2400" b="1" dirty="0">
                <a:solidFill>
                  <a:srgbClr val="0070C0"/>
                </a:solidFill>
                <a:latin typeface="Calibri" panose="020F0502020204030204" pitchFamily="34" charset="0"/>
                <a:cs typeface="Calibri" panose="020F0502020204030204" pitchFamily="34" charset="0"/>
              </a:rPr>
              <a:t> </a:t>
            </a:r>
            <a:r>
              <a:rPr lang="en-US" sz="2400" b="1" dirty="0" err="1">
                <a:solidFill>
                  <a:srgbClr val="0070C0"/>
                </a:solidFill>
                <a:latin typeface="Calibri" panose="020F0502020204030204" pitchFamily="34" charset="0"/>
                <a:cs typeface="Calibri" panose="020F0502020204030204" pitchFamily="34" charset="0"/>
              </a:rPr>
              <a:t>chữ</a:t>
            </a:r>
            <a:r>
              <a:rPr lang="en-US" sz="2400" b="1" dirty="0">
                <a:solidFill>
                  <a:srgbClr val="0070C0"/>
                </a:solidFill>
                <a:latin typeface="Calibri" panose="020F0502020204030204" pitchFamily="34" charset="0"/>
                <a:cs typeface="Calibri" panose="020F0502020204030204" pitchFamily="34" charset="0"/>
              </a:rPr>
              <a:t> </a:t>
            </a:r>
            <a:r>
              <a:rPr lang="en-US" sz="2400" b="1" dirty="0" err="1">
                <a:solidFill>
                  <a:srgbClr val="0070C0"/>
                </a:solidFill>
                <a:latin typeface="Calibri" panose="020F0502020204030204" pitchFamily="34" charset="0"/>
                <a:cs typeface="Calibri" panose="020F0502020204030204" pitchFamily="34" charset="0"/>
              </a:rPr>
              <a:t>nhật</a:t>
            </a:r>
            <a:r>
              <a:rPr lang="en-US" sz="2400" b="1" dirty="0">
                <a:solidFill>
                  <a:srgbClr val="0070C0"/>
                </a:solidFill>
                <a:latin typeface="Calibri" panose="020F0502020204030204" pitchFamily="34" charset="0"/>
                <a:cs typeface="Calibri" panose="020F0502020204030204" pitchFamily="34" charset="0"/>
              </a:rPr>
              <a:t> </a:t>
            </a:r>
            <a:r>
              <a:rPr lang="en-US" sz="2400" b="1" dirty="0" err="1">
                <a:solidFill>
                  <a:srgbClr val="0070C0"/>
                </a:solidFill>
                <a:latin typeface="Calibri" panose="020F0502020204030204" pitchFamily="34" charset="0"/>
                <a:cs typeface="Calibri" panose="020F0502020204030204" pitchFamily="34" charset="0"/>
              </a:rPr>
              <a:t>có</a:t>
            </a:r>
            <a:r>
              <a:rPr lang="en-US" sz="2400" b="1" dirty="0">
                <a:solidFill>
                  <a:srgbClr val="0070C0"/>
                </a:solidFill>
                <a:latin typeface="Calibri" panose="020F0502020204030204" pitchFamily="34" charset="0"/>
                <a:cs typeface="Calibri" panose="020F0502020204030204" pitchFamily="34" charset="0"/>
              </a:rPr>
              <a:t> </a:t>
            </a:r>
            <a:r>
              <a:rPr lang="en-US" sz="2400" b="1" dirty="0" err="1">
                <a:solidFill>
                  <a:srgbClr val="0070C0"/>
                </a:solidFill>
                <a:latin typeface="Calibri" panose="020F0502020204030204" pitchFamily="34" charset="0"/>
                <a:cs typeface="Calibri" panose="020F0502020204030204" pitchFamily="34" charset="0"/>
              </a:rPr>
              <a:t>độ</a:t>
            </a:r>
            <a:r>
              <a:rPr lang="en-US" sz="2400" b="1" dirty="0">
                <a:solidFill>
                  <a:srgbClr val="0070C0"/>
                </a:solidFill>
                <a:latin typeface="Calibri" panose="020F0502020204030204" pitchFamily="34" charset="0"/>
                <a:cs typeface="Calibri" panose="020F0502020204030204" pitchFamily="34" charset="0"/>
              </a:rPr>
              <a:t> </a:t>
            </a:r>
            <a:r>
              <a:rPr lang="en-US" sz="2400" b="1" dirty="0" err="1">
                <a:solidFill>
                  <a:srgbClr val="0070C0"/>
                </a:solidFill>
                <a:latin typeface="Calibri" panose="020F0502020204030204" pitchFamily="34" charset="0"/>
                <a:cs typeface="Calibri" panose="020F0502020204030204" pitchFamily="34" charset="0"/>
              </a:rPr>
              <a:t>dài</a:t>
            </a:r>
            <a:r>
              <a:rPr lang="en-US" sz="2400" b="1" dirty="0">
                <a:solidFill>
                  <a:srgbClr val="0070C0"/>
                </a:solidFill>
                <a:latin typeface="Calibri" panose="020F0502020204030204" pitchFamily="34" charset="0"/>
                <a:cs typeface="Calibri" panose="020F0502020204030204" pitchFamily="34" charset="0"/>
              </a:rPr>
              <a:t> </a:t>
            </a:r>
            <a:r>
              <a:rPr lang="en-US" sz="2400" b="1" dirty="0" err="1">
                <a:solidFill>
                  <a:srgbClr val="0070C0"/>
                </a:solidFill>
                <a:latin typeface="Calibri" panose="020F0502020204030204" pitchFamily="34" charset="0"/>
                <a:cs typeface="Calibri" panose="020F0502020204030204" pitchFamily="34" charset="0"/>
              </a:rPr>
              <a:t>các</a:t>
            </a:r>
            <a:r>
              <a:rPr lang="en-US" sz="2400" b="1" dirty="0">
                <a:solidFill>
                  <a:srgbClr val="0070C0"/>
                </a:solidFill>
                <a:latin typeface="Calibri" panose="020F0502020204030204" pitchFamily="34" charset="0"/>
                <a:cs typeface="Calibri" panose="020F0502020204030204" pitchFamily="34" charset="0"/>
              </a:rPr>
              <a:t> </a:t>
            </a:r>
            <a:r>
              <a:rPr lang="en-US" sz="2400" b="1" dirty="0" err="1">
                <a:solidFill>
                  <a:srgbClr val="0070C0"/>
                </a:solidFill>
                <a:latin typeface="Calibri" panose="020F0502020204030204" pitchFamily="34" charset="0"/>
                <a:cs typeface="Calibri" panose="020F0502020204030204" pitchFamily="34" charset="0"/>
              </a:rPr>
              <a:t>cạnh</a:t>
            </a:r>
            <a:r>
              <a:rPr lang="en-US" sz="2400" b="1" dirty="0">
                <a:solidFill>
                  <a:srgbClr val="0070C0"/>
                </a:solidFill>
                <a:latin typeface="Calibri" panose="020F0502020204030204" pitchFamily="34" charset="0"/>
                <a:cs typeface="Calibri" panose="020F0502020204030204" pitchFamily="34" charset="0"/>
              </a:rPr>
              <a:t> </a:t>
            </a:r>
            <a:r>
              <a:rPr lang="en-US" sz="2400" b="1" dirty="0" err="1">
                <a:solidFill>
                  <a:srgbClr val="0070C0"/>
                </a:solidFill>
                <a:latin typeface="Calibri" panose="020F0502020204030204" pitchFamily="34" charset="0"/>
                <a:cs typeface="Calibri" panose="020F0502020204030204" pitchFamily="34" charset="0"/>
              </a:rPr>
              <a:t>là</a:t>
            </a:r>
            <a:r>
              <a:rPr lang="en-US" sz="2400" b="1" dirty="0">
                <a:solidFill>
                  <a:srgbClr val="0070C0"/>
                </a:solidFill>
                <a:latin typeface="Calibri" panose="020F0502020204030204" pitchFamily="34" charset="0"/>
                <a:cs typeface="Calibri" panose="020F0502020204030204" pitchFamily="34" charset="0"/>
              </a:rPr>
              <a:t>: 3 cm </a:t>
            </a:r>
            <a:r>
              <a:rPr lang="en-US" sz="2400" b="1" dirty="0" err="1">
                <a:solidFill>
                  <a:srgbClr val="0070C0"/>
                </a:solidFill>
                <a:latin typeface="Calibri" panose="020F0502020204030204" pitchFamily="34" charset="0"/>
                <a:cs typeface="Calibri" panose="020F0502020204030204" pitchFamily="34" charset="0"/>
              </a:rPr>
              <a:t>và</a:t>
            </a:r>
            <a:r>
              <a:rPr lang="en-US" sz="2400" b="1" dirty="0">
                <a:solidFill>
                  <a:srgbClr val="0070C0"/>
                </a:solidFill>
                <a:latin typeface="Calibri" panose="020F0502020204030204" pitchFamily="34" charset="0"/>
                <a:cs typeface="Calibri" panose="020F0502020204030204" pitchFamily="34" charset="0"/>
              </a:rPr>
              <a:t> 4 cm</a:t>
            </a:r>
          </a:p>
          <a:p>
            <a:pPr algn="ctr"/>
            <a:r>
              <a:rPr lang="en-US" sz="2400" b="1" dirty="0">
                <a:solidFill>
                  <a:srgbClr val="0070C0"/>
                </a:solidFill>
                <a:latin typeface="Calibri" panose="020F0502020204030204" pitchFamily="34" charset="0"/>
                <a:cs typeface="Calibri" panose="020F0502020204030204" pitchFamily="34" charset="0"/>
              </a:rPr>
              <a:t>Chu vi </a:t>
            </a:r>
            <a:r>
              <a:rPr lang="en-US" sz="2400" b="1" dirty="0" err="1">
                <a:solidFill>
                  <a:srgbClr val="0070C0"/>
                </a:solidFill>
                <a:latin typeface="Calibri" panose="020F0502020204030204" pitchFamily="34" charset="0"/>
                <a:cs typeface="Calibri" panose="020F0502020204030204" pitchFamily="34" charset="0"/>
              </a:rPr>
              <a:t>hàng</a:t>
            </a:r>
            <a:r>
              <a:rPr lang="en-US" sz="2400" b="1" dirty="0">
                <a:solidFill>
                  <a:srgbClr val="0070C0"/>
                </a:solidFill>
                <a:latin typeface="Calibri" panose="020F0502020204030204" pitchFamily="34" charset="0"/>
                <a:cs typeface="Calibri" panose="020F0502020204030204" pitchFamily="34" charset="0"/>
              </a:rPr>
              <a:t> </a:t>
            </a:r>
            <a:r>
              <a:rPr lang="en-US" sz="2400" b="1" dirty="0" err="1">
                <a:solidFill>
                  <a:srgbClr val="0070C0"/>
                </a:solidFill>
                <a:latin typeface="Calibri" panose="020F0502020204030204" pitchFamily="34" charset="0"/>
                <a:cs typeface="Calibri" panose="020F0502020204030204" pitchFamily="34" charset="0"/>
              </a:rPr>
              <a:t>rào</a:t>
            </a:r>
            <a:r>
              <a:rPr lang="en-US" sz="2400" b="1" dirty="0">
                <a:solidFill>
                  <a:srgbClr val="0070C0"/>
                </a:solidFill>
                <a:latin typeface="Calibri" panose="020F0502020204030204" pitchFamily="34" charset="0"/>
                <a:cs typeface="Calibri" panose="020F0502020204030204" pitchFamily="34" charset="0"/>
              </a:rPr>
              <a:t> </a:t>
            </a:r>
            <a:r>
              <a:rPr lang="en-US" sz="2400" b="1" dirty="0" err="1">
                <a:solidFill>
                  <a:srgbClr val="0070C0"/>
                </a:solidFill>
                <a:latin typeface="Calibri" panose="020F0502020204030204" pitchFamily="34" charset="0"/>
                <a:cs typeface="Calibri" panose="020F0502020204030204" pitchFamily="34" charset="0"/>
              </a:rPr>
              <a:t>là</a:t>
            </a:r>
            <a:r>
              <a:rPr lang="en-US" sz="2400" b="1" dirty="0">
                <a:solidFill>
                  <a:srgbClr val="0070C0"/>
                </a:solidFill>
                <a:latin typeface="Calibri" panose="020F0502020204030204" pitchFamily="34" charset="0"/>
                <a:cs typeface="Calibri" panose="020F0502020204030204" pitchFamily="34" charset="0"/>
              </a:rPr>
              <a:t>:</a:t>
            </a:r>
          </a:p>
          <a:p>
            <a:pPr algn="ctr"/>
            <a:r>
              <a:rPr lang="en-US" sz="2400" b="1" dirty="0">
                <a:solidFill>
                  <a:srgbClr val="0070C0"/>
                </a:solidFill>
                <a:latin typeface="Calibri" panose="020F0502020204030204" pitchFamily="34" charset="0"/>
                <a:cs typeface="Calibri" panose="020F0502020204030204" pitchFamily="34" charset="0"/>
              </a:rPr>
              <a:t>(3 + 4) x 2 = 14 (cm)</a:t>
            </a:r>
          </a:p>
          <a:p>
            <a:r>
              <a:rPr lang="en-US" sz="2400" b="1" dirty="0">
                <a:solidFill>
                  <a:srgbClr val="0070C0"/>
                </a:solidFill>
                <a:latin typeface="Calibri" panose="020F0502020204030204" pitchFamily="34" charset="0"/>
                <a:cs typeface="Calibri" panose="020F0502020204030204" pitchFamily="34" charset="0"/>
              </a:rPr>
              <a:t>+ </a:t>
            </a:r>
            <a:r>
              <a:rPr lang="en-US" sz="2400" b="1" dirty="0" err="1">
                <a:solidFill>
                  <a:srgbClr val="0070C0"/>
                </a:solidFill>
                <a:latin typeface="Calibri" panose="020F0502020204030204" pitchFamily="34" charset="0"/>
                <a:cs typeface="Calibri" panose="020F0502020204030204" pitchFamily="34" charset="0"/>
              </a:rPr>
              <a:t>Hàng</a:t>
            </a:r>
            <a:r>
              <a:rPr lang="en-US" sz="2400" b="1" dirty="0">
                <a:solidFill>
                  <a:srgbClr val="0070C0"/>
                </a:solidFill>
                <a:latin typeface="Calibri" panose="020F0502020204030204" pitchFamily="34" charset="0"/>
                <a:cs typeface="Calibri" panose="020F0502020204030204" pitchFamily="34" charset="0"/>
              </a:rPr>
              <a:t> </a:t>
            </a:r>
            <a:r>
              <a:rPr lang="en-US" sz="2400" b="1" dirty="0" err="1">
                <a:solidFill>
                  <a:srgbClr val="0070C0"/>
                </a:solidFill>
                <a:latin typeface="Calibri" panose="020F0502020204030204" pitchFamily="34" charset="0"/>
                <a:cs typeface="Calibri" panose="020F0502020204030204" pitchFamily="34" charset="0"/>
              </a:rPr>
              <a:t>rào</a:t>
            </a:r>
            <a:r>
              <a:rPr lang="en-US" sz="2400" b="1" dirty="0">
                <a:solidFill>
                  <a:srgbClr val="0070C0"/>
                </a:solidFill>
                <a:latin typeface="Calibri" panose="020F0502020204030204" pitchFamily="34" charset="0"/>
                <a:cs typeface="Calibri" panose="020F0502020204030204" pitchFamily="34" charset="0"/>
              </a:rPr>
              <a:t> </a:t>
            </a:r>
            <a:r>
              <a:rPr lang="en-US" sz="2400" b="1" dirty="0" err="1">
                <a:solidFill>
                  <a:srgbClr val="0070C0"/>
                </a:solidFill>
                <a:latin typeface="Calibri" panose="020F0502020204030204" pitchFamily="34" charset="0"/>
                <a:cs typeface="Calibri" panose="020F0502020204030204" pitchFamily="34" charset="0"/>
              </a:rPr>
              <a:t>trồng</a:t>
            </a:r>
            <a:r>
              <a:rPr lang="en-US" sz="2400" b="1" dirty="0">
                <a:solidFill>
                  <a:srgbClr val="0070C0"/>
                </a:solidFill>
                <a:latin typeface="Calibri" panose="020F0502020204030204" pitchFamily="34" charset="0"/>
                <a:cs typeface="Calibri" panose="020F0502020204030204" pitchFamily="34" charset="0"/>
              </a:rPr>
              <a:t> </a:t>
            </a:r>
            <a:r>
              <a:rPr lang="en-US" sz="2400" b="1" dirty="0" err="1">
                <a:solidFill>
                  <a:srgbClr val="0070C0"/>
                </a:solidFill>
                <a:latin typeface="Calibri" panose="020F0502020204030204" pitchFamily="34" charset="0"/>
                <a:cs typeface="Calibri" panose="020F0502020204030204" pitchFamily="34" charset="0"/>
              </a:rPr>
              <a:t>hoa</a:t>
            </a:r>
            <a:r>
              <a:rPr lang="en-US" sz="2400" b="1" dirty="0">
                <a:solidFill>
                  <a:srgbClr val="0070C0"/>
                </a:solidFill>
                <a:latin typeface="Calibri" panose="020F0502020204030204" pitchFamily="34" charset="0"/>
                <a:cs typeface="Calibri" panose="020F0502020204030204" pitchFamily="34" charset="0"/>
              </a:rPr>
              <a:t> </a:t>
            </a:r>
            <a:r>
              <a:rPr lang="en-US" sz="2400" b="1" dirty="0" err="1">
                <a:solidFill>
                  <a:srgbClr val="0070C0"/>
                </a:solidFill>
                <a:latin typeface="Calibri" panose="020F0502020204030204" pitchFamily="34" charset="0"/>
                <a:cs typeface="Calibri" panose="020F0502020204030204" pitchFamily="34" charset="0"/>
              </a:rPr>
              <a:t>màu</a:t>
            </a:r>
            <a:r>
              <a:rPr lang="en-US" sz="2400" b="1" dirty="0">
                <a:solidFill>
                  <a:srgbClr val="0070C0"/>
                </a:solidFill>
                <a:latin typeface="Calibri" panose="020F0502020204030204" pitchFamily="34" charset="0"/>
                <a:cs typeface="Calibri" panose="020F0502020204030204" pitchFamily="34" charset="0"/>
              </a:rPr>
              <a:t> </a:t>
            </a:r>
            <a:r>
              <a:rPr lang="en-US" sz="2400" b="1" dirty="0" err="1">
                <a:solidFill>
                  <a:srgbClr val="0070C0"/>
                </a:solidFill>
                <a:latin typeface="Calibri" panose="020F0502020204030204" pitchFamily="34" charset="0"/>
                <a:cs typeface="Calibri" panose="020F0502020204030204" pitchFamily="34" charset="0"/>
              </a:rPr>
              <a:t>hồng</a:t>
            </a:r>
            <a:r>
              <a:rPr lang="en-US" sz="2400" b="1" dirty="0">
                <a:solidFill>
                  <a:srgbClr val="0070C0"/>
                </a:solidFill>
                <a:latin typeface="Calibri" panose="020F0502020204030204" pitchFamily="34" charset="0"/>
                <a:cs typeface="Calibri" panose="020F0502020204030204" pitchFamily="34" charset="0"/>
              </a:rPr>
              <a:t> </a:t>
            </a:r>
            <a:r>
              <a:rPr lang="en-US" sz="2400" b="1" dirty="0" err="1">
                <a:solidFill>
                  <a:srgbClr val="0070C0"/>
                </a:solidFill>
                <a:latin typeface="Calibri" panose="020F0502020204030204" pitchFamily="34" charset="0"/>
                <a:cs typeface="Calibri" panose="020F0502020204030204" pitchFamily="34" charset="0"/>
              </a:rPr>
              <a:t>là</a:t>
            </a:r>
            <a:r>
              <a:rPr lang="en-US" sz="2400" b="1" dirty="0">
                <a:solidFill>
                  <a:srgbClr val="0070C0"/>
                </a:solidFill>
                <a:latin typeface="Calibri" panose="020F0502020204030204" pitchFamily="34" charset="0"/>
                <a:cs typeface="Calibri" panose="020F0502020204030204" pitchFamily="34" charset="0"/>
              </a:rPr>
              <a:t> </a:t>
            </a:r>
            <a:r>
              <a:rPr lang="en-US" sz="2400" b="1" dirty="0" err="1">
                <a:solidFill>
                  <a:srgbClr val="0070C0"/>
                </a:solidFill>
                <a:latin typeface="Calibri" panose="020F0502020204030204" pitchFamily="34" charset="0"/>
                <a:cs typeface="Calibri" panose="020F0502020204030204" pitchFamily="34" charset="0"/>
              </a:rPr>
              <a:t>hình</a:t>
            </a:r>
            <a:r>
              <a:rPr lang="en-US" sz="2400" b="1" dirty="0">
                <a:solidFill>
                  <a:srgbClr val="0070C0"/>
                </a:solidFill>
                <a:latin typeface="Calibri" panose="020F0502020204030204" pitchFamily="34" charset="0"/>
                <a:cs typeface="Calibri" panose="020F0502020204030204" pitchFamily="34" charset="0"/>
              </a:rPr>
              <a:t> </a:t>
            </a:r>
            <a:r>
              <a:rPr lang="en-US" sz="2400" b="1" dirty="0" err="1">
                <a:solidFill>
                  <a:srgbClr val="0070C0"/>
                </a:solidFill>
                <a:latin typeface="Calibri" panose="020F0502020204030204" pitchFamily="34" charset="0"/>
                <a:cs typeface="Calibri" panose="020F0502020204030204" pitchFamily="34" charset="0"/>
              </a:rPr>
              <a:t>vuông</a:t>
            </a:r>
            <a:r>
              <a:rPr lang="en-US" sz="2400" b="1" dirty="0">
                <a:solidFill>
                  <a:srgbClr val="0070C0"/>
                </a:solidFill>
                <a:latin typeface="Calibri" panose="020F0502020204030204" pitchFamily="34" charset="0"/>
                <a:cs typeface="Calibri" panose="020F0502020204030204" pitchFamily="34" charset="0"/>
              </a:rPr>
              <a:t> </a:t>
            </a:r>
            <a:r>
              <a:rPr lang="en-US" sz="2400" b="1" dirty="0" err="1">
                <a:solidFill>
                  <a:srgbClr val="0070C0"/>
                </a:solidFill>
                <a:latin typeface="Calibri" panose="020F0502020204030204" pitchFamily="34" charset="0"/>
                <a:cs typeface="Calibri" panose="020F0502020204030204" pitchFamily="34" charset="0"/>
              </a:rPr>
              <a:t>có</a:t>
            </a:r>
            <a:r>
              <a:rPr lang="en-US" sz="2400" b="1" dirty="0">
                <a:solidFill>
                  <a:srgbClr val="0070C0"/>
                </a:solidFill>
                <a:latin typeface="Calibri" panose="020F0502020204030204" pitchFamily="34" charset="0"/>
                <a:cs typeface="Calibri" panose="020F0502020204030204" pitchFamily="34" charset="0"/>
              </a:rPr>
              <a:t> </a:t>
            </a:r>
            <a:r>
              <a:rPr lang="en-US" sz="2400" b="1" dirty="0" err="1">
                <a:solidFill>
                  <a:srgbClr val="0070C0"/>
                </a:solidFill>
                <a:latin typeface="Calibri" panose="020F0502020204030204" pitchFamily="34" charset="0"/>
                <a:cs typeface="Calibri" panose="020F0502020204030204" pitchFamily="34" charset="0"/>
              </a:rPr>
              <a:t>độ</a:t>
            </a:r>
            <a:r>
              <a:rPr lang="en-US" sz="2400" b="1" dirty="0">
                <a:solidFill>
                  <a:srgbClr val="0070C0"/>
                </a:solidFill>
                <a:latin typeface="Calibri" panose="020F0502020204030204" pitchFamily="34" charset="0"/>
                <a:cs typeface="Calibri" panose="020F0502020204030204" pitchFamily="34" charset="0"/>
              </a:rPr>
              <a:t> </a:t>
            </a:r>
            <a:r>
              <a:rPr lang="en-US" sz="2400" b="1" dirty="0" err="1">
                <a:solidFill>
                  <a:srgbClr val="0070C0"/>
                </a:solidFill>
                <a:latin typeface="Calibri" panose="020F0502020204030204" pitchFamily="34" charset="0"/>
                <a:cs typeface="Calibri" panose="020F0502020204030204" pitchFamily="34" charset="0"/>
              </a:rPr>
              <a:t>dài</a:t>
            </a:r>
            <a:r>
              <a:rPr lang="en-US" sz="2400" b="1" dirty="0">
                <a:solidFill>
                  <a:srgbClr val="0070C0"/>
                </a:solidFill>
                <a:latin typeface="Calibri" panose="020F0502020204030204" pitchFamily="34" charset="0"/>
                <a:cs typeface="Calibri" panose="020F0502020204030204" pitchFamily="34" charset="0"/>
              </a:rPr>
              <a:t> </a:t>
            </a:r>
            <a:r>
              <a:rPr lang="en-US" sz="2400" b="1" dirty="0" err="1">
                <a:solidFill>
                  <a:srgbClr val="0070C0"/>
                </a:solidFill>
                <a:latin typeface="Calibri" panose="020F0502020204030204" pitchFamily="34" charset="0"/>
                <a:cs typeface="Calibri" panose="020F0502020204030204" pitchFamily="34" charset="0"/>
              </a:rPr>
              <a:t>các</a:t>
            </a:r>
            <a:r>
              <a:rPr lang="en-US" sz="2400" b="1" dirty="0">
                <a:solidFill>
                  <a:srgbClr val="0070C0"/>
                </a:solidFill>
                <a:latin typeface="Calibri" panose="020F0502020204030204" pitchFamily="34" charset="0"/>
                <a:cs typeface="Calibri" panose="020F0502020204030204" pitchFamily="34" charset="0"/>
              </a:rPr>
              <a:t> </a:t>
            </a:r>
            <a:r>
              <a:rPr lang="en-US" sz="2400" b="1" dirty="0" err="1">
                <a:solidFill>
                  <a:srgbClr val="0070C0"/>
                </a:solidFill>
                <a:latin typeface="Calibri" panose="020F0502020204030204" pitchFamily="34" charset="0"/>
                <a:cs typeface="Calibri" panose="020F0502020204030204" pitchFamily="34" charset="0"/>
              </a:rPr>
              <a:t>cạnh</a:t>
            </a:r>
            <a:r>
              <a:rPr lang="en-US" sz="2400" b="1" dirty="0">
                <a:solidFill>
                  <a:srgbClr val="0070C0"/>
                </a:solidFill>
                <a:latin typeface="Calibri" panose="020F0502020204030204" pitchFamily="34" charset="0"/>
                <a:cs typeface="Calibri" panose="020F0502020204030204" pitchFamily="34" charset="0"/>
              </a:rPr>
              <a:t> </a:t>
            </a:r>
            <a:r>
              <a:rPr lang="en-US" sz="2400" b="1" dirty="0" err="1">
                <a:solidFill>
                  <a:srgbClr val="0070C0"/>
                </a:solidFill>
                <a:latin typeface="Calibri" panose="020F0502020204030204" pitchFamily="34" charset="0"/>
                <a:cs typeface="Calibri" panose="020F0502020204030204" pitchFamily="34" charset="0"/>
              </a:rPr>
              <a:t>là</a:t>
            </a:r>
            <a:r>
              <a:rPr lang="en-US" sz="2400" b="1" dirty="0">
                <a:solidFill>
                  <a:srgbClr val="0070C0"/>
                </a:solidFill>
                <a:latin typeface="Calibri" panose="020F0502020204030204" pitchFamily="34" charset="0"/>
                <a:cs typeface="Calibri" panose="020F0502020204030204" pitchFamily="34" charset="0"/>
              </a:rPr>
              <a:t>: 4 cm </a:t>
            </a:r>
            <a:r>
              <a:rPr lang="en-US" sz="2400" b="1" dirty="0" err="1">
                <a:solidFill>
                  <a:srgbClr val="0070C0"/>
                </a:solidFill>
                <a:latin typeface="Calibri" panose="020F0502020204030204" pitchFamily="34" charset="0"/>
                <a:cs typeface="Calibri" panose="020F0502020204030204" pitchFamily="34" charset="0"/>
              </a:rPr>
              <a:t>và</a:t>
            </a:r>
            <a:r>
              <a:rPr lang="en-US" sz="2400" b="1" dirty="0">
                <a:solidFill>
                  <a:srgbClr val="0070C0"/>
                </a:solidFill>
                <a:latin typeface="Calibri" panose="020F0502020204030204" pitchFamily="34" charset="0"/>
                <a:cs typeface="Calibri" panose="020F0502020204030204" pitchFamily="34" charset="0"/>
              </a:rPr>
              <a:t> 4 cm.</a:t>
            </a:r>
          </a:p>
          <a:p>
            <a:pPr algn="ctr"/>
            <a:r>
              <a:rPr lang="en-US" sz="2400" b="1" dirty="0">
                <a:solidFill>
                  <a:srgbClr val="0070C0"/>
                </a:solidFill>
                <a:latin typeface="Calibri" panose="020F0502020204030204" pitchFamily="34" charset="0"/>
                <a:cs typeface="Calibri" panose="020F0502020204030204" pitchFamily="34" charset="0"/>
              </a:rPr>
              <a:t>Chu vi </a:t>
            </a:r>
            <a:r>
              <a:rPr lang="en-US" sz="2400" b="1" dirty="0" err="1">
                <a:solidFill>
                  <a:srgbClr val="0070C0"/>
                </a:solidFill>
                <a:latin typeface="Calibri" panose="020F0502020204030204" pitchFamily="34" charset="0"/>
                <a:cs typeface="Calibri" panose="020F0502020204030204" pitchFamily="34" charset="0"/>
              </a:rPr>
              <a:t>hàng</a:t>
            </a:r>
            <a:r>
              <a:rPr lang="en-US" sz="2400" b="1" dirty="0">
                <a:solidFill>
                  <a:srgbClr val="0070C0"/>
                </a:solidFill>
                <a:latin typeface="Calibri" panose="020F0502020204030204" pitchFamily="34" charset="0"/>
                <a:cs typeface="Calibri" panose="020F0502020204030204" pitchFamily="34" charset="0"/>
              </a:rPr>
              <a:t> </a:t>
            </a:r>
            <a:r>
              <a:rPr lang="en-US" sz="2400" b="1" dirty="0" err="1">
                <a:solidFill>
                  <a:srgbClr val="0070C0"/>
                </a:solidFill>
                <a:latin typeface="Calibri" panose="020F0502020204030204" pitchFamily="34" charset="0"/>
                <a:cs typeface="Calibri" panose="020F0502020204030204" pitchFamily="34" charset="0"/>
              </a:rPr>
              <a:t>rào</a:t>
            </a:r>
            <a:r>
              <a:rPr lang="en-US" sz="2400" b="1" dirty="0">
                <a:solidFill>
                  <a:srgbClr val="0070C0"/>
                </a:solidFill>
                <a:latin typeface="Calibri" panose="020F0502020204030204" pitchFamily="34" charset="0"/>
                <a:cs typeface="Calibri" panose="020F0502020204030204" pitchFamily="34" charset="0"/>
              </a:rPr>
              <a:t> </a:t>
            </a:r>
            <a:r>
              <a:rPr lang="en-US" sz="2400" b="1" dirty="0" err="1">
                <a:solidFill>
                  <a:srgbClr val="0070C0"/>
                </a:solidFill>
                <a:latin typeface="Calibri" panose="020F0502020204030204" pitchFamily="34" charset="0"/>
                <a:cs typeface="Calibri" panose="020F0502020204030204" pitchFamily="34" charset="0"/>
              </a:rPr>
              <a:t>là</a:t>
            </a:r>
            <a:r>
              <a:rPr lang="en-US" sz="2400" b="1" dirty="0">
                <a:solidFill>
                  <a:srgbClr val="0070C0"/>
                </a:solidFill>
                <a:latin typeface="Calibri" panose="020F0502020204030204" pitchFamily="34" charset="0"/>
                <a:cs typeface="Calibri" panose="020F0502020204030204" pitchFamily="34" charset="0"/>
              </a:rPr>
              <a:t>:</a:t>
            </a:r>
          </a:p>
          <a:p>
            <a:pPr algn="ctr"/>
            <a:r>
              <a:rPr lang="en-US" sz="2400" b="1" dirty="0">
                <a:solidFill>
                  <a:srgbClr val="0070C0"/>
                </a:solidFill>
                <a:latin typeface="Calibri" panose="020F0502020204030204" pitchFamily="34" charset="0"/>
                <a:cs typeface="Calibri" panose="020F0502020204030204" pitchFamily="34" charset="0"/>
              </a:rPr>
              <a:t>4 x 4 = 16 (cm)</a:t>
            </a:r>
          </a:p>
          <a:p>
            <a:r>
              <a:rPr lang="en-US" sz="2400" b="1" dirty="0">
                <a:solidFill>
                  <a:srgbClr val="0070C0"/>
                </a:solidFill>
                <a:latin typeface="Calibri" panose="020F0502020204030204" pitchFamily="34" charset="0"/>
                <a:cs typeface="Calibri" panose="020F0502020204030204" pitchFamily="34" charset="0"/>
              </a:rPr>
              <a:t>+ </a:t>
            </a:r>
            <a:r>
              <a:rPr lang="en-US" sz="2400" b="1" dirty="0" err="1">
                <a:solidFill>
                  <a:srgbClr val="0070C0"/>
                </a:solidFill>
                <a:latin typeface="Calibri" panose="020F0502020204030204" pitchFamily="34" charset="0"/>
                <a:cs typeface="Calibri" panose="020F0502020204030204" pitchFamily="34" charset="0"/>
              </a:rPr>
              <a:t>Hàng</a:t>
            </a:r>
            <a:r>
              <a:rPr lang="en-US" sz="2400" b="1" dirty="0">
                <a:solidFill>
                  <a:srgbClr val="0070C0"/>
                </a:solidFill>
                <a:latin typeface="Calibri" panose="020F0502020204030204" pitchFamily="34" charset="0"/>
                <a:cs typeface="Calibri" panose="020F0502020204030204" pitchFamily="34" charset="0"/>
              </a:rPr>
              <a:t> </a:t>
            </a:r>
            <a:r>
              <a:rPr lang="en-US" sz="2400" b="1" dirty="0" err="1">
                <a:solidFill>
                  <a:srgbClr val="0070C0"/>
                </a:solidFill>
                <a:latin typeface="Calibri" panose="020F0502020204030204" pitchFamily="34" charset="0"/>
                <a:cs typeface="Calibri" panose="020F0502020204030204" pitchFamily="34" charset="0"/>
              </a:rPr>
              <a:t>rào</a:t>
            </a:r>
            <a:r>
              <a:rPr lang="en-US" sz="2400" b="1" dirty="0">
                <a:solidFill>
                  <a:srgbClr val="0070C0"/>
                </a:solidFill>
                <a:latin typeface="Calibri" panose="020F0502020204030204" pitchFamily="34" charset="0"/>
                <a:cs typeface="Calibri" panose="020F0502020204030204" pitchFamily="34" charset="0"/>
              </a:rPr>
              <a:t> </a:t>
            </a:r>
            <a:r>
              <a:rPr lang="en-US" sz="2400" b="1" dirty="0" err="1">
                <a:solidFill>
                  <a:srgbClr val="0070C0"/>
                </a:solidFill>
                <a:latin typeface="Calibri" panose="020F0502020204030204" pitchFamily="34" charset="0"/>
                <a:cs typeface="Calibri" panose="020F0502020204030204" pitchFamily="34" charset="0"/>
              </a:rPr>
              <a:t>trồng</a:t>
            </a:r>
            <a:r>
              <a:rPr lang="en-US" sz="2400" b="1" dirty="0">
                <a:solidFill>
                  <a:srgbClr val="0070C0"/>
                </a:solidFill>
                <a:latin typeface="Calibri" panose="020F0502020204030204" pitchFamily="34" charset="0"/>
                <a:cs typeface="Calibri" panose="020F0502020204030204" pitchFamily="34" charset="0"/>
              </a:rPr>
              <a:t> </a:t>
            </a:r>
            <a:r>
              <a:rPr lang="en-US" sz="2400" b="1" dirty="0" err="1">
                <a:solidFill>
                  <a:srgbClr val="0070C0"/>
                </a:solidFill>
                <a:latin typeface="Calibri" panose="020F0502020204030204" pitchFamily="34" charset="0"/>
                <a:cs typeface="Calibri" panose="020F0502020204030204" pitchFamily="34" charset="0"/>
              </a:rPr>
              <a:t>hoa</a:t>
            </a:r>
            <a:r>
              <a:rPr lang="en-US" sz="2400" b="1" dirty="0">
                <a:solidFill>
                  <a:srgbClr val="0070C0"/>
                </a:solidFill>
                <a:latin typeface="Calibri" panose="020F0502020204030204" pitchFamily="34" charset="0"/>
                <a:cs typeface="Calibri" panose="020F0502020204030204" pitchFamily="34" charset="0"/>
              </a:rPr>
              <a:t> </a:t>
            </a:r>
            <a:r>
              <a:rPr lang="en-US" sz="2400" b="1" dirty="0" err="1">
                <a:solidFill>
                  <a:srgbClr val="0070C0"/>
                </a:solidFill>
                <a:latin typeface="Calibri" panose="020F0502020204030204" pitchFamily="34" charset="0"/>
                <a:cs typeface="Calibri" panose="020F0502020204030204" pitchFamily="34" charset="0"/>
              </a:rPr>
              <a:t>màu</a:t>
            </a:r>
            <a:r>
              <a:rPr lang="en-US" sz="2400" b="1" dirty="0">
                <a:solidFill>
                  <a:srgbClr val="0070C0"/>
                </a:solidFill>
                <a:latin typeface="Calibri" panose="020F0502020204030204" pitchFamily="34" charset="0"/>
                <a:cs typeface="Calibri" panose="020F0502020204030204" pitchFamily="34" charset="0"/>
              </a:rPr>
              <a:t> </a:t>
            </a:r>
            <a:r>
              <a:rPr lang="en-US" sz="2400" b="1" dirty="0" err="1">
                <a:solidFill>
                  <a:srgbClr val="0070C0"/>
                </a:solidFill>
                <a:latin typeface="Calibri" panose="020F0502020204030204" pitchFamily="34" charset="0"/>
                <a:cs typeface="Calibri" panose="020F0502020204030204" pitchFamily="34" charset="0"/>
              </a:rPr>
              <a:t>đỏ</a:t>
            </a:r>
            <a:r>
              <a:rPr lang="en-US" sz="2400" b="1" dirty="0">
                <a:solidFill>
                  <a:srgbClr val="0070C0"/>
                </a:solidFill>
                <a:latin typeface="Calibri" panose="020F0502020204030204" pitchFamily="34" charset="0"/>
                <a:cs typeface="Calibri" panose="020F0502020204030204" pitchFamily="34" charset="0"/>
              </a:rPr>
              <a:t> </a:t>
            </a:r>
            <a:r>
              <a:rPr lang="en-US" sz="2400" b="1" dirty="0" err="1">
                <a:solidFill>
                  <a:srgbClr val="0070C0"/>
                </a:solidFill>
                <a:latin typeface="Calibri" panose="020F0502020204030204" pitchFamily="34" charset="0"/>
                <a:cs typeface="Calibri" panose="020F0502020204030204" pitchFamily="34" charset="0"/>
              </a:rPr>
              <a:t>là</a:t>
            </a:r>
            <a:r>
              <a:rPr lang="en-US" sz="2400" b="1" dirty="0">
                <a:solidFill>
                  <a:srgbClr val="0070C0"/>
                </a:solidFill>
                <a:latin typeface="Calibri" panose="020F0502020204030204" pitchFamily="34" charset="0"/>
                <a:cs typeface="Calibri" panose="020F0502020204030204" pitchFamily="34" charset="0"/>
              </a:rPr>
              <a:t> </a:t>
            </a:r>
            <a:r>
              <a:rPr lang="en-US" sz="2400" b="1" dirty="0" err="1">
                <a:solidFill>
                  <a:srgbClr val="0070C0"/>
                </a:solidFill>
                <a:latin typeface="Calibri" panose="020F0502020204030204" pitchFamily="34" charset="0"/>
                <a:cs typeface="Calibri" panose="020F0502020204030204" pitchFamily="34" charset="0"/>
              </a:rPr>
              <a:t>hình</a:t>
            </a:r>
            <a:r>
              <a:rPr lang="en-US" sz="2400" b="1" dirty="0">
                <a:solidFill>
                  <a:srgbClr val="0070C0"/>
                </a:solidFill>
                <a:latin typeface="Calibri" panose="020F0502020204030204" pitchFamily="34" charset="0"/>
                <a:cs typeface="Calibri" panose="020F0502020204030204" pitchFamily="34" charset="0"/>
              </a:rPr>
              <a:t> </a:t>
            </a:r>
            <a:r>
              <a:rPr lang="en-US" sz="2400" b="1" dirty="0" err="1">
                <a:solidFill>
                  <a:srgbClr val="0070C0"/>
                </a:solidFill>
                <a:latin typeface="Calibri" panose="020F0502020204030204" pitchFamily="34" charset="0"/>
                <a:cs typeface="Calibri" panose="020F0502020204030204" pitchFamily="34" charset="0"/>
              </a:rPr>
              <a:t>chữ</a:t>
            </a:r>
            <a:r>
              <a:rPr lang="en-US" sz="2400" b="1" dirty="0">
                <a:solidFill>
                  <a:srgbClr val="0070C0"/>
                </a:solidFill>
                <a:latin typeface="Calibri" panose="020F0502020204030204" pitchFamily="34" charset="0"/>
                <a:cs typeface="Calibri" panose="020F0502020204030204" pitchFamily="34" charset="0"/>
              </a:rPr>
              <a:t> </a:t>
            </a:r>
            <a:r>
              <a:rPr lang="en-US" sz="2400" b="1" dirty="0" err="1">
                <a:solidFill>
                  <a:srgbClr val="0070C0"/>
                </a:solidFill>
                <a:latin typeface="Calibri" panose="020F0502020204030204" pitchFamily="34" charset="0"/>
                <a:cs typeface="Calibri" panose="020F0502020204030204" pitchFamily="34" charset="0"/>
              </a:rPr>
              <a:t>nhật</a:t>
            </a:r>
            <a:r>
              <a:rPr lang="en-US" sz="2400" b="1" dirty="0">
                <a:solidFill>
                  <a:srgbClr val="0070C0"/>
                </a:solidFill>
                <a:latin typeface="Calibri" panose="020F0502020204030204" pitchFamily="34" charset="0"/>
                <a:cs typeface="Calibri" panose="020F0502020204030204" pitchFamily="34" charset="0"/>
              </a:rPr>
              <a:t> </a:t>
            </a:r>
            <a:r>
              <a:rPr lang="en-US" sz="2400" b="1" dirty="0" err="1">
                <a:solidFill>
                  <a:srgbClr val="0070C0"/>
                </a:solidFill>
                <a:latin typeface="Calibri" panose="020F0502020204030204" pitchFamily="34" charset="0"/>
                <a:cs typeface="Calibri" panose="020F0502020204030204" pitchFamily="34" charset="0"/>
              </a:rPr>
              <a:t>có</a:t>
            </a:r>
            <a:r>
              <a:rPr lang="en-US" sz="2400" b="1" dirty="0">
                <a:solidFill>
                  <a:srgbClr val="0070C0"/>
                </a:solidFill>
                <a:latin typeface="Calibri" panose="020F0502020204030204" pitchFamily="34" charset="0"/>
                <a:cs typeface="Calibri" panose="020F0502020204030204" pitchFamily="34" charset="0"/>
              </a:rPr>
              <a:t> </a:t>
            </a:r>
            <a:r>
              <a:rPr lang="en-US" sz="2400" b="1" dirty="0" err="1">
                <a:solidFill>
                  <a:srgbClr val="0070C0"/>
                </a:solidFill>
                <a:latin typeface="Calibri" panose="020F0502020204030204" pitchFamily="34" charset="0"/>
                <a:cs typeface="Calibri" panose="020F0502020204030204" pitchFamily="34" charset="0"/>
              </a:rPr>
              <a:t>độ</a:t>
            </a:r>
            <a:r>
              <a:rPr lang="en-US" sz="2400" b="1" dirty="0">
                <a:solidFill>
                  <a:srgbClr val="0070C0"/>
                </a:solidFill>
                <a:latin typeface="Calibri" panose="020F0502020204030204" pitchFamily="34" charset="0"/>
                <a:cs typeface="Calibri" panose="020F0502020204030204" pitchFamily="34" charset="0"/>
              </a:rPr>
              <a:t> </a:t>
            </a:r>
            <a:r>
              <a:rPr lang="en-US" sz="2400" b="1" dirty="0" err="1">
                <a:solidFill>
                  <a:srgbClr val="0070C0"/>
                </a:solidFill>
                <a:latin typeface="Calibri" panose="020F0502020204030204" pitchFamily="34" charset="0"/>
                <a:cs typeface="Calibri" panose="020F0502020204030204" pitchFamily="34" charset="0"/>
              </a:rPr>
              <a:t>dài</a:t>
            </a:r>
            <a:r>
              <a:rPr lang="en-US" sz="2400" b="1" dirty="0">
                <a:solidFill>
                  <a:srgbClr val="0070C0"/>
                </a:solidFill>
                <a:latin typeface="Calibri" panose="020F0502020204030204" pitchFamily="34" charset="0"/>
                <a:cs typeface="Calibri" panose="020F0502020204030204" pitchFamily="34" charset="0"/>
              </a:rPr>
              <a:t> </a:t>
            </a:r>
            <a:r>
              <a:rPr lang="en-US" sz="2400" b="1" dirty="0" err="1">
                <a:solidFill>
                  <a:srgbClr val="0070C0"/>
                </a:solidFill>
                <a:latin typeface="Calibri" panose="020F0502020204030204" pitchFamily="34" charset="0"/>
                <a:cs typeface="Calibri" panose="020F0502020204030204" pitchFamily="34" charset="0"/>
              </a:rPr>
              <a:t>hai</a:t>
            </a:r>
            <a:r>
              <a:rPr lang="en-US" sz="2400" b="1" dirty="0">
                <a:solidFill>
                  <a:srgbClr val="0070C0"/>
                </a:solidFill>
                <a:latin typeface="Calibri" panose="020F0502020204030204" pitchFamily="34" charset="0"/>
                <a:cs typeface="Calibri" panose="020F0502020204030204" pitchFamily="34" charset="0"/>
              </a:rPr>
              <a:t> </a:t>
            </a:r>
            <a:r>
              <a:rPr lang="en-US" sz="2400" b="1" dirty="0" err="1">
                <a:solidFill>
                  <a:srgbClr val="0070C0"/>
                </a:solidFill>
                <a:latin typeface="Calibri" panose="020F0502020204030204" pitchFamily="34" charset="0"/>
                <a:cs typeface="Calibri" panose="020F0502020204030204" pitchFamily="34" charset="0"/>
              </a:rPr>
              <a:t>cạnh</a:t>
            </a:r>
            <a:r>
              <a:rPr lang="en-US" sz="2400" b="1" dirty="0">
                <a:solidFill>
                  <a:srgbClr val="0070C0"/>
                </a:solidFill>
                <a:latin typeface="Calibri" panose="020F0502020204030204" pitchFamily="34" charset="0"/>
                <a:cs typeface="Calibri" panose="020F0502020204030204" pitchFamily="34" charset="0"/>
              </a:rPr>
              <a:t> </a:t>
            </a:r>
            <a:r>
              <a:rPr lang="en-US" sz="2400" b="1" dirty="0" err="1">
                <a:solidFill>
                  <a:srgbClr val="0070C0"/>
                </a:solidFill>
                <a:latin typeface="Calibri" panose="020F0502020204030204" pitchFamily="34" charset="0"/>
                <a:cs typeface="Calibri" panose="020F0502020204030204" pitchFamily="34" charset="0"/>
              </a:rPr>
              <a:t>là</a:t>
            </a:r>
            <a:r>
              <a:rPr lang="en-US" sz="2400" b="1" dirty="0">
                <a:solidFill>
                  <a:srgbClr val="0070C0"/>
                </a:solidFill>
                <a:latin typeface="Calibri" panose="020F0502020204030204" pitchFamily="34" charset="0"/>
                <a:cs typeface="Calibri" panose="020F0502020204030204" pitchFamily="34" charset="0"/>
              </a:rPr>
              <a:t> 4 cm </a:t>
            </a:r>
            <a:r>
              <a:rPr lang="en-US" sz="2400" b="1" dirty="0" err="1">
                <a:solidFill>
                  <a:srgbClr val="0070C0"/>
                </a:solidFill>
                <a:latin typeface="Calibri" panose="020F0502020204030204" pitchFamily="34" charset="0"/>
                <a:cs typeface="Calibri" panose="020F0502020204030204" pitchFamily="34" charset="0"/>
              </a:rPr>
              <a:t>và</a:t>
            </a:r>
            <a:r>
              <a:rPr lang="en-US" sz="2400" b="1" dirty="0">
                <a:solidFill>
                  <a:srgbClr val="0070C0"/>
                </a:solidFill>
                <a:latin typeface="Calibri" panose="020F0502020204030204" pitchFamily="34" charset="0"/>
                <a:cs typeface="Calibri" panose="020F0502020204030204" pitchFamily="34" charset="0"/>
              </a:rPr>
              <a:t> 5 cm.</a:t>
            </a:r>
          </a:p>
          <a:p>
            <a:pPr algn="ctr"/>
            <a:r>
              <a:rPr lang="en-US" sz="2400" b="1" dirty="0">
                <a:solidFill>
                  <a:srgbClr val="0070C0"/>
                </a:solidFill>
                <a:latin typeface="Calibri" panose="020F0502020204030204" pitchFamily="34" charset="0"/>
                <a:cs typeface="Calibri" panose="020F0502020204030204" pitchFamily="34" charset="0"/>
              </a:rPr>
              <a:t>Chu vi </a:t>
            </a:r>
            <a:r>
              <a:rPr lang="en-US" sz="2400" b="1" dirty="0" err="1">
                <a:solidFill>
                  <a:srgbClr val="0070C0"/>
                </a:solidFill>
                <a:latin typeface="Calibri" panose="020F0502020204030204" pitchFamily="34" charset="0"/>
                <a:cs typeface="Calibri" panose="020F0502020204030204" pitchFamily="34" charset="0"/>
              </a:rPr>
              <a:t>hàng</a:t>
            </a:r>
            <a:r>
              <a:rPr lang="en-US" sz="2400" b="1" dirty="0">
                <a:solidFill>
                  <a:srgbClr val="0070C0"/>
                </a:solidFill>
                <a:latin typeface="Calibri" panose="020F0502020204030204" pitchFamily="34" charset="0"/>
                <a:cs typeface="Calibri" panose="020F0502020204030204" pitchFamily="34" charset="0"/>
              </a:rPr>
              <a:t> </a:t>
            </a:r>
            <a:r>
              <a:rPr lang="en-US" sz="2400" b="1" dirty="0" err="1">
                <a:solidFill>
                  <a:srgbClr val="0070C0"/>
                </a:solidFill>
                <a:latin typeface="Calibri" panose="020F0502020204030204" pitchFamily="34" charset="0"/>
                <a:cs typeface="Calibri" panose="020F0502020204030204" pitchFamily="34" charset="0"/>
              </a:rPr>
              <a:t>rào</a:t>
            </a:r>
            <a:r>
              <a:rPr lang="en-US" sz="2400" b="1" dirty="0">
                <a:solidFill>
                  <a:srgbClr val="0070C0"/>
                </a:solidFill>
                <a:latin typeface="Calibri" panose="020F0502020204030204" pitchFamily="34" charset="0"/>
                <a:cs typeface="Calibri" panose="020F0502020204030204" pitchFamily="34" charset="0"/>
              </a:rPr>
              <a:t> </a:t>
            </a:r>
            <a:r>
              <a:rPr lang="en-US" sz="2400" b="1" dirty="0" err="1">
                <a:solidFill>
                  <a:srgbClr val="0070C0"/>
                </a:solidFill>
                <a:latin typeface="Calibri" panose="020F0502020204030204" pitchFamily="34" charset="0"/>
                <a:cs typeface="Calibri" panose="020F0502020204030204" pitchFamily="34" charset="0"/>
              </a:rPr>
              <a:t>là</a:t>
            </a:r>
            <a:r>
              <a:rPr lang="en-US" sz="2400" b="1" dirty="0">
                <a:solidFill>
                  <a:srgbClr val="0070C0"/>
                </a:solidFill>
                <a:latin typeface="Calibri" panose="020F0502020204030204" pitchFamily="34" charset="0"/>
                <a:cs typeface="Calibri" panose="020F0502020204030204" pitchFamily="34" charset="0"/>
              </a:rPr>
              <a:t>:</a:t>
            </a:r>
          </a:p>
          <a:p>
            <a:pPr algn="ctr"/>
            <a:r>
              <a:rPr lang="en-US" sz="2400" b="1" dirty="0">
                <a:solidFill>
                  <a:srgbClr val="0070C0"/>
                </a:solidFill>
                <a:latin typeface="Calibri" panose="020F0502020204030204" pitchFamily="34" charset="0"/>
                <a:cs typeface="Calibri" panose="020F0502020204030204" pitchFamily="34" charset="0"/>
              </a:rPr>
              <a:t> (4 + 5) x 2 = 18 (cm)</a:t>
            </a:r>
          </a:p>
          <a:p>
            <a:r>
              <a:rPr lang="en-US" sz="2400" b="1" dirty="0" err="1">
                <a:solidFill>
                  <a:srgbClr val="0070C0"/>
                </a:solidFill>
                <a:latin typeface="Calibri" panose="020F0502020204030204" pitchFamily="34" charset="0"/>
                <a:cs typeface="Calibri" panose="020F0502020204030204" pitchFamily="34" charset="0"/>
              </a:rPr>
              <a:t>Vì</a:t>
            </a:r>
            <a:r>
              <a:rPr lang="en-US" sz="2400" b="1" dirty="0">
                <a:solidFill>
                  <a:srgbClr val="0070C0"/>
                </a:solidFill>
                <a:latin typeface="Calibri" panose="020F0502020204030204" pitchFamily="34" charset="0"/>
                <a:cs typeface="Calibri" panose="020F0502020204030204" pitchFamily="34" charset="0"/>
              </a:rPr>
              <a:t> 12 &lt; 14 &lt; 18 </a:t>
            </a:r>
            <a:r>
              <a:rPr lang="en-US" sz="2400" b="1" dirty="0" err="1">
                <a:solidFill>
                  <a:srgbClr val="0070C0"/>
                </a:solidFill>
                <a:latin typeface="Calibri" panose="020F0502020204030204" pitchFamily="34" charset="0"/>
                <a:cs typeface="Calibri" panose="020F0502020204030204" pitchFamily="34" charset="0"/>
              </a:rPr>
              <a:t>nên</a:t>
            </a:r>
            <a:r>
              <a:rPr lang="en-US" sz="2400" b="1" dirty="0">
                <a:solidFill>
                  <a:srgbClr val="0070C0"/>
                </a:solidFill>
                <a:latin typeface="Calibri" panose="020F0502020204030204" pitchFamily="34" charset="0"/>
                <a:cs typeface="Calibri" panose="020F0502020204030204" pitchFamily="34" charset="0"/>
              </a:rPr>
              <a:t> </a:t>
            </a:r>
            <a:r>
              <a:rPr lang="en-US" sz="2400" b="1" dirty="0" err="1">
                <a:solidFill>
                  <a:srgbClr val="0070C0"/>
                </a:solidFill>
                <a:latin typeface="Calibri" panose="020F0502020204030204" pitchFamily="34" charset="0"/>
                <a:cs typeface="Calibri" panose="020F0502020204030204" pitchFamily="34" charset="0"/>
              </a:rPr>
              <a:t>bạn</a:t>
            </a:r>
            <a:r>
              <a:rPr lang="en-US" sz="2400" b="1" dirty="0">
                <a:solidFill>
                  <a:srgbClr val="0070C0"/>
                </a:solidFill>
                <a:latin typeface="Calibri" panose="020F0502020204030204" pitchFamily="34" charset="0"/>
                <a:cs typeface="Calibri" panose="020F0502020204030204" pitchFamily="34" charset="0"/>
              </a:rPr>
              <a:t> </a:t>
            </a:r>
            <a:r>
              <a:rPr lang="en-US" sz="2400" b="1" dirty="0" err="1">
                <a:solidFill>
                  <a:srgbClr val="0070C0"/>
                </a:solidFill>
                <a:latin typeface="Calibri" panose="020F0502020204030204" pitchFamily="34" charset="0"/>
                <a:cs typeface="Calibri" panose="020F0502020204030204" pitchFamily="34" charset="0"/>
              </a:rPr>
              <a:t>ong</a:t>
            </a:r>
            <a:r>
              <a:rPr lang="en-US" sz="2400" b="1" dirty="0">
                <a:solidFill>
                  <a:srgbClr val="0070C0"/>
                </a:solidFill>
                <a:latin typeface="Calibri" panose="020F0502020204030204" pitchFamily="34" charset="0"/>
                <a:cs typeface="Calibri" panose="020F0502020204030204" pitchFamily="34" charset="0"/>
              </a:rPr>
              <a:t> </a:t>
            </a:r>
            <a:r>
              <a:rPr lang="en-US" sz="2400" b="1" dirty="0" err="1">
                <a:solidFill>
                  <a:srgbClr val="0070C0"/>
                </a:solidFill>
                <a:latin typeface="Calibri" panose="020F0502020204030204" pitchFamily="34" charset="0"/>
                <a:cs typeface="Calibri" panose="020F0502020204030204" pitchFamily="34" charset="0"/>
              </a:rPr>
              <a:t>tìm</a:t>
            </a:r>
            <a:r>
              <a:rPr lang="en-US" sz="2400" b="1" dirty="0">
                <a:solidFill>
                  <a:srgbClr val="0070C0"/>
                </a:solidFill>
                <a:latin typeface="Calibri" panose="020F0502020204030204" pitchFamily="34" charset="0"/>
                <a:cs typeface="Calibri" panose="020F0502020204030204" pitchFamily="34" charset="0"/>
              </a:rPr>
              <a:t> </a:t>
            </a:r>
            <a:r>
              <a:rPr lang="en-US" sz="2400" b="1" dirty="0" err="1">
                <a:solidFill>
                  <a:srgbClr val="0070C0"/>
                </a:solidFill>
                <a:latin typeface="Calibri" panose="020F0502020204030204" pitchFamily="34" charset="0"/>
                <a:cs typeface="Calibri" panose="020F0502020204030204" pitchFamily="34" charset="0"/>
              </a:rPr>
              <a:t>đến</a:t>
            </a:r>
            <a:r>
              <a:rPr lang="en-US" sz="2400" b="1" dirty="0">
                <a:solidFill>
                  <a:srgbClr val="0070C0"/>
                </a:solidFill>
                <a:latin typeface="Calibri" panose="020F0502020204030204" pitchFamily="34" charset="0"/>
                <a:cs typeface="Calibri" panose="020F0502020204030204" pitchFamily="34" charset="0"/>
              </a:rPr>
              <a:t> </a:t>
            </a:r>
            <a:r>
              <a:rPr lang="en-US" sz="2400" b="1" dirty="0" err="1">
                <a:solidFill>
                  <a:srgbClr val="0070C0"/>
                </a:solidFill>
                <a:latin typeface="Calibri" panose="020F0502020204030204" pitchFamily="34" charset="0"/>
                <a:cs typeface="Calibri" panose="020F0502020204030204" pitchFamily="34" charset="0"/>
              </a:rPr>
              <a:t>hàng</a:t>
            </a:r>
            <a:r>
              <a:rPr lang="en-US" sz="2400" b="1" dirty="0">
                <a:solidFill>
                  <a:srgbClr val="0070C0"/>
                </a:solidFill>
                <a:latin typeface="Calibri" panose="020F0502020204030204" pitchFamily="34" charset="0"/>
                <a:cs typeface="Calibri" panose="020F0502020204030204" pitchFamily="34" charset="0"/>
              </a:rPr>
              <a:t> </a:t>
            </a:r>
            <a:r>
              <a:rPr lang="en-US" sz="2400" b="1" dirty="0" err="1">
                <a:solidFill>
                  <a:srgbClr val="0070C0"/>
                </a:solidFill>
                <a:latin typeface="Calibri" panose="020F0502020204030204" pitchFamily="34" charset="0"/>
                <a:cs typeface="Calibri" panose="020F0502020204030204" pitchFamily="34" charset="0"/>
              </a:rPr>
              <a:t>rào</a:t>
            </a:r>
            <a:r>
              <a:rPr lang="en-US" sz="2400" b="1" dirty="0">
                <a:solidFill>
                  <a:srgbClr val="0070C0"/>
                </a:solidFill>
                <a:latin typeface="Calibri" panose="020F0502020204030204" pitchFamily="34" charset="0"/>
                <a:cs typeface="Calibri" panose="020F0502020204030204" pitchFamily="34" charset="0"/>
              </a:rPr>
              <a:t> </a:t>
            </a:r>
            <a:r>
              <a:rPr lang="en-US" sz="2400" b="1" dirty="0" err="1">
                <a:solidFill>
                  <a:srgbClr val="0070C0"/>
                </a:solidFill>
                <a:latin typeface="Calibri" panose="020F0502020204030204" pitchFamily="34" charset="0"/>
                <a:cs typeface="Calibri" panose="020F0502020204030204" pitchFamily="34" charset="0"/>
              </a:rPr>
              <a:t>trồng</a:t>
            </a:r>
            <a:r>
              <a:rPr lang="en-US" sz="2400" b="1" dirty="0">
                <a:solidFill>
                  <a:srgbClr val="0070C0"/>
                </a:solidFill>
                <a:latin typeface="Calibri" panose="020F0502020204030204" pitchFamily="34" charset="0"/>
                <a:cs typeface="Calibri" panose="020F0502020204030204" pitchFamily="34" charset="0"/>
              </a:rPr>
              <a:t> </a:t>
            </a:r>
            <a:r>
              <a:rPr lang="en-US" sz="2400" b="1" dirty="0" err="1">
                <a:solidFill>
                  <a:srgbClr val="0070C0"/>
                </a:solidFill>
                <a:latin typeface="Calibri" panose="020F0502020204030204" pitchFamily="34" charset="0"/>
                <a:cs typeface="Calibri" panose="020F0502020204030204" pitchFamily="34" charset="0"/>
              </a:rPr>
              <a:t>hoa</a:t>
            </a:r>
            <a:r>
              <a:rPr lang="en-US" sz="2400" b="1" dirty="0">
                <a:solidFill>
                  <a:srgbClr val="0070C0"/>
                </a:solidFill>
                <a:latin typeface="Calibri" panose="020F0502020204030204" pitchFamily="34" charset="0"/>
                <a:cs typeface="Calibri" panose="020F0502020204030204" pitchFamily="34" charset="0"/>
              </a:rPr>
              <a:t> </a:t>
            </a:r>
            <a:r>
              <a:rPr lang="en-US" sz="2400" b="1" dirty="0" err="1">
                <a:solidFill>
                  <a:srgbClr val="0070C0"/>
                </a:solidFill>
                <a:latin typeface="Calibri" panose="020F0502020204030204" pitchFamily="34" charset="0"/>
                <a:cs typeface="Calibri" panose="020F0502020204030204" pitchFamily="34" charset="0"/>
              </a:rPr>
              <a:t>màu</a:t>
            </a:r>
            <a:r>
              <a:rPr lang="en-US" sz="2400" b="1" dirty="0">
                <a:solidFill>
                  <a:srgbClr val="0070C0"/>
                </a:solidFill>
                <a:latin typeface="Calibri" panose="020F0502020204030204" pitchFamily="34" charset="0"/>
                <a:cs typeface="Calibri" panose="020F0502020204030204" pitchFamily="34" charset="0"/>
              </a:rPr>
              <a:t> </a:t>
            </a:r>
            <a:r>
              <a:rPr lang="en-US" sz="2400" b="1" dirty="0" err="1">
                <a:solidFill>
                  <a:srgbClr val="0070C0"/>
                </a:solidFill>
                <a:latin typeface="Calibri" panose="020F0502020204030204" pitchFamily="34" charset="0"/>
                <a:cs typeface="Calibri" panose="020F0502020204030204" pitchFamily="34" charset="0"/>
              </a:rPr>
              <a:t>đỏ</a:t>
            </a:r>
            <a:r>
              <a:rPr lang="en-US" sz="2400" b="1" dirty="0">
                <a:solidFill>
                  <a:srgbClr val="0070C0"/>
                </a:solidFill>
                <a:latin typeface="Calibri" panose="020F0502020204030204" pitchFamily="34" charset="0"/>
                <a:cs typeface="Calibri" panose="020F0502020204030204" pitchFamily="34" charset="0"/>
              </a:rPr>
              <a:t>, </a:t>
            </a:r>
            <a:r>
              <a:rPr lang="en-US" sz="2400" b="1" dirty="0" err="1">
                <a:solidFill>
                  <a:srgbClr val="0070C0"/>
                </a:solidFill>
                <a:latin typeface="Calibri" panose="020F0502020204030204" pitchFamily="34" charset="0"/>
                <a:cs typeface="Calibri" panose="020F0502020204030204" pitchFamily="34" charset="0"/>
              </a:rPr>
              <a:t>bạn</a:t>
            </a:r>
            <a:r>
              <a:rPr lang="en-US" sz="2400" b="1" dirty="0">
                <a:solidFill>
                  <a:srgbClr val="0070C0"/>
                </a:solidFill>
                <a:latin typeface="Calibri" panose="020F0502020204030204" pitchFamily="34" charset="0"/>
                <a:cs typeface="Calibri" panose="020F0502020204030204" pitchFamily="34" charset="0"/>
              </a:rPr>
              <a:t> </a:t>
            </a:r>
            <a:r>
              <a:rPr lang="en-US" sz="2400" b="1" dirty="0" err="1">
                <a:solidFill>
                  <a:srgbClr val="0070C0"/>
                </a:solidFill>
                <a:latin typeface="Calibri" panose="020F0502020204030204" pitchFamily="34" charset="0"/>
                <a:cs typeface="Calibri" panose="020F0502020204030204" pitchFamily="34" charset="0"/>
              </a:rPr>
              <a:t>chuồn</a:t>
            </a:r>
            <a:r>
              <a:rPr lang="en-US" sz="2400" b="1" dirty="0">
                <a:solidFill>
                  <a:srgbClr val="0070C0"/>
                </a:solidFill>
                <a:latin typeface="Calibri" panose="020F0502020204030204" pitchFamily="34" charset="0"/>
                <a:cs typeface="Calibri" panose="020F0502020204030204" pitchFamily="34" charset="0"/>
              </a:rPr>
              <a:t> </a:t>
            </a:r>
            <a:r>
              <a:rPr lang="en-US" sz="2400" b="1" dirty="0" err="1">
                <a:solidFill>
                  <a:srgbClr val="0070C0"/>
                </a:solidFill>
                <a:latin typeface="Calibri" panose="020F0502020204030204" pitchFamily="34" charset="0"/>
                <a:cs typeface="Calibri" panose="020F0502020204030204" pitchFamily="34" charset="0"/>
              </a:rPr>
              <a:t>chuồn</a:t>
            </a:r>
            <a:r>
              <a:rPr lang="en-US" sz="2400" b="1" dirty="0">
                <a:solidFill>
                  <a:srgbClr val="0070C0"/>
                </a:solidFill>
                <a:latin typeface="Calibri" panose="020F0502020204030204" pitchFamily="34" charset="0"/>
                <a:cs typeface="Calibri" panose="020F0502020204030204" pitchFamily="34" charset="0"/>
              </a:rPr>
              <a:t> </a:t>
            </a:r>
            <a:r>
              <a:rPr lang="en-US" sz="2400" b="1" dirty="0" err="1">
                <a:solidFill>
                  <a:srgbClr val="0070C0"/>
                </a:solidFill>
                <a:latin typeface="Calibri" panose="020F0502020204030204" pitchFamily="34" charset="0"/>
                <a:cs typeface="Calibri" panose="020F0502020204030204" pitchFamily="34" charset="0"/>
              </a:rPr>
              <a:t>tìm</a:t>
            </a:r>
            <a:r>
              <a:rPr lang="en-US" sz="2400" b="1" dirty="0">
                <a:solidFill>
                  <a:srgbClr val="0070C0"/>
                </a:solidFill>
                <a:latin typeface="Calibri" panose="020F0502020204030204" pitchFamily="34" charset="0"/>
                <a:cs typeface="Calibri" panose="020F0502020204030204" pitchFamily="34" charset="0"/>
              </a:rPr>
              <a:t> </a:t>
            </a:r>
            <a:r>
              <a:rPr lang="en-US" sz="2400" b="1" dirty="0" err="1">
                <a:solidFill>
                  <a:srgbClr val="0070C0"/>
                </a:solidFill>
                <a:latin typeface="Calibri" panose="020F0502020204030204" pitchFamily="34" charset="0"/>
                <a:cs typeface="Calibri" panose="020F0502020204030204" pitchFamily="34" charset="0"/>
              </a:rPr>
              <a:t>đến</a:t>
            </a:r>
            <a:r>
              <a:rPr lang="en-US" sz="2400" b="1" dirty="0">
                <a:solidFill>
                  <a:srgbClr val="0070C0"/>
                </a:solidFill>
                <a:latin typeface="Calibri" panose="020F0502020204030204" pitchFamily="34" charset="0"/>
                <a:cs typeface="Calibri" panose="020F0502020204030204" pitchFamily="34" charset="0"/>
              </a:rPr>
              <a:t> </a:t>
            </a:r>
            <a:r>
              <a:rPr lang="en-US" sz="2400" b="1" dirty="0" err="1">
                <a:solidFill>
                  <a:srgbClr val="0070C0"/>
                </a:solidFill>
                <a:latin typeface="Calibri" panose="020F0502020204030204" pitchFamily="34" charset="0"/>
                <a:cs typeface="Calibri" panose="020F0502020204030204" pitchFamily="34" charset="0"/>
              </a:rPr>
              <a:t>hàng</a:t>
            </a:r>
            <a:r>
              <a:rPr lang="en-US" sz="2400" b="1" dirty="0">
                <a:solidFill>
                  <a:srgbClr val="0070C0"/>
                </a:solidFill>
                <a:latin typeface="Calibri" panose="020F0502020204030204" pitchFamily="34" charset="0"/>
                <a:cs typeface="Calibri" panose="020F0502020204030204" pitchFamily="34" charset="0"/>
              </a:rPr>
              <a:t> </a:t>
            </a:r>
            <a:r>
              <a:rPr lang="en-US" sz="2400" b="1" dirty="0" err="1">
                <a:solidFill>
                  <a:srgbClr val="0070C0"/>
                </a:solidFill>
                <a:latin typeface="Calibri" panose="020F0502020204030204" pitchFamily="34" charset="0"/>
                <a:cs typeface="Calibri" panose="020F0502020204030204" pitchFamily="34" charset="0"/>
              </a:rPr>
              <a:t>rào</a:t>
            </a:r>
            <a:r>
              <a:rPr lang="en-US" sz="2400" b="1" dirty="0">
                <a:solidFill>
                  <a:srgbClr val="0070C0"/>
                </a:solidFill>
                <a:latin typeface="Calibri" panose="020F0502020204030204" pitchFamily="34" charset="0"/>
                <a:cs typeface="Calibri" panose="020F0502020204030204" pitchFamily="34" charset="0"/>
              </a:rPr>
              <a:t> </a:t>
            </a:r>
            <a:r>
              <a:rPr lang="en-US" sz="2400" b="1" dirty="0" err="1">
                <a:solidFill>
                  <a:srgbClr val="0070C0"/>
                </a:solidFill>
                <a:latin typeface="Calibri" panose="020F0502020204030204" pitchFamily="34" charset="0"/>
                <a:cs typeface="Calibri" panose="020F0502020204030204" pitchFamily="34" charset="0"/>
              </a:rPr>
              <a:t>trồng</a:t>
            </a:r>
            <a:r>
              <a:rPr lang="en-US" sz="2400" b="1" dirty="0">
                <a:solidFill>
                  <a:srgbClr val="0070C0"/>
                </a:solidFill>
                <a:latin typeface="Calibri" panose="020F0502020204030204" pitchFamily="34" charset="0"/>
                <a:cs typeface="Calibri" panose="020F0502020204030204" pitchFamily="34" charset="0"/>
              </a:rPr>
              <a:t> </a:t>
            </a:r>
            <a:r>
              <a:rPr lang="en-US" sz="2400" b="1" dirty="0" err="1">
                <a:solidFill>
                  <a:srgbClr val="0070C0"/>
                </a:solidFill>
                <a:latin typeface="Calibri" panose="020F0502020204030204" pitchFamily="34" charset="0"/>
                <a:cs typeface="Calibri" panose="020F0502020204030204" pitchFamily="34" charset="0"/>
              </a:rPr>
              <a:t>hoa</a:t>
            </a:r>
            <a:r>
              <a:rPr lang="en-US" sz="2400" b="1" dirty="0">
                <a:solidFill>
                  <a:srgbClr val="0070C0"/>
                </a:solidFill>
                <a:latin typeface="Calibri" panose="020F0502020204030204" pitchFamily="34" charset="0"/>
                <a:cs typeface="Calibri" panose="020F0502020204030204" pitchFamily="34" charset="0"/>
              </a:rPr>
              <a:t> </a:t>
            </a:r>
            <a:r>
              <a:rPr lang="en-US" sz="2400" b="1" dirty="0" err="1">
                <a:solidFill>
                  <a:srgbClr val="0070C0"/>
                </a:solidFill>
                <a:latin typeface="Calibri" panose="020F0502020204030204" pitchFamily="34" charset="0"/>
                <a:cs typeface="Calibri" panose="020F0502020204030204" pitchFamily="34" charset="0"/>
              </a:rPr>
              <a:t>màu</a:t>
            </a:r>
            <a:r>
              <a:rPr lang="en-US" sz="2400" b="1" dirty="0">
                <a:solidFill>
                  <a:srgbClr val="0070C0"/>
                </a:solidFill>
                <a:latin typeface="Calibri" panose="020F0502020204030204" pitchFamily="34" charset="0"/>
                <a:cs typeface="Calibri" panose="020F0502020204030204" pitchFamily="34" charset="0"/>
              </a:rPr>
              <a:t> </a:t>
            </a:r>
            <a:r>
              <a:rPr lang="en-US" sz="2400" b="1" dirty="0" err="1">
                <a:solidFill>
                  <a:srgbClr val="0070C0"/>
                </a:solidFill>
                <a:latin typeface="Calibri" panose="020F0502020204030204" pitchFamily="34" charset="0"/>
                <a:cs typeface="Calibri" panose="020F0502020204030204" pitchFamily="34" charset="0"/>
              </a:rPr>
              <a:t>vàng</a:t>
            </a:r>
            <a:r>
              <a:rPr lang="en-US" sz="2400" b="1" dirty="0">
                <a:solidFill>
                  <a:srgbClr val="0070C0"/>
                </a:solidFill>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34461224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2">
                                            <p:txEl>
                                              <p:pRg st="0" end="0"/>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grpId="0" nodeType="click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animEffect transition="in" filter="fade">
                                      <p:cBhvr>
                                        <p:cTn id="15" dur="1000"/>
                                        <p:tgtEl>
                                          <p:spTgt spid="2">
                                            <p:txEl>
                                              <p:pRg st="1" end="1"/>
                                            </p:txEl>
                                          </p:spTgt>
                                        </p:tgtEl>
                                      </p:cBhvr>
                                    </p:animEffect>
                                    <p:anim calcmode="lin" valueType="num">
                                      <p:cBhvr>
                                        <p:cTn id="16"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7" dur="900" decel="100000" fill="hold"/>
                                        <p:tgtEl>
                                          <p:spTgt spid="2">
                                            <p:txEl>
                                              <p:pRg st="1" end="1"/>
                                            </p:txEl>
                                          </p:spTgt>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2">
                                            <p:txEl>
                                              <p:pRg st="1" end="1"/>
                                            </p:txEl>
                                          </p:spTgt>
                                        </p:tgtEl>
                                        <p:attrNameLst>
                                          <p:attrName>ppt_y</p:attrName>
                                        </p:attrNameLst>
                                      </p:cBhvr>
                                      <p:tavLst>
                                        <p:tav tm="0">
                                          <p:val>
                                            <p:strVal val="#ppt_y-.03"/>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7" presetClass="entr" presetSubtype="0" fill="hold" grpId="0" nodeType="clickEffect">
                                  <p:stCondLst>
                                    <p:cond delay="0"/>
                                  </p:stCondLst>
                                  <p:childTnLst>
                                    <p:set>
                                      <p:cBhvr>
                                        <p:cTn id="22" dur="1" fill="hold">
                                          <p:stCondLst>
                                            <p:cond delay="0"/>
                                          </p:stCondLst>
                                        </p:cTn>
                                        <p:tgtEl>
                                          <p:spTgt spid="2">
                                            <p:txEl>
                                              <p:pRg st="2" end="2"/>
                                            </p:txEl>
                                          </p:spTgt>
                                        </p:tgtEl>
                                        <p:attrNameLst>
                                          <p:attrName>style.visibility</p:attrName>
                                        </p:attrNameLst>
                                      </p:cBhvr>
                                      <p:to>
                                        <p:strVal val="visible"/>
                                      </p:to>
                                    </p:set>
                                    <p:animEffect transition="in" filter="fade">
                                      <p:cBhvr>
                                        <p:cTn id="23" dur="1000"/>
                                        <p:tgtEl>
                                          <p:spTgt spid="2">
                                            <p:txEl>
                                              <p:pRg st="2" end="2"/>
                                            </p:txEl>
                                          </p:spTgt>
                                        </p:tgtEl>
                                      </p:cBhvr>
                                    </p:animEffect>
                                    <p:anim calcmode="lin" valueType="num">
                                      <p:cBhvr>
                                        <p:cTn id="24"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25" dur="900" decel="100000" fill="hold"/>
                                        <p:tgtEl>
                                          <p:spTgt spid="2">
                                            <p:txEl>
                                              <p:pRg st="2" end="2"/>
                                            </p:txEl>
                                          </p:spTgt>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2">
                                            <p:txEl>
                                              <p:pRg st="2" end="2"/>
                                            </p:txEl>
                                          </p:spTgt>
                                        </p:tgtEl>
                                        <p:attrNameLst>
                                          <p:attrName>ppt_y</p:attrName>
                                        </p:attrNameLst>
                                      </p:cBhvr>
                                      <p:tavLst>
                                        <p:tav tm="0">
                                          <p:val>
                                            <p:strVal val="#ppt_y-.03"/>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37" presetClass="entr" presetSubtype="0" fill="hold" grpId="0" nodeType="clickEffect">
                                  <p:stCondLst>
                                    <p:cond delay="0"/>
                                  </p:stCondLst>
                                  <p:childTnLst>
                                    <p:set>
                                      <p:cBhvr>
                                        <p:cTn id="30" dur="1" fill="hold">
                                          <p:stCondLst>
                                            <p:cond delay="0"/>
                                          </p:stCondLst>
                                        </p:cTn>
                                        <p:tgtEl>
                                          <p:spTgt spid="2">
                                            <p:txEl>
                                              <p:pRg st="3" end="3"/>
                                            </p:txEl>
                                          </p:spTgt>
                                        </p:tgtEl>
                                        <p:attrNameLst>
                                          <p:attrName>style.visibility</p:attrName>
                                        </p:attrNameLst>
                                      </p:cBhvr>
                                      <p:to>
                                        <p:strVal val="visible"/>
                                      </p:to>
                                    </p:set>
                                    <p:animEffect transition="in" filter="fade">
                                      <p:cBhvr>
                                        <p:cTn id="31" dur="1000"/>
                                        <p:tgtEl>
                                          <p:spTgt spid="2">
                                            <p:txEl>
                                              <p:pRg st="3" end="3"/>
                                            </p:txEl>
                                          </p:spTgt>
                                        </p:tgtEl>
                                      </p:cBhvr>
                                    </p:animEffect>
                                    <p:anim calcmode="lin" valueType="num">
                                      <p:cBhvr>
                                        <p:cTn id="32"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33" dur="900" decel="100000" fill="hold"/>
                                        <p:tgtEl>
                                          <p:spTgt spid="2">
                                            <p:txEl>
                                              <p:pRg st="3" end="3"/>
                                            </p:txEl>
                                          </p:spTgt>
                                        </p:tgtEl>
                                        <p:attrNameLst>
                                          <p:attrName>ppt_y</p:attrName>
                                        </p:attrNameLst>
                                      </p:cBhvr>
                                      <p:tavLst>
                                        <p:tav tm="0">
                                          <p:val>
                                            <p:strVal val="#ppt_y+1"/>
                                          </p:val>
                                        </p:tav>
                                        <p:tav tm="100000">
                                          <p:val>
                                            <p:strVal val="#ppt_y-.03"/>
                                          </p:val>
                                        </p:tav>
                                      </p:tavLst>
                                    </p:anim>
                                    <p:anim calcmode="lin" valueType="num">
                                      <p:cBhvr>
                                        <p:cTn id="34" dur="100" accel="100000" fill="hold">
                                          <p:stCondLst>
                                            <p:cond delay="900"/>
                                          </p:stCondLst>
                                        </p:cTn>
                                        <p:tgtEl>
                                          <p:spTgt spid="2">
                                            <p:txEl>
                                              <p:pRg st="3" end="3"/>
                                            </p:txEl>
                                          </p:spTgt>
                                        </p:tgtEl>
                                        <p:attrNameLst>
                                          <p:attrName>ppt_y</p:attrName>
                                        </p:attrNameLst>
                                      </p:cBhvr>
                                      <p:tavLst>
                                        <p:tav tm="0">
                                          <p:val>
                                            <p:strVal val="#ppt_y-.03"/>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37" presetClass="entr" presetSubtype="0" fill="hold" grpId="0" nodeType="clickEffect">
                                  <p:stCondLst>
                                    <p:cond delay="0"/>
                                  </p:stCondLst>
                                  <p:childTnLst>
                                    <p:set>
                                      <p:cBhvr>
                                        <p:cTn id="38" dur="1" fill="hold">
                                          <p:stCondLst>
                                            <p:cond delay="0"/>
                                          </p:stCondLst>
                                        </p:cTn>
                                        <p:tgtEl>
                                          <p:spTgt spid="2">
                                            <p:txEl>
                                              <p:pRg st="4" end="4"/>
                                            </p:txEl>
                                          </p:spTgt>
                                        </p:tgtEl>
                                        <p:attrNameLst>
                                          <p:attrName>style.visibility</p:attrName>
                                        </p:attrNameLst>
                                      </p:cBhvr>
                                      <p:to>
                                        <p:strVal val="visible"/>
                                      </p:to>
                                    </p:set>
                                    <p:animEffect transition="in" filter="fade">
                                      <p:cBhvr>
                                        <p:cTn id="39" dur="1000"/>
                                        <p:tgtEl>
                                          <p:spTgt spid="2">
                                            <p:txEl>
                                              <p:pRg st="4" end="4"/>
                                            </p:txEl>
                                          </p:spTgt>
                                        </p:tgtEl>
                                      </p:cBhvr>
                                    </p:animEffect>
                                    <p:anim calcmode="lin" valueType="num">
                                      <p:cBhvr>
                                        <p:cTn id="40"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41" dur="900" decel="100000" fill="hold"/>
                                        <p:tgtEl>
                                          <p:spTgt spid="2">
                                            <p:txEl>
                                              <p:pRg st="4" end="4"/>
                                            </p:txEl>
                                          </p:spTgt>
                                        </p:tgtEl>
                                        <p:attrNameLst>
                                          <p:attrName>ppt_y</p:attrName>
                                        </p:attrNameLst>
                                      </p:cBhvr>
                                      <p:tavLst>
                                        <p:tav tm="0">
                                          <p:val>
                                            <p:strVal val="#ppt_y+1"/>
                                          </p:val>
                                        </p:tav>
                                        <p:tav tm="100000">
                                          <p:val>
                                            <p:strVal val="#ppt_y-.03"/>
                                          </p:val>
                                        </p:tav>
                                      </p:tavLst>
                                    </p:anim>
                                    <p:anim calcmode="lin" valueType="num">
                                      <p:cBhvr>
                                        <p:cTn id="42" dur="100" accel="100000" fill="hold">
                                          <p:stCondLst>
                                            <p:cond delay="900"/>
                                          </p:stCondLst>
                                        </p:cTn>
                                        <p:tgtEl>
                                          <p:spTgt spid="2">
                                            <p:txEl>
                                              <p:pRg st="4" end="4"/>
                                            </p:txEl>
                                          </p:spTgt>
                                        </p:tgtEl>
                                        <p:attrNameLst>
                                          <p:attrName>ppt_y</p:attrName>
                                        </p:attrNameLst>
                                      </p:cBhvr>
                                      <p:tavLst>
                                        <p:tav tm="0">
                                          <p:val>
                                            <p:strVal val="#ppt_y-.03"/>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37" presetClass="entr" presetSubtype="0" fill="hold" grpId="0" nodeType="clickEffect">
                                  <p:stCondLst>
                                    <p:cond delay="0"/>
                                  </p:stCondLst>
                                  <p:childTnLst>
                                    <p:set>
                                      <p:cBhvr>
                                        <p:cTn id="46" dur="1" fill="hold">
                                          <p:stCondLst>
                                            <p:cond delay="0"/>
                                          </p:stCondLst>
                                        </p:cTn>
                                        <p:tgtEl>
                                          <p:spTgt spid="2">
                                            <p:txEl>
                                              <p:pRg st="5" end="5"/>
                                            </p:txEl>
                                          </p:spTgt>
                                        </p:tgtEl>
                                        <p:attrNameLst>
                                          <p:attrName>style.visibility</p:attrName>
                                        </p:attrNameLst>
                                      </p:cBhvr>
                                      <p:to>
                                        <p:strVal val="visible"/>
                                      </p:to>
                                    </p:set>
                                    <p:animEffect transition="in" filter="fade">
                                      <p:cBhvr>
                                        <p:cTn id="47" dur="1000"/>
                                        <p:tgtEl>
                                          <p:spTgt spid="2">
                                            <p:txEl>
                                              <p:pRg st="5" end="5"/>
                                            </p:txEl>
                                          </p:spTgt>
                                        </p:tgtEl>
                                      </p:cBhvr>
                                    </p:animEffect>
                                    <p:anim calcmode="lin" valueType="num">
                                      <p:cBhvr>
                                        <p:cTn id="48"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49" dur="900" decel="100000" fill="hold"/>
                                        <p:tgtEl>
                                          <p:spTgt spid="2">
                                            <p:txEl>
                                              <p:pRg st="5" end="5"/>
                                            </p:txEl>
                                          </p:spTgt>
                                        </p:tgtEl>
                                        <p:attrNameLst>
                                          <p:attrName>ppt_y</p:attrName>
                                        </p:attrNameLst>
                                      </p:cBhvr>
                                      <p:tavLst>
                                        <p:tav tm="0">
                                          <p:val>
                                            <p:strVal val="#ppt_y+1"/>
                                          </p:val>
                                        </p:tav>
                                        <p:tav tm="100000">
                                          <p:val>
                                            <p:strVal val="#ppt_y-.03"/>
                                          </p:val>
                                        </p:tav>
                                      </p:tavLst>
                                    </p:anim>
                                    <p:anim calcmode="lin" valueType="num">
                                      <p:cBhvr>
                                        <p:cTn id="50" dur="100" accel="100000" fill="hold">
                                          <p:stCondLst>
                                            <p:cond delay="900"/>
                                          </p:stCondLst>
                                        </p:cTn>
                                        <p:tgtEl>
                                          <p:spTgt spid="2">
                                            <p:txEl>
                                              <p:pRg st="5" end="5"/>
                                            </p:txEl>
                                          </p:spTgt>
                                        </p:tgtEl>
                                        <p:attrNameLst>
                                          <p:attrName>ppt_y</p:attrName>
                                        </p:attrNameLst>
                                      </p:cBhvr>
                                      <p:tavLst>
                                        <p:tav tm="0">
                                          <p:val>
                                            <p:strVal val="#ppt_y-.03"/>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37" presetClass="entr" presetSubtype="0" fill="hold" grpId="0" nodeType="clickEffect">
                                  <p:stCondLst>
                                    <p:cond delay="0"/>
                                  </p:stCondLst>
                                  <p:childTnLst>
                                    <p:set>
                                      <p:cBhvr>
                                        <p:cTn id="54" dur="1" fill="hold">
                                          <p:stCondLst>
                                            <p:cond delay="0"/>
                                          </p:stCondLst>
                                        </p:cTn>
                                        <p:tgtEl>
                                          <p:spTgt spid="2">
                                            <p:txEl>
                                              <p:pRg st="6" end="6"/>
                                            </p:txEl>
                                          </p:spTgt>
                                        </p:tgtEl>
                                        <p:attrNameLst>
                                          <p:attrName>style.visibility</p:attrName>
                                        </p:attrNameLst>
                                      </p:cBhvr>
                                      <p:to>
                                        <p:strVal val="visible"/>
                                      </p:to>
                                    </p:set>
                                    <p:animEffect transition="in" filter="fade">
                                      <p:cBhvr>
                                        <p:cTn id="55" dur="1000"/>
                                        <p:tgtEl>
                                          <p:spTgt spid="2">
                                            <p:txEl>
                                              <p:pRg st="6" end="6"/>
                                            </p:txEl>
                                          </p:spTgt>
                                        </p:tgtEl>
                                      </p:cBhvr>
                                    </p:animEffect>
                                    <p:anim calcmode="lin" valueType="num">
                                      <p:cBhvr>
                                        <p:cTn id="56" dur="1000" fill="hold"/>
                                        <p:tgtEl>
                                          <p:spTgt spid="2">
                                            <p:txEl>
                                              <p:pRg st="6" end="6"/>
                                            </p:txEl>
                                          </p:spTgt>
                                        </p:tgtEl>
                                        <p:attrNameLst>
                                          <p:attrName>ppt_x</p:attrName>
                                        </p:attrNameLst>
                                      </p:cBhvr>
                                      <p:tavLst>
                                        <p:tav tm="0">
                                          <p:val>
                                            <p:strVal val="#ppt_x"/>
                                          </p:val>
                                        </p:tav>
                                        <p:tav tm="100000">
                                          <p:val>
                                            <p:strVal val="#ppt_x"/>
                                          </p:val>
                                        </p:tav>
                                      </p:tavLst>
                                    </p:anim>
                                    <p:anim calcmode="lin" valueType="num">
                                      <p:cBhvr>
                                        <p:cTn id="57" dur="900" decel="100000" fill="hold"/>
                                        <p:tgtEl>
                                          <p:spTgt spid="2">
                                            <p:txEl>
                                              <p:pRg st="6" end="6"/>
                                            </p:txEl>
                                          </p:spTgt>
                                        </p:tgtEl>
                                        <p:attrNameLst>
                                          <p:attrName>ppt_y</p:attrName>
                                        </p:attrNameLst>
                                      </p:cBhvr>
                                      <p:tavLst>
                                        <p:tav tm="0">
                                          <p:val>
                                            <p:strVal val="#ppt_y+1"/>
                                          </p:val>
                                        </p:tav>
                                        <p:tav tm="100000">
                                          <p:val>
                                            <p:strVal val="#ppt_y-.03"/>
                                          </p:val>
                                        </p:tav>
                                      </p:tavLst>
                                    </p:anim>
                                    <p:anim calcmode="lin" valueType="num">
                                      <p:cBhvr>
                                        <p:cTn id="58" dur="100" accel="100000" fill="hold">
                                          <p:stCondLst>
                                            <p:cond delay="900"/>
                                          </p:stCondLst>
                                        </p:cTn>
                                        <p:tgtEl>
                                          <p:spTgt spid="2">
                                            <p:txEl>
                                              <p:pRg st="6" end="6"/>
                                            </p:txEl>
                                          </p:spTgt>
                                        </p:tgtEl>
                                        <p:attrNameLst>
                                          <p:attrName>ppt_y</p:attrName>
                                        </p:attrNameLst>
                                      </p:cBhvr>
                                      <p:tavLst>
                                        <p:tav tm="0">
                                          <p:val>
                                            <p:strVal val="#ppt_y-.03"/>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37" presetClass="entr" presetSubtype="0" fill="hold" grpId="0" nodeType="clickEffect">
                                  <p:stCondLst>
                                    <p:cond delay="0"/>
                                  </p:stCondLst>
                                  <p:childTnLst>
                                    <p:set>
                                      <p:cBhvr>
                                        <p:cTn id="62" dur="1" fill="hold">
                                          <p:stCondLst>
                                            <p:cond delay="0"/>
                                          </p:stCondLst>
                                        </p:cTn>
                                        <p:tgtEl>
                                          <p:spTgt spid="2">
                                            <p:txEl>
                                              <p:pRg st="7" end="7"/>
                                            </p:txEl>
                                          </p:spTgt>
                                        </p:tgtEl>
                                        <p:attrNameLst>
                                          <p:attrName>style.visibility</p:attrName>
                                        </p:attrNameLst>
                                      </p:cBhvr>
                                      <p:to>
                                        <p:strVal val="visible"/>
                                      </p:to>
                                    </p:set>
                                    <p:animEffect transition="in" filter="fade">
                                      <p:cBhvr>
                                        <p:cTn id="63" dur="1000"/>
                                        <p:tgtEl>
                                          <p:spTgt spid="2">
                                            <p:txEl>
                                              <p:pRg st="7" end="7"/>
                                            </p:txEl>
                                          </p:spTgt>
                                        </p:tgtEl>
                                      </p:cBhvr>
                                    </p:animEffect>
                                    <p:anim calcmode="lin" valueType="num">
                                      <p:cBhvr>
                                        <p:cTn id="64" dur="1000" fill="hold"/>
                                        <p:tgtEl>
                                          <p:spTgt spid="2">
                                            <p:txEl>
                                              <p:pRg st="7" end="7"/>
                                            </p:txEl>
                                          </p:spTgt>
                                        </p:tgtEl>
                                        <p:attrNameLst>
                                          <p:attrName>ppt_x</p:attrName>
                                        </p:attrNameLst>
                                      </p:cBhvr>
                                      <p:tavLst>
                                        <p:tav tm="0">
                                          <p:val>
                                            <p:strVal val="#ppt_x"/>
                                          </p:val>
                                        </p:tav>
                                        <p:tav tm="100000">
                                          <p:val>
                                            <p:strVal val="#ppt_x"/>
                                          </p:val>
                                        </p:tav>
                                      </p:tavLst>
                                    </p:anim>
                                    <p:anim calcmode="lin" valueType="num">
                                      <p:cBhvr>
                                        <p:cTn id="65" dur="900" decel="100000" fill="hold"/>
                                        <p:tgtEl>
                                          <p:spTgt spid="2">
                                            <p:txEl>
                                              <p:pRg st="7" end="7"/>
                                            </p:txEl>
                                          </p:spTgt>
                                        </p:tgtEl>
                                        <p:attrNameLst>
                                          <p:attrName>ppt_y</p:attrName>
                                        </p:attrNameLst>
                                      </p:cBhvr>
                                      <p:tavLst>
                                        <p:tav tm="0">
                                          <p:val>
                                            <p:strVal val="#ppt_y+1"/>
                                          </p:val>
                                        </p:tav>
                                        <p:tav tm="100000">
                                          <p:val>
                                            <p:strVal val="#ppt_y-.03"/>
                                          </p:val>
                                        </p:tav>
                                      </p:tavLst>
                                    </p:anim>
                                    <p:anim calcmode="lin" valueType="num">
                                      <p:cBhvr>
                                        <p:cTn id="66" dur="100" accel="100000" fill="hold">
                                          <p:stCondLst>
                                            <p:cond delay="900"/>
                                          </p:stCondLst>
                                        </p:cTn>
                                        <p:tgtEl>
                                          <p:spTgt spid="2">
                                            <p:txEl>
                                              <p:pRg st="7" end="7"/>
                                            </p:txEl>
                                          </p:spTgt>
                                        </p:tgtEl>
                                        <p:attrNameLst>
                                          <p:attrName>ppt_y</p:attrName>
                                        </p:attrNameLst>
                                      </p:cBhvr>
                                      <p:tavLst>
                                        <p:tav tm="0">
                                          <p:val>
                                            <p:strVal val="#ppt_y-.03"/>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37" presetClass="entr" presetSubtype="0" fill="hold" grpId="0" nodeType="clickEffect">
                                  <p:stCondLst>
                                    <p:cond delay="0"/>
                                  </p:stCondLst>
                                  <p:childTnLst>
                                    <p:set>
                                      <p:cBhvr>
                                        <p:cTn id="70" dur="1" fill="hold">
                                          <p:stCondLst>
                                            <p:cond delay="0"/>
                                          </p:stCondLst>
                                        </p:cTn>
                                        <p:tgtEl>
                                          <p:spTgt spid="2">
                                            <p:txEl>
                                              <p:pRg st="8" end="8"/>
                                            </p:txEl>
                                          </p:spTgt>
                                        </p:tgtEl>
                                        <p:attrNameLst>
                                          <p:attrName>style.visibility</p:attrName>
                                        </p:attrNameLst>
                                      </p:cBhvr>
                                      <p:to>
                                        <p:strVal val="visible"/>
                                      </p:to>
                                    </p:set>
                                    <p:animEffect transition="in" filter="fade">
                                      <p:cBhvr>
                                        <p:cTn id="71" dur="1000"/>
                                        <p:tgtEl>
                                          <p:spTgt spid="2">
                                            <p:txEl>
                                              <p:pRg st="8" end="8"/>
                                            </p:txEl>
                                          </p:spTgt>
                                        </p:tgtEl>
                                      </p:cBhvr>
                                    </p:animEffect>
                                    <p:anim calcmode="lin" valueType="num">
                                      <p:cBhvr>
                                        <p:cTn id="72" dur="1000" fill="hold"/>
                                        <p:tgtEl>
                                          <p:spTgt spid="2">
                                            <p:txEl>
                                              <p:pRg st="8" end="8"/>
                                            </p:txEl>
                                          </p:spTgt>
                                        </p:tgtEl>
                                        <p:attrNameLst>
                                          <p:attrName>ppt_x</p:attrName>
                                        </p:attrNameLst>
                                      </p:cBhvr>
                                      <p:tavLst>
                                        <p:tav tm="0">
                                          <p:val>
                                            <p:strVal val="#ppt_x"/>
                                          </p:val>
                                        </p:tav>
                                        <p:tav tm="100000">
                                          <p:val>
                                            <p:strVal val="#ppt_x"/>
                                          </p:val>
                                        </p:tav>
                                      </p:tavLst>
                                    </p:anim>
                                    <p:anim calcmode="lin" valueType="num">
                                      <p:cBhvr>
                                        <p:cTn id="73" dur="900" decel="100000" fill="hold"/>
                                        <p:tgtEl>
                                          <p:spTgt spid="2">
                                            <p:txEl>
                                              <p:pRg st="8" end="8"/>
                                            </p:txEl>
                                          </p:spTgt>
                                        </p:tgtEl>
                                        <p:attrNameLst>
                                          <p:attrName>ppt_y</p:attrName>
                                        </p:attrNameLst>
                                      </p:cBhvr>
                                      <p:tavLst>
                                        <p:tav tm="0">
                                          <p:val>
                                            <p:strVal val="#ppt_y+1"/>
                                          </p:val>
                                        </p:tav>
                                        <p:tav tm="100000">
                                          <p:val>
                                            <p:strVal val="#ppt_y-.03"/>
                                          </p:val>
                                        </p:tav>
                                      </p:tavLst>
                                    </p:anim>
                                    <p:anim calcmode="lin" valueType="num">
                                      <p:cBhvr>
                                        <p:cTn id="74" dur="100" accel="100000" fill="hold">
                                          <p:stCondLst>
                                            <p:cond delay="900"/>
                                          </p:stCondLst>
                                        </p:cTn>
                                        <p:tgtEl>
                                          <p:spTgt spid="2">
                                            <p:txEl>
                                              <p:pRg st="8" end="8"/>
                                            </p:txEl>
                                          </p:spTgt>
                                        </p:tgtEl>
                                        <p:attrNameLst>
                                          <p:attrName>ppt_y</p:attrName>
                                        </p:attrNameLst>
                                      </p:cBhvr>
                                      <p:tavLst>
                                        <p:tav tm="0">
                                          <p:val>
                                            <p:strVal val="#ppt_y-.03"/>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37" presetClass="entr" presetSubtype="0" fill="hold" grpId="0" nodeType="clickEffect">
                                  <p:stCondLst>
                                    <p:cond delay="0"/>
                                  </p:stCondLst>
                                  <p:childTnLst>
                                    <p:set>
                                      <p:cBhvr>
                                        <p:cTn id="78" dur="1" fill="hold">
                                          <p:stCondLst>
                                            <p:cond delay="0"/>
                                          </p:stCondLst>
                                        </p:cTn>
                                        <p:tgtEl>
                                          <p:spTgt spid="2">
                                            <p:txEl>
                                              <p:pRg st="9" end="9"/>
                                            </p:txEl>
                                          </p:spTgt>
                                        </p:tgtEl>
                                        <p:attrNameLst>
                                          <p:attrName>style.visibility</p:attrName>
                                        </p:attrNameLst>
                                      </p:cBhvr>
                                      <p:to>
                                        <p:strVal val="visible"/>
                                      </p:to>
                                    </p:set>
                                    <p:animEffect transition="in" filter="fade">
                                      <p:cBhvr>
                                        <p:cTn id="79" dur="1000"/>
                                        <p:tgtEl>
                                          <p:spTgt spid="2">
                                            <p:txEl>
                                              <p:pRg st="9" end="9"/>
                                            </p:txEl>
                                          </p:spTgt>
                                        </p:tgtEl>
                                      </p:cBhvr>
                                    </p:animEffect>
                                    <p:anim calcmode="lin" valueType="num">
                                      <p:cBhvr>
                                        <p:cTn id="80" dur="1000" fill="hold"/>
                                        <p:tgtEl>
                                          <p:spTgt spid="2">
                                            <p:txEl>
                                              <p:pRg st="9" end="9"/>
                                            </p:txEl>
                                          </p:spTgt>
                                        </p:tgtEl>
                                        <p:attrNameLst>
                                          <p:attrName>ppt_x</p:attrName>
                                        </p:attrNameLst>
                                      </p:cBhvr>
                                      <p:tavLst>
                                        <p:tav tm="0">
                                          <p:val>
                                            <p:strVal val="#ppt_x"/>
                                          </p:val>
                                        </p:tav>
                                        <p:tav tm="100000">
                                          <p:val>
                                            <p:strVal val="#ppt_x"/>
                                          </p:val>
                                        </p:tav>
                                      </p:tavLst>
                                    </p:anim>
                                    <p:anim calcmode="lin" valueType="num">
                                      <p:cBhvr>
                                        <p:cTn id="81" dur="900" decel="100000" fill="hold"/>
                                        <p:tgtEl>
                                          <p:spTgt spid="2">
                                            <p:txEl>
                                              <p:pRg st="9" end="9"/>
                                            </p:txEl>
                                          </p:spTgt>
                                        </p:tgtEl>
                                        <p:attrNameLst>
                                          <p:attrName>ppt_y</p:attrName>
                                        </p:attrNameLst>
                                      </p:cBhvr>
                                      <p:tavLst>
                                        <p:tav tm="0">
                                          <p:val>
                                            <p:strVal val="#ppt_y+1"/>
                                          </p:val>
                                        </p:tav>
                                        <p:tav tm="100000">
                                          <p:val>
                                            <p:strVal val="#ppt_y-.03"/>
                                          </p:val>
                                        </p:tav>
                                      </p:tavLst>
                                    </p:anim>
                                    <p:anim calcmode="lin" valueType="num">
                                      <p:cBhvr>
                                        <p:cTn id="82" dur="100" accel="100000" fill="hold">
                                          <p:stCondLst>
                                            <p:cond delay="900"/>
                                          </p:stCondLst>
                                        </p:cTn>
                                        <p:tgtEl>
                                          <p:spTgt spid="2">
                                            <p:txEl>
                                              <p:pRg st="9" end="9"/>
                                            </p:txEl>
                                          </p:spTgt>
                                        </p:tgtEl>
                                        <p:attrNameLst>
                                          <p:attrName>ppt_y</p:attrName>
                                        </p:attrNameLst>
                                      </p:cBhvr>
                                      <p:tavLst>
                                        <p:tav tm="0">
                                          <p:val>
                                            <p:strVal val="#ppt_y-.03"/>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37" presetClass="entr" presetSubtype="0" fill="hold" grpId="0" nodeType="clickEffect">
                                  <p:stCondLst>
                                    <p:cond delay="0"/>
                                  </p:stCondLst>
                                  <p:childTnLst>
                                    <p:set>
                                      <p:cBhvr>
                                        <p:cTn id="86" dur="1" fill="hold">
                                          <p:stCondLst>
                                            <p:cond delay="0"/>
                                          </p:stCondLst>
                                        </p:cTn>
                                        <p:tgtEl>
                                          <p:spTgt spid="2">
                                            <p:txEl>
                                              <p:pRg st="10" end="10"/>
                                            </p:txEl>
                                          </p:spTgt>
                                        </p:tgtEl>
                                        <p:attrNameLst>
                                          <p:attrName>style.visibility</p:attrName>
                                        </p:attrNameLst>
                                      </p:cBhvr>
                                      <p:to>
                                        <p:strVal val="visible"/>
                                      </p:to>
                                    </p:set>
                                    <p:animEffect transition="in" filter="fade">
                                      <p:cBhvr>
                                        <p:cTn id="87" dur="1000"/>
                                        <p:tgtEl>
                                          <p:spTgt spid="2">
                                            <p:txEl>
                                              <p:pRg st="10" end="10"/>
                                            </p:txEl>
                                          </p:spTgt>
                                        </p:tgtEl>
                                      </p:cBhvr>
                                    </p:animEffect>
                                    <p:anim calcmode="lin" valueType="num">
                                      <p:cBhvr>
                                        <p:cTn id="88" dur="1000" fill="hold"/>
                                        <p:tgtEl>
                                          <p:spTgt spid="2">
                                            <p:txEl>
                                              <p:pRg st="10" end="10"/>
                                            </p:txEl>
                                          </p:spTgt>
                                        </p:tgtEl>
                                        <p:attrNameLst>
                                          <p:attrName>ppt_x</p:attrName>
                                        </p:attrNameLst>
                                      </p:cBhvr>
                                      <p:tavLst>
                                        <p:tav tm="0">
                                          <p:val>
                                            <p:strVal val="#ppt_x"/>
                                          </p:val>
                                        </p:tav>
                                        <p:tav tm="100000">
                                          <p:val>
                                            <p:strVal val="#ppt_x"/>
                                          </p:val>
                                        </p:tav>
                                      </p:tavLst>
                                    </p:anim>
                                    <p:anim calcmode="lin" valueType="num">
                                      <p:cBhvr>
                                        <p:cTn id="89" dur="900" decel="100000" fill="hold"/>
                                        <p:tgtEl>
                                          <p:spTgt spid="2">
                                            <p:txEl>
                                              <p:pRg st="10" end="10"/>
                                            </p:txEl>
                                          </p:spTgt>
                                        </p:tgtEl>
                                        <p:attrNameLst>
                                          <p:attrName>ppt_y</p:attrName>
                                        </p:attrNameLst>
                                      </p:cBhvr>
                                      <p:tavLst>
                                        <p:tav tm="0">
                                          <p:val>
                                            <p:strVal val="#ppt_y+1"/>
                                          </p:val>
                                        </p:tav>
                                        <p:tav tm="100000">
                                          <p:val>
                                            <p:strVal val="#ppt_y-.03"/>
                                          </p:val>
                                        </p:tav>
                                      </p:tavLst>
                                    </p:anim>
                                    <p:anim calcmode="lin" valueType="num">
                                      <p:cBhvr>
                                        <p:cTn id="90" dur="100" accel="100000" fill="hold">
                                          <p:stCondLst>
                                            <p:cond delay="900"/>
                                          </p:stCondLst>
                                        </p:cTn>
                                        <p:tgtEl>
                                          <p:spTgt spid="2">
                                            <p:txEl>
                                              <p:pRg st="10" end="10"/>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grpSp>
        <p:nvGrpSpPr>
          <p:cNvPr id="13" name="Group 12"/>
          <p:cNvGrpSpPr/>
          <p:nvPr/>
        </p:nvGrpSpPr>
        <p:grpSpPr>
          <a:xfrm>
            <a:off x="8567737" y="171449"/>
            <a:ext cx="3343275" cy="1485901"/>
            <a:chOff x="8567737" y="171449"/>
            <a:chExt cx="3343275" cy="1485901"/>
          </a:xfrm>
        </p:grpSpPr>
        <p:sp>
          <p:nvSpPr>
            <p:cNvPr id="11" name="Flowchart: Manual Input 10"/>
            <p:cNvSpPr/>
            <p:nvPr/>
          </p:nvSpPr>
          <p:spPr>
            <a:xfrm>
              <a:off x="8658226" y="171449"/>
              <a:ext cx="3076148" cy="1485901"/>
            </a:xfrm>
            <a:custGeom>
              <a:avLst/>
              <a:gdLst>
                <a:gd name="connsiteX0" fmla="*/ 0 w 10000"/>
                <a:gd name="connsiteY0" fmla="*/ 2000 h 10000"/>
                <a:gd name="connsiteX1" fmla="*/ 10000 w 10000"/>
                <a:gd name="connsiteY1" fmla="*/ 0 h 10000"/>
                <a:gd name="connsiteX2" fmla="*/ 10000 w 10000"/>
                <a:gd name="connsiteY2" fmla="*/ 10000 h 10000"/>
                <a:gd name="connsiteX3" fmla="*/ 0 w 10000"/>
                <a:gd name="connsiteY3" fmla="*/ 10000 h 10000"/>
                <a:gd name="connsiteX4" fmla="*/ 0 w 10000"/>
                <a:gd name="connsiteY4" fmla="*/ 2000 h 10000"/>
                <a:gd name="connsiteX0" fmla="*/ 0 w 10000"/>
                <a:gd name="connsiteY0" fmla="*/ 2000 h 10000"/>
                <a:gd name="connsiteX1" fmla="*/ 10000 w 10000"/>
                <a:gd name="connsiteY1" fmla="*/ 0 h 10000"/>
                <a:gd name="connsiteX2" fmla="*/ 10000 w 10000"/>
                <a:gd name="connsiteY2" fmla="*/ 10000 h 10000"/>
                <a:gd name="connsiteX3" fmla="*/ 0 w 10000"/>
                <a:gd name="connsiteY3" fmla="*/ 10000 h 10000"/>
                <a:gd name="connsiteX4" fmla="*/ 230 w 10000"/>
                <a:gd name="connsiteY4" fmla="*/ 2564 h 10000"/>
                <a:gd name="connsiteX5" fmla="*/ 0 w 10000"/>
                <a:gd name="connsiteY5" fmla="*/ 2000 h 10000"/>
                <a:gd name="connsiteX0" fmla="*/ 106 w 10106"/>
                <a:gd name="connsiteY0" fmla="*/ 2000 h 10000"/>
                <a:gd name="connsiteX1" fmla="*/ 10106 w 10106"/>
                <a:gd name="connsiteY1" fmla="*/ 0 h 10000"/>
                <a:gd name="connsiteX2" fmla="*/ 10106 w 10106"/>
                <a:gd name="connsiteY2" fmla="*/ 10000 h 10000"/>
                <a:gd name="connsiteX3" fmla="*/ 106 w 10106"/>
                <a:gd name="connsiteY3" fmla="*/ 10000 h 10000"/>
                <a:gd name="connsiteX4" fmla="*/ 336 w 10106"/>
                <a:gd name="connsiteY4" fmla="*/ 2564 h 10000"/>
                <a:gd name="connsiteX5" fmla="*/ 106 w 10106"/>
                <a:gd name="connsiteY5" fmla="*/ 2000 h 10000"/>
                <a:gd name="connsiteX0" fmla="*/ 106 w 10106"/>
                <a:gd name="connsiteY0" fmla="*/ 2000 h 10000"/>
                <a:gd name="connsiteX1" fmla="*/ 10106 w 10106"/>
                <a:gd name="connsiteY1" fmla="*/ 0 h 10000"/>
                <a:gd name="connsiteX2" fmla="*/ 10106 w 10106"/>
                <a:gd name="connsiteY2" fmla="*/ 10000 h 10000"/>
                <a:gd name="connsiteX3" fmla="*/ 106 w 10106"/>
                <a:gd name="connsiteY3" fmla="*/ 10000 h 10000"/>
                <a:gd name="connsiteX4" fmla="*/ 336 w 10106"/>
                <a:gd name="connsiteY4" fmla="*/ 2564 h 10000"/>
                <a:gd name="connsiteX5" fmla="*/ 106 w 10106"/>
                <a:gd name="connsiteY5" fmla="*/ 2000 h 10000"/>
                <a:gd name="connsiteX0" fmla="*/ 106 w 10172"/>
                <a:gd name="connsiteY0" fmla="*/ 2000 h 10000"/>
                <a:gd name="connsiteX1" fmla="*/ 10106 w 10172"/>
                <a:gd name="connsiteY1" fmla="*/ 0 h 10000"/>
                <a:gd name="connsiteX2" fmla="*/ 10172 w 10172"/>
                <a:gd name="connsiteY2" fmla="*/ 10000 h 10000"/>
                <a:gd name="connsiteX3" fmla="*/ 106 w 10172"/>
                <a:gd name="connsiteY3" fmla="*/ 10000 h 10000"/>
                <a:gd name="connsiteX4" fmla="*/ 336 w 10172"/>
                <a:gd name="connsiteY4" fmla="*/ 2564 h 10000"/>
                <a:gd name="connsiteX5" fmla="*/ 106 w 10172"/>
                <a:gd name="connsiteY5" fmla="*/ 2000 h 10000"/>
                <a:gd name="connsiteX0" fmla="*/ 106 w 10269"/>
                <a:gd name="connsiteY0" fmla="*/ 2000 h 10000"/>
                <a:gd name="connsiteX1" fmla="*/ 10106 w 10269"/>
                <a:gd name="connsiteY1" fmla="*/ 0 h 10000"/>
                <a:gd name="connsiteX2" fmla="*/ 10172 w 10269"/>
                <a:gd name="connsiteY2" fmla="*/ 10000 h 10000"/>
                <a:gd name="connsiteX3" fmla="*/ 106 w 10269"/>
                <a:gd name="connsiteY3" fmla="*/ 10000 h 10000"/>
                <a:gd name="connsiteX4" fmla="*/ 336 w 10269"/>
                <a:gd name="connsiteY4" fmla="*/ 2564 h 10000"/>
                <a:gd name="connsiteX5" fmla="*/ 106 w 10269"/>
                <a:gd name="connsiteY5" fmla="*/ 2000 h 10000"/>
                <a:gd name="connsiteX0" fmla="*/ 106 w 10269"/>
                <a:gd name="connsiteY0" fmla="*/ 2000 h 10000"/>
                <a:gd name="connsiteX1" fmla="*/ 10106 w 10269"/>
                <a:gd name="connsiteY1" fmla="*/ 0 h 10000"/>
                <a:gd name="connsiteX2" fmla="*/ 10172 w 10269"/>
                <a:gd name="connsiteY2" fmla="*/ 10000 h 10000"/>
                <a:gd name="connsiteX3" fmla="*/ 106 w 10269"/>
                <a:gd name="connsiteY3" fmla="*/ 10000 h 10000"/>
                <a:gd name="connsiteX4" fmla="*/ 336 w 10269"/>
                <a:gd name="connsiteY4" fmla="*/ 2564 h 10000"/>
                <a:gd name="connsiteX5" fmla="*/ 106 w 10269"/>
                <a:gd name="connsiteY5" fmla="*/ 200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269" h="10000">
                  <a:moveTo>
                    <a:pt x="106" y="2000"/>
                  </a:moveTo>
                  <a:cubicBezTo>
                    <a:pt x="3439" y="1333"/>
                    <a:pt x="6937" y="1308"/>
                    <a:pt x="10106" y="0"/>
                  </a:cubicBezTo>
                  <a:cubicBezTo>
                    <a:pt x="9876" y="4038"/>
                    <a:pt x="10501" y="6859"/>
                    <a:pt x="10172" y="10000"/>
                  </a:cubicBezTo>
                  <a:lnTo>
                    <a:pt x="106" y="10000"/>
                  </a:lnTo>
                  <a:cubicBezTo>
                    <a:pt x="-234" y="7500"/>
                    <a:pt x="347" y="5064"/>
                    <a:pt x="336" y="2564"/>
                  </a:cubicBezTo>
                  <a:cubicBezTo>
                    <a:pt x="259" y="2376"/>
                    <a:pt x="183" y="2188"/>
                    <a:pt x="106" y="2000"/>
                  </a:cubicBezTo>
                  <a:close/>
                </a:path>
              </a:pathLst>
            </a:custGeom>
            <a:solidFill>
              <a:schemeClr val="bg1"/>
            </a:solidFill>
            <a:ln w="38100">
              <a:solidFill>
                <a:srgbClr val="E1506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TextBox 11"/>
            <p:cNvSpPr txBox="1"/>
            <p:nvPr/>
          </p:nvSpPr>
          <p:spPr>
            <a:xfrm rot="21285221">
              <a:off x="8567737" y="499476"/>
              <a:ext cx="3343275"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w="6350">
                    <a:solidFill>
                      <a:prstClr val="black"/>
                    </a:solidFill>
                  </a:ln>
                  <a:blipFill>
                    <a:blip r:embed="rId3"/>
                    <a:stretch>
                      <a:fillRect/>
                    </a:stretch>
                  </a:blipFill>
                  <a:effectLst/>
                  <a:uLnTx/>
                  <a:uFillTx/>
                  <a:latin typeface="SVN-Gretoon" panose="02040603050506020204" pitchFamily="18" charset="0"/>
                  <a:ea typeface="+mn-ea"/>
                  <a:cs typeface="+mn-cs"/>
                </a:rPr>
                <a:t>Tiệm</a:t>
              </a:r>
              <a:r>
                <a:rPr kumimoji="0" lang="en-US" sz="3200" b="0" i="0" u="none" strike="noStrike" kern="1200" cap="none" spc="0" normalizeH="0" baseline="0" noProof="0" dirty="0">
                  <a:ln w="6350">
                    <a:solidFill>
                      <a:prstClr val="black"/>
                    </a:solidFill>
                  </a:ln>
                  <a:blipFill>
                    <a:blip r:embed="rId3"/>
                    <a:stretch>
                      <a:fillRect/>
                    </a:stretch>
                  </a:blipFill>
                  <a:effectLst/>
                  <a:uLnTx/>
                  <a:uFillTx/>
                  <a:latin typeface="SVN-Gretoon" panose="02040603050506020204" pitchFamily="18" charset="0"/>
                  <a:ea typeface="+mn-ea"/>
                  <a:cs typeface="+mn-cs"/>
                </a:rPr>
                <a:t> </a:t>
              </a:r>
              <a:r>
                <a:rPr kumimoji="0" lang="en-US" sz="3200" b="0" i="0" u="none" strike="noStrike" kern="1200" cap="none" spc="0" normalizeH="0" baseline="0" noProof="0" dirty="0" err="1">
                  <a:ln w="6350">
                    <a:solidFill>
                      <a:prstClr val="black"/>
                    </a:solidFill>
                  </a:ln>
                  <a:blipFill>
                    <a:blip r:embed="rId3"/>
                    <a:stretch>
                      <a:fillRect/>
                    </a:stretch>
                  </a:blipFill>
                  <a:effectLst/>
                  <a:uLnTx/>
                  <a:uFillTx/>
                  <a:latin typeface="SVN-Gretoon" panose="02040603050506020204" pitchFamily="18" charset="0"/>
                  <a:ea typeface="+mn-ea"/>
                  <a:cs typeface="+mn-cs"/>
                </a:rPr>
                <a:t>Bánh</a:t>
              </a:r>
              <a:endParaRPr kumimoji="0" lang="en-US" sz="3200" b="0" i="0" u="none" strike="noStrike" kern="1200" cap="none" spc="0" normalizeH="0" baseline="0" noProof="0" dirty="0">
                <a:ln w="6350">
                  <a:solidFill>
                    <a:prstClr val="black"/>
                  </a:solidFill>
                </a:ln>
                <a:blipFill>
                  <a:blip r:embed="rId3"/>
                  <a:stretch>
                    <a:fillRect/>
                  </a:stretch>
                </a:blipFill>
                <a:effectLst/>
                <a:uLnTx/>
                <a:uFillTx/>
                <a:latin typeface="SVN-Gretoon" panose="02040603050506020204" pitchFamily="18"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w="6350">
                    <a:solidFill>
                      <a:prstClr val="black"/>
                    </a:solidFill>
                  </a:ln>
                  <a:blipFill>
                    <a:blip r:embed="rId3"/>
                    <a:stretch>
                      <a:fillRect/>
                    </a:stretch>
                  </a:blipFill>
                  <a:effectLst/>
                  <a:uLnTx/>
                  <a:uFillTx/>
                  <a:latin typeface="SVN-Gretoon" panose="02040603050506020204" pitchFamily="18" charset="0"/>
                  <a:ea typeface="+mn-ea"/>
                  <a:cs typeface="+mn-cs"/>
                </a:rPr>
                <a:t>Donut</a:t>
              </a:r>
            </a:p>
          </p:txBody>
        </p:sp>
      </p:grpSp>
      <p:pic>
        <p:nvPicPr>
          <p:cNvPr id="8" name="Picture 7"/>
          <p:cNvPicPr>
            <a:picLocks noChangeAspect="1"/>
          </p:cNvPicPr>
          <p:nvPr/>
        </p:nvPicPr>
        <p:blipFill>
          <a:blip r:embed="rId4" cstate="print">
            <a:extLst>
              <a:ext uri="{BEBA8EAE-BF5A-486C-A8C5-ECC9F3942E4B}">
                <a14:imgProps xmlns:a14="http://schemas.microsoft.com/office/drawing/2010/main">
                  <a14:imgLayer r:embed="rId5">
                    <a14:imgEffect>
                      <a14:backgroundRemoval t="6367" b="96847" l="9947" r="92285">
                        <a14:foregroundMark x1="48423" y1="39115" x2="51237" y2="36204"/>
                        <a14:backgroundMark x1="39107" y1="20437" x2="26977" y2="32929"/>
                        <a14:backgroundMark x1="73071" y1="67071" x2="72441" y2="73863"/>
                        <a14:backgroundMark x1="59437" y1="87144" x2="60941" y2="88660"/>
                      </a14:backgroundRemoval>
                    </a14:imgEffect>
                  </a14:imgLayer>
                </a14:imgProps>
              </a:ext>
              <a:ext uri="{28A0092B-C50C-407E-A947-70E740481C1C}">
                <a14:useLocalDpi xmlns:a14="http://schemas.microsoft.com/office/drawing/2010/main" val="0"/>
              </a:ext>
            </a:extLst>
          </a:blip>
          <a:stretch>
            <a:fillRect/>
          </a:stretch>
        </p:blipFill>
        <p:spPr>
          <a:xfrm>
            <a:off x="6305763" y="1904721"/>
            <a:ext cx="6346856" cy="5077241"/>
          </a:xfrm>
          <a:prstGeom prst="rect">
            <a:avLst/>
          </a:prstGeom>
        </p:spPr>
      </p:pic>
      <p:pic>
        <p:nvPicPr>
          <p:cNvPr id="2" name="Picture 1"/>
          <p:cNvPicPr>
            <a:picLocks noChangeAspect="1"/>
          </p:cNvPicPr>
          <p:nvPr/>
        </p:nvPicPr>
        <p:blipFill>
          <a:blip r:embed="rId6"/>
          <a:stretch>
            <a:fillRect/>
          </a:stretch>
        </p:blipFill>
        <p:spPr>
          <a:xfrm>
            <a:off x="420318" y="144778"/>
            <a:ext cx="8414496" cy="4145430"/>
          </a:xfrm>
          <a:prstGeom prst="rect">
            <a:avLst/>
          </a:prstGeom>
        </p:spPr>
      </p:pic>
    </p:spTree>
    <p:extLst>
      <p:ext uri="{BB962C8B-B14F-4D97-AF65-F5344CB8AC3E}">
        <p14:creationId xmlns:p14="http://schemas.microsoft.com/office/powerpoint/2010/main" val="29653886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yt1s.com - Zumba Kids easy dance  I like to move it">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143698636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descr="图片包含 游戏机, 日落, 彩虹&#10;&#10;描述已自动生成">
            <a:extLst>
              <a:ext uri="{FF2B5EF4-FFF2-40B4-BE49-F238E27FC236}">
                <a16:creationId xmlns:a16="http://schemas.microsoft.com/office/drawing/2014/main" id="{84C7C1C0-D0F4-1EB1-F5C2-87EA7DC75B52}"/>
              </a:ext>
            </a:extLst>
          </p:cNvPr>
          <p:cNvPicPr>
            <a:picLocks noChangeAspect="1"/>
          </p:cNvPicPr>
          <p:nvPr/>
        </p:nvPicPr>
        <p:blipFill>
          <a:blip r:embed="rId2" cstate="print">
            <a:extLst>
              <a:ext uri="{28A0092B-C50C-407E-A947-70E740481C1C}">
                <a14:useLocalDpi xmlns:a14="http://schemas.microsoft.com/office/drawing/2010/main" val="0"/>
              </a:ext>
            </a:extLst>
          </a:blip>
          <a:srcRect r="357" b="202"/>
          <a:stretch>
            <a:fillRect/>
          </a:stretch>
        </p:blipFill>
        <p:spPr>
          <a:xfrm>
            <a:off x="0" y="0"/>
            <a:ext cx="12192000" cy="6858000"/>
          </a:xfrm>
          <a:custGeom>
            <a:avLst/>
            <a:gdLst>
              <a:gd name="connsiteX0" fmla="*/ 0 w 12148458"/>
              <a:gd name="connsiteY0" fmla="*/ 0 h 6843486"/>
              <a:gd name="connsiteX1" fmla="*/ 12148458 w 12148458"/>
              <a:gd name="connsiteY1" fmla="*/ 0 h 6843486"/>
              <a:gd name="connsiteX2" fmla="*/ 12148458 w 12148458"/>
              <a:gd name="connsiteY2" fmla="*/ 6843486 h 6843486"/>
              <a:gd name="connsiteX3" fmla="*/ 0 w 12148458"/>
              <a:gd name="connsiteY3" fmla="*/ 6843486 h 6843486"/>
            </a:gdLst>
            <a:ahLst/>
            <a:cxnLst>
              <a:cxn ang="0">
                <a:pos x="connsiteX0" y="connsiteY0"/>
              </a:cxn>
              <a:cxn ang="0">
                <a:pos x="connsiteX1" y="connsiteY1"/>
              </a:cxn>
              <a:cxn ang="0">
                <a:pos x="connsiteX2" y="connsiteY2"/>
              </a:cxn>
              <a:cxn ang="0">
                <a:pos x="connsiteX3" y="connsiteY3"/>
              </a:cxn>
            </a:cxnLst>
            <a:rect l="l" t="t" r="r" b="b"/>
            <a:pathLst>
              <a:path w="12148458" h="6843486">
                <a:moveTo>
                  <a:pt x="0" y="0"/>
                </a:moveTo>
                <a:lnTo>
                  <a:pt x="12148458" y="0"/>
                </a:lnTo>
                <a:lnTo>
                  <a:pt x="12148458" y="6843486"/>
                </a:lnTo>
                <a:lnTo>
                  <a:pt x="0" y="6843486"/>
                </a:lnTo>
                <a:close/>
              </a:path>
            </a:pathLst>
          </a:custGeom>
        </p:spPr>
      </p:pic>
      <p:pic>
        <p:nvPicPr>
          <p:cNvPr id="14" name="图片 13" descr="卡通人物&#10;&#10;中度可信度描述已自动生成">
            <a:extLst>
              <a:ext uri="{FF2B5EF4-FFF2-40B4-BE49-F238E27FC236}">
                <a16:creationId xmlns:a16="http://schemas.microsoft.com/office/drawing/2014/main" id="{D95AD81D-35B6-FD45-D179-E6EF8CFC4E0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75357" t="66668"/>
          <a:stretch/>
        </p:blipFill>
        <p:spPr>
          <a:xfrm>
            <a:off x="9187542" y="4572000"/>
            <a:ext cx="3004457" cy="2285677"/>
          </a:xfrm>
          <a:prstGeom prst="rect">
            <a:avLst/>
          </a:prstGeom>
        </p:spPr>
      </p:pic>
      <p:pic>
        <p:nvPicPr>
          <p:cNvPr id="30" name="图片 29" descr="图片包含 游戏机, 台球, 房间, 桌子&#10;&#10;描述已自动生成">
            <a:extLst>
              <a:ext uri="{FF2B5EF4-FFF2-40B4-BE49-F238E27FC236}">
                <a16:creationId xmlns:a16="http://schemas.microsoft.com/office/drawing/2014/main" id="{68344E46-6C3D-06D7-A4BE-8F5134B9FDA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60119" r="357"/>
          <a:stretch/>
        </p:blipFill>
        <p:spPr>
          <a:xfrm>
            <a:off x="7373256" y="322"/>
            <a:ext cx="4818744" cy="6857355"/>
          </a:xfrm>
          <a:custGeom>
            <a:avLst/>
            <a:gdLst>
              <a:gd name="connsiteX0" fmla="*/ 0 w 4818744"/>
              <a:gd name="connsiteY0" fmla="*/ 0 h 6857355"/>
              <a:gd name="connsiteX1" fmla="*/ 4818744 w 4818744"/>
              <a:gd name="connsiteY1" fmla="*/ 0 h 6857355"/>
              <a:gd name="connsiteX2" fmla="*/ 4818744 w 4818744"/>
              <a:gd name="connsiteY2" fmla="*/ 6857355 h 6857355"/>
              <a:gd name="connsiteX3" fmla="*/ 0 w 4818744"/>
              <a:gd name="connsiteY3" fmla="*/ 6857355 h 6857355"/>
            </a:gdLst>
            <a:ahLst/>
            <a:cxnLst>
              <a:cxn ang="0">
                <a:pos x="connsiteX0" y="connsiteY0"/>
              </a:cxn>
              <a:cxn ang="0">
                <a:pos x="connsiteX1" y="connsiteY1"/>
              </a:cxn>
              <a:cxn ang="0">
                <a:pos x="connsiteX2" y="connsiteY2"/>
              </a:cxn>
              <a:cxn ang="0">
                <a:pos x="connsiteX3" y="connsiteY3"/>
              </a:cxn>
            </a:cxnLst>
            <a:rect l="l" t="t" r="r" b="b"/>
            <a:pathLst>
              <a:path w="4818744" h="6857355">
                <a:moveTo>
                  <a:pt x="0" y="0"/>
                </a:moveTo>
                <a:lnTo>
                  <a:pt x="4818744" y="0"/>
                </a:lnTo>
                <a:lnTo>
                  <a:pt x="4818744" y="6857355"/>
                </a:lnTo>
                <a:lnTo>
                  <a:pt x="0" y="6857355"/>
                </a:lnTo>
                <a:close/>
              </a:path>
            </a:pathLst>
          </a:custGeom>
        </p:spPr>
      </p:pic>
      <p:pic>
        <p:nvPicPr>
          <p:cNvPr id="5" name="图片 4" descr="图片包含 室内, 桌子, 小, 蛋糕&#10;&#10;描述已自动生成">
            <a:extLst>
              <a:ext uri="{FF2B5EF4-FFF2-40B4-BE49-F238E27FC236}">
                <a16:creationId xmlns:a16="http://schemas.microsoft.com/office/drawing/2014/main" id="{5940B78B-073E-D51E-2CAC-C1B1BCD3EBA7}"/>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7619" t="24971" r="16786"/>
          <a:stretch/>
        </p:blipFill>
        <p:spPr>
          <a:xfrm flipH="1">
            <a:off x="1478645" y="3705225"/>
            <a:ext cx="4900423" cy="3152614"/>
          </a:xfrm>
          <a:prstGeom prst="rect">
            <a:avLst/>
          </a:prstGeom>
        </p:spPr>
      </p:pic>
      <p:pic>
        <p:nvPicPr>
          <p:cNvPr id="13" name="图片 12" descr="卡通人物&#10;&#10;中度可信度描述已自动生成">
            <a:extLst>
              <a:ext uri="{FF2B5EF4-FFF2-40B4-BE49-F238E27FC236}">
                <a16:creationId xmlns:a16="http://schemas.microsoft.com/office/drawing/2014/main" id="{1316C176-B028-2E78-202D-9AA942BF067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52910" r="77143"/>
          <a:stretch/>
        </p:blipFill>
        <p:spPr>
          <a:xfrm>
            <a:off x="0" y="3628571"/>
            <a:ext cx="2786743" cy="3229106"/>
          </a:xfrm>
          <a:prstGeom prst="rect">
            <a:avLst/>
          </a:prstGeom>
        </p:spPr>
      </p:pic>
      <p:pic>
        <p:nvPicPr>
          <p:cNvPr id="16" name="图片 15" descr="图片包含 游戏机, 台球, 房间, 桌子&#10;&#10;描述已自动生成">
            <a:extLst>
              <a:ext uri="{FF2B5EF4-FFF2-40B4-BE49-F238E27FC236}">
                <a16:creationId xmlns:a16="http://schemas.microsoft.com/office/drawing/2014/main" id="{F5450463-5FE5-CCCF-F833-D6AD72473EB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73810"/>
          <a:stretch/>
        </p:blipFill>
        <p:spPr>
          <a:xfrm>
            <a:off x="0" y="645"/>
            <a:ext cx="3193143" cy="6857355"/>
          </a:xfrm>
          <a:prstGeom prst="rect">
            <a:avLst/>
          </a:prstGeom>
        </p:spPr>
      </p:pic>
      <p:sp>
        <p:nvSpPr>
          <p:cNvPr id="35" name="文本框 34">
            <a:extLst>
              <a:ext uri="{FF2B5EF4-FFF2-40B4-BE49-F238E27FC236}">
                <a16:creationId xmlns:a16="http://schemas.microsoft.com/office/drawing/2014/main" id="{7BC6B6DE-F737-2C5F-6755-77386D2EE19B}"/>
              </a:ext>
            </a:extLst>
          </p:cNvPr>
          <p:cNvSpPr txBox="1"/>
          <p:nvPr/>
        </p:nvSpPr>
        <p:spPr>
          <a:xfrm>
            <a:off x="-114789" y="429613"/>
            <a:ext cx="4876800"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dirty="0">
                <a:ln>
                  <a:noFill/>
                </a:ln>
                <a:solidFill>
                  <a:srgbClr val="00B0F0"/>
                </a:solidFill>
                <a:effectLst/>
                <a:uLnTx/>
                <a:uFillTx/>
                <a:latin typeface="Calibri" panose="020F0502020204030204" pitchFamily="34" charset="0"/>
                <a:ea typeface="思源黑体 CN Normal" panose="020B0400000000000000" pitchFamily="34" charset="-122"/>
                <a:cs typeface="Calibri" panose="020F0502020204030204" pitchFamily="34" charset="0"/>
                <a:sym typeface="Arial" panose="020B0604020202020204" pitchFamily="34" charset="0"/>
              </a:rPr>
              <a:t>TOÁN</a:t>
            </a:r>
            <a:endParaRPr kumimoji="0" lang="zh-CN" altLang="en-US" sz="4000" b="1" i="0" u="none" strike="noStrike" kern="1200" cap="none" spc="0" normalizeH="0" baseline="0" noProof="0" dirty="0">
              <a:ln>
                <a:noFill/>
              </a:ln>
              <a:solidFill>
                <a:srgbClr val="00B0F0"/>
              </a:solidFill>
              <a:effectLst/>
              <a:uLnTx/>
              <a:uFillTx/>
              <a:latin typeface="Calibri" panose="020F0502020204030204" pitchFamily="34" charset="0"/>
              <a:ea typeface="思源黑体 CN Normal" panose="020B0400000000000000" pitchFamily="34" charset="-122"/>
              <a:cs typeface="Calibri" panose="020F0502020204030204" pitchFamily="34" charset="0"/>
              <a:sym typeface="Arial" panose="020B0604020202020204" pitchFamily="34" charset="0"/>
            </a:endParaRPr>
          </a:p>
        </p:txBody>
      </p:sp>
      <p:pic>
        <p:nvPicPr>
          <p:cNvPr id="2" name="Picture 1">
            <a:extLst>
              <a:ext uri="{FF2B5EF4-FFF2-40B4-BE49-F238E27FC236}">
                <a16:creationId xmlns:a16="http://schemas.microsoft.com/office/drawing/2014/main" id="{4E512D1C-FADE-4965-A213-7EBC40B20B1E}"/>
              </a:ext>
            </a:extLst>
          </p:cNvPr>
          <p:cNvPicPr>
            <a:picLocks noChangeAspect="1"/>
          </p:cNvPicPr>
          <p:nvPr/>
        </p:nvPicPr>
        <p:blipFill>
          <a:blip r:embed="rId6"/>
          <a:stretch>
            <a:fillRect/>
          </a:stretch>
        </p:blipFill>
        <p:spPr>
          <a:xfrm>
            <a:off x="2978700" y="1964345"/>
            <a:ext cx="7815749" cy="2091109"/>
          </a:xfrm>
          <a:prstGeom prst="rect">
            <a:avLst/>
          </a:prstGeom>
        </p:spPr>
      </p:pic>
      <p:sp>
        <p:nvSpPr>
          <p:cNvPr id="3" name="TextBox 2">
            <a:extLst>
              <a:ext uri="{FF2B5EF4-FFF2-40B4-BE49-F238E27FC236}">
                <a16:creationId xmlns:a16="http://schemas.microsoft.com/office/drawing/2014/main" id="{50940643-ADAE-4AAB-9678-1A4A1746BA94}"/>
              </a:ext>
            </a:extLst>
          </p:cNvPr>
          <p:cNvSpPr txBox="1"/>
          <p:nvPr/>
        </p:nvSpPr>
        <p:spPr>
          <a:xfrm>
            <a:off x="4457700" y="209550"/>
            <a:ext cx="6210300" cy="461665"/>
          </a:xfrm>
          <a:prstGeom prst="rect">
            <a:avLst/>
          </a:prstGeom>
          <a:noFill/>
        </p:spPr>
        <p:txBody>
          <a:bodyPr wrap="square" rtlCol="0">
            <a:spAutoFit/>
          </a:bodyPr>
          <a:lstStyle/>
          <a:p>
            <a:pPr algn="ctr"/>
            <a:r>
              <a:rPr lang="en-US" sz="2400" dirty="0" err="1"/>
              <a:t>Thứ</a:t>
            </a:r>
            <a:r>
              <a:rPr lang="en-US" sz="2400" dirty="0"/>
              <a:t>….</a:t>
            </a:r>
            <a:r>
              <a:rPr lang="en-US" sz="2400" dirty="0" err="1"/>
              <a:t>ngày</a:t>
            </a:r>
            <a:r>
              <a:rPr lang="en-US" sz="2400" dirty="0"/>
              <a:t>…..</a:t>
            </a:r>
            <a:r>
              <a:rPr lang="en-US" sz="2400" dirty="0" err="1"/>
              <a:t>tháng</a:t>
            </a:r>
            <a:r>
              <a:rPr lang="en-US" sz="2400" dirty="0"/>
              <a:t>….</a:t>
            </a:r>
            <a:r>
              <a:rPr lang="en-US" sz="2400" dirty="0" err="1"/>
              <a:t>năm</a:t>
            </a:r>
            <a:r>
              <a:rPr lang="en-US" sz="2400" dirty="0"/>
              <a:t>…..</a:t>
            </a:r>
          </a:p>
        </p:txBody>
      </p:sp>
    </p:spTree>
    <p:extLst>
      <p:ext uri="{BB962C8B-B14F-4D97-AF65-F5344CB8AC3E}">
        <p14:creationId xmlns:p14="http://schemas.microsoft.com/office/powerpoint/2010/main" val="16726356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8" presetClass="entr" presetSubtype="0" accel="50000" fill="hold" grpId="0" nodeType="afterEffect">
                                  <p:stCondLst>
                                    <p:cond delay="0"/>
                                  </p:stCondLst>
                                  <p:iterate type="lt">
                                    <p:tmPct val="50000"/>
                                  </p:iterate>
                                  <p:childTnLst>
                                    <p:set>
                                      <p:cBhvr>
                                        <p:cTn id="6" dur="1" fill="hold">
                                          <p:stCondLst>
                                            <p:cond delay="0"/>
                                          </p:stCondLst>
                                        </p:cTn>
                                        <p:tgtEl>
                                          <p:spTgt spid="35"/>
                                        </p:tgtEl>
                                        <p:attrNameLst>
                                          <p:attrName>style.visibility</p:attrName>
                                        </p:attrNameLst>
                                      </p:cBhvr>
                                      <p:to>
                                        <p:strVal val="visible"/>
                                      </p:to>
                                    </p:set>
                                    <p:set>
                                      <p:cBhvr>
                                        <p:cTn id="7" dur="455" fill="hold">
                                          <p:stCondLst>
                                            <p:cond delay="0"/>
                                          </p:stCondLst>
                                        </p:cTn>
                                        <p:tgtEl>
                                          <p:spTgt spid="35"/>
                                        </p:tgtEl>
                                        <p:attrNameLst>
                                          <p:attrName>style.rotation</p:attrName>
                                        </p:attrNameLst>
                                      </p:cBhvr>
                                      <p:to>
                                        <p:strVal val="-45.0"/>
                                      </p:to>
                                    </p:set>
                                    <p:anim calcmode="lin" valueType="num">
                                      <p:cBhvr>
                                        <p:cTn id="8" dur="455" fill="hold">
                                          <p:stCondLst>
                                            <p:cond delay="455"/>
                                          </p:stCondLst>
                                        </p:cTn>
                                        <p:tgtEl>
                                          <p:spTgt spid="35"/>
                                        </p:tgtEl>
                                        <p:attrNameLst>
                                          <p:attrName>style.rotation</p:attrName>
                                        </p:attrNameLst>
                                      </p:cBhvr>
                                      <p:tavLst>
                                        <p:tav tm="0">
                                          <p:val>
                                            <p:fltVal val="-45"/>
                                          </p:val>
                                        </p:tav>
                                        <p:tav tm="69900">
                                          <p:val>
                                            <p:fltVal val="45"/>
                                          </p:val>
                                        </p:tav>
                                        <p:tav tm="100000">
                                          <p:val>
                                            <p:fltVal val="0"/>
                                          </p:val>
                                        </p:tav>
                                      </p:tavLst>
                                    </p:anim>
                                    <p:anim calcmode="lin" valueType="num">
                                      <p:cBhvr>
                                        <p:cTn id="9" dur="455" fill="hold">
                                          <p:stCondLst>
                                            <p:cond delay="0"/>
                                          </p:stCondLst>
                                        </p:cTn>
                                        <p:tgtEl>
                                          <p:spTgt spid="35"/>
                                        </p:tgtEl>
                                        <p:attrNameLst>
                                          <p:attrName>ppt_y</p:attrName>
                                        </p:attrNameLst>
                                      </p:cBhvr>
                                      <p:tavLst>
                                        <p:tav tm="0">
                                          <p:val>
                                            <p:strVal val="#ppt_y-1"/>
                                          </p:val>
                                        </p:tav>
                                        <p:tav tm="100000">
                                          <p:val>
                                            <p:strVal val="#ppt_y-(0.354*#ppt_w-0.172*#ppt_h)"/>
                                          </p:val>
                                        </p:tav>
                                      </p:tavLst>
                                    </p:anim>
                                    <p:anim calcmode="lin" valueType="num">
                                      <p:cBhvr>
                                        <p:cTn id="10" dur="156" decel="50000" autoRev="1" fill="hold">
                                          <p:stCondLst>
                                            <p:cond delay="455"/>
                                          </p:stCondLst>
                                        </p:cTn>
                                        <p:tgtEl>
                                          <p:spTgt spid="35"/>
                                        </p:tgtEl>
                                        <p:attrNameLst>
                                          <p:attrName>ppt_y</p:attrName>
                                        </p:attrNameLst>
                                      </p:cBhvr>
                                      <p:tavLst>
                                        <p:tav tm="0">
                                          <p:val>
                                            <p:strVal val="#ppt_y-(0.354*#ppt_w-0.172*#ppt_h)"/>
                                          </p:val>
                                        </p:tav>
                                        <p:tav tm="100000">
                                          <p:val>
                                            <p:strVal val="#ppt_y-(0.354*#ppt_w-0.172*#ppt_h)-#ppt_h/2"/>
                                          </p:val>
                                        </p:tav>
                                      </p:tavLst>
                                    </p:anim>
                                    <p:anim calcmode="lin" valueType="num">
                                      <p:cBhvr>
                                        <p:cTn id="11" dur="136" fill="hold">
                                          <p:stCondLst>
                                            <p:cond delay="864"/>
                                          </p:stCondLst>
                                        </p:cTn>
                                        <p:tgtEl>
                                          <p:spTgt spid="35"/>
                                        </p:tgtEl>
                                        <p:attrNameLst>
                                          <p:attrName>ppt_y</p:attrName>
                                        </p:attrNameLst>
                                      </p:cBhvr>
                                      <p:tavLst>
                                        <p:tav tm="0">
                                          <p:val>
                                            <p:strVal val="#ppt_y-(0.354*#ppt_w-0.172*#ppt_h)"/>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53" presetClass="entr" presetSubtype="16" fill="hold" nodeType="click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p:cTn id="16" dur="500" fill="hold"/>
                                        <p:tgtEl>
                                          <p:spTgt spid="2"/>
                                        </p:tgtEl>
                                        <p:attrNameLst>
                                          <p:attrName>ppt_w</p:attrName>
                                        </p:attrNameLst>
                                      </p:cBhvr>
                                      <p:tavLst>
                                        <p:tav tm="0">
                                          <p:val>
                                            <p:fltVal val="0"/>
                                          </p:val>
                                        </p:tav>
                                        <p:tav tm="100000">
                                          <p:val>
                                            <p:strVal val="#ppt_w"/>
                                          </p:val>
                                        </p:tav>
                                      </p:tavLst>
                                    </p:anim>
                                    <p:anim calcmode="lin" valueType="num">
                                      <p:cBhvr>
                                        <p:cTn id="17" dur="500" fill="hold"/>
                                        <p:tgtEl>
                                          <p:spTgt spid="2"/>
                                        </p:tgtEl>
                                        <p:attrNameLst>
                                          <p:attrName>ppt_h</p:attrName>
                                        </p:attrNameLst>
                                      </p:cBhvr>
                                      <p:tavLst>
                                        <p:tav tm="0">
                                          <p:val>
                                            <p:fltVal val="0"/>
                                          </p:val>
                                        </p:tav>
                                        <p:tav tm="100000">
                                          <p:val>
                                            <p:strVal val="#ppt_h"/>
                                          </p:val>
                                        </p:tav>
                                      </p:tavLst>
                                    </p:anim>
                                    <p:animEffect transition="in" filter="fade">
                                      <p:cBhvr>
                                        <p:cTn id="1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TextBox 32">
            <a:extLst>
              <a:ext uri="{FF2B5EF4-FFF2-40B4-BE49-F238E27FC236}">
                <a16:creationId xmlns:a16="http://schemas.microsoft.com/office/drawing/2014/main" id="{A16C97B4-49FD-4996-ABD2-5DE94D43628A}"/>
              </a:ext>
            </a:extLst>
          </p:cNvPr>
          <p:cNvSpPr txBox="1"/>
          <p:nvPr/>
        </p:nvSpPr>
        <p:spPr>
          <a:xfrm>
            <a:off x="2745824" y="587589"/>
            <a:ext cx="7157544" cy="1107996"/>
          </a:xfrm>
          <a:prstGeom prst="rect">
            <a:avLst/>
          </a:prstGeom>
          <a:noFill/>
        </p:spPr>
        <p:txBody>
          <a:bodyPr wrap="square">
            <a:spAutoFit/>
          </a:bodyPr>
          <a:lstStyle/>
          <a:p>
            <a:pPr algn="ctr"/>
            <a:r>
              <a:rPr lang="en-US" sz="6600" dirty="0" err="1">
                <a:ln w="25400">
                  <a:solidFill>
                    <a:schemeClr val="accent4">
                      <a:lumMod val="75000"/>
                    </a:schemeClr>
                  </a:solidFill>
                </a:ln>
                <a:solidFill>
                  <a:schemeClr val="accent4">
                    <a:lumMod val="60000"/>
                    <a:lumOff val="40000"/>
                  </a:schemeClr>
                </a:solidFill>
                <a:effectLst>
                  <a:outerShdw blurRad="50800" dist="38100" dir="2700000" algn="tl" rotWithShape="0">
                    <a:prstClr val="black">
                      <a:alpha val="40000"/>
                    </a:prstClr>
                  </a:outerShdw>
                </a:effectLst>
                <a:latin typeface="Calibri" panose="020F0502020204030204" pitchFamily="34" charset="0"/>
                <a:cs typeface="Calibri" panose="020F0502020204030204" pitchFamily="34" charset="0"/>
              </a:rPr>
              <a:t>Yêu</a:t>
            </a:r>
            <a:r>
              <a:rPr lang="en-US" sz="6600" dirty="0">
                <a:ln w="25400">
                  <a:solidFill>
                    <a:schemeClr val="accent4">
                      <a:lumMod val="75000"/>
                    </a:schemeClr>
                  </a:solidFill>
                </a:ln>
                <a:solidFill>
                  <a:schemeClr val="accent4">
                    <a:lumMod val="60000"/>
                    <a:lumOff val="40000"/>
                  </a:schemeClr>
                </a:solidFill>
                <a:effectLst>
                  <a:outerShdw blurRad="50800" dist="38100" dir="2700000" algn="tl" rotWithShape="0">
                    <a:prstClr val="black">
                      <a:alpha val="40000"/>
                    </a:prstClr>
                  </a:outerShdw>
                </a:effectLst>
                <a:latin typeface="Calibri" panose="020F0502020204030204" pitchFamily="34" charset="0"/>
                <a:cs typeface="Calibri" panose="020F0502020204030204" pitchFamily="34" charset="0"/>
              </a:rPr>
              <a:t> </a:t>
            </a:r>
            <a:r>
              <a:rPr lang="en-US" sz="6600" dirty="0" err="1">
                <a:ln w="25400">
                  <a:solidFill>
                    <a:schemeClr val="accent4">
                      <a:lumMod val="75000"/>
                    </a:schemeClr>
                  </a:solidFill>
                </a:ln>
                <a:solidFill>
                  <a:schemeClr val="accent4">
                    <a:lumMod val="60000"/>
                    <a:lumOff val="40000"/>
                  </a:schemeClr>
                </a:solidFill>
                <a:effectLst>
                  <a:outerShdw blurRad="50800" dist="38100" dir="2700000" algn="tl" rotWithShape="0">
                    <a:prstClr val="black">
                      <a:alpha val="40000"/>
                    </a:prstClr>
                  </a:outerShdw>
                </a:effectLst>
                <a:latin typeface="Calibri" panose="020F0502020204030204" pitchFamily="34" charset="0"/>
                <a:cs typeface="Calibri" panose="020F0502020204030204" pitchFamily="34" charset="0"/>
              </a:rPr>
              <a:t>cầu</a:t>
            </a:r>
            <a:r>
              <a:rPr lang="en-US" sz="6600" dirty="0">
                <a:ln w="25400">
                  <a:solidFill>
                    <a:schemeClr val="accent4">
                      <a:lumMod val="75000"/>
                    </a:schemeClr>
                  </a:solidFill>
                </a:ln>
                <a:solidFill>
                  <a:schemeClr val="accent4">
                    <a:lumMod val="60000"/>
                    <a:lumOff val="40000"/>
                  </a:schemeClr>
                </a:solidFill>
                <a:effectLst>
                  <a:outerShdw blurRad="50800" dist="38100" dir="2700000" algn="tl" rotWithShape="0">
                    <a:prstClr val="black">
                      <a:alpha val="40000"/>
                    </a:prstClr>
                  </a:outerShdw>
                </a:effectLst>
                <a:latin typeface="Calibri" panose="020F0502020204030204" pitchFamily="34" charset="0"/>
                <a:cs typeface="Calibri" panose="020F0502020204030204" pitchFamily="34" charset="0"/>
              </a:rPr>
              <a:t> </a:t>
            </a:r>
            <a:r>
              <a:rPr lang="en-US" sz="6600" dirty="0" err="1">
                <a:ln w="25400">
                  <a:solidFill>
                    <a:schemeClr val="accent4">
                      <a:lumMod val="75000"/>
                    </a:schemeClr>
                  </a:solidFill>
                </a:ln>
                <a:solidFill>
                  <a:schemeClr val="accent4">
                    <a:lumMod val="60000"/>
                    <a:lumOff val="40000"/>
                  </a:schemeClr>
                </a:solidFill>
                <a:effectLst>
                  <a:outerShdw blurRad="50800" dist="38100" dir="2700000" algn="tl" rotWithShape="0">
                    <a:prstClr val="black">
                      <a:alpha val="40000"/>
                    </a:prstClr>
                  </a:outerShdw>
                </a:effectLst>
                <a:latin typeface="Calibri" panose="020F0502020204030204" pitchFamily="34" charset="0"/>
                <a:cs typeface="Calibri" panose="020F0502020204030204" pitchFamily="34" charset="0"/>
              </a:rPr>
              <a:t>cần</a:t>
            </a:r>
            <a:r>
              <a:rPr lang="en-US" sz="6600" dirty="0">
                <a:ln w="25400">
                  <a:solidFill>
                    <a:schemeClr val="accent4">
                      <a:lumMod val="75000"/>
                    </a:schemeClr>
                  </a:solidFill>
                </a:ln>
                <a:solidFill>
                  <a:schemeClr val="accent4">
                    <a:lumMod val="60000"/>
                    <a:lumOff val="40000"/>
                  </a:schemeClr>
                </a:solidFill>
                <a:effectLst>
                  <a:outerShdw blurRad="50800" dist="38100" dir="2700000" algn="tl" rotWithShape="0">
                    <a:prstClr val="black">
                      <a:alpha val="40000"/>
                    </a:prstClr>
                  </a:outerShdw>
                </a:effectLst>
                <a:latin typeface="Calibri" panose="020F0502020204030204" pitchFamily="34" charset="0"/>
                <a:cs typeface="Calibri" panose="020F0502020204030204" pitchFamily="34" charset="0"/>
              </a:rPr>
              <a:t> </a:t>
            </a:r>
            <a:r>
              <a:rPr lang="en-US" sz="6600" dirty="0" err="1">
                <a:ln w="25400">
                  <a:solidFill>
                    <a:schemeClr val="accent4">
                      <a:lumMod val="75000"/>
                    </a:schemeClr>
                  </a:solidFill>
                </a:ln>
                <a:solidFill>
                  <a:schemeClr val="accent4">
                    <a:lumMod val="60000"/>
                    <a:lumOff val="40000"/>
                  </a:schemeClr>
                </a:solidFill>
                <a:effectLst>
                  <a:outerShdw blurRad="50800" dist="38100" dir="2700000" algn="tl" rotWithShape="0">
                    <a:prstClr val="black">
                      <a:alpha val="40000"/>
                    </a:prstClr>
                  </a:outerShdw>
                </a:effectLst>
                <a:latin typeface="Calibri" panose="020F0502020204030204" pitchFamily="34" charset="0"/>
                <a:cs typeface="Calibri" panose="020F0502020204030204" pitchFamily="34" charset="0"/>
              </a:rPr>
              <a:t>đạt</a:t>
            </a:r>
            <a:endParaRPr lang="en-US" sz="6600" dirty="0">
              <a:ln w="25400">
                <a:solidFill>
                  <a:schemeClr val="accent4">
                    <a:lumMod val="75000"/>
                  </a:schemeClr>
                </a:solidFill>
              </a:ln>
              <a:solidFill>
                <a:schemeClr val="accent4">
                  <a:lumMod val="60000"/>
                  <a:lumOff val="40000"/>
                </a:schemeClr>
              </a:solidFill>
              <a:effectLst>
                <a:outerShdw blurRad="50800" dist="38100" dir="2700000" algn="tl" rotWithShape="0">
                  <a:prstClr val="black">
                    <a:alpha val="40000"/>
                  </a:prstClr>
                </a:outerShdw>
              </a:effectLst>
              <a:latin typeface="Calibri" panose="020F0502020204030204" pitchFamily="34" charset="0"/>
              <a:cs typeface="Calibri" panose="020F0502020204030204" pitchFamily="34" charset="0"/>
            </a:endParaRPr>
          </a:p>
        </p:txBody>
      </p:sp>
      <p:grpSp>
        <p:nvGrpSpPr>
          <p:cNvPr id="35" name="Group 34">
            <a:extLst>
              <a:ext uri="{FF2B5EF4-FFF2-40B4-BE49-F238E27FC236}">
                <a16:creationId xmlns:a16="http://schemas.microsoft.com/office/drawing/2014/main" id="{72BD6C57-B099-430E-AE48-B0E3847E3C1D}"/>
              </a:ext>
            </a:extLst>
          </p:cNvPr>
          <p:cNvGrpSpPr/>
          <p:nvPr/>
        </p:nvGrpSpPr>
        <p:grpSpPr>
          <a:xfrm>
            <a:off x="1650124" y="2249212"/>
            <a:ext cx="9727324" cy="4018238"/>
            <a:chOff x="1650124" y="2144110"/>
            <a:chExt cx="9727324" cy="2017987"/>
          </a:xfrm>
        </p:grpSpPr>
        <p:sp>
          <p:nvSpPr>
            <p:cNvPr id="36" name="Rectangle: Rounded Corners 35">
              <a:extLst>
                <a:ext uri="{FF2B5EF4-FFF2-40B4-BE49-F238E27FC236}">
                  <a16:creationId xmlns:a16="http://schemas.microsoft.com/office/drawing/2014/main" id="{2BC2C8E6-2033-45D4-B7CD-F419D4B253F8}"/>
                </a:ext>
              </a:extLst>
            </p:cNvPr>
            <p:cNvSpPr/>
            <p:nvPr/>
          </p:nvSpPr>
          <p:spPr>
            <a:xfrm>
              <a:off x="1650124" y="2144110"/>
              <a:ext cx="9727324" cy="2017987"/>
            </a:xfrm>
            <a:prstGeom prst="roundRect">
              <a:avLst/>
            </a:prstGeom>
            <a:solidFill>
              <a:srgbClr val="FFFDF7"/>
            </a:solidFill>
            <a:ln w="57150">
              <a:solidFill>
                <a:schemeClr val="accent3">
                  <a:lumMod val="7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7" name="Rectangle: Rounded Corners 36">
              <a:extLst>
                <a:ext uri="{FF2B5EF4-FFF2-40B4-BE49-F238E27FC236}">
                  <a16:creationId xmlns:a16="http://schemas.microsoft.com/office/drawing/2014/main" id="{DC5B9DB0-E992-42CC-AD9F-61A0285077AB}"/>
                </a:ext>
              </a:extLst>
            </p:cNvPr>
            <p:cNvSpPr/>
            <p:nvPr/>
          </p:nvSpPr>
          <p:spPr>
            <a:xfrm>
              <a:off x="1765737" y="2228193"/>
              <a:ext cx="9532884" cy="1828799"/>
            </a:xfrm>
            <a:prstGeom prst="roundRect">
              <a:avLst/>
            </a:prstGeom>
            <a:noFill/>
            <a:ln w="5715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sp>
        <p:nvSpPr>
          <p:cNvPr id="38" name="TextBox 37">
            <a:extLst>
              <a:ext uri="{FF2B5EF4-FFF2-40B4-BE49-F238E27FC236}">
                <a16:creationId xmlns:a16="http://schemas.microsoft.com/office/drawing/2014/main" id="{347FBDD9-33D4-4F20-B819-8E290B7F2376}"/>
              </a:ext>
            </a:extLst>
          </p:cNvPr>
          <p:cNvSpPr txBox="1"/>
          <p:nvPr/>
        </p:nvSpPr>
        <p:spPr>
          <a:xfrm>
            <a:off x="2295525" y="2588289"/>
            <a:ext cx="8627346" cy="3244158"/>
          </a:xfrm>
          <a:prstGeom prst="rect">
            <a:avLst/>
          </a:prstGeom>
          <a:noFill/>
        </p:spPr>
        <p:txBody>
          <a:bodyPr wrap="square" rtlCol="0">
            <a:spAutoFit/>
          </a:bodyPr>
          <a:lstStyle/>
          <a:p>
            <a:pPr marL="457200" indent="-457200" algn="just">
              <a:lnSpc>
                <a:spcPct val="150000"/>
              </a:lnSpc>
              <a:buFont typeface="Arial" panose="020B0604020202020204" pitchFamily="34" charset="0"/>
              <a:buChar char="•"/>
            </a:pPr>
            <a:r>
              <a:rPr lang="vi-VN" sz="2800" dirty="0"/>
              <a:t>Tính được chu vi hình tam giác, hình tứ giác, hình chữ nhật, hình vuông khi biết độ dài các cạnh. </a:t>
            </a:r>
            <a:endParaRPr lang="en-US" sz="2800" dirty="0"/>
          </a:p>
          <a:p>
            <a:pPr marL="457200" indent="-457200" algn="just">
              <a:lnSpc>
                <a:spcPct val="150000"/>
              </a:lnSpc>
              <a:buFont typeface="Arial" panose="020B0604020202020204" pitchFamily="34" charset="0"/>
              <a:buChar char="•"/>
            </a:pPr>
            <a:r>
              <a:rPr lang="vi-VN" sz="2800" dirty="0"/>
              <a:t>Tính được diện tích hình chữ nhật, hình vuông.</a:t>
            </a:r>
            <a:endParaRPr lang="en-US" sz="2800" dirty="0"/>
          </a:p>
          <a:p>
            <a:pPr marL="457200" indent="-457200" algn="just">
              <a:lnSpc>
                <a:spcPct val="150000"/>
              </a:lnSpc>
              <a:buFont typeface="Arial" panose="020B0604020202020204" pitchFamily="34" charset="0"/>
              <a:buChar char="•"/>
            </a:pPr>
            <a:r>
              <a:rPr lang="vi-VN" sz="2800" dirty="0"/>
              <a:t>Giải quyết được một số tình huống thực tế liên quan đến chu vi, diện tích các hình đã học.</a:t>
            </a:r>
          </a:p>
        </p:txBody>
      </p:sp>
      <p:pic>
        <p:nvPicPr>
          <p:cNvPr id="40" name="Picture 39">
            <a:extLst>
              <a:ext uri="{FF2B5EF4-FFF2-40B4-BE49-F238E27FC236}">
                <a16:creationId xmlns:a16="http://schemas.microsoft.com/office/drawing/2014/main" id="{111EDA1C-87CE-467B-8008-B1B373494A0D}"/>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2500" l="6094" r="93125">
                        <a14:foregroundMark x1="35313" y1="40469" x2="54063" y2="62500"/>
                        <a14:foregroundMark x1="54063" y1="62500" x2="54063" y2="62500"/>
                        <a14:foregroundMark x1="7656" y1="40469" x2="9531" y2="62031"/>
                        <a14:foregroundMark x1="24375" y1="16563" x2="24844" y2="31875"/>
                        <a14:foregroundMark x1="39688" y1="31406" x2="48750" y2="31875"/>
                        <a14:foregroundMark x1="77500" y1="15156" x2="62187" y2="27031"/>
                        <a14:foregroundMark x1="71719" y1="22813" x2="90938" y2="48125"/>
                        <a14:foregroundMark x1="90469" y1="66875" x2="93281" y2="56250"/>
                        <a14:foregroundMark x1="65625" y1="83594" x2="60781" y2="92656"/>
                        <a14:foregroundMark x1="9063" y1="42969" x2="6094" y2="56875"/>
                      </a14:backgroundRemoval>
                    </a14:imgEffect>
                  </a14:imgLayer>
                </a14:imgProps>
              </a:ext>
              <a:ext uri="{28A0092B-C50C-407E-A947-70E740481C1C}">
                <a14:useLocalDpi xmlns:a14="http://schemas.microsoft.com/office/drawing/2010/main" val="0"/>
              </a:ext>
            </a:extLst>
          </a:blip>
          <a:srcRect/>
          <a:stretch/>
        </p:blipFill>
        <p:spPr>
          <a:xfrm>
            <a:off x="610913" y="1328802"/>
            <a:ext cx="2194035" cy="2194035"/>
          </a:xfrm>
          <a:prstGeom prst="rect">
            <a:avLst/>
          </a:prstGeom>
        </p:spPr>
      </p:pic>
    </p:spTree>
    <p:extLst>
      <p:ext uri="{BB962C8B-B14F-4D97-AF65-F5344CB8AC3E}">
        <p14:creationId xmlns:p14="http://schemas.microsoft.com/office/powerpoint/2010/main" val="15061997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barn(inVertical)">
                                      <p:cBhvr>
                                        <p:cTn id="7" dur="500"/>
                                        <p:tgtEl>
                                          <p:spTgt spid="3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8"/>
                                        </p:tgtEl>
                                        <p:attrNameLst>
                                          <p:attrName>style.visibility</p:attrName>
                                        </p:attrNameLst>
                                      </p:cBhvr>
                                      <p:to>
                                        <p:strVal val="visible"/>
                                      </p:to>
                                    </p:set>
                                    <p:animEffect transition="in" filter="barn(inVertical)">
                                      <p:cBhvr>
                                        <p:cTn id="10"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组合 10">
            <a:extLst>
              <a:ext uri="{FF2B5EF4-FFF2-40B4-BE49-F238E27FC236}">
                <a16:creationId xmlns:a16="http://schemas.microsoft.com/office/drawing/2014/main" id="{3A6515BC-51DD-1D65-CAF6-29A2A4F1D1BF}"/>
              </a:ext>
            </a:extLst>
          </p:cNvPr>
          <p:cNvGrpSpPr/>
          <p:nvPr/>
        </p:nvGrpSpPr>
        <p:grpSpPr>
          <a:xfrm>
            <a:off x="568430" y="593839"/>
            <a:ext cx="7385400" cy="6533185"/>
            <a:chOff x="4378430" y="1354027"/>
            <a:chExt cx="7539310" cy="6533185"/>
          </a:xfrm>
        </p:grpSpPr>
        <p:pic>
          <p:nvPicPr>
            <p:cNvPr id="10" name="图片 9">
              <a:extLst>
                <a:ext uri="{FF2B5EF4-FFF2-40B4-BE49-F238E27FC236}">
                  <a16:creationId xmlns:a16="http://schemas.microsoft.com/office/drawing/2014/main" id="{32F42F9D-6EA9-4E7F-DADD-E444D6613752}"/>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4378430" y="1354027"/>
              <a:ext cx="7539310" cy="6533185"/>
            </a:xfrm>
            <a:prstGeom prst="rect">
              <a:avLst/>
            </a:prstGeom>
          </p:spPr>
        </p:pic>
        <p:sp>
          <p:nvSpPr>
            <p:cNvPr id="8" name="文本框 7">
              <a:extLst>
                <a:ext uri="{FF2B5EF4-FFF2-40B4-BE49-F238E27FC236}">
                  <a16:creationId xmlns:a16="http://schemas.microsoft.com/office/drawing/2014/main" id="{CA0B8116-8A2D-EDFF-DD31-2A61D9C65E05}"/>
                </a:ext>
              </a:extLst>
            </p:cNvPr>
            <p:cNvSpPr txBox="1"/>
            <p:nvPr/>
          </p:nvSpPr>
          <p:spPr>
            <a:xfrm>
              <a:off x="5639473" y="3646658"/>
              <a:ext cx="5017223" cy="280076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800" b="1" i="0" u="none" strike="noStrike" kern="1200" cap="none" spc="0" normalizeH="0" baseline="0" noProof="0" dirty="0">
                  <a:ln>
                    <a:noFill/>
                  </a:ln>
                  <a:solidFill>
                    <a:srgbClr val="002060"/>
                  </a:solidFill>
                  <a:effectLst/>
                  <a:uLnTx/>
                  <a:uFillTx/>
                  <a:latin typeface="Calibri" panose="020F0502020204030204" pitchFamily="34" charset="0"/>
                  <a:ea typeface="思源黑体 CN Normal" panose="020B0400000000000000" pitchFamily="34" charset="-122"/>
                  <a:cs typeface="Calibri" panose="020F0502020204030204" pitchFamily="34" charset="0"/>
                  <a:sym typeface="Arial" panose="020B0604020202020204" pitchFamily="34" charset="0"/>
                </a:rPr>
                <a:t>KHÁM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8800" b="1" i="0" u="none" strike="noStrike" kern="1200" cap="none" spc="0" normalizeH="0" baseline="0" noProof="0" dirty="0">
                  <a:ln>
                    <a:noFill/>
                  </a:ln>
                  <a:solidFill>
                    <a:srgbClr val="002060"/>
                  </a:solidFill>
                  <a:effectLst/>
                  <a:uLnTx/>
                  <a:uFillTx/>
                  <a:latin typeface="Calibri" panose="020F0502020204030204" pitchFamily="34" charset="0"/>
                  <a:ea typeface="思源黑体 CN Normal" panose="020B0400000000000000" pitchFamily="34" charset="-122"/>
                  <a:cs typeface="Calibri" panose="020F0502020204030204" pitchFamily="34" charset="0"/>
                  <a:sym typeface="Arial" panose="020B0604020202020204" pitchFamily="34" charset="0"/>
                </a:rPr>
                <a:t>PHÁ</a:t>
              </a:r>
              <a:endParaRPr kumimoji="0" lang="zh-CN" altLang="en-US" sz="8800" b="1" i="0" u="none" strike="noStrike" kern="1200" cap="none" spc="0" normalizeH="0" baseline="0" noProof="0" dirty="0">
                <a:ln>
                  <a:noFill/>
                </a:ln>
                <a:solidFill>
                  <a:srgbClr val="002060"/>
                </a:solidFill>
                <a:effectLst/>
                <a:uLnTx/>
                <a:uFillTx/>
                <a:latin typeface="Calibri" panose="020F0502020204030204" pitchFamily="34" charset="0"/>
                <a:ea typeface="思源黑体 CN Normal" panose="020B0400000000000000" pitchFamily="34" charset="-122"/>
                <a:cs typeface="Calibri" panose="020F0502020204030204" pitchFamily="34" charset="0"/>
                <a:sym typeface="Arial" panose="020B0604020202020204" pitchFamily="34" charset="0"/>
              </a:endParaRPr>
            </a:p>
          </p:txBody>
        </p:sp>
      </p:grpSp>
      <p:pic>
        <p:nvPicPr>
          <p:cNvPr id="13" name="图片 12">
            <a:extLst>
              <a:ext uri="{FF2B5EF4-FFF2-40B4-BE49-F238E27FC236}">
                <a16:creationId xmlns:a16="http://schemas.microsoft.com/office/drawing/2014/main" id="{8376C69C-622B-6B55-FC8A-2F194941775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6932192" y="2044430"/>
            <a:ext cx="4484848" cy="4484848"/>
          </a:xfrm>
          <a:prstGeom prst="rect">
            <a:avLst/>
          </a:prstGeom>
        </p:spPr>
      </p:pic>
      <p:grpSp>
        <p:nvGrpSpPr>
          <p:cNvPr id="7" name="组合 6">
            <a:extLst>
              <a:ext uri="{FF2B5EF4-FFF2-40B4-BE49-F238E27FC236}">
                <a16:creationId xmlns:a16="http://schemas.microsoft.com/office/drawing/2014/main" id="{00B8DFE4-8CAD-BC2F-5CF5-94C4EEB85847}"/>
              </a:ext>
            </a:extLst>
          </p:cNvPr>
          <p:cNvGrpSpPr/>
          <p:nvPr/>
        </p:nvGrpSpPr>
        <p:grpSpPr>
          <a:xfrm>
            <a:off x="3004457" y="246355"/>
            <a:ext cx="5428342" cy="1592339"/>
            <a:chOff x="3004457" y="246355"/>
            <a:chExt cx="5428342" cy="1592339"/>
          </a:xfrm>
        </p:grpSpPr>
        <p:sp>
          <p:nvSpPr>
            <p:cNvPr id="5" name="文本框 4">
              <a:extLst>
                <a:ext uri="{FF2B5EF4-FFF2-40B4-BE49-F238E27FC236}">
                  <a16:creationId xmlns:a16="http://schemas.microsoft.com/office/drawing/2014/main" id="{D31A7B97-EBA6-2395-5BAF-18EA929F2E90}"/>
                </a:ext>
              </a:extLst>
            </p:cNvPr>
            <p:cNvSpPr txBox="1"/>
            <p:nvPr/>
          </p:nvSpPr>
          <p:spPr>
            <a:xfrm>
              <a:off x="4666342" y="246355"/>
              <a:ext cx="2670628" cy="120032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7200" i="0" u="none" strike="noStrike" kern="1200" cap="none" spc="0" normalizeH="0" baseline="0" noProof="0" dirty="0">
                  <a:ln>
                    <a:noFill/>
                  </a:ln>
                  <a:solidFill>
                    <a:srgbClr val="FF5D5D"/>
                  </a:solidFill>
                  <a:effectLst/>
                  <a:uLnTx/>
                  <a:uFillTx/>
                  <a:latin typeface="Calibri" panose="020F0502020204030204" pitchFamily="34" charset="0"/>
                  <a:ea typeface="胡晓波真帅体" panose="02010600030101010101" pitchFamily="2" charset="-122"/>
                  <a:cs typeface="Calibri" panose="020F0502020204030204" pitchFamily="34" charset="0"/>
                  <a:sym typeface="Arial" panose="020B0604020202020204" pitchFamily="34" charset="0"/>
                </a:rPr>
                <a:t>02</a:t>
              </a:r>
              <a:endParaRPr kumimoji="0" lang="zh-CN" altLang="en-US" sz="7200" i="0" u="none" strike="noStrike" kern="1200" cap="none" spc="0" normalizeH="0" baseline="0" noProof="0" dirty="0">
                <a:ln>
                  <a:noFill/>
                </a:ln>
                <a:solidFill>
                  <a:srgbClr val="FF5D5D"/>
                </a:solidFill>
                <a:effectLst/>
                <a:uLnTx/>
                <a:uFillTx/>
                <a:latin typeface="Calibri" panose="020F0502020204030204" pitchFamily="34" charset="0"/>
                <a:ea typeface="胡晓波真帅体" panose="02010600030101010101" pitchFamily="2" charset="-122"/>
                <a:cs typeface="Calibri" panose="020F0502020204030204" pitchFamily="34" charset="0"/>
                <a:sym typeface="Arial" panose="020B0604020202020204" pitchFamily="34" charset="0"/>
              </a:endParaRPr>
            </a:p>
          </p:txBody>
        </p:sp>
        <p:pic>
          <p:nvPicPr>
            <p:cNvPr id="6" name="图片 5" descr="形状&#10;&#10;中度可信度描述已自动生成">
              <a:extLst>
                <a:ext uri="{FF2B5EF4-FFF2-40B4-BE49-F238E27FC236}">
                  <a16:creationId xmlns:a16="http://schemas.microsoft.com/office/drawing/2014/main" id="{49F235CD-930F-A869-62CB-D75417DC5192}"/>
                </a:ext>
              </a:extLst>
            </p:cNvPr>
            <p:cNvPicPr>
              <a:picLocks noChangeAspect="1"/>
            </p:cNvPicPr>
            <p:nvPr/>
          </p:nvPicPr>
          <p:blipFill>
            <a:blip r:embed="rId4" cstate="print">
              <a:extLst>
                <a:ext uri="{BEBA8EAE-BF5A-486C-A8C5-ECC9F3942E4B}">
                  <a14:imgProps xmlns:a14="http://schemas.microsoft.com/office/drawing/2010/main">
                    <a14:imgLayer r:embed="rId5">
                      <a14:imgEffect>
                        <a14:colorTemperature colorTemp="11200"/>
                      </a14:imgEffect>
                    </a14:imgLayer>
                  </a14:imgProps>
                </a:ext>
                <a:ext uri="{28A0092B-C50C-407E-A947-70E740481C1C}">
                  <a14:useLocalDpi xmlns:a14="http://schemas.microsoft.com/office/drawing/2010/main" val="0"/>
                </a:ext>
              </a:extLst>
            </a:blip>
            <a:stretch>
              <a:fillRect/>
            </a:stretch>
          </p:blipFill>
          <p:spPr>
            <a:xfrm>
              <a:off x="3004457" y="1005450"/>
              <a:ext cx="5428342" cy="833244"/>
            </a:xfrm>
            <a:prstGeom prst="rect">
              <a:avLst/>
            </a:prstGeom>
          </p:spPr>
        </p:pic>
      </p:grpSp>
    </p:spTree>
    <p:extLst>
      <p:ext uri="{BB962C8B-B14F-4D97-AF65-F5344CB8AC3E}">
        <p14:creationId xmlns:p14="http://schemas.microsoft.com/office/powerpoint/2010/main" val="74243257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1000"/>
                                        <p:tgtEl>
                                          <p:spTgt spid="11"/>
                                        </p:tgtEl>
                                      </p:cBhvr>
                                    </p:animEffect>
                                    <p:anim calcmode="lin" valueType="num">
                                      <p:cBhvr>
                                        <p:cTn id="12" dur="1000" fill="hold"/>
                                        <p:tgtEl>
                                          <p:spTgt spid="11"/>
                                        </p:tgtEl>
                                        <p:attrNameLst>
                                          <p:attrName>ppt_x</p:attrName>
                                        </p:attrNameLst>
                                      </p:cBhvr>
                                      <p:tavLst>
                                        <p:tav tm="0">
                                          <p:val>
                                            <p:strVal val="#ppt_x"/>
                                          </p:val>
                                        </p:tav>
                                        <p:tav tm="100000">
                                          <p:val>
                                            <p:strVal val="#ppt_x"/>
                                          </p:val>
                                        </p:tav>
                                      </p:tavLst>
                                    </p:anim>
                                    <p:anim calcmode="lin" valueType="num">
                                      <p:cBhvr>
                                        <p:cTn id="1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Rounded Corners 18">
            <a:extLst>
              <a:ext uri="{FF2B5EF4-FFF2-40B4-BE49-F238E27FC236}">
                <a16:creationId xmlns:a16="http://schemas.microsoft.com/office/drawing/2014/main" id="{ABBD4BBD-A387-41AF-B2E3-1EF2A97C0D96}"/>
              </a:ext>
            </a:extLst>
          </p:cNvPr>
          <p:cNvSpPr/>
          <p:nvPr/>
        </p:nvSpPr>
        <p:spPr>
          <a:xfrm>
            <a:off x="1421823" y="628651"/>
            <a:ext cx="730827" cy="476250"/>
          </a:xfrm>
          <a:custGeom>
            <a:avLst/>
            <a:gdLst>
              <a:gd name="connsiteX0" fmla="*/ 0 w 730827"/>
              <a:gd name="connsiteY0" fmla="*/ 79377 h 476250"/>
              <a:gd name="connsiteX1" fmla="*/ 79377 w 730827"/>
              <a:gd name="connsiteY1" fmla="*/ 0 h 476250"/>
              <a:gd name="connsiteX2" fmla="*/ 651450 w 730827"/>
              <a:gd name="connsiteY2" fmla="*/ 0 h 476250"/>
              <a:gd name="connsiteX3" fmla="*/ 730827 w 730827"/>
              <a:gd name="connsiteY3" fmla="*/ 79377 h 476250"/>
              <a:gd name="connsiteX4" fmla="*/ 730827 w 730827"/>
              <a:gd name="connsiteY4" fmla="*/ 396873 h 476250"/>
              <a:gd name="connsiteX5" fmla="*/ 651450 w 730827"/>
              <a:gd name="connsiteY5" fmla="*/ 476250 h 476250"/>
              <a:gd name="connsiteX6" fmla="*/ 79377 w 730827"/>
              <a:gd name="connsiteY6" fmla="*/ 476250 h 476250"/>
              <a:gd name="connsiteX7" fmla="*/ 0 w 730827"/>
              <a:gd name="connsiteY7" fmla="*/ 396873 h 476250"/>
              <a:gd name="connsiteX8" fmla="*/ 0 w 730827"/>
              <a:gd name="connsiteY8" fmla="*/ 79377 h 476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0827" h="476250" fill="none" extrusionOk="0">
                <a:moveTo>
                  <a:pt x="0" y="79377"/>
                </a:moveTo>
                <a:cubicBezTo>
                  <a:pt x="-6817" y="27826"/>
                  <a:pt x="34416" y="11958"/>
                  <a:pt x="79377" y="0"/>
                </a:cubicBezTo>
                <a:cubicBezTo>
                  <a:pt x="310352" y="-38800"/>
                  <a:pt x="521391" y="18351"/>
                  <a:pt x="651450" y="0"/>
                </a:cubicBezTo>
                <a:cubicBezTo>
                  <a:pt x="696431" y="2378"/>
                  <a:pt x="730469" y="32800"/>
                  <a:pt x="730827" y="79377"/>
                </a:cubicBezTo>
                <a:cubicBezTo>
                  <a:pt x="733219" y="173827"/>
                  <a:pt x="704807" y="258535"/>
                  <a:pt x="730827" y="396873"/>
                </a:cubicBezTo>
                <a:cubicBezTo>
                  <a:pt x="732001" y="443233"/>
                  <a:pt x="691728" y="488693"/>
                  <a:pt x="651450" y="476250"/>
                </a:cubicBezTo>
                <a:cubicBezTo>
                  <a:pt x="465300" y="515417"/>
                  <a:pt x="207068" y="447607"/>
                  <a:pt x="79377" y="476250"/>
                </a:cubicBezTo>
                <a:cubicBezTo>
                  <a:pt x="40641" y="488127"/>
                  <a:pt x="-964" y="439944"/>
                  <a:pt x="0" y="396873"/>
                </a:cubicBezTo>
                <a:cubicBezTo>
                  <a:pt x="-25269" y="244071"/>
                  <a:pt x="6044" y="224491"/>
                  <a:pt x="0" y="79377"/>
                </a:cubicBezTo>
                <a:close/>
              </a:path>
              <a:path w="730827" h="476250" stroke="0" extrusionOk="0">
                <a:moveTo>
                  <a:pt x="0" y="79377"/>
                </a:moveTo>
                <a:cubicBezTo>
                  <a:pt x="4092" y="40219"/>
                  <a:pt x="42948" y="-781"/>
                  <a:pt x="79377" y="0"/>
                </a:cubicBezTo>
                <a:cubicBezTo>
                  <a:pt x="264218" y="-15745"/>
                  <a:pt x="515088" y="56088"/>
                  <a:pt x="651450" y="0"/>
                </a:cubicBezTo>
                <a:cubicBezTo>
                  <a:pt x="695332" y="-5248"/>
                  <a:pt x="737268" y="31655"/>
                  <a:pt x="730827" y="79377"/>
                </a:cubicBezTo>
                <a:cubicBezTo>
                  <a:pt x="750746" y="230816"/>
                  <a:pt x="730364" y="239482"/>
                  <a:pt x="730827" y="396873"/>
                </a:cubicBezTo>
                <a:cubicBezTo>
                  <a:pt x="725352" y="443836"/>
                  <a:pt x="697386" y="478727"/>
                  <a:pt x="651450" y="476250"/>
                </a:cubicBezTo>
                <a:cubicBezTo>
                  <a:pt x="420951" y="491769"/>
                  <a:pt x="205055" y="432166"/>
                  <a:pt x="79377" y="476250"/>
                </a:cubicBezTo>
                <a:cubicBezTo>
                  <a:pt x="38331" y="479428"/>
                  <a:pt x="-1175" y="444071"/>
                  <a:pt x="0" y="396873"/>
                </a:cubicBezTo>
                <a:cubicBezTo>
                  <a:pt x="-15787" y="316248"/>
                  <a:pt x="11831" y="178684"/>
                  <a:pt x="0" y="79377"/>
                </a:cubicBezTo>
                <a:close/>
              </a:path>
            </a:pathLst>
          </a:custGeom>
          <a:solidFill>
            <a:srgbClr val="CCFFFF"/>
          </a:solidFill>
          <a:ln w="38100">
            <a:solidFill>
              <a:srgbClr val="002060"/>
            </a:solidFill>
            <a:extLst>
              <a:ext uri="{C807C97D-BFC1-408E-A445-0C87EB9F89A2}">
                <ask:lineSketchStyleProps xmlns:ask="http://schemas.microsoft.com/office/drawing/2018/sketchyshapes" sd="3362256882">
                  <a:prstGeom prst="roundRect">
                    <a:avLst/>
                  </a:prstGeom>
                  <ask:type>
                    <ask:lineSketchScribbl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b="1" dirty="0">
                <a:solidFill>
                  <a:sysClr val="windowText" lastClr="000000"/>
                </a:solidFill>
                <a:latin typeface="Calibri" panose="020F0502020204030204" pitchFamily="34" charset="0"/>
                <a:cs typeface="Calibri" panose="020F0502020204030204" pitchFamily="34" charset="0"/>
              </a:rPr>
              <a:t>SỐ</a:t>
            </a:r>
          </a:p>
        </p:txBody>
      </p:sp>
      <p:sp>
        <p:nvSpPr>
          <p:cNvPr id="20" name="Oval 19">
            <a:extLst>
              <a:ext uri="{FF2B5EF4-FFF2-40B4-BE49-F238E27FC236}">
                <a16:creationId xmlns:a16="http://schemas.microsoft.com/office/drawing/2014/main" id="{04C7472F-50A8-4131-858D-4720EF7B8BCD}"/>
              </a:ext>
            </a:extLst>
          </p:cNvPr>
          <p:cNvSpPr/>
          <p:nvPr/>
        </p:nvSpPr>
        <p:spPr>
          <a:xfrm>
            <a:off x="696020" y="569235"/>
            <a:ext cx="580330" cy="51661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t>1</a:t>
            </a:r>
          </a:p>
        </p:txBody>
      </p:sp>
      <p:pic>
        <p:nvPicPr>
          <p:cNvPr id="8" name="Picture 7">
            <a:extLst>
              <a:ext uri="{FF2B5EF4-FFF2-40B4-BE49-F238E27FC236}">
                <a16:creationId xmlns:a16="http://schemas.microsoft.com/office/drawing/2014/main" id="{AADE46DD-1C14-4BF8-AA80-EB5B7FD0D9B3}"/>
              </a:ext>
            </a:extLst>
          </p:cNvPr>
          <p:cNvPicPr>
            <a:picLocks noChangeAspect="1"/>
          </p:cNvPicPr>
          <p:nvPr/>
        </p:nvPicPr>
        <p:blipFill>
          <a:blip r:embed="rId2"/>
          <a:stretch>
            <a:fillRect/>
          </a:stretch>
        </p:blipFill>
        <p:spPr>
          <a:xfrm>
            <a:off x="847725" y="1595437"/>
            <a:ext cx="10774291" cy="1728788"/>
          </a:xfrm>
          <a:prstGeom prst="rect">
            <a:avLst/>
          </a:prstGeom>
        </p:spPr>
      </p:pic>
      <p:pic>
        <p:nvPicPr>
          <p:cNvPr id="23" name="Picture 22">
            <a:extLst>
              <a:ext uri="{FF2B5EF4-FFF2-40B4-BE49-F238E27FC236}">
                <a16:creationId xmlns:a16="http://schemas.microsoft.com/office/drawing/2014/main" id="{04E964B8-14C5-4672-A137-34E066414CD0}"/>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458238" y="4123245"/>
            <a:ext cx="2046837" cy="2626850"/>
          </a:xfrm>
          <a:prstGeom prst="rect">
            <a:avLst/>
          </a:prstGeom>
        </p:spPr>
      </p:pic>
      <p:sp>
        <p:nvSpPr>
          <p:cNvPr id="24" name="Speech Bubble: Rectangle with Corners Rounded 23">
            <a:extLst>
              <a:ext uri="{FF2B5EF4-FFF2-40B4-BE49-F238E27FC236}">
                <a16:creationId xmlns:a16="http://schemas.microsoft.com/office/drawing/2014/main" id="{6B01A212-93BC-4BBE-AFCD-A364E8A4CE65}"/>
              </a:ext>
            </a:extLst>
          </p:cNvPr>
          <p:cNvSpPr/>
          <p:nvPr/>
        </p:nvSpPr>
        <p:spPr>
          <a:xfrm>
            <a:off x="2702675" y="4116129"/>
            <a:ext cx="2898025" cy="1116560"/>
          </a:xfrm>
          <a:custGeom>
            <a:avLst/>
            <a:gdLst>
              <a:gd name="connsiteX0" fmla="*/ 0 w 2898025"/>
              <a:gd name="connsiteY0" fmla="*/ 186097 h 1116560"/>
              <a:gd name="connsiteX1" fmla="*/ 186097 w 2898025"/>
              <a:gd name="connsiteY1" fmla="*/ 0 h 1116560"/>
              <a:gd name="connsiteX2" fmla="*/ 483004 w 2898025"/>
              <a:gd name="connsiteY2" fmla="*/ 0 h 1116560"/>
              <a:gd name="connsiteX3" fmla="*/ 483004 w 2898025"/>
              <a:gd name="connsiteY3" fmla="*/ 0 h 1116560"/>
              <a:gd name="connsiteX4" fmla="*/ 1207510 w 2898025"/>
              <a:gd name="connsiteY4" fmla="*/ 0 h 1116560"/>
              <a:gd name="connsiteX5" fmla="*/ 2711928 w 2898025"/>
              <a:gd name="connsiteY5" fmla="*/ 0 h 1116560"/>
              <a:gd name="connsiteX6" fmla="*/ 2898025 w 2898025"/>
              <a:gd name="connsiteY6" fmla="*/ 186097 h 1116560"/>
              <a:gd name="connsiteX7" fmla="*/ 2898025 w 2898025"/>
              <a:gd name="connsiteY7" fmla="*/ 186093 h 1116560"/>
              <a:gd name="connsiteX8" fmla="*/ 2898025 w 2898025"/>
              <a:gd name="connsiteY8" fmla="*/ 186093 h 1116560"/>
              <a:gd name="connsiteX9" fmla="*/ 2898025 w 2898025"/>
              <a:gd name="connsiteY9" fmla="*/ 465233 h 1116560"/>
              <a:gd name="connsiteX10" fmla="*/ 2898025 w 2898025"/>
              <a:gd name="connsiteY10" fmla="*/ 930463 h 1116560"/>
              <a:gd name="connsiteX11" fmla="*/ 2711928 w 2898025"/>
              <a:gd name="connsiteY11" fmla="*/ 1116560 h 1116560"/>
              <a:gd name="connsiteX12" fmla="*/ 1207510 w 2898025"/>
              <a:gd name="connsiteY12" fmla="*/ 1116560 h 1116560"/>
              <a:gd name="connsiteX13" fmla="*/ 483004 w 2898025"/>
              <a:gd name="connsiteY13" fmla="*/ 1116560 h 1116560"/>
              <a:gd name="connsiteX14" fmla="*/ 483004 w 2898025"/>
              <a:gd name="connsiteY14" fmla="*/ 1116560 h 1116560"/>
              <a:gd name="connsiteX15" fmla="*/ 186097 w 2898025"/>
              <a:gd name="connsiteY15" fmla="*/ 1116560 h 1116560"/>
              <a:gd name="connsiteX16" fmla="*/ 0 w 2898025"/>
              <a:gd name="connsiteY16" fmla="*/ 930463 h 1116560"/>
              <a:gd name="connsiteX17" fmla="*/ 0 w 2898025"/>
              <a:gd name="connsiteY17" fmla="*/ 465233 h 1116560"/>
              <a:gd name="connsiteX18" fmla="*/ -390248 w 2898025"/>
              <a:gd name="connsiteY18" fmla="*/ 427296 h 1116560"/>
              <a:gd name="connsiteX19" fmla="*/ 0 w 2898025"/>
              <a:gd name="connsiteY19" fmla="*/ 186093 h 1116560"/>
              <a:gd name="connsiteX20" fmla="*/ 0 w 2898025"/>
              <a:gd name="connsiteY20" fmla="*/ 186097 h 1116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898025" h="1116560" fill="none" extrusionOk="0">
                <a:moveTo>
                  <a:pt x="0" y="186097"/>
                </a:moveTo>
                <a:cubicBezTo>
                  <a:pt x="15213" y="81950"/>
                  <a:pt x="83008" y="-2396"/>
                  <a:pt x="186097" y="0"/>
                </a:cubicBezTo>
                <a:cubicBezTo>
                  <a:pt x="283837" y="24818"/>
                  <a:pt x="449725" y="-3405"/>
                  <a:pt x="483004" y="0"/>
                </a:cubicBezTo>
                <a:lnTo>
                  <a:pt x="483004" y="0"/>
                </a:lnTo>
                <a:cubicBezTo>
                  <a:pt x="655061" y="-56134"/>
                  <a:pt x="953136" y="-44947"/>
                  <a:pt x="1207510" y="0"/>
                </a:cubicBezTo>
                <a:cubicBezTo>
                  <a:pt x="1766011" y="-54650"/>
                  <a:pt x="2123835" y="110723"/>
                  <a:pt x="2711928" y="0"/>
                </a:cubicBezTo>
                <a:cubicBezTo>
                  <a:pt x="2802626" y="12312"/>
                  <a:pt x="2909531" y="82440"/>
                  <a:pt x="2898025" y="186097"/>
                </a:cubicBezTo>
                <a:lnTo>
                  <a:pt x="2898025" y="186093"/>
                </a:lnTo>
                <a:lnTo>
                  <a:pt x="2898025" y="186093"/>
                </a:lnTo>
                <a:cubicBezTo>
                  <a:pt x="2881399" y="293193"/>
                  <a:pt x="2920517" y="370060"/>
                  <a:pt x="2898025" y="465233"/>
                </a:cubicBezTo>
                <a:cubicBezTo>
                  <a:pt x="2858577" y="668381"/>
                  <a:pt x="2937188" y="736945"/>
                  <a:pt x="2898025" y="930463"/>
                </a:cubicBezTo>
                <a:cubicBezTo>
                  <a:pt x="2899610" y="1050664"/>
                  <a:pt x="2812569" y="1107840"/>
                  <a:pt x="2711928" y="1116560"/>
                </a:cubicBezTo>
                <a:cubicBezTo>
                  <a:pt x="1959741" y="1060756"/>
                  <a:pt x="1730666" y="1104082"/>
                  <a:pt x="1207510" y="1116560"/>
                </a:cubicBezTo>
                <a:cubicBezTo>
                  <a:pt x="1114438" y="1163448"/>
                  <a:pt x="732899" y="1113601"/>
                  <a:pt x="483004" y="1116560"/>
                </a:cubicBezTo>
                <a:lnTo>
                  <a:pt x="483004" y="1116560"/>
                </a:lnTo>
                <a:cubicBezTo>
                  <a:pt x="443638" y="1096473"/>
                  <a:pt x="296910" y="1120722"/>
                  <a:pt x="186097" y="1116560"/>
                </a:cubicBezTo>
                <a:cubicBezTo>
                  <a:pt x="89474" y="1106025"/>
                  <a:pt x="6255" y="1034180"/>
                  <a:pt x="0" y="930463"/>
                </a:cubicBezTo>
                <a:cubicBezTo>
                  <a:pt x="38796" y="775605"/>
                  <a:pt x="27836" y="632031"/>
                  <a:pt x="0" y="465233"/>
                </a:cubicBezTo>
                <a:cubicBezTo>
                  <a:pt x="-77592" y="478982"/>
                  <a:pt x="-262634" y="421801"/>
                  <a:pt x="-390248" y="427296"/>
                </a:cubicBezTo>
                <a:cubicBezTo>
                  <a:pt x="-207627" y="359891"/>
                  <a:pt x="-71332" y="257955"/>
                  <a:pt x="0" y="186093"/>
                </a:cubicBezTo>
                <a:lnTo>
                  <a:pt x="0" y="186097"/>
                </a:lnTo>
                <a:close/>
              </a:path>
              <a:path w="2898025" h="1116560" stroke="0" extrusionOk="0">
                <a:moveTo>
                  <a:pt x="0" y="186097"/>
                </a:moveTo>
                <a:cubicBezTo>
                  <a:pt x="10821" y="70280"/>
                  <a:pt x="84743" y="16716"/>
                  <a:pt x="186097" y="0"/>
                </a:cubicBezTo>
                <a:cubicBezTo>
                  <a:pt x="295701" y="-21211"/>
                  <a:pt x="364120" y="-24219"/>
                  <a:pt x="483004" y="0"/>
                </a:cubicBezTo>
                <a:lnTo>
                  <a:pt x="483004" y="0"/>
                </a:lnTo>
                <a:cubicBezTo>
                  <a:pt x="840314" y="-51881"/>
                  <a:pt x="904907" y="46739"/>
                  <a:pt x="1207510" y="0"/>
                </a:cubicBezTo>
                <a:cubicBezTo>
                  <a:pt x="1464981" y="-71503"/>
                  <a:pt x="2092964" y="-7106"/>
                  <a:pt x="2711928" y="0"/>
                </a:cubicBezTo>
                <a:cubicBezTo>
                  <a:pt x="2817811" y="7735"/>
                  <a:pt x="2912629" y="85361"/>
                  <a:pt x="2898025" y="186097"/>
                </a:cubicBezTo>
                <a:lnTo>
                  <a:pt x="2898025" y="186093"/>
                </a:lnTo>
                <a:lnTo>
                  <a:pt x="2898025" y="186093"/>
                </a:lnTo>
                <a:cubicBezTo>
                  <a:pt x="2879042" y="259086"/>
                  <a:pt x="2917237" y="360200"/>
                  <a:pt x="2898025" y="465233"/>
                </a:cubicBezTo>
                <a:cubicBezTo>
                  <a:pt x="2864601" y="533080"/>
                  <a:pt x="2859801" y="864296"/>
                  <a:pt x="2898025" y="930463"/>
                </a:cubicBezTo>
                <a:cubicBezTo>
                  <a:pt x="2886013" y="1020278"/>
                  <a:pt x="2820122" y="1126894"/>
                  <a:pt x="2711928" y="1116560"/>
                </a:cubicBezTo>
                <a:cubicBezTo>
                  <a:pt x="2064659" y="1101337"/>
                  <a:pt x="1486288" y="1153214"/>
                  <a:pt x="1207510" y="1116560"/>
                </a:cubicBezTo>
                <a:cubicBezTo>
                  <a:pt x="953113" y="1052754"/>
                  <a:pt x="684837" y="1153429"/>
                  <a:pt x="483004" y="1116560"/>
                </a:cubicBezTo>
                <a:lnTo>
                  <a:pt x="483004" y="1116560"/>
                </a:lnTo>
                <a:cubicBezTo>
                  <a:pt x="405240" y="1104543"/>
                  <a:pt x="298537" y="1116591"/>
                  <a:pt x="186097" y="1116560"/>
                </a:cubicBezTo>
                <a:cubicBezTo>
                  <a:pt x="85055" y="1131307"/>
                  <a:pt x="3987" y="1023757"/>
                  <a:pt x="0" y="930463"/>
                </a:cubicBezTo>
                <a:cubicBezTo>
                  <a:pt x="-19069" y="738485"/>
                  <a:pt x="-8278" y="551836"/>
                  <a:pt x="0" y="465233"/>
                </a:cubicBezTo>
                <a:cubicBezTo>
                  <a:pt x="-116389" y="423610"/>
                  <a:pt x="-215929" y="441954"/>
                  <a:pt x="-390248" y="427296"/>
                </a:cubicBezTo>
                <a:cubicBezTo>
                  <a:pt x="-309162" y="420533"/>
                  <a:pt x="-142301" y="319340"/>
                  <a:pt x="0" y="186093"/>
                </a:cubicBezTo>
                <a:lnTo>
                  <a:pt x="0" y="186097"/>
                </a:lnTo>
                <a:close/>
              </a:path>
            </a:pathLst>
          </a:custGeom>
          <a:solidFill>
            <a:srgbClr val="FFFFCC"/>
          </a:solidFill>
          <a:ln w="38100">
            <a:solidFill>
              <a:srgbClr val="002060"/>
            </a:solidFill>
            <a:extLst>
              <a:ext uri="{C807C97D-BFC1-408E-A445-0C87EB9F89A2}">
                <ask:lineSketchStyleProps xmlns:ask="http://schemas.microsoft.com/office/drawing/2018/sketchyshapes" sd="1477573705">
                  <a:prstGeom prst="wedgeRoundRectCallout">
                    <a:avLst>
                      <a:gd name="adj1" fmla="val -63466"/>
                      <a:gd name="adj2" fmla="val -11731"/>
                      <a:gd name="adj3" fmla="val 16667"/>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chemeClr val="tx1"/>
                </a:solidFill>
                <a:latin typeface="Calibri" panose="020F0502020204030204" pitchFamily="34" charset="0"/>
                <a:cs typeface="Calibri" panose="020F0502020204030204" pitchFamily="34" charset="0"/>
              </a:rPr>
              <a:t>Hoàn</a:t>
            </a:r>
            <a:r>
              <a:rPr lang="en-US" sz="2800" b="1" dirty="0">
                <a:solidFill>
                  <a:schemeClr val="tx1"/>
                </a:solidFill>
                <a:latin typeface="Calibri" panose="020F0502020204030204" pitchFamily="34" charset="0"/>
                <a:cs typeface="Calibri" panose="020F0502020204030204" pitchFamily="34" charset="0"/>
              </a:rPr>
              <a:t> </a:t>
            </a:r>
            <a:r>
              <a:rPr lang="en-US" sz="2800" b="1" dirty="0" err="1">
                <a:solidFill>
                  <a:schemeClr val="tx1"/>
                </a:solidFill>
                <a:latin typeface="Calibri" panose="020F0502020204030204" pitchFamily="34" charset="0"/>
                <a:cs typeface="Calibri" panose="020F0502020204030204" pitchFamily="34" charset="0"/>
              </a:rPr>
              <a:t>thành</a:t>
            </a:r>
            <a:r>
              <a:rPr lang="en-US" sz="2800" b="1" dirty="0">
                <a:solidFill>
                  <a:schemeClr val="tx1"/>
                </a:solidFill>
                <a:latin typeface="Calibri" panose="020F0502020204030204" pitchFamily="34" charset="0"/>
                <a:cs typeface="Calibri" panose="020F0502020204030204" pitchFamily="34" charset="0"/>
              </a:rPr>
              <a:t> </a:t>
            </a:r>
            <a:r>
              <a:rPr lang="en-US" sz="2800" b="1" dirty="0" err="1">
                <a:solidFill>
                  <a:schemeClr val="tx1"/>
                </a:solidFill>
                <a:latin typeface="Calibri" panose="020F0502020204030204" pitchFamily="34" charset="0"/>
                <a:cs typeface="Calibri" panose="020F0502020204030204" pitchFamily="34" charset="0"/>
              </a:rPr>
              <a:t>phiếu</a:t>
            </a:r>
            <a:r>
              <a:rPr lang="en-US" sz="2800" b="1" dirty="0">
                <a:solidFill>
                  <a:schemeClr val="tx1"/>
                </a:solidFill>
                <a:latin typeface="Calibri" panose="020F0502020204030204" pitchFamily="34" charset="0"/>
                <a:cs typeface="Calibri" panose="020F0502020204030204" pitchFamily="34" charset="0"/>
              </a:rPr>
              <a:t> </a:t>
            </a:r>
            <a:r>
              <a:rPr lang="en-US" sz="2800" b="1" dirty="0" err="1">
                <a:solidFill>
                  <a:schemeClr val="tx1"/>
                </a:solidFill>
                <a:latin typeface="Calibri" panose="020F0502020204030204" pitchFamily="34" charset="0"/>
                <a:cs typeface="Calibri" panose="020F0502020204030204" pitchFamily="34" charset="0"/>
              </a:rPr>
              <a:t>bài</a:t>
            </a:r>
            <a:r>
              <a:rPr lang="en-US" sz="2800" b="1" dirty="0">
                <a:solidFill>
                  <a:schemeClr val="tx1"/>
                </a:solidFill>
                <a:latin typeface="Calibri" panose="020F0502020204030204" pitchFamily="34" charset="0"/>
                <a:cs typeface="Calibri" panose="020F0502020204030204" pitchFamily="34" charset="0"/>
              </a:rPr>
              <a:t> </a:t>
            </a:r>
            <a:r>
              <a:rPr lang="en-US" sz="2800" b="1" dirty="0" err="1">
                <a:solidFill>
                  <a:schemeClr val="tx1"/>
                </a:solidFill>
                <a:latin typeface="Calibri" panose="020F0502020204030204" pitchFamily="34" charset="0"/>
                <a:cs typeface="Calibri" panose="020F0502020204030204" pitchFamily="34" charset="0"/>
              </a:rPr>
              <a:t>tập</a:t>
            </a:r>
            <a:endParaRPr lang="en-US" sz="2800" b="1" dirty="0">
              <a:solidFill>
                <a:schemeClr val="tx1"/>
              </a:solidFill>
              <a:latin typeface="Calibri" panose="020F0502020204030204" pitchFamily="34" charset="0"/>
              <a:cs typeface="Calibri" panose="020F0502020204030204" pitchFamily="34" charset="0"/>
            </a:endParaRPr>
          </a:p>
        </p:txBody>
      </p:sp>
      <p:sp>
        <p:nvSpPr>
          <p:cNvPr id="9" name="Rectangle: Rounded Corners 8">
            <a:extLst>
              <a:ext uri="{FF2B5EF4-FFF2-40B4-BE49-F238E27FC236}">
                <a16:creationId xmlns:a16="http://schemas.microsoft.com/office/drawing/2014/main" id="{C9DB8A31-3564-4EC3-9070-7B2E78866CDA}"/>
              </a:ext>
            </a:extLst>
          </p:cNvPr>
          <p:cNvSpPr/>
          <p:nvPr/>
        </p:nvSpPr>
        <p:spPr>
          <a:xfrm>
            <a:off x="5124450" y="2609850"/>
            <a:ext cx="695325" cy="514350"/>
          </a:xfrm>
          <a:prstGeom prst="round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dirty="0">
                <a:solidFill>
                  <a:srgbClr val="FF0000"/>
                </a:solidFill>
              </a:rPr>
              <a:t>80</a:t>
            </a:r>
          </a:p>
        </p:txBody>
      </p:sp>
      <p:sp>
        <p:nvSpPr>
          <p:cNvPr id="26" name="Rectangle: Rounded Corners 25">
            <a:extLst>
              <a:ext uri="{FF2B5EF4-FFF2-40B4-BE49-F238E27FC236}">
                <a16:creationId xmlns:a16="http://schemas.microsoft.com/office/drawing/2014/main" id="{E2175D91-6842-4FCF-A9B1-96B913E40871}"/>
              </a:ext>
            </a:extLst>
          </p:cNvPr>
          <p:cNvSpPr/>
          <p:nvPr/>
        </p:nvSpPr>
        <p:spPr>
          <a:xfrm>
            <a:off x="6772275" y="2600325"/>
            <a:ext cx="695325" cy="514350"/>
          </a:xfrm>
          <a:prstGeom prst="round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dirty="0">
                <a:solidFill>
                  <a:srgbClr val="FF0000"/>
                </a:solidFill>
              </a:rPr>
              <a:t>20</a:t>
            </a:r>
          </a:p>
        </p:txBody>
      </p:sp>
      <p:sp>
        <p:nvSpPr>
          <p:cNvPr id="27" name="Rectangle: Rounded Corners 26">
            <a:extLst>
              <a:ext uri="{FF2B5EF4-FFF2-40B4-BE49-F238E27FC236}">
                <a16:creationId xmlns:a16="http://schemas.microsoft.com/office/drawing/2014/main" id="{5A2F9DBB-D3B4-4E27-A918-1C6CFC33FAAD}"/>
              </a:ext>
            </a:extLst>
          </p:cNvPr>
          <p:cNvSpPr/>
          <p:nvPr/>
        </p:nvSpPr>
        <p:spPr>
          <a:xfrm>
            <a:off x="8410575" y="1905000"/>
            <a:ext cx="695325" cy="514350"/>
          </a:xfrm>
          <a:prstGeom prst="round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dirty="0">
                <a:solidFill>
                  <a:srgbClr val="FF0000"/>
                </a:solidFill>
              </a:rPr>
              <a:t>10</a:t>
            </a:r>
          </a:p>
        </p:txBody>
      </p:sp>
      <p:sp>
        <p:nvSpPr>
          <p:cNvPr id="28" name="Rectangle: Rounded Corners 27">
            <a:extLst>
              <a:ext uri="{FF2B5EF4-FFF2-40B4-BE49-F238E27FC236}">
                <a16:creationId xmlns:a16="http://schemas.microsoft.com/office/drawing/2014/main" id="{7D527D08-46DC-4D40-8E1D-1DB3FA01D770}"/>
              </a:ext>
            </a:extLst>
          </p:cNvPr>
          <p:cNvSpPr/>
          <p:nvPr/>
        </p:nvSpPr>
        <p:spPr>
          <a:xfrm>
            <a:off x="10020300" y="1905000"/>
            <a:ext cx="695325" cy="514350"/>
          </a:xfrm>
          <a:prstGeom prst="round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3200">
                <a:solidFill>
                  <a:srgbClr val="FF0000"/>
                </a:solidFill>
              </a:rPr>
              <a:t>25</a:t>
            </a:r>
            <a:endParaRPr lang="en-US" sz="3200" dirty="0">
              <a:solidFill>
                <a:srgbClr val="FF0000"/>
              </a:solidFill>
            </a:endParaRPr>
          </a:p>
        </p:txBody>
      </p:sp>
    </p:spTree>
    <p:extLst>
      <p:ext uri="{BB962C8B-B14F-4D97-AF65-F5344CB8AC3E}">
        <p14:creationId xmlns:p14="http://schemas.microsoft.com/office/powerpoint/2010/main" val="353709091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randombar(horizontal)">
                                      <p:cBhvr>
                                        <p:cTn id="7" dur="500"/>
                                        <p:tgtEl>
                                          <p:spTgt spid="20"/>
                                        </p:tgtEl>
                                      </p:cBhvr>
                                    </p:animEffect>
                                  </p:childTnLst>
                                </p:cTn>
                              </p:par>
                            </p:childTnLst>
                          </p:cTn>
                        </p:par>
                        <p:par>
                          <p:cTn id="8" fill="hold">
                            <p:stCondLst>
                              <p:cond delay="500"/>
                            </p:stCondLst>
                            <p:childTnLst>
                              <p:par>
                                <p:cTn id="9" presetID="14" presetClass="entr" presetSubtype="10" fill="hold" grpId="0" nodeType="after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randombar(horizontal)">
                                      <p:cBhvr>
                                        <p:cTn id="11" dur="500"/>
                                        <p:tgtEl>
                                          <p:spTgt spid="19"/>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down)">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4"/>
                                        </p:tgtEl>
                                        <p:attrNameLst>
                                          <p:attrName>style.visibility</p:attrName>
                                        </p:attrNameLst>
                                      </p:cBhvr>
                                      <p:to>
                                        <p:strVal val="visible"/>
                                      </p:to>
                                    </p:set>
                                    <p:animEffect transition="in" filter="fade">
                                      <p:cBhvr>
                                        <p:cTn id="21" dur="1000"/>
                                        <p:tgtEl>
                                          <p:spTgt spid="24"/>
                                        </p:tgtEl>
                                      </p:cBhvr>
                                    </p:animEffect>
                                    <p:anim calcmode="lin" valueType="num">
                                      <p:cBhvr>
                                        <p:cTn id="22" dur="1000" fill="hold"/>
                                        <p:tgtEl>
                                          <p:spTgt spid="24"/>
                                        </p:tgtEl>
                                        <p:attrNameLst>
                                          <p:attrName>ppt_x</p:attrName>
                                        </p:attrNameLst>
                                      </p:cBhvr>
                                      <p:tavLst>
                                        <p:tav tm="0">
                                          <p:val>
                                            <p:strVal val="#ppt_x"/>
                                          </p:val>
                                        </p:tav>
                                        <p:tav tm="100000">
                                          <p:val>
                                            <p:strVal val="#ppt_x"/>
                                          </p:val>
                                        </p:tav>
                                      </p:tavLst>
                                    </p:anim>
                                    <p:anim calcmode="lin" valueType="num">
                                      <p:cBhvr>
                                        <p:cTn id="23" dur="1000" fill="hold"/>
                                        <p:tgtEl>
                                          <p:spTgt spid="24"/>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23"/>
                                        </p:tgtEl>
                                        <p:attrNameLst>
                                          <p:attrName>style.visibility</p:attrName>
                                        </p:attrNameLst>
                                      </p:cBhvr>
                                      <p:to>
                                        <p:strVal val="visible"/>
                                      </p:to>
                                    </p:set>
                                    <p:animEffect transition="in" filter="fade">
                                      <p:cBhvr>
                                        <p:cTn id="26" dur="1000"/>
                                        <p:tgtEl>
                                          <p:spTgt spid="23"/>
                                        </p:tgtEl>
                                      </p:cBhvr>
                                    </p:animEffect>
                                    <p:anim calcmode="lin" valueType="num">
                                      <p:cBhvr>
                                        <p:cTn id="27" dur="1000" fill="hold"/>
                                        <p:tgtEl>
                                          <p:spTgt spid="23"/>
                                        </p:tgtEl>
                                        <p:attrNameLst>
                                          <p:attrName>ppt_x</p:attrName>
                                        </p:attrNameLst>
                                      </p:cBhvr>
                                      <p:tavLst>
                                        <p:tav tm="0">
                                          <p:val>
                                            <p:strVal val="#ppt_x"/>
                                          </p:val>
                                        </p:tav>
                                        <p:tav tm="100000">
                                          <p:val>
                                            <p:strVal val="#ppt_x"/>
                                          </p:val>
                                        </p:tav>
                                      </p:tavLst>
                                    </p:anim>
                                    <p:anim calcmode="lin" valueType="num">
                                      <p:cBhvr>
                                        <p:cTn id="28"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wipe(down)">
                                      <p:cBhvr>
                                        <p:cTn id="33" dur="500"/>
                                        <p:tgtEl>
                                          <p:spTgt spid="9"/>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grpId="0" nodeType="clickEffect">
                                  <p:stCondLst>
                                    <p:cond delay="0"/>
                                  </p:stCondLst>
                                  <p:childTnLst>
                                    <p:set>
                                      <p:cBhvr>
                                        <p:cTn id="37" dur="1" fill="hold">
                                          <p:stCondLst>
                                            <p:cond delay="0"/>
                                          </p:stCondLst>
                                        </p:cTn>
                                        <p:tgtEl>
                                          <p:spTgt spid="26"/>
                                        </p:tgtEl>
                                        <p:attrNameLst>
                                          <p:attrName>style.visibility</p:attrName>
                                        </p:attrNameLst>
                                      </p:cBhvr>
                                      <p:to>
                                        <p:strVal val="visible"/>
                                      </p:to>
                                    </p:set>
                                    <p:animEffect transition="in" filter="wipe(down)">
                                      <p:cBhvr>
                                        <p:cTn id="38" dur="500"/>
                                        <p:tgtEl>
                                          <p:spTgt spid="26"/>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grpId="0" nodeType="clickEffect">
                                  <p:stCondLst>
                                    <p:cond delay="0"/>
                                  </p:stCondLst>
                                  <p:childTnLst>
                                    <p:set>
                                      <p:cBhvr>
                                        <p:cTn id="42" dur="1" fill="hold">
                                          <p:stCondLst>
                                            <p:cond delay="0"/>
                                          </p:stCondLst>
                                        </p:cTn>
                                        <p:tgtEl>
                                          <p:spTgt spid="27"/>
                                        </p:tgtEl>
                                        <p:attrNameLst>
                                          <p:attrName>style.visibility</p:attrName>
                                        </p:attrNameLst>
                                      </p:cBhvr>
                                      <p:to>
                                        <p:strVal val="visible"/>
                                      </p:to>
                                    </p:set>
                                    <p:animEffect transition="in" filter="wipe(down)">
                                      <p:cBhvr>
                                        <p:cTn id="43" dur="500"/>
                                        <p:tgtEl>
                                          <p:spTgt spid="27"/>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grpId="0" nodeType="clickEffect">
                                  <p:stCondLst>
                                    <p:cond delay="0"/>
                                  </p:stCondLst>
                                  <p:childTnLst>
                                    <p:set>
                                      <p:cBhvr>
                                        <p:cTn id="47" dur="1" fill="hold">
                                          <p:stCondLst>
                                            <p:cond delay="0"/>
                                          </p:stCondLst>
                                        </p:cTn>
                                        <p:tgtEl>
                                          <p:spTgt spid="28"/>
                                        </p:tgtEl>
                                        <p:attrNameLst>
                                          <p:attrName>style.visibility</p:attrName>
                                        </p:attrNameLst>
                                      </p:cBhvr>
                                      <p:to>
                                        <p:strVal val="visible"/>
                                      </p:to>
                                    </p:set>
                                    <p:animEffect transition="in" filter="wipe(down)">
                                      <p:cBhvr>
                                        <p:cTn id="48"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24" grpId="0" animBg="1"/>
      <p:bldP spid="9" grpId="0" animBg="1"/>
      <p:bldP spid="26" grpId="0" animBg="1"/>
      <p:bldP spid="27" grpId="0" animBg="1"/>
      <p:bldP spid="2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Rounded Rectangle 1"/>
          <p:cNvSpPr/>
          <p:nvPr/>
        </p:nvSpPr>
        <p:spPr>
          <a:xfrm>
            <a:off x="234461" y="164123"/>
            <a:ext cx="11746523" cy="6447691"/>
          </a:xfrm>
          <a:prstGeom prst="roundRect">
            <a:avLst>
              <a:gd name="adj" fmla="val 6781"/>
            </a:avLst>
          </a:prstGeom>
          <a:solidFill>
            <a:schemeClr val="bg1"/>
          </a:solidFill>
          <a:ln w="28575"/>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9" name="Oval 18">
            <a:extLst>
              <a:ext uri="{FF2B5EF4-FFF2-40B4-BE49-F238E27FC236}">
                <a16:creationId xmlns:a16="http://schemas.microsoft.com/office/drawing/2014/main" id="{D24A8978-0E59-4BC2-A324-4B6D406E2546}"/>
              </a:ext>
            </a:extLst>
          </p:cNvPr>
          <p:cNvSpPr/>
          <p:nvPr/>
        </p:nvSpPr>
        <p:spPr>
          <a:xfrm>
            <a:off x="696020" y="569235"/>
            <a:ext cx="580330" cy="51661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latin typeface="Arial" panose="020B0604020202020204" pitchFamily="34" charset="0"/>
                <a:cs typeface="Arial" panose="020B0604020202020204" pitchFamily="34" charset="0"/>
              </a:rPr>
              <a:t>1</a:t>
            </a:r>
          </a:p>
        </p:txBody>
      </p:sp>
      <p:sp>
        <p:nvSpPr>
          <p:cNvPr id="4" name="TextBox 3">
            <a:extLst>
              <a:ext uri="{FF2B5EF4-FFF2-40B4-BE49-F238E27FC236}">
                <a16:creationId xmlns:a16="http://schemas.microsoft.com/office/drawing/2014/main" id="{FA8D61F4-D1C6-4270-862D-D4B2C31A9DDB}"/>
              </a:ext>
            </a:extLst>
          </p:cNvPr>
          <p:cNvSpPr txBox="1"/>
          <p:nvPr/>
        </p:nvSpPr>
        <p:spPr>
          <a:xfrm>
            <a:off x="1333500" y="590550"/>
            <a:ext cx="10429875" cy="523220"/>
          </a:xfrm>
          <a:prstGeom prst="rect">
            <a:avLst/>
          </a:prstGeom>
          <a:noFill/>
        </p:spPr>
        <p:txBody>
          <a:bodyPr wrap="square" rtlCol="0">
            <a:spAutoFit/>
          </a:bodyPr>
          <a:lstStyle/>
          <a:p>
            <a:r>
              <a:rPr lang="en-US" sz="2800" b="1" dirty="0">
                <a:latin typeface="Calibri" panose="020F0502020204030204" pitchFamily="34" charset="0"/>
                <a:cs typeface="Calibri" panose="020F0502020204030204" pitchFamily="34" charset="0"/>
              </a:rPr>
              <a:t>a) </a:t>
            </a:r>
            <a:r>
              <a:rPr lang="en-US" sz="2800" b="1" dirty="0" err="1">
                <a:latin typeface="Calibri" panose="020F0502020204030204" pitchFamily="34" charset="0"/>
                <a:cs typeface="Calibri" panose="020F0502020204030204" pitchFamily="34" charset="0"/>
              </a:rPr>
              <a:t>Tính</a:t>
            </a:r>
            <a:r>
              <a:rPr lang="en-US" sz="2800" b="1" dirty="0">
                <a:latin typeface="Calibri" panose="020F0502020204030204" pitchFamily="34" charset="0"/>
                <a:cs typeface="Calibri" panose="020F0502020204030204" pitchFamily="34" charset="0"/>
              </a:rPr>
              <a:t> chu vi </a:t>
            </a:r>
            <a:r>
              <a:rPr lang="en-US" sz="2800" b="1" dirty="0" err="1">
                <a:latin typeface="Calibri" panose="020F0502020204030204" pitchFamily="34" charset="0"/>
                <a:cs typeface="Calibri" panose="020F0502020204030204" pitchFamily="34" charset="0"/>
              </a:rPr>
              <a:t>hình</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chữ</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nhật</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có</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chiều</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dài</a:t>
            </a:r>
            <a:r>
              <a:rPr lang="en-US" sz="2800" b="1" dirty="0">
                <a:latin typeface="Calibri" panose="020F0502020204030204" pitchFamily="34" charset="0"/>
                <a:cs typeface="Calibri" panose="020F0502020204030204" pitchFamily="34" charset="0"/>
              </a:rPr>
              <a:t> 2 dm </a:t>
            </a:r>
            <a:r>
              <a:rPr lang="en-US" sz="2800" b="1" dirty="0" err="1">
                <a:latin typeface="Calibri" panose="020F0502020204030204" pitchFamily="34" charset="0"/>
                <a:cs typeface="Calibri" panose="020F0502020204030204" pitchFamily="34" charset="0"/>
              </a:rPr>
              <a:t>và</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chiều</a:t>
            </a:r>
            <a:r>
              <a:rPr lang="en-US" sz="2800" b="1" dirty="0">
                <a:latin typeface="Calibri" panose="020F0502020204030204" pitchFamily="34" charset="0"/>
                <a:cs typeface="Calibri" panose="020F0502020204030204" pitchFamily="34" charset="0"/>
              </a:rPr>
              <a:t> </a:t>
            </a:r>
            <a:r>
              <a:rPr lang="en-US" sz="2800" b="1" dirty="0" err="1">
                <a:latin typeface="Calibri" panose="020F0502020204030204" pitchFamily="34" charset="0"/>
                <a:cs typeface="Calibri" panose="020F0502020204030204" pitchFamily="34" charset="0"/>
              </a:rPr>
              <a:t>rộng</a:t>
            </a:r>
            <a:r>
              <a:rPr lang="en-US" sz="2800" b="1" dirty="0">
                <a:latin typeface="Calibri" panose="020F0502020204030204" pitchFamily="34" charset="0"/>
                <a:cs typeface="Calibri" panose="020F0502020204030204" pitchFamily="34" charset="0"/>
              </a:rPr>
              <a:t> 5 cm. </a:t>
            </a:r>
          </a:p>
        </p:txBody>
      </p:sp>
      <p:sp>
        <p:nvSpPr>
          <p:cNvPr id="5" name="Rectangle 4">
            <a:extLst>
              <a:ext uri="{FF2B5EF4-FFF2-40B4-BE49-F238E27FC236}">
                <a16:creationId xmlns:a16="http://schemas.microsoft.com/office/drawing/2014/main" id="{B135A380-A051-4CB8-A770-391E4E511D2F}"/>
              </a:ext>
            </a:extLst>
          </p:cNvPr>
          <p:cNvSpPr/>
          <p:nvPr/>
        </p:nvSpPr>
        <p:spPr>
          <a:xfrm>
            <a:off x="1895475" y="1685924"/>
            <a:ext cx="8153400" cy="3552825"/>
          </a:xfrm>
          <a:prstGeom prst="rect">
            <a:avLst/>
          </a:prstGeom>
          <a:solidFill>
            <a:srgbClr val="DBADD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362D7809-A648-46EE-9B6C-166B8A62512F}"/>
              </a:ext>
            </a:extLst>
          </p:cNvPr>
          <p:cNvSpPr txBox="1"/>
          <p:nvPr/>
        </p:nvSpPr>
        <p:spPr>
          <a:xfrm>
            <a:off x="2143125" y="1743075"/>
            <a:ext cx="7686675" cy="3416320"/>
          </a:xfrm>
          <a:prstGeom prst="rect">
            <a:avLst/>
          </a:prstGeom>
          <a:noFill/>
        </p:spPr>
        <p:txBody>
          <a:bodyPr wrap="square" rtlCol="0">
            <a:spAutoFit/>
          </a:bodyPr>
          <a:lstStyle/>
          <a:p>
            <a:r>
              <a:rPr lang="en-US" sz="3600" dirty="0" err="1">
                <a:latin typeface="Calibri" panose="020F0502020204030204" pitchFamily="34" charset="0"/>
                <a:cs typeface="Calibri" panose="020F0502020204030204" pitchFamily="34" charset="0"/>
              </a:rPr>
              <a:t>Mẫu</a:t>
            </a:r>
            <a:r>
              <a:rPr lang="en-US" sz="3600" dirty="0">
                <a:latin typeface="Calibri" panose="020F0502020204030204" pitchFamily="34" charset="0"/>
                <a:cs typeface="Calibri" panose="020F0502020204030204" pitchFamily="34" charset="0"/>
              </a:rPr>
              <a:t>:</a:t>
            </a:r>
          </a:p>
          <a:p>
            <a:pPr algn="ctr"/>
            <a:r>
              <a:rPr lang="en-US" sz="3600" dirty="0" err="1">
                <a:latin typeface="Calibri" panose="020F0502020204030204" pitchFamily="34" charset="0"/>
                <a:cs typeface="Calibri" panose="020F0502020204030204" pitchFamily="34" charset="0"/>
              </a:rPr>
              <a:t>Bài</a:t>
            </a:r>
            <a:r>
              <a:rPr lang="en-US" sz="3600" dirty="0">
                <a:latin typeface="Calibri" panose="020F0502020204030204" pitchFamily="34" charset="0"/>
                <a:cs typeface="Calibri" panose="020F0502020204030204" pitchFamily="34" charset="0"/>
              </a:rPr>
              <a:t> </a:t>
            </a:r>
            <a:r>
              <a:rPr lang="en-US" sz="3600" dirty="0" err="1">
                <a:latin typeface="Calibri" panose="020F0502020204030204" pitchFamily="34" charset="0"/>
                <a:cs typeface="Calibri" panose="020F0502020204030204" pitchFamily="34" charset="0"/>
              </a:rPr>
              <a:t>giải</a:t>
            </a:r>
            <a:endParaRPr lang="en-US" sz="3600" dirty="0">
              <a:latin typeface="Calibri" panose="020F0502020204030204" pitchFamily="34" charset="0"/>
              <a:cs typeface="Calibri" panose="020F0502020204030204" pitchFamily="34" charset="0"/>
            </a:endParaRPr>
          </a:p>
          <a:p>
            <a:pPr algn="ctr"/>
            <a:r>
              <a:rPr lang="en-US" sz="3600" dirty="0" err="1">
                <a:latin typeface="Calibri" panose="020F0502020204030204" pitchFamily="34" charset="0"/>
                <a:cs typeface="Calibri" panose="020F0502020204030204" pitchFamily="34" charset="0"/>
              </a:rPr>
              <a:t>Đổi</a:t>
            </a:r>
            <a:r>
              <a:rPr lang="en-US" sz="3600" dirty="0">
                <a:latin typeface="Calibri" panose="020F0502020204030204" pitchFamily="34" charset="0"/>
                <a:cs typeface="Calibri" panose="020F0502020204030204" pitchFamily="34" charset="0"/>
              </a:rPr>
              <a:t> 2 dm = 20 cm</a:t>
            </a:r>
          </a:p>
          <a:p>
            <a:pPr algn="ctr"/>
            <a:r>
              <a:rPr lang="en-US" sz="3600" dirty="0">
                <a:latin typeface="Calibri" panose="020F0502020204030204" pitchFamily="34" charset="0"/>
                <a:cs typeface="Calibri" panose="020F0502020204030204" pitchFamily="34" charset="0"/>
              </a:rPr>
              <a:t>Chu vi </a:t>
            </a:r>
            <a:r>
              <a:rPr lang="en-US" sz="3600" dirty="0" err="1">
                <a:latin typeface="Calibri" panose="020F0502020204030204" pitchFamily="34" charset="0"/>
                <a:cs typeface="Calibri" panose="020F0502020204030204" pitchFamily="34" charset="0"/>
              </a:rPr>
              <a:t>hình</a:t>
            </a:r>
            <a:r>
              <a:rPr lang="en-US" sz="3600" dirty="0">
                <a:latin typeface="Calibri" panose="020F0502020204030204" pitchFamily="34" charset="0"/>
                <a:cs typeface="Calibri" panose="020F0502020204030204" pitchFamily="34" charset="0"/>
              </a:rPr>
              <a:t> </a:t>
            </a:r>
            <a:r>
              <a:rPr lang="en-US" sz="3600" dirty="0" err="1">
                <a:latin typeface="Calibri" panose="020F0502020204030204" pitchFamily="34" charset="0"/>
                <a:cs typeface="Calibri" panose="020F0502020204030204" pitchFamily="34" charset="0"/>
              </a:rPr>
              <a:t>chữ</a:t>
            </a:r>
            <a:r>
              <a:rPr lang="en-US" sz="3600" dirty="0">
                <a:latin typeface="Calibri" panose="020F0502020204030204" pitchFamily="34" charset="0"/>
                <a:cs typeface="Calibri" panose="020F0502020204030204" pitchFamily="34" charset="0"/>
              </a:rPr>
              <a:t> </a:t>
            </a:r>
            <a:r>
              <a:rPr lang="en-US" sz="3600" dirty="0" err="1">
                <a:latin typeface="Calibri" panose="020F0502020204030204" pitchFamily="34" charset="0"/>
                <a:cs typeface="Calibri" panose="020F0502020204030204" pitchFamily="34" charset="0"/>
              </a:rPr>
              <a:t>nhật</a:t>
            </a:r>
            <a:r>
              <a:rPr lang="en-US" sz="3600" dirty="0">
                <a:latin typeface="Calibri" panose="020F0502020204030204" pitchFamily="34" charset="0"/>
                <a:cs typeface="Calibri" panose="020F0502020204030204" pitchFamily="34" charset="0"/>
              </a:rPr>
              <a:t> </a:t>
            </a:r>
            <a:r>
              <a:rPr lang="en-US" sz="3600" dirty="0" err="1">
                <a:latin typeface="Calibri" panose="020F0502020204030204" pitchFamily="34" charset="0"/>
                <a:cs typeface="Calibri" panose="020F0502020204030204" pitchFamily="34" charset="0"/>
              </a:rPr>
              <a:t>là</a:t>
            </a:r>
            <a:r>
              <a:rPr lang="en-US" sz="3600" dirty="0">
                <a:latin typeface="Calibri" panose="020F0502020204030204" pitchFamily="34" charset="0"/>
                <a:cs typeface="Calibri" panose="020F0502020204030204" pitchFamily="34" charset="0"/>
              </a:rPr>
              <a:t>:</a:t>
            </a:r>
          </a:p>
          <a:p>
            <a:pPr algn="ctr"/>
            <a:r>
              <a:rPr lang="en-US" sz="3600" dirty="0">
                <a:latin typeface="Calibri" panose="020F0502020204030204" pitchFamily="34" charset="0"/>
                <a:cs typeface="Calibri" panose="020F0502020204030204" pitchFamily="34" charset="0"/>
              </a:rPr>
              <a:t>(20 + 5) × 2 = 50 (cm)</a:t>
            </a:r>
          </a:p>
          <a:p>
            <a:pPr algn="r"/>
            <a:r>
              <a:rPr lang="en-US" sz="3600" dirty="0" err="1">
                <a:latin typeface="Calibri" panose="020F0502020204030204" pitchFamily="34" charset="0"/>
                <a:cs typeface="Calibri" panose="020F0502020204030204" pitchFamily="34" charset="0"/>
              </a:rPr>
              <a:t>Đáp</a:t>
            </a:r>
            <a:r>
              <a:rPr lang="en-US" sz="3600" dirty="0">
                <a:latin typeface="Calibri" panose="020F0502020204030204" pitchFamily="34" charset="0"/>
                <a:cs typeface="Calibri" panose="020F0502020204030204" pitchFamily="34" charset="0"/>
              </a:rPr>
              <a:t> </a:t>
            </a:r>
            <a:r>
              <a:rPr lang="en-US" sz="3600" dirty="0" err="1">
                <a:latin typeface="Calibri" panose="020F0502020204030204" pitchFamily="34" charset="0"/>
                <a:cs typeface="Calibri" panose="020F0502020204030204" pitchFamily="34" charset="0"/>
              </a:rPr>
              <a:t>số</a:t>
            </a:r>
            <a:r>
              <a:rPr lang="en-US" sz="3600" dirty="0">
                <a:latin typeface="Calibri" panose="020F0502020204030204" pitchFamily="34" charset="0"/>
                <a:cs typeface="Calibri" panose="020F0502020204030204" pitchFamily="34" charset="0"/>
              </a:rPr>
              <a:t>: 50 cm</a:t>
            </a:r>
          </a:p>
        </p:txBody>
      </p:sp>
    </p:spTree>
    <p:extLst>
      <p:ext uri="{BB962C8B-B14F-4D97-AF65-F5344CB8AC3E}">
        <p14:creationId xmlns:p14="http://schemas.microsoft.com/office/powerpoint/2010/main" val="16060624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barn(inVertical)">
                                      <p:cBhvr>
                                        <p:cTn id="10" dur="500"/>
                                        <p:tgtEl>
                                          <p:spTgt spid="1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wipe(down)">
                                      <p:cBhvr>
                                        <p:cTn id="2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4" grpId="0"/>
      <p:bldP spid="5" grpId="0" animBg="1"/>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Rounded Rectangle 1"/>
          <p:cNvSpPr/>
          <p:nvPr/>
        </p:nvSpPr>
        <p:spPr>
          <a:xfrm>
            <a:off x="234461" y="164123"/>
            <a:ext cx="11746523" cy="6447691"/>
          </a:xfrm>
          <a:prstGeom prst="roundRect">
            <a:avLst>
              <a:gd name="adj" fmla="val 6781"/>
            </a:avLst>
          </a:prstGeom>
          <a:solidFill>
            <a:schemeClr val="bg1"/>
          </a:solidFill>
          <a:ln w="28575"/>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9" name="Oval 18">
            <a:extLst>
              <a:ext uri="{FF2B5EF4-FFF2-40B4-BE49-F238E27FC236}">
                <a16:creationId xmlns:a16="http://schemas.microsoft.com/office/drawing/2014/main" id="{D24A8978-0E59-4BC2-A324-4B6D406E2546}"/>
              </a:ext>
            </a:extLst>
          </p:cNvPr>
          <p:cNvSpPr/>
          <p:nvPr/>
        </p:nvSpPr>
        <p:spPr>
          <a:xfrm>
            <a:off x="696020" y="569235"/>
            <a:ext cx="580330" cy="51661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a:t>
            </a:r>
          </a:p>
        </p:txBody>
      </p:sp>
      <p:sp>
        <p:nvSpPr>
          <p:cNvPr id="4" name="TextBox 3">
            <a:extLst>
              <a:ext uri="{FF2B5EF4-FFF2-40B4-BE49-F238E27FC236}">
                <a16:creationId xmlns:a16="http://schemas.microsoft.com/office/drawing/2014/main" id="{FA8D61F4-D1C6-4270-862D-D4B2C31A9DDB}"/>
              </a:ext>
            </a:extLst>
          </p:cNvPr>
          <p:cNvSpPr txBox="1"/>
          <p:nvPr/>
        </p:nvSpPr>
        <p:spPr>
          <a:xfrm>
            <a:off x="1333500" y="590550"/>
            <a:ext cx="10429875" cy="523220"/>
          </a:xfrm>
          <a:prstGeom prst="rect">
            <a:avLst/>
          </a:prstGeom>
          <a:noFill/>
        </p:spPr>
        <p:txBody>
          <a:bodyPr wrap="square" rtlCol="0">
            <a:spAutoFit/>
          </a:bodyPr>
          <a:lstStyle/>
          <a:p>
            <a:pPr lvl="0"/>
            <a:r>
              <a:rPr lang="en-US" sz="2800" b="1" dirty="0" err="1">
                <a:solidFill>
                  <a:prstClr val="black"/>
                </a:solidFill>
                <a:latin typeface="Calibri" panose="020F0502020204030204" pitchFamily="34" charset="0"/>
                <a:cs typeface="Calibri" panose="020F0502020204030204" pitchFamily="34" charset="0"/>
              </a:rPr>
              <a:t>Tính</a:t>
            </a:r>
            <a:r>
              <a:rPr lang="en-US" sz="2800" b="1" dirty="0">
                <a:solidFill>
                  <a:prstClr val="black"/>
                </a:solidFill>
                <a:latin typeface="Calibri" panose="020F0502020204030204" pitchFamily="34" charset="0"/>
                <a:cs typeface="Calibri" panose="020F0502020204030204" pitchFamily="34" charset="0"/>
              </a:rPr>
              <a:t> chu vi </a:t>
            </a:r>
            <a:r>
              <a:rPr lang="en-US" sz="2800" b="1" dirty="0" err="1">
                <a:solidFill>
                  <a:prstClr val="black"/>
                </a:solidFill>
                <a:latin typeface="Calibri" panose="020F0502020204030204" pitchFamily="34" charset="0"/>
                <a:cs typeface="Calibri" panose="020F0502020204030204" pitchFamily="34" charset="0"/>
              </a:rPr>
              <a:t>hình</a:t>
            </a:r>
            <a:r>
              <a:rPr lang="en-US" sz="2800" b="1" dirty="0">
                <a:solidFill>
                  <a:prstClr val="black"/>
                </a:solidFill>
                <a:latin typeface="Calibri" panose="020F0502020204030204" pitchFamily="34" charset="0"/>
                <a:cs typeface="Calibri" panose="020F0502020204030204" pitchFamily="34" charset="0"/>
              </a:rPr>
              <a:t> </a:t>
            </a:r>
            <a:r>
              <a:rPr lang="en-US" sz="2800" b="1" dirty="0" err="1">
                <a:solidFill>
                  <a:prstClr val="black"/>
                </a:solidFill>
                <a:latin typeface="Calibri" panose="020F0502020204030204" pitchFamily="34" charset="0"/>
                <a:cs typeface="Calibri" panose="020F0502020204030204" pitchFamily="34" charset="0"/>
              </a:rPr>
              <a:t>chữ</a:t>
            </a:r>
            <a:r>
              <a:rPr lang="en-US" sz="2800" b="1" dirty="0">
                <a:solidFill>
                  <a:prstClr val="black"/>
                </a:solidFill>
                <a:latin typeface="Calibri" panose="020F0502020204030204" pitchFamily="34" charset="0"/>
                <a:cs typeface="Calibri" panose="020F0502020204030204" pitchFamily="34" charset="0"/>
              </a:rPr>
              <a:t> </a:t>
            </a:r>
            <a:r>
              <a:rPr lang="en-US" sz="2800" b="1" dirty="0" err="1">
                <a:solidFill>
                  <a:prstClr val="black"/>
                </a:solidFill>
                <a:latin typeface="Calibri" panose="020F0502020204030204" pitchFamily="34" charset="0"/>
                <a:cs typeface="Calibri" panose="020F0502020204030204" pitchFamily="34" charset="0"/>
              </a:rPr>
              <a:t>nhật</a:t>
            </a:r>
            <a:r>
              <a:rPr lang="en-US" sz="2800" b="1" dirty="0">
                <a:solidFill>
                  <a:prstClr val="black"/>
                </a:solidFill>
                <a:latin typeface="Calibri" panose="020F0502020204030204" pitchFamily="34" charset="0"/>
                <a:cs typeface="Calibri" panose="020F0502020204030204" pitchFamily="34" charset="0"/>
              </a:rPr>
              <a:t> </a:t>
            </a:r>
            <a:r>
              <a:rPr lang="en-US" sz="2800" b="1" dirty="0" err="1">
                <a:solidFill>
                  <a:prstClr val="black"/>
                </a:solidFill>
                <a:latin typeface="Calibri" panose="020F0502020204030204" pitchFamily="34" charset="0"/>
                <a:cs typeface="Calibri" panose="020F0502020204030204" pitchFamily="34" charset="0"/>
              </a:rPr>
              <a:t>có</a:t>
            </a:r>
            <a:r>
              <a:rPr lang="en-US" sz="2800" b="1" dirty="0">
                <a:solidFill>
                  <a:prstClr val="black"/>
                </a:solidFill>
                <a:latin typeface="Calibri" panose="020F0502020204030204" pitchFamily="34" charset="0"/>
                <a:cs typeface="Calibri" panose="020F0502020204030204" pitchFamily="34" charset="0"/>
              </a:rPr>
              <a:t> </a:t>
            </a:r>
            <a:r>
              <a:rPr lang="en-US" sz="2800" b="1" dirty="0" err="1">
                <a:solidFill>
                  <a:prstClr val="black"/>
                </a:solidFill>
                <a:latin typeface="Calibri" panose="020F0502020204030204" pitchFamily="34" charset="0"/>
                <a:cs typeface="Calibri" panose="020F0502020204030204" pitchFamily="34" charset="0"/>
              </a:rPr>
              <a:t>chiều</a:t>
            </a:r>
            <a:r>
              <a:rPr lang="en-US" sz="2800" b="1" dirty="0">
                <a:solidFill>
                  <a:prstClr val="black"/>
                </a:solidFill>
                <a:latin typeface="Calibri" panose="020F0502020204030204" pitchFamily="34" charset="0"/>
                <a:cs typeface="Calibri" panose="020F0502020204030204" pitchFamily="34" charset="0"/>
              </a:rPr>
              <a:t> </a:t>
            </a:r>
            <a:r>
              <a:rPr lang="en-US" sz="2800" b="1" dirty="0" err="1">
                <a:solidFill>
                  <a:prstClr val="black"/>
                </a:solidFill>
                <a:latin typeface="Calibri" panose="020F0502020204030204" pitchFamily="34" charset="0"/>
                <a:cs typeface="Calibri" panose="020F0502020204030204" pitchFamily="34" charset="0"/>
              </a:rPr>
              <a:t>dài</a:t>
            </a:r>
            <a:r>
              <a:rPr lang="en-US" sz="2800" b="1" dirty="0">
                <a:solidFill>
                  <a:prstClr val="black"/>
                </a:solidFill>
                <a:latin typeface="Calibri" panose="020F0502020204030204" pitchFamily="34" charset="0"/>
                <a:cs typeface="Calibri" panose="020F0502020204030204" pitchFamily="34" charset="0"/>
              </a:rPr>
              <a:t> 1 m </a:t>
            </a:r>
            <a:r>
              <a:rPr lang="en-US" sz="2800" b="1" dirty="0" err="1">
                <a:solidFill>
                  <a:prstClr val="black"/>
                </a:solidFill>
                <a:latin typeface="Calibri" panose="020F0502020204030204" pitchFamily="34" charset="0"/>
                <a:cs typeface="Calibri" panose="020F0502020204030204" pitchFamily="34" charset="0"/>
              </a:rPr>
              <a:t>và</a:t>
            </a:r>
            <a:r>
              <a:rPr lang="en-US" sz="2800" b="1" dirty="0">
                <a:solidFill>
                  <a:prstClr val="black"/>
                </a:solidFill>
                <a:latin typeface="Calibri" panose="020F0502020204030204" pitchFamily="34" charset="0"/>
                <a:cs typeface="Calibri" panose="020F0502020204030204" pitchFamily="34" charset="0"/>
              </a:rPr>
              <a:t> </a:t>
            </a:r>
            <a:r>
              <a:rPr lang="en-US" sz="2800" b="1" dirty="0" err="1">
                <a:solidFill>
                  <a:prstClr val="black"/>
                </a:solidFill>
                <a:latin typeface="Calibri" panose="020F0502020204030204" pitchFamily="34" charset="0"/>
                <a:cs typeface="Calibri" panose="020F0502020204030204" pitchFamily="34" charset="0"/>
              </a:rPr>
              <a:t>chiều</a:t>
            </a:r>
            <a:r>
              <a:rPr lang="en-US" sz="2800" b="1" dirty="0">
                <a:solidFill>
                  <a:prstClr val="black"/>
                </a:solidFill>
                <a:latin typeface="Calibri" panose="020F0502020204030204" pitchFamily="34" charset="0"/>
                <a:cs typeface="Calibri" panose="020F0502020204030204" pitchFamily="34" charset="0"/>
              </a:rPr>
              <a:t> </a:t>
            </a:r>
            <a:r>
              <a:rPr lang="en-US" sz="2800" b="1" dirty="0" err="1">
                <a:solidFill>
                  <a:prstClr val="black"/>
                </a:solidFill>
                <a:latin typeface="Calibri" panose="020F0502020204030204" pitchFamily="34" charset="0"/>
                <a:cs typeface="Calibri" panose="020F0502020204030204" pitchFamily="34" charset="0"/>
              </a:rPr>
              <a:t>rộng</a:t>
            </a:r>
            <a:r>
              <a:rPr lang="en-US" sz="2800" b="1" dirty="0">
                <a:solidFill>
                  <a:prstClr val="black"/>
                </a:solidFill>
                <a:latin typeface="Calibri" panose="020F0502020204030204" pitchFamily="34" charset="0"/>
                <a:cs typeface="Calibri" panose="020F0502020204030204" pitchFamily="34" charset="0"/>
              </a:rPr>
              <a:t> 2 dm.</a:t>
            </a:r>
            <a:endPar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3" name="TextBox 2">
            <a:extLst>
              <a:ext uri="{FF2B5EF4-FFF2-40B4-BE49-F238E27FC236}">
                <a16:creationId xmlns:a16="http://schemas.microsoft.com/office/drawing/2014/main" id="{B14AA973-338A-4B3C-93BA-7346BB6791D9}"/>
              </a:ext>
            </a:extLst>
          </p:cNvPr>
          <p:cNvSpPr txBox="1"/>
          <p:nvPr/>
        </p:nvSpPr>
        <p:spPr>
          <a:xfrm>
            <a:off x="2114550" y="1724025"/>
            <a:ext cx="6905625" cy="3170099"/>
          </a:xfrm>
          <a:prstGeom prst="rect">
            <a:avLst/>
          </a:prstGeom>
          <a:noFill/>
        </p:spPr>
        <p:txBody>
          <a:bodyPr wrap="square" rtlCol="0">
            <a:spAutoFit/>
          </a:bodyPr>
          <a:lstStyle/>
          <a:p>
            <a:pPr algn="ctr"/>
            <a:r>
              <a:rPr lang="en-US" sz="4000" b="1" u="sng" dirty="0" err="1">
                <a:solidFill>
                  <a:srgbClr val="FF0000"/>
                </a:solidFill>
                <a:latin typeface="Calibri" panose="020F0502020204030204" pitchFamily="34" charset="0"/>
                <a:cs typeface="Calibri" panose="020F0502020204030204" pitchFamily="34" charset="0"/>
              </a:rPr>
              <a:t>Bài</a:t>
            </a:r>
            <a:r>
              <a:rPr lang="en-US" sz="4000" b="1" u="sng" dirty="0">
                <a:solidFill>
                  <a:srgbClr val="FF0000"/>
                </a:solidFill>
                <a:latin typeface="Calibri" panose="020F0502020204030204" pitchFamily="34" charset="0"/>
                <a:cs typeface="Calibri" panose="020F0502020204030204" pitchFamily="34" charset="0"/>
              </a:rPr>
              <a:t> </a:t>
            </a:r>
            <a:r>
              <a:rPr lang="en-US" sz="4000" b="1" u="sng" dirty="0" err="1">
                <a:solidFill>
                  <a:srgbClr val="FF0000"/>
                </a:solidFill>
                <a:latin typeface="Calibri" panose="020F0502020204030204" pitchFamily="34" charset="0"/>
                <a:cs typeface="Calibri" panose="020F0502020204030204" pitchFamily="34" charset="0"/>
              </a:rPr>
              <a:t>giải</a:t>
            </a:r>
            <a:endParaRPr lang="en-US" sz="4000" b="1" u="sng" dirty="0">
              <a:solidFill>
                <a:srgbClr val="FF0000"/>
              </a:solidFill>
              <a:latin typeface="Calibri" panose="020F0502020204030204" pitchFamily="34" charset="0"/>
              <a:cs typeface="Calibri" panose="020F0502020204030204" pitchFamily="34" charset="0"/>
            </a:endParaRPr>
          </a:p>
          <a:p>
            <a:pPr algn="ctr"/>
            <a:r>
              <a:rPr lang="en-US" sz="4000" b="1" dirty="0" err="1">
                <a:solidFill>
                  <a:srgbClr val="FF0000"/>
                </a:solidFill>
                <a:latin typeface="Calibri" panose="020F0502020204030204" pitchFamily="34" charset="0"/>
                <a:cs typeface="Calibri" panose="020F0502020204030204" pitchFamily="34" charset="0"/>
              </a:rPr>
              <a:t>Đổi</a:t>
            </a:r>
            <a:r>
              <a:rPr lang="en-US" sz="4000" b="1" dirty="0">
                <a:solidFill>
                  <a:srgbClr val="FF0000"/>
                </a:solidFill>
                <a:latin typeface="Calibri" panose="020F0502020204030204" pitchFamily="34" charset="0"/>
                <a:cs typeface="Calibri" panose="020F0502020204030204" pitchFamily="34" charset="0"/>
              </a:rPr>
              <a:t> 1m = 10 dm</a:t>
            </a:r>
          </a:p>
          <a:p>
            <a:pPr algn="ctr"/>
            <a:r>
              <a:rPr lang="en-US" sz="4000" b="1" dirty="0">
                <a:solidFill>
                  <a:srgbClr val="FF0000"/>
                </a:solidFill>
                <a:latin typeface="Calibri" panose="020F0502020204030204" pitchFamily="34" charset="0"/>
                <a:cs typeface="Calibri" panose="020F0502020204030204" pitchFamily="34" charset="0"/>
              </a:rPr>
              <a:t>Chu vi </a:t>
            </a:r>
            <a:r>
              <a:rPr lang="en-US" sz="4000" b="1" dirty="0" err="1">
                <a:solidFill>
                  <a:srgbClr val="FF0000"/>
                </a:solidFill>
                <a:latin typeface="Calibri" panose="020F0502020204030204" pitchFamily="34" charset="0"/>
                <a:cs typeface="Calibri" panose="020F0502020204030204" pitchFamily="34" charset="0"/>
              </a:rPr>
              <a:t>hình</a:t>
            </a:r>
            <a:r>
              <a:rPr lang="en-US" sz="4000" b="1" dirty="0">
                <a:solidFill>
                  <a:srgbClr val="FF0000"/>
                </a:solidFill>
                <a:latin typeface="Calibri" panose="020F0502020204030204" pitchFamily="34" charset="0"/>
                <a:cs typeface="Calibri" panose="020F0502020204030204" pitchFamily="34" charset="0"/>
              </a:rPr>
              <a:t> </a:t>
            </a:r>
            <a:r>
              <a:rPr lang="en-US" sz="4000" b="1" dirty="0" err="1">
                <a:solidFill>
                  <a:srgbClr val="FF0000"/>
                </a:solidFill>
                <a:latin typeface="Calibri" panose="020F0502020204030204" pitchFamily="34" charset="0"/>
                <a:cs typeface="Calibri" panose="020F0502020204030204" pitchFamily="34" charset="0"/>
              </a:rPr>
              <a:t>chữ</a:t>
            </a:r>
            <a:r>
              <a:rPr lang="en-US" sz="4000" b="1" dirty="0">
                <a:solidFill>
                  <a:srgbClr val="FF0000"/>
                </a:solidFill>
                <a:latin typeface="Calibri" panose="020F0502020204030204" pitchFamily="34" charset="0"/>
                <a:cs typeface="Calibri" panose="020F0502020204030204" pitchFamily="34" charset="0"/>
              </a:rPr>
              <a:t> </a:t>
            </a:r>
            <a:r>
              <a:rPr lang="en-US" sz="4000" b="1" dirty="0" err="1">
                <a:solidFill>
                  <a:srgbClr val="FF0000"/>
                </a:solidFill>
                <a:latin typeface="Calibri" panose="020F0502020204030204" pitchFamily="34" charset="0"/>
                <a:cs typeface="Calibri" panose="020F0502020204030204" pitchFamily="34" charset="0"/>
              </a:rPr>
              <a:t>nhật</a:t>
            </a:r>
            <a:r>
              <a:rPr lang="en-US" sz="4000" b="1" dirty="0">
                <a:solidFill>
                  <a:srgbClr val="FF0000"/>
                </a:solidFill>
                <a:latin typeface="Calibri" panose="020F0502020204030204" pitchFamily="34" charset="0"/>
                <a:cs typeface="Calibri" panose="020F0502020204030204" pitchFamily="34" charset="0"/>
              </a:rPr>
              <a:t> </a:t>
            </a:r>
            <a:r>
              <a:rPr lang="en-US" sz="4000" b="1" dirty="0" err="1">
                <a:solidFill>
                  <a:srgbClr val="FF0000"/>
                </a:solidFill>
                <a:latin typeface="Calibri" panose="020F0502020204030204" pitchFamily="34" charset="0"/>
                <a:cs typeface="Calibri" panose="020F0502020204030204" pitchFamily="34" charset="0"/>
              </a:rPr>
              <a:t>là</a:t>
            </a:r>
            <a:r>
              <a:rPr lang="en-US" sz="4000" b="1" dirty="0">
                <a:solidFill>
                  <a:srgbClr val="FF0000"/>
                </a:solidFill>
                <a:latin typeface="Calibri" panose="020F0502020204030204" pitchFamily="34" charset="0"/>
                <a:cs typeface="Calibri" panose="020F0502020204030204" pitchFamily="34" charset="0"/>
              </a:rPr>
              <a:t>: </a:t>
            </a:r>
          </a:p>
          <a:p>
            <a:pPr algn="ctr"/>
            <a:r>
              <a:rPr lang="en-US" sz="4000" b="1" dirty="0">
                <a:solidFill>
                  <a:srgbClr val="FF0000"/>
                </a:solidFill>
                <a:latin typeface="Calibri" panose="020F0502020204030204" pitchFamily="34" charset="0"/>
                <a:cs typeface="Calibri" panose="020F0502020204030204" pitchFamily="34" charset="0"/>
              </a:rPr>
              <a:t>(10 + 2) x 2 = 24 (cm)</a:t>
            </a:r>
          </a:p>
          <a:p>
            <a:pPr algn="r"/>
            <a:r>
              <a:rPr lang="en-US" sz="4000" b="1" dirty="0" err="1">
                <a:solidFill>
                  <a:srgbClr val="FF0000"/>
                </a:solidFill>
                <a:latin typeface="Calibri" panose="020F0502020204030204" pitchFamily="34" charset="0"/>
                <a:cs typeface="Calibri" panose="020F0502020204030204" pitchFamily="34" charset="0"/>
              </a:rPr>
              <a:t>Đáp</a:t>
            </a:r>
            <a:r>
              <a:rPr lang="en-US" sz="4000" b="1" dirty="0">
                <a:solidFill>
                  <a:srgbClr val="FF0000"/>
                </a:solidFill>
                <a:latin typeface="Calibri" panose="020F0502020204030204" pitchFamily="34" charset="0"/>
                <a:cs typeface="Calibri" panose="020F0502020204030204" pitchFamily="34" charset="0"/>
              </a:rPr>
              <a:t> </a:t>
            </a:r>
            <a:r>
              <a:rPr lang="en-US" sz="4000" b="1" dirty="0" err="1">
                <a:solidFill>
                  <a:srgbClr val="FF0000"/>
                </a:solidFill>
                <a:latin typeface="Calibri" panose="020F0502020204030204" pitchFamily="34" charset="0"/>
                <a:cs typeface="Calibri" panose="020F0502020204030204" pitchFamily="34" charset="0"/>
              </a:rPr>
              <a:t>số</a:t>
            </a:r>
            <a:r>
              <a:rPr lang="en-US" sz="4000" b="1" dirty="0">
                <a:solidFill>
                  <a:srgbClr val="FF0000"/>
                </a:solidFill>
                <a:latin typeface="Calibri" panose="020F0502020204030204" pitchFamily="34" charset="0"/>
                <a:cs typeface="Calibri" panose="020F0502020204030204" pitchFamily="34" charset="0"/>
              </a:rPr>
              <a:t>: 24 cm</a:t>
            </a:r>
          </a:p>
        </p:txBody>
      </p:sp>
    </p:spTree>
    <p:extLst>
      <p:ext uri="{BB962C8B-B14F-4D97-AF65-F5344CB8AC3E}">
        <p14:creationId xmlns:p14="http://schemas.microsoft.com/office/powerpoint/2010/main" val="291669425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down)">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wipe(down)">
                                      <p:cBhvr>
                                        <p:cTn id="3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Rounded Rectangle 1"/>
          <p:cNvSpPr/>
          <p:nvPr/>
        </p:nvSpPr>
        <p:spPr>
          <a:xfrm>
            <a:off x="234461" y="164123"/>
            <a:ext cx="11746523" cy="6447691"/>
          </a:xfrm>
          <a:prstGeom prst="roundRect">
            <a:avLst>
              <a:gd name="adj" fmla="val 6781"/>
            </a:avLst>
          </a:prstGeom>
          <a:solidFill>
            <a:schemeClr val="bg1"/>
          </a:solidFill>
          <a:ln w="28575"/>
          <a:effectLst>
            <a:softEdge rad="3175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等线" panose="020F0502020204030204"/>
              <a:ea typeface="+mn-ea"/>
              <a:cs typeface="+mn-cs"/>
            </a:endParaRPr>
          </a:p>
        </p:txBody>
      </p:sp>
      <p:sp>
        <p:nvSpPr>
          <p:cNvPr id="19" name="Oval 18">
            <a:extLst>
              <a:ext uri="{FF2B5EF4-FFF2-40B4-BE49-F238E27FC236}">
                <a16:creationId xmlns:a16="http://schemas.microsoft.com/office/drawing/2014/main" id="{D24A8978-0E59-4BC2-A324-4B6D406E2546}"/>
              </a:ext>
            </a:extLst>
          </p:cNvPr>
          <p:cNvSpPr/>
          <p:nvPr/>
        </p:nvSpPr>
        <p:spPr>
          <a:xfrm>
            <a:off x="696020" y="569235"/>
            <a:ext cx="580330" cy="516615"/>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1</a:t>
            </a:r>
          </a:p>
        </p:txBody>
      </p:sp>
      <p:sp>
        <p:nvSpPr>
          <p:cNvPr id="4" name="TextBox 3">
            <a:extLst>
              <a:ext uri="{FF2B5EF4-FFF2-40B4-BE49-F238E27FC236}">
                <a16:creationId xmlns:a16="http://schemas.microsoft.com/office/drawing/2014/main" id="{FA8D61F4-D1C6-4270-862D-D4B2C31A9DDB}"/>
              </a:ext>
            </a:extLst>
          </p:cNvPr>
          <p:cNvSpPr txBox="1"/>
          <p:nvPr/>
        </p:nvSpPr>
        <p:spPr>
          <a:xfrm>
            <a:off x="1333500" y="552450"/>
            <a:ext cx="10429875" cy="954107"/>
          </a:xfrm>
          <a:prstGeom prst="rect">
            <a:avLst/>
          </a:prstGeom>
          <a:noFill/>
        </p:spPr>
        <p:txBody>
          <a:bodyPr wrap="square" rtlCol="0">
            <a:spAutoFit/>
          </a:bodyPr>
          <a:lstStyle/>
          <a:p>
            <a:pPr lvl="0"/>
            <a:r>
              <a:rPr lang="vi-VN" sz="2800" b="1" dirty="0">
                <a:solidFill>
                  <a:prstClr val="black"/>
                </a:solidFill>
                <a:latin typeface="Calibri" panose="020F0502020204030204" pitchFamily="34" charset="0"/>
                <a:cs typeface="Calibri" panose="020F0502020204030204" pitchFamily="34" charset="0"/>
              </a:rPr>
              <a:t>Một viên gạch hình vuông có cạnh 30 cm. Tính chu vi hình chữ nhật ghép bởi 3 viên gạch như thế?</a:t>
            </a:r>
            <a:endParaRPr kumimoji="0" lang="en-US" sz="2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pic>
        <p:nvPicPr>
          <p:cNvPr id="7" name="Picture 6">
            <a:extLst>
              <a:ext uri="{FF2B5EF4-FFF2-40B4-BE49-F238E27FC236}">
                <a16:creationId xmlns:a16="http://schemas.microsoft.com/office/drawing/2014/main" id="{C0FF2F88-E309-47C9-AC45-4DFDC491969D}"/>
              </a:ext>
            </a:extLst>
          </p:cNvPr>
          <p:cNvPicPr>
            <a:picLocks noChangeAspect="1"/>
          </p:cNvPicPr>
          <p:nvPr/>
        </p:nvPicPr>
        <p:blipFill>
          <a:blip r:embed="rId4"/>
          <a:stretch>
            <a:fillRect/>
          </a:stretch>
        </p:blipFill>
        <p:spPr>
          <a:xfrm>
            <a:off x="6257925" y="2438400"/>
            <a:ext cx="5429250" cy="2171700"/>
          </a:xfrm>
          <a:prstGeom prst="rect">
            <a:avLst/>
          </a:prstGeom>
        </p:spPr>
      </p:pic>
      <p:sp>
        <p:nvSpPr>
          <p:cNvPr id="8" name="TextBox 7">
            <a:extLst>
              <a:ext uri="{FF2B5EF4-FFF2-40B4-BE49-F238E27FC236}">
                <a16:creationId xmlns:a16="http://schemas.microsoft.com/office/drawing/2014/main" id="{0C87845C-4F61-4A7C-84A7-005A1CD83740}"/>
              </a:ext>
            </a:extLst>
          </p:cNvPr>
          <p:cNvSpPr txBox="1"/>
          <p:nvPr/>
        </p:nvSpPr>
        <p:spPr>
          <a:xfrm>
            <a:off x="504825" y="2219325"/>
            <a:ext cx="5619749" cy="3046988"/>
          </a:xfrm>
          <a:prstGeom prst="rect">
            <a:avLst/>
          </a:prstGeom>
          <a:noFill/>
        </p:spPr>
        <p:txBody>
          <a:bodyPr wrap="square" rtlCol="0">
            <a:spAutoFit/>
          </a:bodyPr>
          <a:lstStyle/>
          <a:p>
            <a:pPr algn="ctr"/>
            <a:r>
              <a:rPr lang="en-US" sz="3200" b="1" dirty="0" err="1">
                <a:solidFill>
                  <a:srgbClr val="FF0000"/>
                </a:solidFill>
                <a:latin typeface="Calibri" panose="020F0502020204030204" pitchFamily="34" charset="0"/>
                <a:cs typeface="Calibri" panose="020F0502020204030204" pitchFamily="34" charset="0"/>
              </a:rPr>
              <a:t>Bài</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giải</a:t>
            </a:r>
            <a:r>
              <a:rPr lang="en-US" sz="3200" b="1" dirty="0">
                <a:solidFill>
                  <a:srgbClr val="FF0000"/>
                </a:solidFill>
                <a:latin typeface="Calibri" panose="020F0502020204030204" pitchFamily="34" charset="0"/>
                <a:cs typeface="Calibri" panose="020F0502020204030204" pitchFamily="34" charset="0"/>
              </a:rPr>
              <a:t>:</a:t>
            </a:r>
          </a:p>
          <a:p>
            <a:pPr algn="ctr"/>
            <a:r>
              <a:rPr lang="en-US" sz="3200" b="1" dirty="0" err="1">
                <a:solidFill>
                  <a:srgbClr val="FF0000"/>
                </a:solidFill>
                <a:latin typeface="Calibri" panose="020F0502020204030204" pitchFamily="34" charset="0"/>
                <a:cs typeface="Calibri" panose="020F0502020204030204" pitchFamily="34" charset="0"/>
              </a:rPr>
              <a:t>Chiều</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dài</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hình</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chữ</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nhật</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là</a:t>
            </a:r>
            <a:r>
              <a:rPr lang="en-US" sz="3200" b="1" dirty="0">
                <a:solidFill>
                  <a:srgbClr val="FF0000"/>
                </a:solidFill>
                <a:latin typeface="Calibri" panose="020F0502020204030204" pitchFamily="34" charset="0"/>
                <a:cs typeface="Calibri" panose="020F0502020204030204" pitchFamily="34" charset="0"/>
              </a:rPr>
              <a:t>:</a:t>
            </a:r>
          </a:p>
          <a:p>
            <a:pPr algn="ctr"/>
            <a:r>
              <a:rPr lang="en-US" sz="3200" b="1" dirty="0">
                <a:solidFill>
                  <a:srgbClr val="FF0000"/>
                </a:solidFill>
                <a:latin typeface="Calibri" panose="020F0502020204030204" pitchFamily="34" charset="0"/>
                <a:cs typeface="Calibri" panose="020F0502020204030204" pitchFamily="34" charset="0"/>
              </a:rPr>
              <a:t>30 x 3 = 90 (cm)</a:t>
            </a:r>
          </a:p>
          <a:p>
            <a:pPr algn="ctr"/>
            <a:r>
              <a:rPr lang="en-US" sz="3200" b="1" dirty="0">
                <a:solidFill>
                  <a:srgbClr val="FF0000"/>
                </a:solidFill>
                <a:latin typeface="Calibri" panose="020F0502020204030204" pitchFamily="34" charset="0"/>
                <a:cs typeface="Calibri" panose="020F0502020204030204" pitchFamily="34" charset="0"/>
              </a:rPr>
              <a:t>Chu vi </a:t>
            </a:r>
            <a:r>
              <a:rPr lang="en-US" sz="3200" b="1" dirty="0" err="1">
                <a:solidFill>
                  <a:srgbClr val="FF0000"/>
                </a:solidFill>
                <a:latin typeface="Calibri" panose="020F0502020204030204" pitchFamily="34" charset="0"/>
                <a:cs typeface="Calibri" panose="020F0502020204030204" pitchFamily="34" charset="0"/>
              </a:rPr>
              <a:t>hình</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chữ</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nhật</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là</a:t>
            </a:r>
            <a:r>
              <a:rPr lang="en-US" sz="3200" b="1" dirty="0">
                <a:solidFill>
                  <a:srgbClr val="FF0000"/>
                </a:solidFill>
                <a:latin typeface="Calibri" panose="020F0502020204030204" pitchFamily="34" charset="0"/>
                <a:cs typeface="Calibri" panose="020F0502020204030204" pitchFamily="34" charset="0"/>
              </a:rPr>
              <a:t>:</a:t>
            </a:r>
          </a:p>
          <a:p>
            <a:pPr algn="ctr"/>
            <a:r>
              <a:rPr lang="en-US" sz="3200" b="1" dirty="0">
                <a:solidFill>
                  <a:srgbClr val="FF0000"/>
                </a:solidFill>
                <a:latin typeface="Calibri" panose="020F0502020204030204" pitchFamily="34" charset="0"/>
                <a:cs typeface="Calibri" panose="020F0502020204030204" pitchFamily="34" charset="0"/>
              </a:rPr>
              <a:t>(30 + 90) x 2 = 240 (cm)</a:t>
            </a:r>
          </a:p>
          <a:p>
            <a:pPr algn="r"/>
            <a:r>
              <a:rPr lang="en-US" sz="3200" b="1" dirty="0" err="1">
                <a:solidFill>
                  <a:srgbClr val="FF0000"/>
                </a:solidFill>
                <a:latin typeface="Calibri" panose="020F0502020204030204" pitchFamily="34" charset="0"/>
                <a:cs typeface="Calibri" panose="020F0502020204030204" pitchFamily="34" charset="0"/>
              </a:rPr>
              <a:t>Đáp</a:t>
            </a:r>
            <a:r>
              <a:rPr lang="en-US" sz="3200" b="1" dirty="0">
                <a:solidFill>
                  <a:srgbClr val="FF0000"/>
                </a:solidFill>
                <a:latin typeface="Calibri" panose="020F0502020204030204" pitchFamily="34" charset="0"/>
                <a:cs typeface="Calibri" panose="020F0502020204030204" pitchFamily="34" charset="0"/>
              </a:rPr>
              <a:t> </a:t>
            </a:r>
            <a:r>
              <a:rPr lang="en-US" sz="3200" b="1" dirty="0" err="1">
                <a:solidFill>
                  <a:srgbClr val="FF0000"/>
                </a:solidFill>
                <a:latin typeface="Calibri" panose="020F0502020204030204" pitchFamily="34" charset="0"/>
                <a:cs typeface="Calibri" panose="020F0502020204030204" pitchFamily="34" charset="0"/>
              </a:rPr>
              <a:t>số</a:t>
            </a:r>
            <a:r>
              <a:rPr lang="en-US" sz="3200" b="1" dirty="0">
                <a:solidFill>
                  <a:srgbClr val="FF0000"/>
                </a:solidFill>
                <a:latin typeface="Calibri" panose="020F0502020204030204" pitchFamily="34" charset="0"/>
                <a:cs typeface="Calibri" panose="020F0502020204030204" pitchFamily="34" charset="0"/>
              </a:rPr>
              <a:t>: 240 cm</a:t>
            </a:r>
          </a:p>
        </p:txBody>
      </p:sp>
    </p:spTree>
    <p:extLst>
      <p:ext uri="{BB962C8B-B14F-4D97-AF65-F5344CB8AC3E}">
        <p14:creationId xmlns:p14="http://schemas.microsoft.com/office/powerpoint/2010/main" val="424637333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barn(inVertical)">
                                      <p:cBhvr>
                                        <p:cTn id="10" dur="500"/>
                                        <p:tgtEl>
                                          <p:spTgt spid="19"/>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down)">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8">
                                            <p:txEl>
                                              <p:pRg st="0" end="0"/>
                                            </p:txEl>
                                          </p:spTgt>
                                        </p:tgtEl>
                                        <p:attrNameLst>
                                          <p:attrName>style.visibility</p:attrName>
                                        </p:attrNameLst>
                                      </p:cBhvr>
                                      <p:to>
                                        <p:strVal val="visible"/>
                                      </p:to>
                                    </p:set>
                                    <p:animEffect transition="in" filter="wipe(down)">
                                      <p:cBhvr>
                                        <p:cTn id="20" dur="500"/>
                                        <p:tgtEl>
                                          <p:spTgt spid="8">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8">
                                            <p:txEl>
                                              <p:pRg st="1" end="1"/>
                                            </p:txEl>
                                          </p:spTgt>
                                        </p:tgtEl>
                                        <p:attrNameLst>
                                          <p:attrName>style.visibility</p:attrName>
                                        </p:attrNameLst>
                                      </p:cBhvr>
                                      <p:to>
                                        <p:strVal val="visible"/>
                                      </p:to>
                                    </p:set>
                                    <p:animEffect transition="in" filter="wipe(down)">
                                      <p:cBhvr>
                                        <p:cTn id="25" dur="500"/>
                                        <p:tgtEl>
                                          <p:spTgt spid="8">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8">
                                            <p:txEl>
                                              <p:pRg st="2" end="2"/>
                                            </p:txEl>
                                          </p:spTgt>
                                        </p:tgtEl>
                                        <p:attrNameLst>
                                          <p:attrName>style.visibility</p:attrName>
                                        </p:attrNameLst>
                                      </p:cBhvr>
                                      <p:to>
                                        <p:strVal val="visible"/>
                                      </p:to>
                                    </p:set>
                                    <p:animEffect transition="in" filter="wipe(down)">
                                      <p:cBhvr>
                                        <p:cTn id="30" dur="500"/>
                                        <p:tgtEl>
                                          <p:spTgt spid="8">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8">
                                            <p:txEl>
                                              <p:pRg st="3" end="3"/>
                                            </p:txEl>
                                          </p:spTgt>
                                        </p:tgtEl>
                                        <p:attrNameLst>
                                          <p:attrName>style.visibility</p:attrName>
                                        </p:attrNameLst>
                                      </p:cBhvr>
                                      <p:to>
                                        <p:strVal val="visible"/>
                                      </p:to>
                                    </p:set>
                                    <p:animEffect transition="in" filter="wipe(down)">
                                      <p:cBhvr>
                                        <p:cTn id="35" dur="500"/>
                                        <p:tgtEl>
                                          <p:spTgt spid="8">
                                            <p:txEl>
                                              <p:pRg st="3" end="3"/>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nodeType="clickEffect">
                                  <p:stCondLst>
                                    <p:cond delay="0"/>
                                  </p:stCondLst>
                                  <p:childTnLst>
                                    <p:set>
                                      <p:cBhvr>
                                        <p:cTn id="39" dur="1" fill="hold">
                                          <p:stCondLst>
                                            <p:cond delay="0"/>
                                          </p:stCondLst>
                                        </p:cTn>
                                        <p:tgtEl>
                                          <p:spTgt spid="8">
                                            <p:txEl>
                                              <p:pRg st="4" end="4"/>
                                            </p:txEl>
                                          </p:spTgt>
                                        </p:tgtEl>
                                        <p:attrNameLst>
                                          <p:attrName>style.visibility</p:attrName>
                                        </p:attrNameLst>
                                      </p:cBhvr>
                                      <p:to>
                                        <p:strVal val="visible"/>
                                      </p:to>
                                    </p:set>
                                    <p:animEffect transition="in" filter="wipe(down)">
                                      <p:cBhvr>
                                        <p:cTn id="40" dur="500"/>
                                        <p:tgtEl>
                                          <p:spTgt spid="8">
                                            <p:txEl>
                                              <p:pRg st="4" end="4"/>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4" fill="hold" nodeType="clickEffect">
                                  <p:stCondLst>
                                    <p:cond delay="0"/>
                                  </p:stCondLst>
                                  <p:childTnLst>
                                    <p:set>
                                      <p:cBhvr>
                                        <p:cTn id="44" dur="1" fill="hold">
                                          <p:stCondLst>
                                            <p:cond delay="0"/>
                                          </p:stCondLst>
                                        </p:cTn>
                                        <p:tgtEl>
                                          <p:spTgt spid="8">
                                            <p:txEl>
                                              <p:pRg st="5" end="5"/>
                                            </p:txEl>
                                          </p:spTgt>
                                        </p:tgtEl>
                                        <p:attrNameLst>
                                          <p:attrName>style.visibility</p:attrName>
                                        </p:attrNameLst>
                                      </p:cBhvr>
                                      <p:to>
                                        <p:strVal val="visible"/>
                                      </p:to>
                                    </p:set>
                                    <p:animEffect transition="in" filter="wipe(down)">
                                      <p:cBhvr>
                                        <p:cTn id="45" dur="500"/>
                                        <p:tgtEl>
                                          <p:spTgt spid="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4" grpId="0"/>
    </p:bldLst>
  </p:timing>
</p:sld>
</file>

<file path=ppt/theme/theme1.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思源黑体 CN Normal">
      <a:majorFont>
        <a:latin typeface="思源黑体 CN Normal"/>
        <a:ea typeface="思源黑体 CN Normal"/>
        <a:cs typeface=""/>
      </a:majorFont>
      <a:minorFont>
        <a:latin typeface="Arial"/>
        <a:ea typeface="思源黑体 CN Medium"/>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151</TotalTime>
  <Words>498</Words>
  <Application>Microsoft Office PowerPoint</Application>
  <PresentationFormat>Widescreen</PresentationFormat>
  <Paragraphs>61</Paragraphs>
  <Slides>12</Slides>
  <Notes>4</Notes>
  <HiddenSlides>0</HiddenSlides>
  <MMClips>1</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12</vt:i4>
      </vt:variant>
    </vt:vector>
  </HeadingPairs>
  <TitlesOfParts>
    <vt:vector size="22" baseType="lpstr">
      <vt:lpstr>#9Slide07 SVNMomento</vt:lpstr>
      <vt:lpstr>等线 Light</vt:lpstr>
      <vt:lpstr>Arial</vt:lpstr>
      <vt:lpstr>Calibri</vt:lpstr>
      <vt:lpstr>Calibri Light</vt:lpstr>
      <vt:lpstr>DengXian</vt:lpstr>
      <vt:lpstr>SVN-Gretoon</vt:lpstr>
      <vt:lpstr>1_Office 主题​​</vt:lpstr>
      <vt:lpstr>Office 主题​​</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27</cp:revision>
  <dcterms:created xsi:type="dcterms:W3CDTF">2022-11-06T01:51:22Z</dcterms:created>
  <dcterms:modified xsi:type="dcterms:W3CDTF">2022-11-08T12:18:49Z</dcterms:modified>
</cp:coreProperties>
</file>