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xml" ContentType="application/vnd.openxmlformats-officedocument.presentationml.tags+xml"/>
  <Override PartName="/ppt/media/audio2.wav" ContentType="audio/x-wav"/>
  <Override PartName="/ppt/tags/tag2.xml" ContentType="application/vnd.openxmlformats-officedocument.presentationml.tags+xml"/>
  <Override PartName="/ppt/tags/tag3.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3" r:id="rId2"/>
    <p:sldMasterId id="2147483703" r:id="rId3"/>
    <p:sldMasterId id="2147483725" r:id="rId4"/>
  </p:sldMasterIdLst>
  <p:notesMasterIdLst>
    <p:notesMasterId r:id="rId27"/>
  </p:notesMasterIdLst>
  <p:sldIdLst>
    <p:sldId id="293" r:id="rId5"/>
    <p:sldId id="315" r:id="rId6"/>
    <p:sldId id="2632" r:id="rId7"/>
    <p:sldId id="291" r:id="rId8"/>
    <p:sldId id="300" r:id="rId9"/>
    <p:sldId id="311" r:id="rId10"/>
    <p:sldId id="301" r:id="rId11"/>
    <p:sldId id="2633" r:id="rId12"/>
    <p:sldId id="302" r:id="rId13"/>
    <p:sldId id="306" r:id="rId14"/>
    <p:sldId id="2634" r:id="rId15"/>
    <p:sldId id="2635" r:id="rId16"/>
    <p:sldId id="2636" r:id="rId17"/>
    <p:sldId id="307" r:id="rId18"/>
    <p:sldId id="327" r:id="rId19"/>
    <p:sldId id="321" r:id="rId20"/>
    <p:sldId id="2638" r:id="rId21"/>
    <p:sldId id="288" r:id="rId22"/>
    <p:sldId id="2637" r:id="rId23"/>
    <p:sldId id="292" r:id="rId24"/>
    <p:sldId id="2639" r:id="rId25"/>
    <p:sldId id="35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B457D2-D2C0-4613-A69C-D2A7DAC5C695}" type="datetimeFigureOut">
              <a:rPr lang="en-US" smtClean="0"/>
              <a:t>8/7/2022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7AAD49-5A2A-4B76-BFA7-793C8162D702}" type="slidenum">
              <a:rPr lang="en-US" smtClean="0"/>
              <a:t>‹#›</a:t>
            </a:fld>
            <a:endParaRPr lang="en-US"/>
          </a:p>
        </p:txBody>
      </p:sp>
    </p:spTree>
    <p:extLst>
      <p:ext uri="{BB962C8B-B14F-4D97-AF65-F5344CB8AC3E}">
        <p14:creationId xmlns:p14="http://schemas.microsoft.com/office/powerpoint/2010/main" val="524699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2"/>
        <p:cNvGrpSpPr/>
        <p:nvPr/>
      </p:nvGrpSpPr>
      <p:grpSpPr>
        <a:xfrm>
          <a:off x="0" y="0"/>
          <a:ext cx="0" cy="0"/>
          <a:chOff x="0" y="0"/>
          <a:chExt cx="0" cy="0"/>
        </a:xfrm>
      </p:grpSpPr>
      <p:sp>
        <p:nvSpPr>
          <p:cNvPr id="1823" name="Google Shape;1823;gc45de99c7e_0_168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4" name="Google Shape;1824;gc45de99c7e_0_168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1929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0590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6987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64836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2"/>
        <p:cNvGrpSpPr/>
        <p:nvPr/>
      </p:nvGrpSpPr>
      <p:grpSpPr>
        <a:xfrm>
          <a:off x="0" y="0"/>
          <a:ext cx="0" cy="0"/>
          <a:chOff x="0" y="0"/>
          <a:chExt cx="0" cy="0"/>
        </a:xfrm>
      </p:grpSpPr>
      <p:sp>
        <p:nvSpPr>
          <p:cNvPr id="1823" name="Google Shape;1823;gc45de99c7e_0_168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4" name="Google Shape;1824;gc45de99c7e_0_168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937952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007077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Aft>
                <a:spcPts val="0"/>
              </a:spcAft>
            </a:pPr>
            <a:r>
              <a:rPr lang="vi-VN" sz="1800" i="1" dirty="0">
                <a:effectLst/>
                <a:latin typeface="Calibri" panose="020F0502020204030204" pitchFamily="34" charset="0"/>
                <a:ea typeface="等线" panose="02010600030101010101" pitchFamily="2" charset="-122"/>
                <a:cs typeface="Calibri" panose="020F0502020204030204" pitchFamily="34" charset="0"/>
              </a:rPr>
              <a:t>– </a:t>
            </a:r>
            <a:r>
              <a:rPr lang="vi-VN" sz="1800" dirty="0">
                <a:effectLst/>
                <a:latin typeface="Calibri" panose="020F0502020204030204" pitchFamily="34" charset="0"/>
                <a:ea typeface="等线" panose="02010600030101010101" pitchFamily="2" charset="-122"/>
                <a:cs typeface="Calibri" panose="020F0502020204030204" pitchFamily="34" charset="0"/>
              </a:rPr>
              <a:t>HS chơi trò chơi </a:t>
            </a:r>
            <a:r>
              <a:rPr lang="vi-VN" sz="1800" b="1" i="1" dirty="0">
                <a:effectLst/>
                <a:latin typeface="Calibri" panose="020F0502020204030204" pitchFamily="34" charset="0"/>
                <a:ea typeface="等线" panose="02010600030101010101" pitchFamily="2" charset="-122"/>
                <a:cs typeface="Calibri" panose="020F0502020204030204" pitchFamily="34" charset="0"/>
              </a:rPr>
              <a:t>Thử tài đoán nhanh</a:t>
            </a:r>
            <a:r>
              <a:rPr lang="vi-VN" sz="1800" dirty="0">
                <a:effectLst/>
                <a:latin typeface="Calibri" panose="020F0502020204030204" pitchFamily="34" charset="0"/>
                <a:ea typeface="等线" panose="02010600030101010101" pitchFamily="2" charset="-122"/>
                <a:cs typeface="Calibri" panose="020F0502020204030204" pitchFamily="34" charset="0"/>
              </a:rPr>
              <a:t>:</a:t>
            </a:r>
          </a:p>
          <a:p>
            <a:pPr indent="200025" algn="just">
              <a:lnSpc>
                <a:spcPct val="120000"/>
              </a:lnSpc>
              <a:spcAft>
                <a:spcPts val="0"/>
              </a:spcAft>
            </a:pPr>
            <a:r>
              <a:rPr lang="vi-VN" sz="1800" dirty="0">
                <a:effectLst/>
                <a:latin typeface="Calibri" panose="020F0502020204030204" pitchFamily="34" charset="0"/>
                <a:ea typeface="等线" panose="02010600030101010101" pitchFamily="2" charset="-122"/>
                <a:cs typeface="Calibri" panose="020F0502020204030204" pitchFamily="34" charset="0"/>
              </a:rPr>
              <a:t>+ Chia lớp thành 2 đội, mỗi đội cử 1 HS làm đội trưởng.</a:t>
            </a:r>
          </a:p>
          <a:p>
            <a:pPr indent="200025" algn="just">
              <a:lnSpc>
                <a:spcPct val="120000"/>
              </a:lnSpc>
              <a:spcAft>
                <a:spcPts val="0"/>
              </a:spcAft>
            </a:pPr>
            <a:r>
              <a:rPr lang="vi-VN" sz="1800" dirty="0">
                <a:effectLst/>
                <a:latin typeface="Calibri" panose="020F0502020204030204" pitchFamily="34" charset="0"/>
                <a:ea typeface="等线" panose="02010600030101010101" pitchFamily="2" charset="-122"/>
                <a:cs typeface="Calibri" panose="020F0502020204030204" pitchFamily="34" charset="0"/>
              </a:rPr>
              <a:t>+ Đội 1 nói nhanh một đặc điểm nổi bật của một loại trái cây – đội 2 nêu tên loại trái cây đó, luân phiên đổi vai.</a:t>
            </a:r>
          </a:p>
          <a:p>
            <a:pPr indent="290195" algn="just">
              <a:lnSpc>
                <a:spcPct val="120000"/>
              </a:lnSpc>
              <a:spcAft>
                <a:spcPts val="0"/>
              </a:spcAft>
            </a:pPr>
            <a:r>
              <a:rPr lang="vi-VN" sz="1800" dirty="0">
                <a:effectLst/>
                <a:latin typeface="Calibri" panose="020F0502020204030204" pitchFamily="34" charset="0"/>
                <a:ea typeface="等线" panose="02010600030101010101" pitchFamily="2" charset="-122"/>
                <a:cs typeface="Calibri" panose="020F0502020204030204" pitchFamily="34" charset="0"/>
              </a:rPr>
              <a:t>Ÿ Quả gì có năm múi, vị chua? à Quả khế.</a:t>
            </a:r>
          </a:p>
          <a:p>
            <a:pPr>
              <a:lnSpc>
                <a:spcPct val="107000"/>
              </a:lnSpc>
              <a:spcAft>
                <a:spcPts val="800"/>
              </a:spcAft>
            </a:pPr>
            <a:r>
              <a:rPr lang="vi-VN" sz="1800" dirty="0">
                <a:effectLst/>
                <a:latin typeface="Calibri" panose="020F0502020204030204" pitchFamily="34" charset="0"/>
                <a:ea typeface="等线" panose="02010600030101010101" pitchFamily="2" charset="-122"/>
                <a:cs typeface="Calibri" panose="020F0502020204030204" pitchFamily="34" charset="0"/>
              </a:rPr>
              <a:t>Ÿ Quả gì ruột đỏ, hạt đen? à Quả dưa hấu</a:t>
            </a:r>
          </a:p>
          <a:p>
            <a:endParaRPr lang="en-US"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36EF18-2399-4E27-B212-B0CF5991FB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9359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Aft>
                <a:spcPts val="0"/>
              </a:spcAft>
            </a:pPr>
            <a:r>
              <a:rPr lang="vi-VN" sz="1800" i="1" dirty="0">
                <a:effectLst/>
                <a:latin typeface="Calibri" panose="020F0502020204030204" pitchFamily="34" charset="0"/>
                <a:ea typeface="等线" panose="02010600030101010101" pitchFamily="2" charset="-122"/>
                <a:cs typeface="Calibri" panose="020F0502020204030204" pitchFamily="34" charset="0"/>
              </a:rPr>
              <a:t>– </a:t>
            </a:r>
            <a:r>
              <a:rPr lang="vi-VN" sz="1800" dirty="0">
                <a:effectLst/>
                <a:latin typeface="Calibri" panose="020F0502020204030204" pitchFamily="34" charset="0"/>
                <a:ea typeface="等线" panose="02010600030101010101" pitchFamily="2" charset="-122"/>
                <a:cs typeface="Calibri" panose="020F0502020204030204" pitchFamily="34" charset="0"/>
              </a:rPr>
              <a:t>HS chơi trò chơi </a:t>
            </a:r>
            <a:r>
              <a:rPr lang="vi-VN" sz="1800" b="1" i="1" dirty="0">
                <a:effectLst/>
                <a:latin typeface="Calibri" panose="020F0502020204030204" pitchFamily="34" charset="0"/>
                <a:ea typeface="等线" panose="02010600030101010101" pitchFamily="2" charset="-122"/>
                <a:cs typeface="Calibri" panose="020F0502020204030204" pitchFamily="34" charset="0"/>
              </a:rPr>
              <a:t>Thử tài đoán nhanh</a:t>
            </a:r>
            <a:r>
              <a:rPr lang="vi-VN" sz="1800" dirty="0">
                <a:effectLst/>
                <a:latin typeface="Calibri" panose="020F0502020204030204" pitchFamily="34" charset="0"/>
                <a:ea typeface="等线" panose="02010600030101010101" pitchFamily="2" charset="-122"/>
                <a:cs typeface="Calibri" panose="020F0502020204030204" pitchFamily="34" charset="0"/>
              </a:rPr>
              <a:t>:</a:t>
            </a:r>
          </a:p>
          <a:p>
            <a:pPr indent="200025" algn="just">
              <a:lnSpc>
                <a:spcPct val="120000"/>
              </a:lnSpc>
              <a:spcAft>
                <a:spcPts val="0"/>
              </a:spcAft>
            </a:pPr>
            <a:r>
              <a:rPr lang="vi-VN" sz="1800" dirty="0">
                <a:effectLst/>
                <a:latin typeface="Calibri" panose="020F0502020204030204" pitchFamily="34" charset="0"/>
                <a:ea typeface="等线" panose="02010600030101010101" pitchFamily="2" charset="-122"/>
                <a:cs typeface="Calibri" panose="020F0502020204030204" pitchFamily="34" charset="0"/>
              </a:rPr>
              <a:t>+ Chia lớp thành 2 đội, mỗi đội cử 1 HS làm đội trưởng.</a:t>
            </a:r>
          </a:p>
          <a:p>
            <a:pPr indent="200025" algn="just">
              <a:lnSpc>
                <a:spcPct val="120000"/>
              </a:lnSpc>
              <a:spcAft>
                <a:spcPts val="0"/>
              </a:spcAft>
            </a:pPr>
            <a:r>
              <a:rPr lang="vi-VN" sz="1800" dirty="0">
                <a:effectLst/>
                <a:latin typeface="Calibri" panose="020F0502020204030204" pitchFamily="34" charset="0"/>
                <a:ea typeface="等线" panose="02010600030101010101" pitchFamily="2" charset="-122"/>
                <a:cs typeface="Calibri" panose="020F0502020204030204" pitchFamily="34" charset="0"/>
              </a:rPr>
              <a:t>+ Đội 1 nói nhanh một đặc điểm nổi bật của một loại trái cây – đội 2 nêu tên loại trái cây đó, luân phiên đổi vai.</a:t>
            </a:r>
          </a:p>
          <a:p>
            <a:pPr indent="290195" algn="just">
              <a:lnSpc>
                <a:spcPct val="120000"/>
              </a:lnSpc>
              <a:spcAft>
                <a:spcPts val="0"/>
              </a:spcAft>
            </a:pPr>
            <a:r>
              <a:rPr lang="vi-VN" sz="1800" dirty="0">
                <a:effectLst/>
                <a:latin typeface="Calibri" panose="020F0502020204030204" pitchFamily="34" charset="0"/>
                <a:ea typeface="等线" panose="02010600030101010101" pitchFamily="2" charset="-122"/>
                <a:cs typeface="Calibri" panose="020F0502020204030204" pitchFamily="34" charset="0"/>
              </a:rPr>
              <a:t>Ÿ Quả gì có năm múi, vị chua? à Quả khế.</a:t>
            </a:r>
          </a:p>
          <a:p>
            <a:pPr>
              <a:lnSpc>
                <a:spcPct val="107000"/>
              </a:lnSpc>
              <a:spcAft>
                <a:spcPts val="800"/>
              </a:spcAft>
            </a:pPr>
            <a:r>
              <a:rPr lang="vi-VN" sz="1800" dirty="0">
                <a:effectLst/>
                <a:latin typeface="Calibri" panose="020F0502020204030204" pitchFamily="34" charset="0"/>
                <a:ea typeface="等线" panose="02010600030101010101" pitchFamily="2" charset="-122"/>
                <a:cs typeface="Calibri" panose="020F0502020204030204" pitchFamily="34" charset="0"/>
              </a:rPr>
              <a:t>Ÿ Quả gì ruột đỏ, hạt đen? à Quả dưa hấu</a:t>
            </a:r>
          </a:p>
          <a:p>
            <a:endParaRPr lang="en-US"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36EF18-2399-4E27-B212-B0CF5991FB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2635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2"/>
        <p:cNvGrpSpPr/>
        <p:nvPr/>
      </p:nvGrpSpPr>
      <p:grpSpPr>
        <a:xfrm>
          <a:off x="0" y="0"/>
          <a:ext cx="0" cy="0"/>
          <a:chOff x="0" y="0"/>
          <a:chExt cx="0" cy="0"/>
        </a:xfrm>
      </p:grpSpPr>
      <p:sp>
        <p:nvSpPr>
          <p:cNvPr id="1823" name="Google Shape;1823;gc45de99c7e_0_168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4" name="Google Shape;1824;gc45de99c7e_0_168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c6afe13f57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c6afe13f5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2"/>
        <p:cNvGrpSpPr/>
        <p:nvPr/>
      </p:nvGrpSpPr>
      <p:grpSpPr>
        <a:xfrm>
          <a:off x="0" y="0"/>
          <a:ext cx="0" cy="0"/>
          <a:chOff x="0" y="0"/>
          <a:chExt cx="0" cy="0"/>
        </a:xfrm>
      </p:grpSpPr>
      <p:sp>
        <p:nvSpPr>
          <p:cNvPr id="1823" name="Google Shape;1823;gc45de99c7e_0_168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4" name="Google Shape;1824;gc45de99c7e_0_168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3011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jpeg"/><Relationship Id="rId1" Type="http://schemas.openxmlformats.org/officeDocument/2006/relationships/slideMaster" Target="../slideMasters/slideMaster2.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microsoft.com/office/2007/relationships/hdphoto" Target="../media/hdphoto1.wdp"/><Relationship Id="rId9" Type="http://schemas.openxmlformats.org/officeDocument/2006/relationships/image" Target="../media/image1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2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314401" y="284734"/>
            <a:ext cx="11563191" cy="6288533"/>
            <a:chOff x="235800" y="213550"/>
            <a:chExt cx="8672393" cy="4716400"/>
          </a:xfrm>
        </p:grpSpPr>
        <p:sp>
          <p:nvSpPr>
            <p:cNvPr id="10" name="Google Shape;10;p2"/>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 name="Google Shape;36;p2"/>
          <p:cNvSpPr txBox="1">
            <a:spLocks noGrp="1"/>
          </p:cNvSpPr>
          <p:nvPr>
            <p:ph type="subTitle" idx="1"/>
          </p:nvPr>
        </p:nvSpPr>
        <p:spPr>
          <a:xfrm>
            <a:off x="3295767" y="4876300"/>
            <a:ext cx="6090000" cy="59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37" name="Google Shape;37;p2"/>
          <p:cNvSpPr txBox="1">
            <a:spLocks noGrp="1"/>
          </p:cNvSpPr>
          <p:nvPr>
            <p:ph type="ctrTitle"/>
          </p:nvPr>
        </p:nvSpPr>
        <p:spPr>
          <a:xfrm>
            <a:off x="3295933" y="3984217"/>
            <a:ext cx="6090000" cy="6936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191919"/>
              </a:buClr>
              <a:buSzPts val="5200"/>
              <a:buNone/>
              <a:defRPr sz="2933"/>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38" name="Google Shape;38;p2"/>
          <p:cNvSpPr txBox="1">
            <a:spLocks noGrp="1"/>
          </p:cNvSpPr>
          <p:nvPr>
            <p:ph type="ctrTitle" idx="2"/>
          </p:nvPr>
        </p:nvSpPr>
        <p:spPr>
          <a:xfrm>
            <a:off x="3295933" y="1384067"/>
            <a:ext cx="6090000" cy="2486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5200"/>
              <a:buNone/>
              <a:defRPr sz="9600" b="1"/>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Tree>
    <p:extLst>
      <p:ext uri="{BB962C8B-B14F-4D97-AF65-F5344CB8AC3E}">
        <p14:creationId xmlns:p14="http://schemas.microsoft.com/office/powerpoint/2010/main" val="3025357690"/>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2"/>
        </a:solidFill>
        <a:effectLst/>
      </p:bgPr>
    </p:bg>
    <p:spTree>
      <p:nvGrpSpPr>
        <p:cNvPr id="1" name="Shape 172"/>
        <p:cNvGrpSpPr/>
        <p:nvPr/>
      </p:nvGrpSpPr>
      <p:grpSpPr>
        <a:xfrm>
          <a:off x="0" y="0"/>
          <a:ext cx="0" cy="0"/>
          <a:chOff x="0" y="0"/>
          <a:chExt cx="0" cy="0"/>
        </a:xfrm>
      </p:grpSpPr>
      <p:grpSp>
        <p:nvGrpSpPr>
          <p:cNvPr id="173" name="Google Shape;173;p11"/>
          <p:cNvGrpSpPr/>
          <p:nvPr/>
        </p:nvGrpSpPr>
        <p:grpSpPr>
          <a:xfrm>
            <a:off x="314401" y="284734"/>
            <a:ext cx="11563191" cy="6288533"/>
            <a:chOff x="235800" y="213550"/>
            <a:chExt cx="8672393" cy="4716400"/>
          </a:xfrm>
        </p:grpSpPr>
        <p:sp>
          <p:nvSpPr>
            <p:cNvPr id="174" name="Google Shape;174;p11"/>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11"/>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11"/>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11"/>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11"/>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11"/>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11"/>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11"/>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11"/>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11"/>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11"/>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11"/>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11"/>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11"/>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11"/>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11"/>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11"/>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11"/>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11"/>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11"/>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11"/>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11"/>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11"/>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11"/>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11"/>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11"/>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0" name="Google Shape;200;p11"/>
          <p:cNvSpPr txBox="1">
            <a:spLocks noGrp="1"/>
          </p:cNvSpPr>
          <p:nvPr>
            <p:ph type="title" hasCustomPrompt="1"/>
          </p:nvPr>
        </p:nvSpPr>
        <p:spPr>
          <a:xfrm>
            <a:off x="2261733"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201" name="Google Shape;201;p11"/>
          <p:cNvSpPr txBox="1">
            <a:spLocks noGrp="1"/>
          </p:cNvSpPr>
          <p:nvPr>
            <p:ph type="subTitle" idx="1"/>
          </p:nvPr>
        </p:nvSpPr>
        <p:spPr>
          <a:xfrm>
            <a:off x="2261733" y="4273400"/>
            <a:ext cx="8768000" cy="63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2133"/>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endParaRPr/>
          </a:p>
        </p:txBody>
      </p:sp>
    </p:spTree>
    <p:extLst>
      <p:ext uri="{BB962C8B-B14F-4D97-AF65-F5344CB8AC3E}">
        <p14:creationId xmlns:p14="http://schemas.microsoft.com/office/powerpoint/2010/main" val="309439317"/>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02"/>
        <p:cNvGrpSpPr/>
        <p:nvPr/>
      </p:nvGrpSpPr>
      <p:grpSpPr>
        <a:xfrm>
          <a:off x="0" y="0"/>
          <a:ext cx="0" cy="0"/>
          <a:chOff x="0" y="0"/>
          <a:chExt cx="0" cy="0"/>
        </a:xfrm>
      </p:grpSpPr>
    </p:spTree>
    <p:extLst>
      <p:ext uri="{BB962C8B-B14F-4D97-AF65-F5344CB8AC3E}">
        <p14:creationId xmlns:p14="http://schemas.microsoft.com/office/powerpoint/2010/main" val="242740094"/>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2"/>
        </a:solidFill>
        <a:effectLst/>
      </p:bgPr>
    </p:bg>
    <p:spTree>
      <p:nvGrpSpPr>
        <p:cNvPr id="1" name="Shape 203"/>
        <p:cNvGrpSpPr/>
        <p:nvPr/>
      </p:nvGrpSpPr>
      <p:grpSpPr>
        <a:xfrm>
          <a:off x="0" y="0"/>
          <a:ext cx="0" cy="0"/>
          <a:chOff x="0" y="0"/>
          <a:chExt cx="0" cy="0"/>
        </a:xfrm>
      </p:grpSpPr>
      <p:grpSp>
        <p:nvGrpSpPr>
          <p:cNvPr id="204" name="Google Shape;204;p13"/>
          <p:cNvGrpSpPr/>
          <p:nvPr/>
        </p:nvGrpSpPr>
        <p:grpSpPr>
          <a:xfrm>
            <a:off x="314401" y="284734"/>
            <a:ext cx="11563191" cy="6288533"/>
            <a:chOff x="235800" y="213550"/>
            <a:chExt cx="8672393" cy="4716400"/>
          </a:xfrm>
        </p:grpSpPr>
        <p:sp>
          <p:nvSpPr>
            <p:cNvPr id="205" name="Google Shape;205;p1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1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1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1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1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1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1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1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1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1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1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1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1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1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1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1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1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1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1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1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1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1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1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1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1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1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1" name="Google Shape;231;p13"/>
          <p:cNvSpPr txBox="1">
            <a:spLocks noGrp="1"/>
          </p:cNvSpPr>
          <p:nvPr>
            <p:ph type="title"/>
          </p:nvPr>
        </p:nvSpPr>
        <p:spPr>
          <a:xfrm>
            <a:off x="3288908" y="4441551"/>
            <a:ext cx="64380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32" name="Google Shape;232;p13"/>
          <p:cNvSpPr txBox="1">
            <a:spLocks noGrp="1"/>
          </p:cNvSpPr>
          <p:nvPr>
            <p:ph type="subTitle" idx="1"/>
          </p:nvPr>
        </p:nvSpPr>
        <p:spPr>
          <a:xfrm>
            <a:off x="3288767" y="1707251"/>
            <a:ext cx="6438000" cy="261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3200"/>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170875231"/>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accent2"/>
        </a:solidFill>
        <a:effectLst/>
      </p:bgPr>
    </p:bg>
    <p:spTree>
      <p:nvGrpSpPr>
        <p:cNvPr id="1" name="Shape 233"/>
        <p:cNvGrpSpPr/>
        <p:nvPr/>
      </p:nvGrpSpPr>
      <p:grpSpPr>
        <a:xfrm>
          <a:off x="0" y="0"/>
          <a:ext cx="0" cy="0"/>
          <a:chOff x="0" y="0"/>
          <a:chExt cx="0" cy="0"/>
        </a:xfrm>
      </p:grpSpPr>
      <p:grpSp>
        <p:nvGrpSpPr>
          <p:cNvPr id="234" name="Google Shape;234;p14"/>
          <p:cNvGrpSpPr/>
          <p:nvPr/>
        </p:nvGrpSpPr>
        <p:grpSpPr>
          <a:xfrm>
            <a:off x="314401" y="284734"/>
            <a:ext cx="11563191" cy="6288533"/>
            <a:chOff x="235800" y="213550"/>
            <a:chExt cx="8672393" cy="4716400"/>
          </a:xfrm>
        </p:grpSpPr>
        <p:sp>
          <p:nvSpPr>
            <p:cNvPr id="235" name="Google Shape;235;p14"/>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14"/>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14"/>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14"/>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14"/>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14"/>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14"/>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14"/>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14"/>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14"/>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14"/>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4"/>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14"/>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14"/>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14"/>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14"/>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4"/>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4"/>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4"/>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14"/>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14"/>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14"/>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14"/>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4"/>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14"/>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4"/>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4"/>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2" name="Google Shape;262;p14"/>
          <p:cNvSpPr txBox="1">
            <a:spLocks noGrp="1"/>
          </p:cNvSpPr>
          <p:nvPr>
            <p:ph type="title"/>
          </p:nvPr>
        </p:nvSpPr>
        <p:spPr>
          <a:xfrm>
            <a:off x="2512284" y="2373784"/>
            <a:ext cx="5813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066"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63" name="Google Shape;263;p14"/>
          <p:cNvSpPr txBox="1">
            <a:spLocks noGrp="1"/>
          </p:cNvSpPr>
          <p:nvPr>
            <p:ph type="title" idx="2" hasCustomPrompt="1"/>
          </p:nvPr>
        </p:nvSpPr>
        <p:spPr>
          <a:xfrm>
            <a:off x="8377500" y="2373800"/>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64" name="Google Shape;264;p14"/>
          <p:cNvSpPr txBox="1">
            <a:spLocks noGrp="1"/>
          </p:cNvSpPr>
          <p:nvPr>
            <p:ph type="subTitle" idx="1"/>
          </p:nvPr>
        </p:nvSpPr>
        <p:spPr>
          <a:xfrm>
            <a:off x="2512284" y="37838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752810597"/>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bg>
      <p:bgPr>
        <a:solidFill>
          <a:schemeClr val="accent2"/>
        </a:solidFill>
        <a:effectLst/>
      </p:bgPr>
    </p:bg>
    <p:spTree>
      <p:nvGrpSpPr>
        <p:cNvPr id="1" name="Shape 265"/>
        <p:cNvGrpSpPr/>
        <p:nvPr/>
      </p:nvGrpSpPr>
      <p:grpSpPr>
        <a:xfrm>
          <a:off x="0" y="0"/>
          <a:ext cx="0" cy="0"/>
          <a:chOff x="0" y="0"/>
          <a:chExt cx="0" cy="0"/>
        </a:xfrm>
      </p:grpSpPr>
      <p:grpSp>
        <p:nvGrpSpPr>
          <p:cNvPr id="266" name="Google Shape;266;p15"/>
          <p:cNvGrpSpPr/>
          <p:nvPr/>
        </p:nvGrpSpPr>
        <p:grpSpPr>
          <a:xfrm>
            <a:off x="314300" y="305800"/>
            <a:ext cx="11563200" cy="6246400"/>
            <a:chOff x="235725" y="229350"/>
            <a:chExt cx="8672400" cy="4684800"/>
          </a:xfrm>
        </p:grpSpPr>
        <p:sp>
          <p:nvSpPr>
            <p:cNvPr id="267" name="Google Shape;267;p1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9" name="Google Shape;269;p15"/>
          <p:cNvSpPr txBox="1">
            <a:spLocks noGrp="1"/>
          </p:cNvSpPr>
          <p:nvPr>
            <p:ph type="title"/>
          </p:nvPr>
        </p:nvSpPr>
        <p:spPr>
          <a:xfrm>
            <a:off x="2083067" y="40402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70" name="Google Shape;270;p15"/>
          <p:cNvSpPr txBox="1">
            <a:spLocks noGrp="1"/>
          </p:cNvSpPr>
          <p:nvPr>
            <p:ph type="subTitle" idx="1"/>
          </p:nvPr>
        </p:nvSpPr>
        <p:spPr>
          <a:xfrm>
            <a:off x="2083067" y="4720673"/>
            <a:ext cx="3115200" cy="8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1" name="Google Shape;271;p15"/>
          <p:cNvSpPr txBox="1">
            <a:spLocks noGrp="1"/>
          </p:cNvSpPr>
          <p:nvPr>
            <p:ph type="title" idx="2"/>
          </p:nvPr>
        </p:nvSpPr>
        <p:spPr>
          <a:xfrm>
            <a:off x="6993733" y="40402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72" name="Google Shape;272;p15"/>
          <p:cNvSpPr txBox="1">
            <a:spLocks noGrp="1"/>
          </p:cNvSpPr>
          <p:nvPr>
            <p:ph type="subTitle" idx="3"/>
          </p:nvPr>
        </p:nvSpPr>
        <p:spPr>
          <a:xfrm>
            <a:off x="6993733" y="4720673"/>
            <a:ext cx="3115200" cy="8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4" name="Google Shape;274;p15"/>
          <p:cNvSpPr txBox="1">
            <a:spLocks noGrp="1"/>
          </p:cNvSpPr>
          <p:nvPr>
            <p:ph type="title" idx="4" hasCustomPrompt="1"/>
          </p:nvPr>
        </p:nvSpPr>
        <p:spPr>
          <a:xfrm>
            <a:off x="7338933" y="1938733"/>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75" name="Google Shape;275;p15"/>
          <p:cNvSpPr txBox="1">
            <a:spLocks noGrp="1"/>
          </p:cNvSpPr>
          <p:nvPr>
            <p:ph type="title" idx="5" hasCustomPrompt="1"/>
          </p:nvPr>
        </p:nvSpPr>
        <p:spPr>
          <a:xfrm>
            <a:off x="2428267" y="1938733"/>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Tree>
    <p:extLst>
      <p:ext uri="{BB962C8B-B14F-4D97-AF65-F5344CB8AC3E}">
        <p14:creationId xmlns:p14="http://schemas.microsoft.com/office/powerpoint/2010/main" val="1105351357"/>
      </p:ext>
    </p:extLst>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bg>
      <p:bgPr>
        <a:solidFill>
          <a:schemeClr val="accent2"/>
        </a:solidFill>
        <a:effectLst/>
      </p:bgPr>
    </p:bg>
    <p:spTree>
      <p:nvGrpSpPr>
        <p:cNvPr id="1" name="Shape 285"/>
        <p:cNvGrpSpPr/>
        <p:nvPr/>
      </p:nvGrpSpPr>
      <p:grpSpPr>
        <a:xfrm>
          <a:off x="0" y="0"/>
          <a:ext cx="0" cy="0"/>
          <a:chOff x="0" y="0"/>
          <a:chExt cx="0" cy="0"/>
        </a:xfrm>
      </p:grpSpPr>
      <p:grpSp>
        <p:nvGrpSpPr>
          <p:cNvPr id="286" name="Google Shape;286;p17"/>
          <p:cNvGrpSpPr/>
          <p:nvPr/>
        </p:nvGrpSpPr>
        <p:grpSpPr>
          <a:xfrm>
            <a:off x="314300" y="305800"/>
            <a:ext cx="11563200" cy="6246400"/>
            <a:chOff x="235725" y="229350"/>
            <a:chExt cx="8672400" cy="4684800"/>
          </a:xfrm>
        </p:grpSpPr>
        <p:sp>
          <p:nvSpPr>
            <p:cNvPr id="287" name="Google Shape;287;p1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1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9" name="Google Shape;289;p1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0" name="Google Shape;290;p17"/>
          <p:cNvSpPr txBox="1">
            <a:spLocks noGrp="1"/>
          </p:cNvSpPr>
          <p:nvPr>
            <p:ph type="title" idx="2"/>
          </p:nvPr>
        </p:nvSpPr>
        <p:spPr>
          <a:xfrm>
            <a:off x="9600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1" name="Google Shape;291;p17"/>
          <p:cNvSpPr txBox="1">
            <a:spLocks noGrp="1"/>
          </p:cNvSpPr>
          <p:nvPr>
            <p:ph type="subTitle" idx="1"/>
          </p:nvPr>
        </p:nvSpPr>
        <p:spPr>
          <a:xfrm>
            <a:off x="906421"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2" name="Google Shape;292;p17"/>
          <p:cNvSpPr txBox="1">
            <a:spLocks noGrp="1"/>
          </p:cNvSpPr>
          <p:nvPr>
            <p:ph type="title" idx="3"/>
          </p:nvPr>
        </p:nvSpPr>
        <p:spPr>
          <a:xfrm>
            <a:off x="45384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3" name="Google Shape;293;p17"/>
          <p:cNvSpPr txBox="1">
            <a:spLocks noGrp="1"/>
          </p:cNvSpPr>
          <p:nvPr>
            <p:ph type="subTitle" idx="4"/>
          </p:nvPr>
        </p:nvSpPr>
        <p:spPr>
          <a:xfrm>
            <a:off x="4450195"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4" name="Google Shape;294;p17"/>
          <p:cNvSpPr txBox="1">
            <a:spLocks noGrp="1"/>
          </p:cNvSpPr>
          <p:nvPr>
            <p:ph type="title" idx="5"/>
          </p:nvPr>
        </p:nvSpPr>
        <p:spPr>
          <a:xfrm>
            <a:off x="81168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5" name="Google Shape;295;p17"/>
          <p:cNvSpPr txBox="1">
            <a:spLocks noGrp="1"/>
          </p:cNvSpPr>
          <p:nvPr>
            <p:ph type="subTitle" idx="6"/>
          </p:nvPr>
        </p:nvSpPr>
        <p:spPr>
          <a:xfrm>
            <a:off x="8083951"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296" name="Google Shape;296;p17"/>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2957471159"/>
      </p:ext>
    </p:extLst>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eight columns">
  <p:cSld name="Title and eight columns">
    <p:bg>
      <p:bgPr>
        <a:solidFill>
          <a:schemeClr val="accent2"/>
        </a:solidFill>
        <a:effectLst/>
      </p:bgPr>
    </p:bg>
    <p:spTree>
      <p:nvGrpSpPr>
        <p:cNvPr id="1" name="Shape 297"/>
        <p:cNvGrpSpPr/>
        <p:nvPr/>
      </p:nvGrpSpPr>
      <p:grpSpPr>
        <a:xfrm>
          <a:off x="0" y="0"/>
          <a:ext cx="0" cy="0"/>
          <a:chOff x="0" y="0"/>
          <a:chExt cx="0" cy="0"/>
        </a:xfrm>
      </p:grpSpPr>
      <p:grpSp>
        <p:nvGrpSpPr>
          <p:cNvPr id="298" name="Google Shape;298;p18"/>
          <p:cNvGrpSpPr/>
          <p:nvPr/>
        </p:nvGrpSpPr>
        <p:grpSpPr>
          <a:xfrm>
            <a:off x="314300" y="305800"/>
            <a:ext cx="11563200" cy="6246400"/>
            <a:chOff x="235725" y="229350"/>
            <a:chExt cx="8672400" cy="4684800"/>
          </a:xfrm>
        </p:grpSpPr>
        <p:sp>
          <p:nvSpPr>
            <p:cNvPr id="299" name="Google Shape;299;p18"/>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8"/>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1" name="Google Shape;301;p18"/>
          <p:cNvSpPr txBox="1">
            <a:spLocks noGrp="1"/>
          </p:cNvSpPr>
          <p:nvPr>
            <p:ph type="title"/>
          </p:nvPr>
        </p:nvSpPr>
        <p:spPr>
          <a:xfrm>
            <a:off x="960000"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2" name="Google Shape;302;p18"/>
          <p:cNvSpPr txBox="1">
            <a:spLocks noGrp="1"/>
          </p:cNvSpPr>
          <p:nvPr>
            <p:ph type="subTitle" idx="1"/>
          </p:nvPr>
        </p:nvSpPr>
        <p:spPr>
          <a:xfrm>
            <a:off x="960000"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303" name="Google Shape;303;p18"/>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
        <p:nvSpPr>
          <p:cNvPr id="304" name="Google Shape;304;p18"/>
          <p:cNvSpPr txBox="1">
            <a:spLocks noGrp="1"/>
          </p:cNvSpPr>
          <p:nvPr>
            <p:ph type="title" idx="2"/>
          </p:nvPr>
        </p:nvSpPr>
        <p:spPr>
          <a:xfrm>
            <a:off x="3723067"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5" name="Google Shape;305;p18"/>
          <p:cNvSpPr txBox="1">
            <a:spLocks noGrp="1"/>
          </p:cNvSpPr>
          <p:nvPr>
            <p:ph type="subTitle" idx="3"/>
          </p:nvPr>
        </p:nvSpPr>
        <p:spPr>
          <a:xfrm>
            <a:off x="3723067"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6" name="Google Shape;306;p18"/>
          <p:cNvSpPr txBox="1">
            <a:spLocks noGrp="1"/>
          </p:cNvSpPr>
          <p:nvPr>
            <p:ph type="title" idx="4"/>
          </p:nvPr>
        </p:nvSpPr>
        <p:spPr>
          <a:xfrm>
            <a:off x="6486133"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7" name="Google Shape;307;p18"/>
          <p:cNvSpPr txBox="1">
            <a:spLocks noGrp="1"/>
          </p:cNvSpPr>
          <p:nvPr>
            <p:ph type="subTitle" idx="5"/>
          </p:nvPr>
        </p:nvSpPr>
        <p:spPr>
          <a:xfrm>
            <a:off x="6486133"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8" name="Google Shape;308;p18"/>
          <p:cNvSpPr txBox="1">
            <a:spLocks noGrp="1"/>
          </p:cNvSpPr>
          <p:nvPr>
            <p:ph type="title" idx="6"/>
          </p:nvPr>
        </p:nvSpPr>
        <p:spPr>
          <a:xfrm>
            <a:off x="9249200"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9" name="Google Shape;309;p18"/>
          <p:cNvSpPr txBox="1">
            <a:spLocks noGrp="1"/>
          </p:cNvSpPr>
          <p:nvPr>
            <p:ph type="subTitle" idx="7"/>
          </p:nvPr>
        </p:nvSpPr>
        <p:spPr>
          <a:xfrm>
            <a:off x="9249200"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0" name="Google Shape;310;p18"/>
          <p:cNvSpPr txBox="1">
            <a:spLocks noGrp="1"/>
          </p:cNvSpPr>
          <p:nvPr>
            <p:ph type="title" idx="8"/>
          </p:nvPr>
        </p:nvSpPr>
        <p:spPr>
          <a:xfrm>
            <a:off x="960000"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1" name="Google Shape;311;p18"/>
          <p:cNvSpPr txBox="1">
            <a:spLocks noGrp="1"/>
          </p:cNvSpPr>
          <p:nvPr>
            <p:ph type="subTitle" idx="9"/>
          </p:nvPr>
        </p:nvSpPr>
        <p:spPr>
          <a:xfrm>
            <a:off x="960000"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2" name="Google Shape;312;p18"/>
          <p:cNvSpPr txBox="1">
            <a:spLocks noGrp="1"/>
          </p:cNvSpPr>
          <p:nvPr>
            <p:ph type="title" idx="13"/>
          </p:nvPr>
        </p:nvSpPr>
        <p:spPr>
          <a:xfrm>
            <a:off x="3723067"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3" name="Google Shape;313;p18"/>
          <p:cNvSpPr txBox="1">
            <a:spLocks noGrp="1"/>
          </p:cNvSpPr>
          <p:nvPr>
            <p:ph type="subTitle" idx="14"/>
          </p:nvPr>
        </p:nvSpPr>
        <p:spPr>
          <a:xfrm>
            <a:off x="3723067"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4" name="Google Shape;314;p18"/>
          <p:cNvSpPr txBox="1">
            <a:spLocks noGrp="1"/>
          </p:cNvSpPr>
          <p:nvPr>
            <p:ph type="title" idx="15"/>
          </p:nvPr>
        </p:nvSpPr>
        <p:spPr>
          <a:xfrm>
            <a:off x="6486133"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5" name="Google Shape;315;p18"/>
          <p:cNvSpPr txBox="1">
            <a:spLocks noGrp="1"/>
          </p:cNvSpPr>
          <p:nvPr>
            <p:ph type="subTitle" idx="16"/>
          </p:nvPr>
        </p:nvSpPr>
        <p:spPr>
          <a:xfrm>
            <a:off x="6486133"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6" name="Google Shape;316;p18"/>
          <p:cNvSpPr txBox="1">
            <a:spLocks noGrp="1"/>
          </p:cNvSpPr>
          <p:nvPr>
            <p:ph type="title" idx="17"/>
          </p:nvPr>
        </p:nvSpPr>
        <p:spPr>
          <a:xfrm>
            <a:off x="9249200"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7" name="Google Shape;317;p18"/>
          <p:cNvSpPr txBox="1">
            <a:spLocks noGrp="1"/>
          </p:cNvSpPr>
          <p:nvPr>
            <p:ph type="subTitle" idx="18"/>
          </p:nvPr>
        </p:nvSpPr>
        <p:spPr>
          <a:xfrm>
            <a:off x="9249200"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8" name="Google Shape;318;p18"/>
          <p:cNvSpPr txBox="1">
            <a:spLocks noGrp="1"/>
          </p:cNvSpPr>
          <p:nvPr>
            <p:ph type="title" idx="19"/>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44876003"/>
      </p:ext>
    </p:extLst>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2"/>
        </a:solidFill>
        <a:effectLst/>
      </p:bgPr>
    </p:bg>
    <p:spTree>
      <p:nvGrpSpPr>
        <p:cNvPr id="1" name="Shape 319"/>
        <p:cNvGrpSpPr/>
        <p:nvPr/>
      </p:nvGrpSpPr>
      <p:grpSpPr>
        <a:xfrm>
          <a:off x="0" y="0"/>
          <a:ext cx="0" cy="0"/>
          <a:chOff x="0" y="0"/>
          <a:chExt cx="0" cy="0"/>
        </a:xfrm>
      </p:grpSpPr>
      <p:grpSp>
        <p:nvGrpSpPr>
          <p:cNvPr id="320" name="Google Shape;320;p19"/>
          <p:cNvGrpSpPr/>
          <p:nvPr/>
        </p:nvGrpSpPr>
        <p:grpSpPr>
          <a:xfrm>
            <a:off x="314401" y="284734"/>
            <a:ext cx="11563191" cy="6288533"/>
            <a:chOff x="235800" y="213550"/>
            <a:chExt cx="8672393" cy="4716400"/>
          </a:xfrm>
        </p:grpSpPr>
        <p:sp>
          <p:nvSpPr>
            <p:cNvPr id="321" name="Google Shape;321;p1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1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1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1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1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1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1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1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1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1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1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1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1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1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1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1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1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1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1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1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19"/>
          <p:cNvSpPr txBox="1">
            <a:spLocks noGrp="1"/>
          </p:cNvSpPr>
          <p:nvPr>
            <p:ph type="ctrTitle"/>
          </p:nvPr>
        </p:nvSpPr>
        <p:spPr>
          <a:xfrm>
            <a:off x="3572400" y="720000"/>
            <a:ext cx="5047200" cy="20992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Clr>
                <a:schemeClr val="lt1"/>
              </a:buClr>
              <a:buSzPts val="5200"/>
              <a:buNone/>
              <a:defRPr sz="6933" b="1">
                <a:solidFill>
                  <a:schemeClr val="lt1"/>
                </a:solidFill>
              </a:defRPr>
            </a:lvl1pPr>
            <a:lvl2pPr lvl="1" algn="ctr" rtl="0">
              <a:spcBef>
                <a:spcPts val="0"/>
              </a:spcBef>
              <a:spcAft>
                <a:spcPts val="0"/>
              </a:spcAft>
              <a:buClr>
                <a:schemeClr val="lt1"/>
              </a:buClr>
              <a:buSzPts val="5200"/>
              <a:buNone/>
              <a:defRPr sz="6933">
                <a:solidFill>
                  <a:schemeClr val="lt1"/>
                </a:solidFill>
              </a:defRPr>
            </a:lvl2pPr>
            <a:lvl3pPr lvl="2" algn="ctr" rtl="0">
              <a:spcBef>
                <a:spcPts val="0"/>
              </a:spcBef>
              <a:spcAft>
                <a:spcPts val="0"/>
              </a:spcAft>
              <a:buClr>
                <a:schemeClr val="lt1"/>
              </a:buClr>
              <a:buSzPts val="5200"/>
              <a:buNone/>
              <a:defRPr sz="6933">
                <a:solidFill>
                  <a:schemeClr val="lt1"/>
                </a:solidFill>
              </a:defRPr>
            </a:lvl3pPr>
            <a:lvl4pPr lvl="3" algn="ctr" rtl="0">
              <a:spcBef>
                <a:spcPts val="0"/>
              </a:spcBef>
              <a:spcAft>
                <a:spcPts val="0"/>
              </a:spcAft>
              <a:buClr>
                <a:schemeClr val="lt1"/>
              </a:buClr>
              <a:buSzPts val="5200"/>
              <a:buNone/>
              <a:defRPr sz="6933">
                <a:solidFill>
                  <a:schemeClr val="lt1"/>
                </a:solidFill>
              </a:defRPr>
            </a:lvl4pPr>
            <a:lvl5pPr lvl="4" algn="ctr" rtl="0">
              <a:spcBef>
                <a:spcPts val="0"/>
              </a:spcBef>
              <a:spcAft>
                <a:spcPts val="0"/>
              </a:spcAft>
              <a:buClr>
                <a:schemeClr val="lt1"/>
              </a:buClr>
              <a:buSzPts val="5200"/>
              <a:buNone/>
              <a:defRPr sz="6933">
                <a:solidFill>
                  <a:schemeClr val="lt1"/>
                </a:solidFill>
              </a:defRPr>
            </a:lvl5pPr>
            <a:lvl6pPr lvl="5" algn="ctr" rtl="0">
              <a:spcBef>
                <a:spcPts val="0"/>
              </a:spcBef>
              <a:spcAft>
                <a:spcPts val="0"/>
              </a:spcAft>
              <a:buClr>
                <a:schemeClr val="lt1"/>
              </a:buClr>
              <a:buSzPts val="5200"/>
              <a:buNone/>
              <a:defRPr sz="6933">
                <a:solidFill>
                  <a:schemeClr val="lt1"/>
                </a:solidFill>
              </a:defRPr>
            </a:lvl6pPr>
            <a:lvl7pPr lvl="6" algn="ctr" rtl="0">
              <a:spcBef>
                <a:spcPts val="0"/>
              </a:spcBef>
              <a:spcAft>
                <a:spcPts val="0"/>
              </a:spcAft>
              <a:buClr>
                <a:schemeClr val="lt1"/>
              </a:buClr>
              <a:buSzPts val="5200"/>
              <a:buNone/>
              <a:defRPr sz="6933">
                <a:solidFill>
                  <a:schemeClr val="lt1"/>
                </a:solidFill>
              </a:defRPr>
            </a:lvl7pPr>
            <a:lvl8pPr lvl="7" algn="ctr" rtl="0">
              <a:spcBef>
                <a:spcPts val="0"/>
              </a:spcBef>
              <a:spcAft>
                <a:spcPts val="0"/>
              </a:spcAft>
              <a:buClr>
                <a:schemeClr val="lt1"/>
              </a:buClr>
              <a:buSzPts val="5200"/>
              <a:buNone/>
              <a:defRPr sz="6933">
                <a:solidFill>
                  <a:schemeClr val="lt1"/>
                </a:solidFill>
              </a:defRPr>
            </a:lvl8pPr>
            <a:lvl9pPr lvl="8" algn="ctr" rtl="0">
              <a:spcBef>
                <a:spcPts val="0"/>
              </a:spcBef>
              <a:spcAft>
                <a:spcPts val="0"/>
              </a:spcAft>
              <a:buClr>
                <a:schemeClr val="lt1"/>
              </a:buClr>
              <a:buSzPts val="5200"/>
              <a:buNone/>
              <a:defRPr sz="6933">
                <a:solidFill>
                  <a:schemeClr val="lt1"/>
                </a:solidFill>
              </a:defRPr>
            </a:lvl9pPr>
          </a:lstStyle>
          <a:p>
            <a:endParaRPr/>
          </a:p>
        </p:txBody>
      </p:sp>
      <p:sp>
        <p:nvSpPr>
          <p:cNvPr id="348" name="Google Shape;348;p19"/>
          <p:cNvSpPr txBox="1">
            <a:spLocks noGrp="1"/>
          </p:cNvSpPr>
          <p:nvPr>
            <p:ph type="subTitle" idx="1"/>
          </p:nvPr>
        </p:nvSpPr>
        <p:spPr>
          <a:xfrm>
            <a:off x="3572400" y="2941300"/>
            <a:ext cx="5047200" cy="163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349" name="Google Shape;349;p19"/>
          <p:cNvSpPr txBox="1">
            <a:spLocks noGrp="1"/>
          </p:cNvSpPr>
          <p:nvPr>
            <p:ph type="subTitle" idx="2"/>
          </p:nvPr>
        </p:nvSpPr>
        <p:spPr>
          <a:xfrm>
            <a:off x="3572403" y="5640233"/>
            <a:ext cx="5047200" cy="49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467"/>
            </a:lvl1pPr>
            <a:lvl2pPr lvl="1" algn="ctr" rtl="0">
              <a:lnSpc>
                <a:spcPct val="100000"/>
              </a:lnSpc>
              <a:spcBef>
                <a:spcPts val="0"/>
              </a:spcBef>
              <a:spcAft>
                <a:spcPts val="0"/>
              </a:spcAft>
              <a:buSzPts val="1100"/>
              <a:buNone/>
              <a:defRPr sz="1467"/>
            </a:lvl2pPr>
            <a:lvl3pPr lvl="2" algn="ctr" rtl="0">
              <a:lnSpc>
                <a:spcPct val="100000"/>
              </a:lnSpc>
              <a:spcBef>
                <a:spcPts val="0"/>
              </a:spcBef>
              <a:spcAft>
                <a:spcPts val="0"/>
              </a:spcAft>
              <a:buSzPts val="1100"/>
              <a:buNone/>
              <a:defRPr sz="1467"/>
            </a:lvl3pPr>
            <a:lvl4pPr lvl="3" algn="ctr" rtl="0">
              <a:lnSpc>
                <a:spcPct val="100000"/>
              </a:lnSpc>
              <a:spcBef>
                <a:spcPts val="0"/>
              </a:spcBef>
              <a:spcAft>
                <a:spcPts val="0"/>
              </a:spcAft>
              <a:buSzPts val="1100"/>
              <a:buNone/>
              <a:defRPr sz="1467"/>
            </a:lvl4pPr>
            <a:lvl5pPr lvl="4" algn="ctr" rtl="0">
              <a:lnSpc>
                <a:spcPct val="100000"/>
              </a:lnSpc>
              <a:spcBef>
                <a:spcPts val="0"/>
              </a:spcBef>
              <a:spcAft>
                <a:spcPts val="0"/>
              </a:spcAft>
              <a:buSzPts val="1100"/>
              <a:buNone/>
              <a:defRPr sz="1467"/>
            </a:lvl5pPr>
            <a:lvl6pPr lvl="5" algn="ctr" rtl="0">
              <a:lnSpc>
                <a:spcPct val="100000"/>
              </a:lnSpc>
              <a:spcBef>
                <a:spcPts val="0"/>
              </a:spcBef>
              <a:spcAft>
                <a:spcPts val="0"/>
              </a:spcAft>
              <a:buSzPts val="1100"/>
              <a:buNone/>
              <a:defRPr sz="1467"/>
            </a:lvl6pPr>
            <a:lvl7pPr lvl="6" algn="ctr" rtl="0">
              <a:lnSpc>
                <a:spcPct val="100000"/>
              </a:lnSpc>
              <a:spcBef>
                <a:spcPts val="0"/>
              </a:spcBef>
              <a:spcAft>
                <a:spcPts val="0"/>
              </a:spcAft>
              <a:buSzPts val="1100"/>
              <a:buNone/>
              <a:defRPr sz="1467"/>
            </a:lvl7pPr>
            <a:lvl8pPr lvl="7" algn="ctr" rtl="0">
              <a:lnSpc>
                <a:spcPct val="100000"/>
              </a:lnSpc>
              <a:spcBef>
                <a:spcPts val="0"/>
              </a:spcBef>
              <a:spcAft>
                <a:spcPts val="0"/>
              </a:spcAft>
              <a:buSzPts val="1100"/>
              <a:buNone/>
              <a:defRPr sz="1467"/>
            </a:lvl8pPr>
            <a:lvl9pPr lvl="8" algn="ctr" rtl="0">
              <a:lnSpc>
                <a:spcPct val="100000"/>
              </a:lnSpc>
              <a:spcBef>
                <a:spcPts val="0"/>
              </a:spcBef>
              <a:spcAft>
                <a:spcPts val="0"/>
              </a:spcAft>
              <a:buSzPts val="1100"/>
              <a:buNone/>
              <a:defRPr sz="1467"/>
            </a:lvl9pPr>
          </a:lstStyle>
          <a:p>
            <a:endParaRPr/>
          </a:p>
        </p:txBody>
      </p:sp>
      <p:sp>
        <p:nvSpPr>
          <p:cNvPr id="350" name="Google Shape;350;p19"/>
          <p:cNvSpPr txBox="1"/>
          <p:nvPr/>
        </p:nvSpPr>
        <p:spPr>
          <a:xfrm>
            <a:off x="3572400" y="4541600"/>
            <a:ext cx="5047200" cy="933600"/>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GB" sz="1600" b="1">
                <a:solidFill>
                  <a:schemeClr val="dk2"/>
                </a:solidFill>
                <a:latin typeface="Karla" panose="020B0004030503030003"/>
                <a:ea typeface="Karla" panose="020B0004030503030003"/>
                <a:cs typeface="Karla" panose="020B0004030503030003"/>
                <a:sym typeface="Karla" panose="020B0004030503030003"/>
              </a:rPr>
              <a:t>CREDITS:</a:t>
            </a:r>
            <a:r>
              <a:rPr lang="en-GB" sz="1600">
                <a:solidFill>
                  <a:schemeClr val="dk2"/>
                </a:solidFill>
                <a:latin typeface="Karla" panose="020B0004030503030003"/>
                <a:ea typeface="Karla" panose="020B0004030503030003"/>
                <a:cs typeface="Karla" panose="020B0004030503030003"/>
                <a:sym typeface="Karla" panose="020B0004030503030003"/>
              </a:rPr>
              <a:t> This presentation template was created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2"/>
              </a:rPr>
              <a:t>Slidesgo</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rPr>
              <a:t>,</a:t>
            </a:r>
            <a:r>
              <a:rPr lang="en-GB" sz="1600">
                <a:solidFill>
                  <a:schemeClr val="dk2"/>
                </a:solidFill>
                <a:latin typeface="Karla" panose="020B0004030503030003"/>
                <a:ea typeface="Karla" panose="020B0004030503030003"/>
                <a:cs typeface="Karla" panose="020B0004030503030003"/>
                <a:sym typeface="Karla" panose="020B0004030503030003"/>
              </a:rPr>
              <a:t> including icons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3"/>
              </a:rPr>
              <a:t>Flaticon</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rPr>
              <a:t>,</a:t>
            </a:r>
            <a:r>
              <a:rPr lang="en-GB" sz="1600">
                <a:solidFill>
                  <a:schemeClr val="dk2"/>
                </a:solidFill>
                <a:latin typeface="Karla" panose="020B0004030503030003"/>
                <a:ea typeface="Karla" panose="020B0004030503030003"/>
                <a:cs typeface="Karla" panose="020B0004030503030003"/>
                <a:sym typeface="Karla" panose="020B0004030503030003"/>
              </a:rPr>
              <a:t> and infographics &amp; images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4"/>
              </a:rPr>
              <a:t>Freepik</a:t>
            </a:r>
            <a:endParaRPr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endParaRPr>
          </a:p>
        </p:txBody>
      </p:sp>
      <p:cxnSp>
        <p:nvCxnSpPr>
          <p:cNvPr id="351" name="Google Shape;351;p19"/>
          <p:cNvCxnSpPr/>
          <p:nvPr/>
        </p:nvCxnSpPr>
        <p:spPr>
          <a:xfrm>
            <a:off x="5681400" y="2880200"/>
            <a:ext cx="829200" cy="0"/>
          </a:xfrm>
          <a:prstGeom prst="straightConnector1">
            <a:avLst/>
          </a:prstGeom>
          <a:noFill/>
          <a:ln w="19050" cap="flat" cmpd="sng">
            <a:solidFill>
              <a:schemeClr val="lt1"/>
            </a:solidFill>
            <a:prstDash val="dash"/>
            <a:round/>
            <a:headEnd type="none" w="med" len="med"/>
            <a:tailEnd type="none" w="med" len="med"/>
          </a:ln>
        </p:spPr>
      </p:cxnSp>
    </p:spTree>
    <p:extLst>
      <p:ext uri="{BB962C8B-B14F-4D97-AF65-F5344CB8AC3E}">
        <p14:creationId xmlns:p14="http://schemas.microsoft.com/office/powerpoint/2010/main" val="2708944561"/>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352"/>
        <p:cNvGrpSpPr/>
        <p:nvPr/>
      </p:nvGrpSpPr>
      <p:grpSpPr>
        <a:xfrm>
          <a:off x="0" y="0"/>
          <a:ext cx="0" cy="0"/>
          <a:chOff x="0" y="0"/>
          <a:chExt cx="0" cy="0"/>
        </a:xfrm>
      </p:grpSpPr>
    </p:spTree>
    <p:extLst>
      <p:ext uri="{BB962C8B-B14F-4D97-AF65-F5344CB8AC3E}">
        <p14:creationId xmlns:p14="http://schemas.microsoft.com/office/powerpoint/2010/main" val="2306655094"/>
      </p:ext>
    </p:extLst>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2"/>
        </a:solidFill>
        <a:effectLst/>
      </p:bgPr>
    </p:bg>
    <p:spTree>
      <p:nvGrpSpPr>
        <p:cNvPr id="1" name="Shape 353"/>
        <p:cNvGrpSpPr/>
        <p:nvPr/>
      </p:nvGrpSpPr>
      <p:grpSpPr>
        <a:xfrm>
          <a:off x="0" y="0"/>
          <a:ext cx="0" cy="0"/>
          <a:chOff x="0" y="0"/>
          <a:chExt cx="0" cy="0"/>
        </a:xfrm>
      </p:grpSpPr>
    </p:spTree>
    <p:extLst>
      <p:ext uri="{BB962C8B-B14F-4D97-AF65-F5344CB8AC3E}">
        <p14:creationId xmlns:p14="http://schemas.microsoft.com/office/powerpoint/2010/main" val="1353206027"/>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2"/>
        </a:solidFill>
        <a:effectLst/>
      </p:bgPr>
    </p:bg>
    <p:spTree>
      <p:nvGrpSpPr>
        <p:cNvPr id="1" name="Shape 39"/>
        <p:cNvGrpSpPr/>
        <p:nvPr/>
      </p:nvGrpSpPr>
      <p:grpSpPr>
        <a:xfrm>
          <a:off x="0" y="0"/>
          <a:ext cx="0" cy="0"/>
          <a:chOff x="0" y="0"/>
          <a:chExt cx="0" cy="0"/>
        </a:xfrm>
      </p:grpSpPr>
      <p:grpSp>
        <p:nvGrpSpPr>
          <p:cNvPr id="40" name="Google Shape;40;p3"/>
          <p:cNvGrpSpPr/>
          <p:nvPr/>
        </p:nvGrpSpPr>
        <p:grpSpPr>
          <a:xfrm>
            <a:off x="314401" y="284734"/>
            <a:ext cx="11563191" cy="6288533"/>
            <a:chOff x="235800" y="213550"/>
            <a:chExt cx="8672393" cy="4716400"/>
          </a:xfrm>
        </p:grpSpPr>
        <p:sp>
          <p:nvSpPr>
            <p:cNvPr id="41" name="Google Shape;41;p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3"/>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8" name="Google Shape;68;p3"/>
          <p:cNvSpPr txBox="1">
            <a:spLocks noGrp="1"/>
          </p:cNvSpPr>
          <p:nvPr>
            <p:ph type="title"/>
          </p:nvPr>
        </p:nvSpPr>
        <p:spPr>
          <a:xfrm>
            <a:off x="3434117" y="3344684"/>
            <a:ext cx="58136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066"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69" name="Google Shape;69;p3"/>
          <p:cNvSpPr txBox="1">
            <a:spLocks noGrp="1"/>
          </p:cNvSpPr>
          <p:nvPr>
            <p:ph type="title" idx="2" hasCustomPrompt="1"/>
          </p:nvPr>
        </p:nvSpPr>
        <p:spPr>
          <a:xfrm>
            <a:off x="4240333" y="1460884"/>
            <a:ext cx="4201200" cy="222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0" name="Google Shape;70;p3"/>
          <p:cNvSpPr txBox="1">
            <a:spLocks noGrp="1"/>
          </p:cNvSpPr>
          <p:nvPr>
            <p:ph type="subTitle" idx="1"/>
          </p:nvPr>
        </p:nvSpPr>
        <p:spPr>
          <a:xfrm>
            <a:off x="3434117" y="47547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023895002"/>
      </p:ext>
    </p:extLst>
  </p:cSld>
  <p:clrMapOvr>
    <a:masterClrMapping/>
  </p:clrMapOvr>
  <p:transition>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1"/>
        </a:solidFill>
        <a:effectLst/>
      </p:bgPr>
    </p:bg>
    <p:spTree>
      <p:nvGrpSpPr>
        <p:cNvPr id="1" name="Shape 354"/>
        <p:cNvGrpSpPr/>
        <p:nvPr/>
      </p:nvGrpSpPr>
      <p:grpSpPr>
        <a:xfrm>
          <a:off x="0" y="0"/>
          <a:ext cx="0" cy="0"/>
          <a:chOff x="0" y="0"/>
          <a:chExt cx="0" cy="0"/>
        </a:xfrm>
      </p:grpSpPr>
    </p:spTree>
    <p:extLst>
      <p:ext uri="{BB962C8B-B14F-4D97-AF65-F5344CB8AC3E}">
        <p14:creationId xmlns:p14="http://schemas.microsoft.com/office/powerpoint/2010/main" val="155225107"/>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2"/>
        </a:solidFill>
        <a:effectLst/>
      </p:bgPr>
    </p:bg>
    <p:spTree>
      <p:nvGrpSpPr>
        <p:cNvPr id="1" name="Shape 355"/>
        <p:cNvGrpSpPr/>
        <p:nvPr/>
      </p:nvGrpSpPr>
      <p:grpSpPr>
        <a:xfrm>
          <a:off x="0" y="0"/>
          <a:ext cx="0" cy="0"/>
          <a:chOff x="0" y="0"/>
          <a:chExt cx="0" cy="0"/>
        </a:xfrm>
      </p:grpSpPr>
      <p:grpSp>
        <p:nvGrpSpPr>
          <p:cNvPr id="356" name="Google Shape;356;p23"/>
          <p:cNvGrpSpPr/>
          <p:nvPr/>
        </p:nvGrpSpPr>
        <p:grpSpPr>
          <a:xfrm>
            <a:off x="314401" y="284734"/>
            <a:ext cx="11563191" cy="6288533"/>
            <a:chOff x="235800" y="213550"/>
            <a:chExt cx="8672393" cy="4716400"/>
          </a:xfrm>
        </p:grpSpPr>
        <p:sp>
          <p:nvSpPr>
            <p:cNvPr id="357" name="Google Shape;357;p2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2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2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2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2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2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2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2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2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2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2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2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2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2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2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2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2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2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2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2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2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2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2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2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2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2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64352742"/>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chemeClr val="accent2"/>
        </a:solidFill>
        <a:effectLst/>
      </p:bgPr>
    </p:bg>
    <p:spTree>
      <p:nvGrpSpPr>
        <p:cNvPr id="1" name="Shape 383"/>
        <p:cNvGrpSpPr/>
        <p:nvPr/>
      </p:nvGrpSpPr>
      <p:grpSpPr>
        <a:xfrm>
          <a:off x="0" y="0"/>
          <a:ext cx="0" cy="0"/>
          <a:chOff x="0" y="0"/>
          <a:chExt cx="0" cy="0"/>
        </a:xfrm>
      </p:grpSpPr>
      <p:grpSp>
        <p:nvGrpSpPr>
          <p:cNvPr id="384" name="Google Shape;384;p24"/>
          <p:cNvGrpSpPr/>
          <p:nvPr/>
        </p:nvGrpSpPr>
        <p:grpSpPr>
          <a:xfrm>
            <a:off x="314300" y="305800"/>
            <a:ext cx="11563200" cy="6246400"/>
            <a:chOff x="235725" y="229350"/>
            <a:chExt cx="8672400" cy="4684800"/>
          </a:xfrm>
        </p:grpSpPr>
        <p:sp>
          <p:nvSpPr>
            <p:cNvPr id="385" name="Google Shape;385;p2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2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609031798"/>
      </p:ext>
    </p:extLst>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9" name="Picture 28" descr="Pine trees covered in snow">
            <a:extLst>
              <a:ext uri="{FF2B5EF4-FFF2-40B4-BE49-F238E27FC236}">
                <a16:creationId xmlns:a16="http://schemas.microsoft.com/office/drawing/2014/main" id="{45955824-5643-4361-9F61-797753CC6E53}"/>
              </a:ext>
            </a:extLst>
          </p:cNvPr>
          <p:cNvPicPr>
            <a:picLocks noChangeAspect="1"/>
          </p:cNvPicPr>
          <p:nvPr userDrawn="1"/>
        </p:nvPicPr>
        <p:blipFill>
          <a:blip r:embed="rId2"/>
          <a:stretch>
            <a:fillRect/>
          </a:stretch>
        </p:blipFill>
        <p:spPr>
          <a:xfrm>
            <a:off x="3" y="0"/>
            <a:ext cx="12191997" cy="6858000"/>
          </a:xfrm>
          <a:prstGeom prst="rect">
            <a:avLst/>
          </a:prstGeom>
        </p:spPr>
      </p:pic>
      <p:grpSp>
        <p:nvGrpSpPr>
          <p:cNvPr id="30" name="组合 19">
            <a:extLst>
              <a:ext uri="{FF2B5EF4-FFF2-40B4-BE49-F238E27FC236}">
                <a16:creationId xmlns:a16="http://schemas.microsoft.com/office/drawing/2014/main" id="{994ACEEE-2715-4E42-B044-794694B408E0}"/>
              </a:ext>
            </a:extLst>
          </p:cNvPr>
          <p:cNvGrpSpPr/>
          <p:nvPr userDrawn="1"/>
        </p:nvGrpSpPr>
        <p:grpSpPr>
          <a:xfrm>
            <a:off x="0" y="3597437"/>
            <a:ext cx="12192000" cy="3260563"/>
            <a:chOff x="-23447" y="4479679"/>
            <a:chExt cx="12215448" cy="2387174"/>
          </a:xfrm>
        </p:grpSpPr>
        <p:pic>
          <p:nvPicPr>
            <p:cNvPr id="31" name="图片 21">
              <a:extLst>
                <a:ext uri="{FF2B5EF4-FFF2-40B4-BE49-F238E27FC236}">
                  <a16:creationId xmlns:a16="http://schemas.microsoft.com/office/drawing/2014/main" id="{0C1258DA-9F27-493A-848D-C0CB1BAF259D}"/>
                </a:ext>
              </a:extLst>
            </p:cNvPr>
            <p:cNvPicPr>
              <a:picLocks noChangeAspect="1"/>
            </p:cNvPicPr>
            <p:nvPr/>
          </p:nvPicPr>
          <p:blipFill rotWithShape="1">
            <a:blip r:embed="rId3" cstate="email">
              <a:duotone>
                <a:srgbClr val="8BB6C5">
                  <a:shade val="45000"/>
                  <a:satMod val="135000"/>
                </a:srgbClr>
                <a:prstClr val="white"/>
              </a:duotone>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32" name="图片 22">
              <a:extLst>
                <a:ext uri="{FF2B5EF4-FFF2-40B4-BE49-F238E27FC236}">
                  <a16:creationId xmlns:a16="http://schemas.microsoft.com/office/drawing/2014/main" id="{6D9AAF77-DB9F-4D14-AEDF-744CF04350CB}"/>
                </a:ext>
              </a:extLst>
            </p:cNvPr>
            <p:cNvPicPr>
              <a:picLocks noChangeAspect="1"/>
            </p:cNvPicPr>
            <p:nvPr/>
          </p:nvPicPr>
          <p:blipFill>
            <a:blip r:embed="rId4" cstate="email">
              <a:duotone>
                <a:srgbClr val="8BB6C5">
                  <a:shade val="45000"/>
                  <a:satMod val="135000"/>
                </a:srgbClr>
                <a:prstClr val="white"/>
              </a:duotone>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33" name="图片 23">
              <a:extLst>
                <a:ext uri="{FF2B5EF4-FFF2-40B4-BE49-F238E27FC236}">
                  <a16:creationId xmlns:a16="http://schemas.microsoft.com/office/drawing/2014/main" id="{458497A5-075F-4BAA-B3CE-655DE19D917B}"/>
                </a:ext>
              </a:extLst>
            </p:cNvPr>
            <p:cNvPicPr>
              <a:picLocks noChangeAspect="1"/>
            </p:cNvPicPr>
            <p:nvPr/>
          </p:nvPicPr>
          <p:blipFill>
            <a:blip r:embed="rId5" cstate="email">
              <a:duotone>
                <a:srgbClr val="8BB6C5">
                  <a:shade val="45000"/>
                  <a:satMod val="135000"/>
                </a:srgbClr>
                <a:prstClr val="white"/>
              </a:duotone>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34" name="图片 24">
              <a:extLst>
                <a:ext uri="{FF2B5EF4-FFF2-40B4-BE49-F238E27FC236}">
                  <a16:creationId xmlns:a16="http://schemas.microsoft.com/office/drawing/2014/main" id="{FACBA81E-F580-47A1-AEB4-17F4B23EDAD4}"/>
                </a:ext>
              </a:extLst>
            </p:cNvPr>
            <p:cNvPicPr>
              <a:picLocks noChangeAspect="1"/>
            </p:cNvPicPr>
            <p:nvPr/>
          </p:nvPicPr>
          <p:blipFill>
            <a:blip r:embed="rId6" cstate="email">
              <a:duotone>
                <a:srgbClr val="8BB6C5">
                  <a:shade val="45000"/>
                  <a:satMod val="135000"/>
                </a:srgbClr>
                <a:prstClr val="white"/>
              </a:duotone>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35" name="图片 18">
            <a:extLst>
              <a:ext uri="{FF2B5EF4-FFF2-40B4-BE49-F238E27FC236}">
                <a16:creationId xmlns:a16="http://schemas.microsoft.com/office/drawing/2014/main" id="{59143527-EFC6-4A90-949B-E5146A0A4B79}"/>
              </a:ext>
            </a:extLst>
          </p:cNvPr>
          <p:cNvPicPr>
            <a:picLocks noChangeAspect="1"/>
          </p:cNvPicPr>
          <p:nvPr userDrawn="1"/>
        </p:nvPicPr>
        <p:blipFill>
          <a:blip r:embed="rId7" cstate="email">
            <a:duotone>
              <a:srgbClr val="8BB6C5">
                <a:shade val="45000"/>
                <a:satMod val="135000"/>
              </a:srgbClr>
              <a:prstClr val="white"/>
            </a:duotone>
            <a:extLst>
              <a:ext uri="{28A0092B-C50C-407E-A947-70E740481C1C}">
                <a14:useLocalDpi xmlns:a14="http://schemas.microsoft.com/office/drawing/2010/main"/>
              </a:ext>
            </a:extLst>
          </a:blip>
          <a:stretch>
            <a:fillRect/>
          </a:stretch>
        </p:blipFill>
        <p:spPr>
          <a:xfrm>
            <a:off x="2" y="2"/>
            <a:ext cx="5684108" cy="2190703"/>
          </a:xfrm>
          <a:prstGeom prst="rect">
            <a:avLst/>
          </a:prstGeom>
        </p:spPr>
      </p:pic>
    </p:spTree>
    <p:extLst>
      <p:ext uri="{BB962C8B-B14F-4D97-AF65-F5344CB8AC3E}">
        <p14:creationId xmlns:p14="http://schemas.microsoft.com/office/powerpoint/2010/main" val="324232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1000"/>
                                        <p:tgtEl>
                                          <p:spTgt spid="35"/>
                                        </p:tgtEl>
                                      </p:cBhvr>
                                    </p:animEffect>
                                    <p:anim calcmode="lin" valueType="num">
                                      <p:cBhvr>
                                        <p:cTn id="13" dur="1000" fill="hold"/>
                                        <p:tgtEl>
                                          <p:spTgt spid="35"/>
                                        </p:tgtEl>
                                        <p:attrNameLst>
                                          <p:attrName>ppt_x</p:attrName>
                                        </p:attrNameLst>
                                      </p:cBhvr>
                                      <p:tavLst>
                                        <p:tav tm="0">
                                          <p:val>
                                            <p:strVal val="#ppt_x"/>
                                          </p:val>
                                        </p:tav>
                                        <p:tav tm="100000">
                                          <p:val>
                                            <p:strVal val="#ppt_x"/>
                                          </p:val>
                                        </p:tav>
                                      </p:tavLst>
                                    </p:anim>
                                    <p:anim calcmode="lin" valueType="num">
                                      <p:cBhvr>
                                        <p:cTn id="1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6" name="组合 19">
            <a:extLst>
              <a:ext uri="{FF2B5EF4-FFF2-40B4-BE49-F238E27FC236}">
                <a16:creationId xmlns:a16="http://schemas.microsoft.com/office/drawing/2014/main" id="{EC30AF16-F3EE-4449-929F-608BF081823C}"/>
              </a:ext>
            </a:extLst>
          </p:cNvPr>
          <p:cNvGrpSpPr/>
          <p:nvPr userDrawn="1"/>
        </p:nvGrpSpPr>
        <p:grpSpPr>
          <a:xfrm>
            <a:off x="0" y="3597437"/>
            <a:ext cx="12192000" cy="3260563"/>
            <a:chOff x="-23447" y="4479679"/>
            <a:chExt cx="12215448" cy="2387174"/>
          </a:xfrm>
        </p:grpSpPr>
        <p:pic>
          <p:nvPicPr>
            <p:cNvPr id="7" name="图片 21">
              <a:extLst>
                <a:ext uri="{FF2B5EF4-FFF2-40B4-BE49-F238E27FC236}">
                  <a16:creationId xmlns:a16="http://schemas.microsoft.com/office/drawing/2014/main" id="{FC7862B6-3781-4ACD-BCD4-E7F64AB4DC5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12" name="图片 22">
              <a:extLst>
                <a:ext uri="{FF2B5EF4-FFF2-40B4-BE49-F238E27FC236}">
                  <a16:creationId xmlns:a16="http://schemas.microsoft.com/office/drawing/2014/main" id="{12EBA747-4C8B-45AA-8E1B-1C8B5FF0931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13" name="图片 23">
              <a:extLst>
                <a:ext uri="{FF2B5EF4-FFF2-40B4-BE49-F238E27FC236}">
                  <a16:creationId xmlns:a16="http://schemas.microsoft.com/office/drawing/2014/main" id="{BA78A339-19F3-4943-81D3-CC1B5054DD4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14" name="图片 24">
              <a:extLst>
                <a:ext uri="{FF2B5EF4-FFF2-40B4-BE49-F238E27FC236}">
                  <a16:creationId xmlns:a16="http://schemas.microsoft.com/office/drawing/2014/main" id="{2A08A555-4447-4530-9A09-152E2518F5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15" name="图片 18">
            <a:extLst>
              <a:ext uri="{FF2B5EF4-FFF2-40B4-BE49-F238E27FC236}">
                <a16:creationId xmlns:a16="http://schemas.microsoft.com/office/drawing/2014/main" id="{642D6B79-C4EC-4468-858C-702BE021F9C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 y="2"/>
            <a:ext cx="5684108" cy="2190703"/>
          </a:xfrm>
          <a:prstGeom prst="rect">
            <a:avLst/>
          </a:prstGeom>
        </p:spPr>
      </p:pic>
    </p:spTree>
    <p:extLst>
      <p:ext uri="{BB962C8B-B14F-4D97-AF65-F5344CB8AC3E}">
        <p14:creationId xmlns:p14="http://schemas.microsoft.com/office/powerpoint/2010/main" val="3702719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3">
            <a:extLst>
              <a:ext uri="{FF2B5EF4-FFF2-40B4-BE49-F238E27FC236}">
                <a16:creationId xmlns:a16="http://schemas.microsoft.com/office/drawing/2014/main" id="{4A9EE439-B4E8-47E9-9136-04CFD9BE6744}"/>
              </a:ext>
            </a:extLst>
          </p:cNvPr>
          <p:cNvPicPr>
            <a:picLocks noChangeAspect="1"/>
          </p:cNvPicPr>
          <p:nvPr userDrawn="1"/>
        </p:nvPicPr>
        <p:blipFill>
          <a:blip r:embed="rId2"/>
          <a:srcRect/>
          <a:stretch>
            <a:fillRect/>
          </a:stretch>
        </p:blipFill>
        <p:spPr>
          <a:xfrm>
            <a:off x="-1170" y="2151"/>
            <a:ext cx="12194345" cy="6853701"/>
          </a:xfrm>
          <a:prstGeom prst="rect">
            <a:avLst/>
          </a:prstGeom>
        </p:spPr>
      </p:pic>
      <p:pic>
        <p:nvPicPr>
          <p:cNvPr id="7" name="Picture 3">
            <a:extLst>
              <a:ext uri="{FF2B5EF4-FFF2-40B4-BE49-F238E27FC236}">
                <a16:creationId xmlns:a16="http://schemas.microsoft.com/office/drawing/2014/main" id="{A00ACA40-9C88-457F-AEDD-7CE5B3556CD7}"/>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backgroundRemoval t="2574" b="89938" l="1768" r="97712">
                        <a14:foregroundMark x1="8268" y1="14977" x2="8268" y2="14977"/>
                        <a14:foregroundMark x1="3328" y1="7878" x2="58814" y2="6942"/>
                        <a14:foregroundMark x1="58814" y1="6942" x2="91264" y2="6942"/>
                        <a14:foregroundMark x1="12741" y1="22387" x2="39366" y2="13495"/>
                        <a14:foregroundMark x1="5148" y1="29563" x2="10140" y2="21061"/>
                        <a14:foregroundMark x1="1976" y1="25117" x2="1976" y2="25117"/>
                        <a14:foregroundMark x1="1872" y1="3276" x2="14717" y2="2730"/>
                        <a14:foregroundMark x1="63235" y1="18253" x2="72595" y2="25663"/>
                        <a14:foregroundMark x1="93344" y1="12559" x2="91160" y2="21217"/>
                        <a14:foregroundMark x1="97088" y1="5460" x2="97712" y2="26833"/>
                        <a14:backgroundMark x1="8372" y1="50156" x2="13365" y2="47738"/>
                        <a14:backgroundMark x1="31981" y1="37910" x2="26469" y2="54758"/>
                        <a14:backgroundMark x1="16277" y1="38456" x2="10764" y2="39938"/>
                        <a14:backgroundMark x1="54602" y1="34789" x2="63027" y2="50546"/>
                        <a14:backgroundMark x1="89808" y1="41420" x2="94904" y2="57722"/>
                        <a14:backgroundMark x1="76443" y1="59984" x2="57566" y2="68487"/>
                        <a14:backgroundMark x1="57566" y1="68487" x2="57098" y2="68487"/>
                        <a14:backgroundMark x1="45554" y1="68721" x2="32501" y2="61856"/>
                        <a14:backgroundMark x1="46074" y1="43292" x2="52210" y2="64275"/>
                        <a14:backgroundMark x1="48882" y1="26287" x2="37910" y2="51794"/>
                        <a14:backgroundMark x1="83255" y1="40484" x2="84711" y2="41108"/>
                        <a14:backgroundMark x1="93968" y1="39392" x2="92720" y2="39392"/>
                      </a14:backgroundRemoval>
                    </a14:imgEffect>
                  </a14:imgLayer>
                </a14:imgProps>
              </a:ext>
            </a:extLst>
          </a:blip>
          <a:srcRect b="53978"/>
          <a:stretch/>
        </p:blipFill>
        <p:spPr>
          <a:xfrm flipV="1">
            <a:off x="2" y="1112718"/>
            <a:ext cx="12194345" cy="3154239"/>
          </a:xfrm>
          <a:prstGeom prst="rect">
            <a:avLst/>
          </a:prstGeom>
        </p:spPr>
      </p:pic>
      <p:pic>
        <p:nvPicPr>
          <p:cNvPr id="12" name="Picture 3">
            <a:extLst>
              <a:ext uri="{FF2B5EF4-FFF2-40B4-BE49-F238E27FC236}">
                <a16:creationId xmlns:a16="http://schemas.microsoft.com/office/drawing/2014/main" id="{D001FE57-F984-406F-89EF-9565C3BE29F5}"/>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backgroundRemoval t="2574" b="89938" l="1768" r="97712">
                        <a14:foregroundMark x1="8268" y1="14977" x2="8268" y2="14977"/>
                        <a14:foregroundMark x1="3328" y1="7878" x2="58814" y2="6942"/>
                        <a14:foregroundMark x1="58814" y1="6942" x2="91264" y2="6942"/>
                        <a14:foregroundMark x1="12741" y1="22387" x2="39366" y2="13495"/>
                        <a14:foregroundMark x1="5148" y1="29563" x2="10140" y2="21061"/>
                        <a14:foregroundMark x1="1976" y1="25117" x2="1976" y2="25117"/>
                        <a14:foregroundMark x1="1872" y1="3276" x2="14717" y2="2730"/>
                        <a14:foregroundMark x1="63235" y1="18253" x2="72595" y2="25663"/>
                        <a14:foregroundMark x1="93344" y1="12559" x2="91160" y2="21217"/>
                        <a14:foregroundMark x1="97088" y1="5460" x2="97712" y2="26833"/>
                        <a14:backgroundMark x1="8372" y1="50156" x2="13365" y2="47738"/>
                        <a14:backgroundMark x1="31981" y1="37910" x2="26469" y2="54758"/>
                        <a14:backgroundMark x1="16277" y1="38456" x2="10764" y2="39938"/>
                        <a14:backgroundMark x1="54602" y1="34789" x2="63027" y2="50546"/>
                        <a14:backgroundMark x1="89808" y1="41420" x2="94904" y2="57722"/>
                        <a14:backgroundMark x1="76443" y1="59984" x2="57566" y2="68487"/>
                        <a14:backgroundMark x1="57566" y1="68487" x2="57098" y2="68487"/>
                        <a14:backgroundMark x1="45554" y1="68721" x2="32501" y2="61856"/>
                        <a14:backgroundMark x1="46074" y1="43292" x2="52210" y2="64275"/>
                        <a14:backgroundMark x1="48882" y1="26287" x2="37910" y2="51794"/>
                        <a14:backgroundMark x1="83255" y1="40484" x2="84711" y2="41108"/>
                        <a14:backgroundMark x1="93968" y1="39392" x2="92720" y2="39392"/>
                      </a14:backgroundRemoval>
                    </a14:imgEffect>
                  </a14:imgLayer>
                </a14:imgProps>
              </a:ext>
            </a:extLst>
          </a:blip>
          <a:srcRect b="53978"/>
          <a:stretch/>
        </p:blipFill>
        <p:spPr>
          <a:xfrm>
            <a:off x="-1170" y="2"/>
            <a:ext cx="12194345" cy="3154239"/>
          </a:xfrm>
          <a:prstGeom prst="rect">
            <a:avLst/>
          </a:prstGeom>
        </p:spPr>
      </p:pic>
      <p:pic>
        <p:nvPicPr>
          <p:cNvPr id="13" name="Picture 3">
            <a:extLst>
              <a:ext uri="{FF2B5EF4-FFF2-40B4-BE49-F238E27FC236}">
                <a16:creationId xmlns:a16="http://schemas.microsoft.com/office/drawing/2014/main" id="{4E027349-AC24-4F67-855E-D3BAD1EDC093}"/>
              </a:ext>
            </a:extLst>
          </p:cNvPr>
          <p:cNvPicPr>
            <a:picLocks noChangeAspect="1"/>
          </p:cNvPicPr>
          <p:nvPr userDrawn="1"/>
        </p:nvPicPr>
        <p:blipFill>
          <a:blip r:embed="rId5">
            <a:duotone>
              <a:prstClr val="black"/>
              <a:schemeClr val="accent3">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638801" y="221814"/>
            <a:ext cx="6400800" cy="3154239"/>
          </a:xfrm>
          <a:prstGeom prst="rect">
            <a:avLst/>
          </a:prstGeom>
        </p:spPr>
      </p:pic>
      <p:pic>
        <p:nvPicPr>
          <p:cNvPr id="14" name="Picture 4">
            <a:extLst>
              <a:ext uri="{FF2B5EF4-FFF2-40B4-BE49-F238E27FC236}">
                <a16:creationId xmlns:a16="http://schemas.microsoft.com/office/drawing/2014/main" id="{F79F813C-4E64-4557-9B97-CDEE1E6029EA}"/>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0" y="4300"/>
            <a:ext cx="12192000" cy="6853701"/>
          </a:xfrm>
          <a:prstGeom prst="rect">
            <a:avLst/>
          </a:prstGeom>
        </p:spPr>
      </p:pic>
      <p:pic>
        <p:nvPicPr>
          <p:cNvPr id="15" name="Picture 2">
            <a:extLst>
              <a:ext uri="{FF2B5EF4-FFF2-40B4-BE49-F238E27FC236}">
                <a16:creationId xmlns:a16="http://schemas.microsoft.com/office/drawing/2014/main" id="{9407D68E-8B07-4B85-8FE0-C51C352B60A1}"/>
              </a:ext>
            </a:extLst>
          </p:cNvPr>
          <p:cNvPicPr>
            <a:picLocks noChangeAspect="1"/>
          </p:cNvPicPr>
          <p:nvPr userDrawn="1"/>
        </p:nvPicPr>
        <p:blipFill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7421"/>
          <a:stretch/>
        </p:blipFill>
        <p:spPr>
          <a:xfrm flipV="1">
            <a:off x="1828802" y="6477000"/>
            <a:ext cx="7880193" cy="508000"/>
          </a:xfrm>
          <a:prstGeom prst="rect">
            <a:avLst/>
          </a:prstGeom>
        </p:spPr>
      </p:pic>
      <p:pic>
        <p:nvPicPr>
          <p:cNvPr id="16" name="Picture 2">
            <a:extLst>
              <a:ext uri="{FF2B5EF4-FFF2-40B4-BE49-F238E27FC236}">
                <a16:creationId xmlns:a16="http://schemas.microsoft.com/office/drawing/2014/main" id="{02A8A351-6ED1-4EAF-B46B-B425D3C4490A}"/>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148173" y="2364226"/>
            <a:ext cx="5212175" cy="4534903"/>
          </a:xfrm>
          <a:prstGeom prst="rect">
            <a:avLst/>
          </a:prstGeom>
        </p:spPr>
      </p:pic>
      <p:pic>
        <p:nvPicPr>
          <p:cNvPr id="17" name="Picture 2">
            <a:extLst>
              <a:ext uri="{FF2B5EF4-FFF2-40B4-BE49-F238E27FC236}">
                <a16:creationId xmlns:a16="http://schemas.microsoft.com/office/drawing/2014/main" id="{C47B1BF8-7922-46CD-A1FC-68B3C4B22BB0}"/>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6750208" y="3502489"/>
            <a:ext cx="7880193" cy="3355512"/>
          </a:xfrm>
          <a:prstGeom prst="rect">
            <a:avLst/>
          </a:prstGeom>
        </p:spPr>
      </p:pic>
    </p:spTree>
    <p:extLst>
      <p:ext uri="{BB962C8B-B14F-4D97-AF65-F5344CB8AC3E}">
        <p14:creationId xmlns:p14="http://schemas.microsoft.com/office/powerpoint/2010/main" val="30646351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83511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52888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73773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0F44C-5CA9-480C-803C-D48790A61076}"/>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9E99C7D-1216-462D-80A9-0F224C8C9A30}"/>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7D3F8C-FD38-4935-992A-2C9FB2353231}"/>
              </a:ext>
            </a:extLst>
          </p:cNvPr>
          <p:cNvSpPr>
            <a:spLocks noGrp="1"/>
          </p:cNvSpPr>
          <p:nvPr>
            <p:ph sz="half" idx="2"/>
          </p:nvPr>
        </p:nvSpPr>
        <p:spPr>
          <a:xfrm>
            <a:off x="839789"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28B961-DE96-4433-9D51-5CB797963214}"/>
              </a:ext>
            </a:extLst>
          </p:cNvPr>
          <p:cNvSpPr>
            <a:spLocks noGrp="1"/>
          </p:cNvSpPr>
          <p:nvPr>
            <p:ph type="body" sz="quarter" idx="3"/>
          </p:nvPr>
        </p:nvSpPr>
        <p:spPr>
          <a:xfrm>
            <a:off x="6172202" y="1681163"/>
            <a:ext cx="5183188" cy="823912"/>
          </a:xfrm>
          <a:prstGeom prst="rect">
            <a:avLst/>
          </a:prstGeo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0C069D-2F69-4788-9352-F0488DB3E253}"/>
              </a:ext>
            </a:extLst>
          </p:cNvPr>
          <p:cNvSpPr>
            <a:spLocks noGrp="1"/>
          </p:cNvSpPr>
          <p:nvPr>
            <p:ph sz="quarter" idx="4"/>
          </p:nvPr>
        </p:nvSpPr>
        <p:spPr>
          <a:xfrm>
            <a:off x="6172202"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6D480D-8EF2-411B-88C6-92061F02D77E}"/>
              </a:ext>
            </a:extLst>
          </p:cNvPr>
          <p:cNvSpPr>
            <a:spLocks noGrp="1"/>
          </p:cNvSpPr>
          <p:nvPr>
            <p:ph type="dt" sz="half" idx="10"/>
          </p:nvPr>
        </p:nvSpPr>
        <p:spPr>
          <a:xfrm>
            <a:off x="838200" y="6356352"/>
            <a:ext cx="2743200" cy="365125"/>
          </a:xfrm>
          <a:prstGeom prst="rect">
            <a:avLst/>
          </a:prstGeom>
        </p:spPr>
        <p:txBody>
          <a:bodyPr/>
          <a:lstStyle/>
          <a:p>
            <a:fld id="{89019F24-3AED-4440-A2AC-4867EFF192E5}" type="datetimeFigureOut">
              <a:rPr lang="en-US" smtClean="0"/>
              <a:t>8/7/2022</a:t>
            </a:fld>
            <a:endParaRPr lang="en-US"/>
          </a:p>
        </p:txBody>
      </p:sp>
      <p:sp>
        <p:nvSpPr>
          <p:cNvPr id="8" name="Footer Placeholder 7">
            <a:extLst>
              <a:ext uri="{FF2B5EF4-FFF2-40B4-BE49-F238E27FC236}">
                <a16:creationId xmlns:a16="http://schemas.microsoft.com/office/drawing/2014/main" id="{DC75CA2A-F7A1-4531-A195-F3FCE6BE33C1}"/>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6B24EE1-22CF-4851-9A08-F9CDF75FB895}"/>
              </a:ext>
            </a:extLst>
          </p:cNvPr>
          <p:cNvSpPr>
            <a:spLocks noGrp="1"/>
          </p:cNvSpPr>
          <p:nvPr>
            <p:ph type="sldNum" sz="quarter" idx="12"/>
          </p:nvPr>
        </p:nvSpPr>
        <p:spPr>
          <a:xfrm>
            <a:off x="8610600" y="6356352"/>
            <a:ext cx="2743200" cy="365125"/>
          </a:xfrm>
          <a:prstGeom prst="rect">
            <a:avLst/>
          </a:prstGeom>
        </p:spPr>
        <p:txBody>
          <a:bodyPr/>
          <a:lstStyle/>
          <a:p>
            <a:fld id="{5D52FAC2-AD3F-4539-A958-040DF09986C4}" type="slidenum">
              <a:rPr lang="en-US" smtClean="0"/>
              <a:t>‹#›</a:t>
            </a:fld>
            <a:endParaRPr lang="en-US"/>
          </a:p>
        </p:txBody>
      </p:sp>
    </p:spTree>
    <p:extLst>
      <p:ext uri="{BB962C8B-B14F-4D97-AF65-F5344CB8AC3E}">
        <p14:creationId xmlns:p14="http://schemas.microsoft.com/office/powerpoint/2010/main" val="3325250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bg>
      <p:bgPr>
        <a:solidFill>
          <a:schemeClr val="accent2"/>
        </a:solidFill>
        <a:effectLst/>
      </p:bgPr>
    </p:bg>
    <p:spTree>
      <p:nvGrpSpPr>
        <p:cNvPr id="1" name="Shape 71"/>
        <p:cNvGrpSpPr/>
        <p:nvPr/>
      </p:nvGrpSpPr>
      <p:grpSpPr>
        <a:xfrm>
          <a:off x="0" y="0"/>
          <a:ext cx="0" cy="0"/>
          <a:chOff x="0" y="0"/>
          <a:chExt cx="0" cy="0"/>
        </a:xfrm>
      </p:grpSpPr>
      <p:grpSp>
        <p:nvGrpSpPr>
          <p:cNvPr id="72" name="Google Shape;72;p4"/>
          <p:cNvGrpSpPr/>
          <p:nvPr/>
        </p:nvGrpSpPr>
        <p:grpSpPr>
          <a:xfrm>
            <a:off x="314300" y="-1"/>
            <a:ext cx="11563200" cy="6758609"/>
            <a:chOff x="235725" y="229350"/>
            <a:chExt cx="8672400" cy="4684800"/>
          </a:xfrm>
        </p:grpSpPr>
        <p:sp>
          <p:nvSpPr>
            <p:cNvPr id="73" name="Google Shape;73;p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0476561"/>
      </p:ext>
    </p:extLst>
  </p:cSld>
  <p:clrMapOvr>
    <a:masterClrMapping/>
  </p:clrMapOvr>
  <p:transition>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E04D1-86A8-461B-A66F-33F0A7BEAC1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104F6A3-2FD8-41C5-819D-3365A0B4AADE}"/>
              </a:ext>
            </a:extLst>
          </p:cNvPr>
          <p:cNvSpPr>
            <a:spLocks noGrp="1"/>
          </p:cNvSpPr>
          <p:nvPr>
            <p:ph type="dt" sz="half" idx="10"/>
          </p:nvPr>
        </p:nvSpPr>
        <p:spPr>
          <a:xfrm>
            <a:off x="838200" y="6356352"/>
            <a:ext cx="2743200" cy="365125"/>
          </a:xfrm>
          <a:prstGeom prst="rect">
            <a:avLst/>
          </a:prstGeom>
        </p:spPr>
        <p:txBody>
          <a:bodyPr/>
          <a:lstStyle/>
          <a:p>
            <a:fld id="{89019F24-3AED-4440-A2AC-4867EFF192E5}" type="datetimeFigureOut">
              <a:rPr lang="en-US" smtClean="0"/>
              <a:t>8/7/2022</a:t>
            </a:fld>
            <a:endParaRPr lang="en-US"/>
          </a:p>
        </p:txBody>
      </p:sp>
      <p:sp>
        <p:nvSpPr>
          <p:cNvPr id="4" name="Footer Placeholder 3">
            <a:extLst>
              <a:ext uri="{FF2B5EF4-FFF2-40B4-BE49-F238E27FC236}">
                <a16:creationId xmlns:a16="http://schemas.microsoft.com/office/drawing/2014/main" id="{DBFE983E-6DB1-4197-9694-69720D2F49D7}"/>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E222475-52DF-426A-BCC5-452DED5705DE}"/>
              </a:ext>
            </a:extLst>
          </p:cNvPr>
          <p:cNvSpPr>
            <a:spLocks noGrp="1"/>
          </p:cNvSpPr>
          <p:nvPr>
            <p:ph type="sldNum" sz="quarter" idx="12"/>
          </p:nvPr>
        </p:nvSpPr>
        <p:spPr>
          <a:xfrm>
            <a:off x="8610600" y="6356352"/>
            <a:ext cx="2743200" cy="365125"/>
          </a:xfrm>
          <a:prstGeom prst="rect">
            <a:avLst/>
          </a:prstGeom>
        </p:spPr>
        <p:txBody>
          <a:bodyPr/>
          <a:lstStyle/>
          <a:p>
            <a:fld id="{5D52FAC2-AD3F-4539-A958-040DF09986C4}" type="slidenum">
              <a:rPr lang="en-US" smtClean="0"/>
              <a:t>‹#›</a:t>
            </a:fld>
            <a:endParaRPr lang="en-US"/>
          </a:p>
        </p:txBody>
      </p:sp>
    </p:spTree>
    <p:extLst>
      <p:ext uri="{BB962C8B-B14F-4D97-AF65-F5344CB8AC3E}">
        <p14:creationId xmlns:p14="http://schemas.microsoft.com/office/powerpoint/2010/main" val="6889028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758F7C-BC8A-46CF-98AD-AB3F2B48DA42}"/>
              </a:ext>
            </a:extLst>
          </p:cNvPr>
          <p:cNvSpPr>
            <a:spLocks noGrp="1"/>
          </p:cNvSpPr>
          <p:nvPr>
            <p:ph type="dt" sz="half" idx="10"/>
          </p:nvPr>
        </p:nvSpPr>
        <p:spPr>
          <a:xfrm>
            <a:off x="838200" y="6356352"/>
            <a:ext cx="2743200" cy="365125"/>
          </a:xfrm>
          <a:prstGeom prst="rect">
            <a:avLst/>
          </a:prstGeom>
        </p:spPr>
        <p:txBody>
          <a:bodyPr/>
          <a:lstStyle/>
          <a:p>
            <a:fld id="{89019F24-3AED-4440-A2AC-4867EFF192E5}" type="datetimeFigureOut">
              <a:rPr lang="en-US" smtClean="0"/>
              <a:t>8/7/2022</a:t>
            </a:fld>
            <a:endParaRPr lang="en-US"/>
          </a:p>
        </p:txBody>
      </p:sp>
      <p:sp>
        <p:nvSpPr>
          <p:cNvPr id="3" name="Footer Placeholder 2">
            <a:extLst>
              <a:ext uri="{FF2B5EF4-FFF2-40B4-BE49-F238E27FC236}">
                <a16:creationId xmlns:a16="http://schemas.microsoft.com/office/drawing/2014/main" id="{74F14E40-42C4-41E9-B17E-7D8BF64934D9}"/>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2AC236E3-2576-491D-A4E3-00F9E098107F}"/>
              </a:ext>
            </a:extLst>
          </p:cNvPr>
          <p:cNvSpPr>
            <a:spLocks noGrp="1"/>
          </p:cNvSpPr>
          <p:nvPr>
            <p:ph type="sldNum" sz="quarter" idx="12"/>
          </p:nvPr>
        </p:nvSpPr>
        <p:spPr>
          <a:xfrm>
            <a:off x="8610600" y="6356352"/>
            <a:ext cx="2743200" cy="365125"/>
          </a:xfrm>
          <a:prstGeom prst="rect">
            <a:avLst/>
          </a:prstGeom>
        </p:spPr>
        <p:txBody>
          <a:bodyPr/>
          <a:lstStyle/>
          <a:p>
            <a:fld id="{5D52FAC2-AD3F-4539-A958-040DF09986C4}" type="slidenum">
              <a:rPr lang="en-US" smtClean="0"/>
              <a:t>‹#›</a:t>
            </a:fld>
            <a:endParaRPr lang="en-US"/>
          </a:p>
        </p:txBody>
      </p:sp>
    </p:spTree>
    <p:extLst>
      <p:ext uri="{BB962C8B-B14F-4D97-AF65-F5344CB8AC3E}">
        <p14:creationId xmlns:p14="http://schemas.microsoft.com/office/powerpoint/2010/main" val="26793860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F9A78-D8D1-4B1A-81A3-8FA8A60CF28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B645383-B296-441E-B368-281A36F584B3}"/>
              </a:ext>
            </a:extLst>
          </p:cNvPr>
          <p:cNvSpPr>
            <a:spLocks noGrp="1"/>
          </p:cNvSpPr>
          <p:nvPr>
            <p:ph idx="1"/>
          </p:nvPr>
        </p:nvSpPr>
        <p:spPr>
          <a:xfrm>
            <a:off x="5183188" y="987428"/>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533C049-E46A-4F5B-AC17-C0A40E6C1FE4}"/>
              </a:ext>
            </a:extLst>
          </p:cNvPr>
          <p:cNvSpPr>
            <a:spLocks noGrp="1"/>
          </p:cNvSpPr>
          <p:nvPr>
            <p:ph type="body" sz="half" idx="2"/>
          </p:nvPr>
        </p:nvSpPr>
        <p:spPr>
          <a:xfrm>
            <a:off x="839788" y="2057402"/>
            <a:ext cx="3932237" cy="3811588"/>
          </a:xfrm>
          <a:prstGeom prst="rect">
            <a:avLst/>
          </a:prstGeo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DB6D6A-E211-4A99-91CB-69C09F7539C6}"/>
              </a:ext>
            </a:extLst>
          </p:cNvPr>
          <p:cNvSpPr>
            <a:spLocks noGrp="1"/>
          </p:cNvSpPr>
          <p:nvPr>
            <p:ph type="dt" sz="half" idx="10"/>
          </p:nvPr>
        </p:nvSpPr>
        <p:spPr>
          <a:xfrm>
            <a:off x="838200" y="6356352"/>
            <a:ext cx="2743200" cy="365125"/>
          </a:xfrm>
          <a:prstGeom prst="rect">
            <a:avLst/>
          </a:prstGeom>
        </p:spPr>
        <p:txBody>
          <a:bodyPr/>
          <a:lstStyle/>
          <a:p>
            <a:fld id="{89019F24-3AED-4440-A2AC-4867EFF192E5}" type="datetimeFigureOut">
              <a:rPr lang="en-US" smtClean="0"/>
              <a:t>8/7/2022</a:t>
            </a:fld>
            <a:endParaRPr lang="en-US"/>
          </a:p>
        </p:txBody>
      </p:sp>
      <p:sp>
        <p:nvSpPr>
          <p:cNvPr id="6" name="Footer Placeholder 5">
            <a:extLst>
              <a:ext uri="{FF2B5EF4-FFF2-40B4-BE49-F238E27FC236}">
                <a16:creationId xmlns:a16="http://schemas.microsoft.com/office/drawing/2014/main" id="{C4816E8E-EE49-40E1-BE3B-0C71818D79CD}"/>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77B7084-7F70-4983-BBBB-FB4A31DA2A0B}"/>
              </a:ext>
            </a:extLst>
          </p:cNvPr>
          <p:cNvSpPr>
            <a:spLocks noGrp="1"/>
          </p:cNvSpPr>
          <p:nvPr>
            <p:ph type="sldNum" sz="quarter" idx="12"/>
          </p:nvPr>
        </p:nvSpPr>
        <p:spPr>
          <a:xfrm>
            <a:off x="8610600" y="6356352"/>
            <a:ext cx="2743200" cy="365125"/>
          </a:xfrm>
          <a:prstGeom prst="rect">
            <a:avLst/>
          </a:prstGeom>
        </p:spPr>
        <p:txBody>
          <a:bodyPr/>
          <a:lstStyle/>
          <a:p>
            <a:fld id="{5D52FAC2-AD3F-4539-A958-040DF09986C4}" type="slidenum">
              <a:rPr lang="en-US" smtClean="0"/>
              <a:t>‹#›</a:t>
            </a:fld>
            <a:endParaRPr lang="en-US"/>
          </a:p>
        </p:txBody>
      </p:sp>
    </p:spTree>
    <p:extLst>
      <p:ext uri="{BB962C8B-B14F-4D97-AF65-F5344CB8AC3E}">
        <p14:creationId xmlns:p14="http://schemas.microsoft.com/office/powerpoint/2010/main" val="11507234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37FB4-1C4B-4F97-A7C1-5282CF6554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30D111-65CF-48B6-BDC6-08CE9B888332}"/>
              </a:ext>
            </a:extLst>
          </p:cNvPr>
          <p:cNvSpPr>
            <a:spLocks noGrp="1"/>
          </p:cNvSpPr>
          <p:nvPr>
            <p:ph type="pic" idx="1"/>
          </p:nvPr>
        </p:nvSpPr>
        <p:spPr>
          <a:xfrm>
            <a:off x="5183188" y="987428"/>
            <a:ext cx="6172200" cy="4873625"/>
          </a:xfrm>
          <a:prstGeom prst="rect">
            <a:avLst/>
          </a:prstGeo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en-US"/>
          </a:p>
        </p:txBody>
      </p:sp>
      <p:sp>
        <p:nvSpPr>
          <p:cNvPr id="4" name="Text Placeholder 3">
            <a:extLst>
              <a:ext uri="{FF2B5EF4-FFF2-40B4-BE49-F238E27FC236}">
                <a16:creationId xmlns:a16="http://schemas.microsoft.com/office/drawing/2014/main" id="{EC8C19B5-CCE0-45B2-A299-E233E489CBE0}"/>
              </a:ext>
            </a:extLst>
          </p:cNvPr>
          <p:cNvSpPr>
            <a:spLocks noGrp="1"/>
          </p:cNvSpPr>
          <p:nvPr>
            <p:ph type="body" sz="half" idx="2"/>
          </p:nvPr>
        </p:nvSpPr>
        <p:spPr>
          <a:xfrm>
            <a:off x="839788" y="2057402"/>
            <a:ext cx="3932237" cy="3811588"/>
          </a:xfrm>
          <a:prstGeom prst="rect">
            <a:avLst/>
          </a:prstGeo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D49BBB-6C8F-4FED-B124-7274B311D60C}"/>
              </a:ext>
            </a:extLst>
          </p:cNvPr>
          <p:cNvSpPr>
            <a:spLocks noGrp="1"/>
          </p:cNvSpPr>
          <p:nvPr>
            <p:ph type="dt" sz="half" idx="10"/>
          </p:nvPr>
        </p:nvSpPr>
        <p:spPr>
          <a:xfrm>
            <a:off x="838200" y="6356352"/>
            <a:ext cx="2743200" cy="365125"/>
          </a:xfrm>
          <a:prstGeom prst="rect">
            <a:avLst/>
          </a:prstGeom>
        </p:spPr>
        <p:txBody>
          <a:bodyPr/>
          <a:lstStyle/>
          <a:p>
            <a:fld id="{89019F24-3AED-4440-A2AC-4867EFF192E5}" type="datetimeFigureOut">
              <a:rPr lang="en-US" smtClean="0"/>
              <a:t>8/7/2022</a:t>
            </a:fld>
            <a:endParaRPr lang="en-US"/>
          </a:p>
        </p:txBody>
      </p:sp>
      <p:sp>
        <p:nvSpPr>
          <p:cNvPr id="6" name="Footer Placeholder 5">
            <a:extLst>
              <a:ext uri="{FF2B5EF4-FFF2-40B4-BE49-F238E27FC236}">
                <a16:creationId xmlns:a16="http://schemas.microsoft.com/office/drawing/2014/main" id="{D4A6F0B6-915D-4DBF-81D8-726393C3130B}"/>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C93405B-8E50-4104-AD4B-60DB60A9FCC4}"/>
              </a:ext>
            </a:extLst>
          </p:cNvPr>
          <p:cNvSpPr>
            <a:spLocks noGrp="1"/>
          </p:cNvSpPr>
          <p:nvPr>
            <p:ph type="sldNum" sz="quarter" idx="12"/>
          </p:nvPr>
        </p:nvSpPr>
        <p:spPr>
          <a:xfrm>
            <a:off x="8610600" y="6356352"/>
            <a:ext cx="2743200" cy="365125"/>
          </a:xfrm>
          <a:prstGeom prst="rect">
            <a:avLst/>
          </a:prstGeom>
        </p:spPr>
        <p:txBody>
          <a:bodyPr/>
          <a:lstStyle/>
          <a:p>
            <a:fld id="{5D52FAC2-AD3F-4539-A958-040DF09986C4}" type="slidenum">
              <a:rPr lang="en-US" smtClean="0"/>
              <a:t>‹#›</a:t>
            </a:fld>
            <a:endParaRPr lang="en-US"/>
          </a:p>
        </p:txBody>
      </p:sp>
    </p:spTree>
    <p:extLst>
      <p:ext uri="{BB962C8B-B14F-4D97-AF65-F5344CB8AC3E}">
        <p14:creationId xmlns:p14="http://schemas.microsoft.com/office/powerpoint/2010/main" val="8689331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D5B08-9BC7-4ED7-91BE-857A3B9B918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702560-E793-4AAD-973A-00C888BAAF26}"/>
              </a:ext>
            </a:extLst>
          </p:cNvPr>
          <p:cNvSpPr>
            <a:spLocks noGrp="1"/>
          </p:cNvSpPr>
          <p:nvPr>
            <p:ph type="body" orient="vert" idx="1"/>
          </p:nvPr>
        </p:nvSpPr>
        <p:spPr>
          <a:xfrm>
            <a:off x="838200" y="1825625"/>
            <a:ext cx="10515600" cy="43513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208057-1BF3-436A-90CE-FB0E34D042E1}"/>
              </a:ext>
            </a:extLst>
          </p:cNvPr>
          <p:cNvSpPr>
            <a:spLocks noGrp="1"/>
          </p:cNvSpPr>
          <p:nvPr>
            <p:ph type="dt" sz="half" idx="10"/>
          </p:nvPr>
        </p:nvSpPr>
        <p:spPr>
          <a:xfrm>
            <a:off x="838200" y="6356352"/>
            <a:ext cx="2743200" cy="365125"/>
          </a:xfrm>
          <a:prstGeom prst="rect">
            <a:avLst/>
          </a:prstGeom>
        </p:spPr>
        <p:txBody>
          <a:bodyPr/>
          <a:lstStyle/>
          <a:p>
            <a:fld id="{89019F24-3AED-4440-A2AC-4867EFF192E5}" type="datetimeFigureOut">
              <a:rPr lang="en-US" smtClean="0"/>
              <a:t>8/7/2022</a:t>
            </a:fld>
            <a:endParaRPr lang="en-US"/>
          </a:p>
        </p:txBody>
      </p:sp>
      <p:sp>
        <p:nvSpPr>
          <p:cNvPr id="5" name="Footer Placeholder 4">
            <a:extLst>
              <a:ext uri="{FF2B5EF4-FFF2-40B4-BE49-F238E27FC236}">
                <a16:creationId xmlns:a16="http://schemas.microsoft.com/office/drawing/2014/main" id="{2DC0C90F-A852-41E7-8833-019D50B6E8F3}"/>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0835392-FA14-4114-8948-A3DC5696FE39}"/>
              </a:ext>
            </a:extLst>
          </p:cNvPr>
          <p:cNvSpPr>
            <a:spLocks noGrp="1"/>
          </p:cNvSpPr>
          <p:nvPr>
            <p:ph type="sldNum" sz="quarter" idx="12"/>
          </p:nvPr>
        </p:nvSpPr>
        <p:spPr>
          <a:xfrm>
            <a:off x="8610600" y="6356352"/>
            <a:ext cx="2743200" cy="365125"/>
          </a:xfrm>
          <a:prstGeom prst="rect">
            <a:avLst/>
          </a:prstGeom>
        </p:spPr>
        <p:txBody>
          <a:bodyPr/>
          <a:lstStyle/>
          <a:p>
            <a:fld id="{5D52FAC2-AD3F-4539-A958-040DF09986C4}" type="slidenum">
              <a:rPr lang="en-US" smtClean="0"/>
              <a:t>‹#›</a:t>
            </a:fld>
            <a:endParaRPr lang="en-US"/>
          </a:p>
        </p:txBody>
      </p:sp>
    </p:spTree>
    <p:extLst>
      <p:ext uri="{BB962C8B-B14F-4D97-AF65-F5344CB8AC3E}">
        <p14:creationId xmlns:p14="http://schemas.microsoft.com/office/powerpoint/2010/main" val="8166715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9380B6-2AE9-49F9-B7D1-AB6A8BEF5E5D}"/>
              </a:ext>
            </a:extLst>
          </p:cNvPr>
          <p:cNvSpPr>
            <a:spLocks noGrp="1"/>
          </p:cNvSpPr>
          <p:nvPr>
            <p:ph type="title" orient="vert"/>
          </p:nvPr>
        </p:nvSpPr>
        <p:spPr>
          <a:xfrm>
            <a:off x="8724902" y="365127"/>
            <a:ext cx="2628900" cy="581183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37B5F3-20EB-42EF-80E9-1670CD594ADD}"/>
              </a:ext>
            </a:extLst>
          </p:cNvPr>
          <p:cNvSpPr>
            <a:spLocks noGrp="1"/>
          </p:cNvSpPr>
          <p:nvPr>
            <p:ph type="body" orient="vert" idx="1"/>
          </p:nvPr>
        </p:nvSpPr>
        <p:spPr>
          <a:xfrm>
            <a:off x="838202" y="365127"/>
            <a:ext cx="7734300" cy="58118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880874-2361-4586-950C-40AEEEB27F96}"/>
              </a:ext>
            </a:extLst>
          </p:cNvPr>
          <p:cNvSpPr>
            <a:spLocks noGrp="1"/>
          </p:cNvSpPr>
          <p:nvPr>
            <p:ph type="dt" sz="half" idx="10"/>
          </p:nvPr>
        </p:nvSpPr>
        <p:spPr>
          <a:xfrm>
            <a:off x="838200" y="6356352"/>
            <a:ext cx="2743200" cy="365125"/>
          </a:xfrm>
          <a:prstGeom prst="rect">
            <a:avLst/>
          </a:prstGeom>
        </p:spPr>
        <p:txBody>
          <a:bodyPr/>
          <a:lstStyle/>
          <a:p>
            <a:fld id="{89019F24-3AED-4440-A2AC-4867EFF192E5}" type="datetimeFigureOut">
              <a:rPr lang="en-US" smtClean="0"/>
              <a:t>8/7/2022</a:t>
            </a:fld>
            <a:endParaRPr lang="en-US"/>
          </a:p>
        </p:txBody>
      </p:sp>
      <p:sp>
        <p:nvSpPr>
          <p:cNvPr id="5" name="Footer Placeholder 4">
            <a:extLst>
              <a:ext uri="{FF2B5EF4-FFF2-40B4-BE49-F238E27FC236}">
                <a16:creationId xmlns:a16="http://schemas.microsoft.com/office/drawing/2014/main" id="{C1CD7770-A9FB-40DC-951D-8FFB5B3941BB}"/>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391E3BF-3BF2-471D-8816-076A1782ACFF}"/>
              </a:ext>
            </a:extLst>
          </p:cNvPr>
          <p:cNvSpPr>
            <a:spLocks noGrp="1"/>
          </p:cNvSpPr>
          <p:nvPr>
            <p:ph type="sldNum" sz="quarter" idx="12"/>
          </p:nvPr>
        </p:nvSpPr>
        <p:spPr>
          <a:xfrm>
            <a:off x="8610600" y="6356352"/>
            <a:ext cx="2743200" cy="365125"/>
          </a:xfrm>
          <a:prstGeom prst="rect">
            <a:avLst/>
          </a:prstGeom>
        </p:spPr>
        <p:txBody>
          <a:bodyPr/>
          <a:lstStyle/>
          <a:p>
            <a:fld id="{5D52FAC2-AD3F-4539-A958-040DF09986C4}" type="slidenum">
              <a:rPr lang="en-US" smtClean="0"/>
              <a:t>‹#›</a:t>
            </a:fld>
            <a:endParaRPr lang="en-US"/>
          </a:p>
        </p:txBody>
      </p:sp>
    </p:spTree>
    <p:extLst>
      <p:ext uri="{BB962C8B-B14F-4D97-AF65-F5344CB8AC3E}">
        <p14:creationId xmlns:p14="http://schemas.microsoft.com/office/powerpoint/2010/main" val="34267715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14582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34513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9606956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378007" y="-95495"/>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2296325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2"/>
        </a:solidFill>
        <a:effectLst/>
      </p:bgPr>
    </p:bg>
    <p:spTree>
      <p:nvGrpSpPr>
        <p:cNvPr id="1" name="Shape 78"/>
        <p:cNvGrpSpPr/>
        <p:nvPr/>
      </p:nvGrpSpPr>
      <p:grpSpPr>
        <a:xfrm>
          <a:off x="0" y="0"/>
          <a:ext cx="0" cy="0"/>
          <a:chOff x="0" y="0"/>
          <a:chExt cx="0" cy="0"/>
        </a:xfrm>
      </p:grpSpPr>
      <p:grpSp>
        <p:nvGrpSpPr>
          <p:cNvPr id="79" name="Google Shape;79;p5"/>
          <p:cNvGrpSpPr/>
          <p:nvPr/>
        </p:nvGrpSpPr>
        <p:grpSpPr>
          <a:xfrm>
            <a:off x="314300" y="305800"/>
            <a:ext cx="11563200" cy="6246400"/>
            <a:chOff x="235725" y="229350"/>
            <a:chExt cx="8672400" cy="4684800"/>
          </a:xfrm>
        </p:grpSpPr>
        <p:sp>
          <p:nvSpPr>
            <p:cNvPr id="80" name="Google Shape;80;p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 name="Google Shape;82;p5"/>
          <p:cNvSpPr txBox="1">
            <a:spLocks noGrp="1"/>
          </p:cNvSpPr>
          <p:nvPr>
            <p:ph type="subTitle" idx="1"/>
          </p:nvPr>
        </p:nvSpPr>
        <p:spPr>
          <a:xfrm>
            <a:off x="960000" y="4891267"/>
            <a:ext cx="3876800" cy="658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83" name="Google Shape;83;p5"/>
          <p:cNvSpPr txBox="1">
            <a:spLocks noGrp="1"/>
          </p:cNvSpPr>
          <p:nvPr>
            <p:ph type="subTitle" idx="2"/>
          </p:nvPr>
        </p:nvSpPr>
        <p:spPr>
          <a:xfrm>
            <a:off x="7355300" y="2234267"/>
            <a:ext cx="3876800" cy="65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84" name="Google Shape;84;p5"/>
          <p:cNvSpPr txBox="1">
            <a:spLocks noGrp="1"/>
          </p:cNvSpPr>
          <p:nvPr>
            <p:ph type="subTitle" idx="3"/>
          </p:nvPr>
        </p:nvSpPr>
        <p:spPr>
          <a:xfrm>
            <a:off x="960000" y="5537600"/>
            <a:ext cx="3876800" cy="4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5" name="Google Shape;85;p5"/>
          <p:cNvSpPr txBox="1">
            <a:spLocks noGrp="1"/>
          </p:cNvSpPr>
          <p:nvPr>
            <p:ph type="subTitle" idx="4"/>
          </p:nvPr>
        </p:nvSpPr>
        <p:spPr>
          <a:xfrm>
            <a:off x="7355300" y="2880600"/>
            <a:ext cx="3876800" cy="4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6" name="Google Shape;86;p5"/>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87" name="Google Shape;87;p5"/>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3791147547"/>
      </p:ext>
    </p:extLst>
  </p:cSld>
  <p:clrMapOvr>
    <a:masterClrMapping/>
  </p:clrMapOvr>
  <p:transition>
    <p:random/>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0" y="-96187"/>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9322839" y="402389"/>
            <a:ext cx="2513561" cy="762799"/>
          </a:xfrm>
          <a:prstGeom prst="rect">
            <a:avLst/>
          </a:prstGeom>
        </p:spPr>
      </p:pic>
    </p:spTree>
    <p:extLst>
      <p:ext uri="{BB962C8B-B14F-4D97-AF65-F5344CB8AC3E}">
        <p14:creationId xmlns:p14="http://schemas.microsoft.com/office/powerpoint/2010/main" val="681825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DA98030-5A9B-4761-AC84-D775E9C7B26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4" name="图片 3">
            <a:extLst>
              <a:ext uri="{FF2B5EF4-FFF2-40B4-BE49-F238E27FC236}">
                <a16:creationId xmlns:a16="http://schemas.microsoft.com/office/drawing/2014/main" id="{FAFF9ED7-6835-4BD7-B0F4-148A43B912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8007" y="666129"/>
            <a:ext cx="3813993" cy="1759951"/>
          </a:xfrm>
          <a:prstGeom prst="rect">
            <a:avLst/>
          </a:prstGeom>
        </p:spPr>
      </p:pic>
      <p:pic>
        <p:nvPicPr>
          <p:cNvPr id="5" name="图片 4">
            <a:extLst>
              <a:ext uri="{FF2B5EF4-FFF2-40B4-BE49-F238E27FC236}">
                <a16:creationId xmlns:a16="http://schemas.microsoft.com/office/drawing/2014/main" id="{C7289181-269E-420B-A083-08CBD1935E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39734">
            <a:off x="103546" y="217615"/>
            <a:ext cx="2513561" cy="762799"/>
          </a:xfrm>
          <a:prstGeom prst="rect">
            <a:avLst/>
          </a:prstGeom>
        </p:spPr>
      </p:pic>
    </p:spTree>
    <p:extLst>
      <p:ext uri="{BB962C8B-B14F-4D97-AF65-F5344CB8AC3E}">
        <p14:creationId xmlns:p14="http://schemas.microsoft.com/office/powerpoint/2010/main" val="1584637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64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decel="64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50" fill="hold"/>
                                        <p:tgtEl>
                                          <p:spTgt spid="4"/>
                                        </p:tgtEl>
                                        <p:attrNameLst>
                                          <p:attrName>ppt_x</p:attrName>
                                        </p:attrNameLst>
                                      </p:cBhvr>
                                      <p:tavLst>
                                        <p:tav tm="0">
                                          <p:val>
                                            <p:strVal val="1+#ppt_w/2"/>
                                          </p:val>
                                        </p:tav>
                                        <p:tav tm="100000">
                                          <p:val>
                                            <p:strVal val="#ppt_x"/>
                                          </p:val>
                                        </p:tav>
                                      </p:tavLst>
                                    </p:anim>
                                    <p:anim calcmode="lin" valueType="num">
                                      <p:cBhvr additive="base">
                                        <p:cTn id="12" dur="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4858488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51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6B1A74AA-C306-48E7-A3B3-42B62A1F7534}" type="datetimeFigureOut">
              <a:rPr lang="en-US"/>
              <a:pPr>
                <a:defRPr/>
              </a:pPr>
              <a:t>8/7/2022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BB21184-2B4E-47CF-9D6E-508CF8157CC4}" type="slidenum">
              <a:rPr lang="en-US" altLang="en-US"/>
              <a:pPr/>
              <a:t>‹#›</a:t>
            </a:fld>
            <a:endParaRPr lang="en-US" altLang="en-US"/>
          </a:p>
        </p:txBody>
      </p:sp>
    </p:spTree>
    <p:extLst>
      <p:ext uri="{BB962C8B-B14F-4D97-AF65-F5344CB8AC3E}">
        <p14:creationId xmlns:p14="http://schemas.microsoft.com/office/powerpoint/2010/main" val="22328966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E98617D9-A0B0-4A35-8CE8-69600290BA11}" type="datetimeFigureOut">
              <a:rPr lang="en-US"/>
              <a:pPr>
                <a:defRPr/>
              </a:pPr>
              <a:t>8/7/2022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5D7E543-86EA-4D38-95AC-96DB991EB7ED}" type="slidenum">
              <a:rPr lang="en-US" altLang="en-US"/>
              <a:pPr/>
              <a:t>‹#›</a:t>
            </a:fld>
            <a:endParaRPr lang="en-US" altLang="en-US"/>
          </a:p>
        </p:txBody>
      </p:sp>
    </p:spTree>
    <p:extLst>
      <p:ext uri="{BB962C8B-B14F-4D97-AF65-F5344CB8AC3E}">
        <p14:creationId xmlns:p14="http://schemas.microsoft.com/office/powerpoint/2010/main" val="32787101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E05D352B-8010-4E46-ABB8-84462D133B0B}" type="datetimeFigureOut">
              <a:rPr lang="en-US"/>
              <a:pPr>
                <a:defRPr/>
              </a:pPr>
              <a:t>8/7/2022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331BFCC-33D1-413A-8D27-91B08FAE0BCD}" type="slidenum">
              <a:rPr lang="en-US" altLang="en-US"/>
              <a:pPr/>
              <a:t>‹#›</a:t>
            </a:fld>
            <a:endParaRPr lang="en-US" altLang="en-US"/>
          </a:p>
        </p:txBody>
      </p:sp>
    </p:spTree>
    <p:extLst>
      <p:ext uri="{BB962C8B-B14F-4D97-AF65-F5344CB8AC3E}">
        <p14:creationId xmlns:p14="http://schemas.microsoft.com/office/powerpoint/2010/main" val="17229821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2811D088-08DC-432B-95DC-E6999FE718AD}" type="datetimeFigureOut">
              <a:rPr lang="en-US"/>
              <a:pPr>
                <a:defRPr/>
              </a:pPr>
              <a:t>8/7/2022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9AD5BDDA-C05A-4CC4-9CB1-5E874A3797DB}" type="slidenum">
              <a:rPr lang="en-US" altLang="en-US"/>
              <a:pPr/>
              <a:t>‹#›</a:t>
            </a:fld>
            <a:endParaRPr lang="en-US" altLang="en-US"/>
          </a:p>
        </p:txBody>
      </p:sp>
    </p:spTree>
    <p:extLst>
      <p:ext uri="{BB962C8B-B14F-4D97-AF65-F5344CB8AC3E}">
        <p14:creationId xmlns:p14="http://schemas.microsoft.com/office/powerpoint/2010/main" val="16800861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FE44F5BF-0EC9-454B-8497-09827FA94D49}" type="datetimeFigureOut">
              <a:rPr lang="en-US"/>
              <a:pPr>
                <a:defRPr/>
              </a:pPr>
              <a:t>8/7/2022</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DB6628EB-25FD-4EA1-9780-FD02AAC5DCAE}" type="slidenum">
              <a:rPr lang="en-US" altLang="en-US"/>
              <a:pPr/>
              <a:t>‹#›</a:t>
            </a:fld>
            <a:endParaRPr lang="en-US" altLang="en-US"/>
          </a:p>
        </p:txBody>
      </p:sp>
    </p:spTree>
    <p:extLst>
      <p:ext uri="{BB962C8B-B14F-4D97-AF65-F5344CB8AC3E}">
        <p14:creationId xmlns:p14="http://schemas.microsoft.com/office/powerpoint/2010/main" val="16018562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B14D0D1C-10A3-4F22-B041-FA819F9BFEBE}" type="datetimeFigureOut">
              <a:rPr lang="en-US"/>
              <a:pPr>
                <a:defRPr/>
              </a:pPr>
              <a:t>8/7/2022</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4ACF0DDA-A0A0-470E-99F7-A0AA017595D9}" type="slidenum">
              <a:rPr lang="en-US" altLang="en-US"/>
              <a:pPr/>
              <a:t>‹#›</a:t>
            </a:fld>
            <a:endParaRPr lang="en-US" altLang="en-US"/>
          </a:p>
        </p:txBody>
      </p:sp>
    </p:spTree>
    <p:extLst>
      <p:ext uri="{BB962C8B-B14F-4D97-AF65-F5344CB8AC3E}">
        <p14:creationId xmlns:p14="http://schemas.microsoft.com/office/powerpoint/2010/main" val="2834050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2"/>
        </a:solidFill>
        <a:effectLst/>
      </p:bgPr>
    </p:bg>
    <p:spTree>
      <p:nvGrpSpPr>
        <p:cNvPr id="1" name="Shape 88"/>
        <p:cNvGrpSpPr/>
        <p:nvPr/>
      </p:nvGrpSpPr>
      <p:grpSpPr>
        <a:xfrm>
          <a:off x="0" y="0"/>
          <a:ext cx="0" cy="0"/>
          <a:chOff x="0" y="0"/>
          <a:chExt cx="0" cy="0"/>
        </a:xfrm>
      </p:grpSpPr>
      <p:grpSp>
        <p:nvGrpSpPr>
          <p:cNvPr id="89" name="Google Shape;89;p6"/>
          <p:cNvGrpSpPr/>
          <p:nvPr/>
        </p:nvGrpSpPr>
        <p:grpSpPr>
          <a:xfrm>
            <a:off x="314300" y="305800"/>
            <a:ext cx="11563200" cy="6246400"/>
            <a:chOff x="235725" y="229350"/>
            <a:chExt cx="8672400" cy="4684800"/>
          </a:xfrm>
        </p:grpSpPr>
        <p:sp>
          <p:nvSpPr>
            <p:cNvPr id="90" name="Google Shape;90;p6"/>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6"/>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 name="Google Shape;92;p6"/>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93" name="Google Shape;93;p6"/>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1314012730"/>
      </p:ext>
    </p:extLst>
  </p:cSld>
  <p:clrMapOvr>
    <a:masterClrMapping/>
  </p:clrMapOvr>
  <p:transition>
    <p:random/>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C7939D04-3B76-41F4-BDCC-28724554464B}" type="datetimeFigureOut">
              <a:rPr lang="en-US"/>
              <a:pPr>
                <a:defRPr/>
              </a:pPr>
              <a:t>8/7/2022</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D7C5BAA3-931E-4A78-AD44-83A4B6AB941C}" type="slidenum">
              <a:rPr lang="en-US" altLang="en-US"/>
              <a:pPr/>
              <a:t>‹#›</a:t>
            </a:fld>
            <a:endParaRPr lang="en-US" altLang="en-US"/>
          </a:p>
        </p:txBody>
      </p:sp>
    </p:spTree>
    <p:extLst>
      <p:ext uri="{BB962C8B-B14F-4D97-AF65-F5344CB8AC3E}">
        <p14:creationId xmlns:p14="http://schemas.microsoft.com/office/powerpoint/2010/main" val="18200380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0C2D4702-9A33-43C1-BC0D-5B5CEF43F806}" type="datetimeFigureOut">
              <a:rPr lang="en-US"/>
              <a:pPr>
                <a:defRPr/>
              </a:pPr>
              <a:t>8/7/2022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DC50C40-6F7A-4332-9A5D-3AF1065D3041}" type="slidenum">
              <a:rPr lang="en-US" altLang="en-US"/>
              <a:pPr/>
              <a:t>‹#›</a:t>
            </a:fld>
            <a:endParaRPr lang="en-US" altLang="en-US"/>
          </a:p>
        </p:txBody>
      </p:sp>
    </p:spTree>
    <p:extLst>
      <p:ext uri="{BB962C8B-B14F-4D97-AF65-F5344CB8AC3E}">
        <p14:creationId xmlns:p14="http://schemas.microsoft.com/office/powerpoint/2010/main" val="86440093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3F254222-361B-4BFB-AC00-A8BDEC2B8238}" type="datetimeFigureOut">
              <a:rPr lang="en-US"/>
              <a:pPr>
                <a:defRPr/>
              </a:pPr>
              <a:t>8/7/2022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223AB698-246E-491F-B59B-3866BAE2D095}" type="slidenum">
              <a:rPr lang="en-US" altLang="en-US"/>
              <a:pPr/>
              <a:t>‹#›</a:t>
            </a:fld>
            <a:endParaRPr lang="en-US" altLang="en-US"/>
          </a:p>
        </p:txBody>
      </p:sp>
    </p:spTree>
    <p:extLst>
      <p:ext uri="{BB962C8B-B14F-4D97-AF65-F5344CB8AC3E}">
        <p14:creationId xmlns:p14="http://schemas.microsoft.com/office/powerpoint/2010/main" val="19863439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E4CE417E-EBC4-483E-AFC5-D122EB9AD811}" type="datetimeFigureOut">
              <a:rPr lang="en-US"/>
              <a:pPr>
                <a:defRPr/>
              </a:pPr>
              <a:t>8/7/2022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A653BCC-0453-4A54-919C-AF650779EBD3}" type="slidenum">
              <a:rPr lang="en-US" altLang="en-US"/>
              <a:pPr/>
              <a:t>‹#›</a:t>
            </a:fld>
            <a:endParaRPr lang="en-US" altLang="en-US"/>
          </a:p>
        </p:txBody>
      </p:sp>
    </p:spTree>
    <p:extLst>
      <p:ext uri="{BB962C8B-B14F-4D97-AF65-F5344CB8AC3E}">
        <p14:creationId xmlns:p14="http://schemas.microsoft.com/office/powerpoint/2010/main" val="7227390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01EC99F-726A-4662-85C5-9FB81837691B}" type="datetimeFigureOut">
              <a:rPr lang="en-US"/>
              <a:pPr>
                <a:defRPr/>
              </a:pPr>
              <a:t>8/7/2022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4374413-6164-40D1-8D8A-30B2FE6B9E23}" type="slidenum">
              <a:rPr lang="en-US" altLang="en-US"/>
              <a:pPr/>
              <a:t>‹#›</a:t>
            </a:fld>
            <a:endParaRPr lang="en-US" altLang="en-US"/>
          </a:p>
        </p:txBody>
      </p:sp>
    </p:spTree>
    <p:extLst>
      <p:ext uri="{BB962C8B-B14F-4D97-AF65-F5344CB8AC3E}">
        <p14:creationId xmlns:p14="http://schemas.microsoft.com/office/powerpoint/2010/main" val="3011561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2"/>
        </a:solidFill>
        <a:effectLst/>
      </p:bgPr>
    </p:bg>
    <p:spTree>
      <p:nvGrpSpPr>
        <p:cNvPr id="1" name="Shape 94"/>
        <p:cNvGrpSpPr/>
        <p:nvPr/>
      </p:nvGrpSpPr>
      <p:grpSpPr>
        <a:xfrm>
          <a:off x="0" y="0"/>
          <a:ext cx="0" cy="0"/>
          <a:chOff x="0" y="0"/>
          <a:chExt cx="0" cy="0"/>
        </a:xfrm>
      </p:grpSpPr>
      <p:grpSp>
        <p:nvGrpSpPr>
          <p:cNvPr id="95" name="Google Shape;95;p7"/>
          <p:cNvGrpSpPr/>
          <p:nvPr/>
        </p:nvGrpSpPr>
        <p:grpSpPr>
          <a:xfrm>
            <a:off x="314300" y="305800"/>
            <a:ext cx="11563200" cy="6246400"/>
            <a:chOff x="235725" y="229350"/>
            <a:chExt cx="8672400" cy="4684800"/>
          </a:xfrm>
        </p:grpSpPr>
        <p:sp>
          <p:nvSpPr>
            <p:cNvPr id="96" name="Google Shape;96;p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8" name="Google Shape;98;p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7"/>
          <p:cNvSpPr txBox="1">
            <a:spLocks noGrp="1"/>
          </p:cNvSpPr>
          <p:nvPr>
            <p:ph type="subTitle" idx="1"/>
          </p:nvPr>
        </p:nvSpPr>
        <p:spPr>
          <a:xfrm>
            <a:off x="6376900" y="3603017"/>
            <a:ext cx="4855200" cy="93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100" name="Google Shape;100;p7"/>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
        <p:nvSpPr>
          <p:cNvPr id="101" name="Google Shape;101;p7"/>
          <p:cNvSpPr txBox="1">
            <a:spLocks noGrp="1"/>
          </p:cNvSpPr>
          <p:nvPr>
            <p:ph type="subTitle" idx="2"/>
          </p:nvPr>
        </p:nvSpPr>
        <p:spPr>
          <a:xfrm>
            <a:off x="6376767" y="2944617"/>
            <a:ext cx="4855200" cy="6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Tree>
    <p:extLst>
      <p:ext uri="{BB962C8B-B14F-4D97-AF65-F5344CB8AC3E}">
        <p14:creationId xmlns:p14="http://schemas.microsoft.com/office/powerpoint/2010/main" val="119168939"/>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2"/>
        </a:solidFill>
        <a:effectLst/>
      </p:bgPr>
    </p:bg>
    <p:spTree>
      <p:nvGrpSpPr>
        <p:cNvPr id="1" name="Shape 102"/>
        <p:cNvGrpSpPr/>
        <p:nvPr/>
      </p:nvGrpSpPr>
      <p:grpSpPr>
        <a:xfrm>
          <a:off x="0" y="0"/>
          <a:ext cx="0" cy="0"/>
          <a:chOff x="0" y="0"/>
          <a:chExt cx="0" cy="0"/>
        </a:xfrm>
      </p:grpSpPr>
      <p:grpSp>
        <p:nvGrpSpPr>
          <p:cNvPr id="103" name="Google Shape;103;p8"/>
          <p:cNvGrpSpPr/>
          <p:nvPr/>
        </p:nvGrpSpPr>
        <p:grpSpPr>
          <a:xfrm>
            <a:off x="314401" y="284734"/>
            <a:ext cx="11563191" cy="6288533"/>
            <a:chOff x="235800" y="213550"/>
            <a:chExt cx="8672393" cy="4716400"/>
          </a:xfrm>
        </p:grpSpPr>
        <p:sp>
          <p:nvSpPr>
            <p:cNvPr id="104" name="Google Shape;104;p8"/>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8"/>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8"/>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8"/>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8"/>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8"/>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8"/>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8"/>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8"/>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8"/>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8"/>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8"/>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8"/>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8"/>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8"/>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8"/>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8"/>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8"/>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8"/>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8"/>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8"/>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8"/>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8"/>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8"/>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8"/>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8"/>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0" name="Google Shape;130;p8"/>
          <p:cNvSpPr txBox="1">
            <a:spLocks noGrp="1"/>
          </p:cNvSpPr>
          <p:nvPr>
            <p:ph type="title"/>
          </p:nvPr>
        </p:nvSpPr>
        <p:spPr>
          <a:xfrm>
            <a:off x="3366133" y="1742800"/>
            <a:ext cx="59496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6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964489469"/>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2"/>
        </a:solidFill>
        <a:effectLst/>
      </p:bgPr>
    </p:bg>
    <p:spTree>
      <p:nvGrpSpPr>
        <p:cNvPr id="1" name="Shape 131"/>
        <p:cNvGrpSpPr/>
        <p:nvPr/>
      </p:nvGrpSpPr>
      <p:grpSpPr>
        <a:xfrm>
          <a:off x="0" y="0"/>
          <a:ext cx="0" cy="0"/>
          <a:chOff x="0" y="0"/>
          <a:chExt cx="0" cy="0"/>
        </a:xfrm>
      </p:grpSpPr>
      <p:grpSp>
        <p:nvGrpSpPr>
          <p:cNvPr id="132" name="Google Shape;132;p9"/>
          <p:cNvGrpSpPr/>
          <p:nvPr/>
        </p:nvGrpSpPr>
        <p:grpSpPr>
          <a:xfrm>
            <a:off x="314401" y="284734"/>
            <a:ext cx="11563191" cy="6288533"/>
            <a:chOff x="235800" y="213550"/>
            <a:chExt cx="8672393" cy="4716400"/>
          </a:xfrm>
        </p:grpSpPr>
        <p:sp>
          <p:nvSpPr>
            <p:cNvPr id="133" name="Google Shape;133;p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9" name="Google Shape;159;p9"/>
          <p:cNvSpPr txBox="1">
            <a:spLocks noGrp="1"/>
          </p:cNvSpPr>
          <p:nvPr>
            <p:ph type="title"/>
          </p:nvPr>
        </p:nvSpPr>
        <p:spPr>
          <a:xfrm>
            <a:off x="3434133" y="2082217"/>
            <a:ext cx="5813600" cy="19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2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60" name="Google Shape;160;p9"/>
          <p:cNvSpPr txBox="1">
            <a:spLocks noGrp="1"/>
          </p:cNvSpPr>
          <p:nvPr>
            <p:ph type="subTitle" idx="1"/>
          </p:nvPr>
        </p:nvSpPr>
        <p:spPr>
          <a:xfrm>
            <a:off x="3434133" y="4116984"/>
            <a:ext cx="5813600" cy="65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717773998"/>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2"/>
        </a:solidFill>
        <a:effectLst/>
      </p:bgPr>
    </p:bg>
    <p:spTree>
      <p:nvGrpSpPr>
        <p:cNvPr id="1" name="Shape 161"/>
        <p:cNvGrpSpPr/>
        <p:nvPr/>
      </p:nvGrpSpPr>
      <p:grpSpPr>
        <a:xfrm>
          <a:off x="0" y="0"/>
          <a:ext cx="0" cy="0"/>
          <a:chOff x="0" y="0"/>
          <a:chExt cx="0" cy="0"/>
        </a:xfrm>
      </p:grpSpPr>
      <p:grpSp>
        <p:nvGrpSpPr>
          <p:cNvPr id="162" name="Google Shape;162;p10"/>
          <p:cNvGrpSpPr/>
          <p:nvPr/>
        </p:nvGrpSpPr>
        <p:grpSpPr>
          <a:xfrm>
            <a:off x="1507146" y="886554"/>
            <a:ext cx="9177705" cy="5084869"/>
            <a:chOff x="1130359" y="664915"/>
            <a:chExt cx="6883279" cy="3813652"/>
          </a:xfrm>
        </p:grpSpPr>
        <p:sp>
          <p:nvSpPr>
            <p:cNvPr id="163" name="Google Shape;163;p10"/>
            <p:cNvSpPr/>
            <p:nvPr/>
          </p:nvSpPr>
          <p:spPr>
            <a:xfrm rot="5400000">
              <a:off x="7611455" y="417963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10"/>
            <p:cNvSpPr/>
            <p:nvPr/>
          </p:nvSpPr>
          <p:spPr>
            <a:xfrm rot="5400000">
              <a:off x="7949183" y="4411964"/>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10"/>
            <p:cNvSpPr/>
            <p:nvPr/>
          </p:nvSpPr>
          <p:spPr>
            <a:xfrm rot="10800000">
              <a:off x="1130359" y="38340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10"/>
            <p:cNvSpPr/>
            <p:nvPr/>
          </p:nvSpPr>
          <p:spPr>
            <a:xfrm rot="10800000">
              <a:off x="1132507" y="44121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10"/>
            <p:cNvSpPr/>
            <p:nvPr/>
          </p:nvSpPr>
          <p:spPr>
            <a:xfrm rot="5400000">
              <a:off x="1372705" y="43060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10"/>
            <p:cNvSpPr/>
            <p:nvPr/>
          </p:nvSpPr>
          <p:spPr>
            <a:xfrm rot="5400000">
              <a:off x="1710433" y="662939"/>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10"/>
            <p:cNvSpPr/>
            <p:nvPr/>
          </p:nvSpPr>
          <p:spPr>
            <a:xfrm rot="10800000">
              <a:off x="7948934" y="6649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10"/>
            <p:cNvSpPr/>
            <p:nvPr/>
          </p:nvSpPr>
          <p:spPr>
            <a:xfrm rot="10800000">
              <a:off x="7951082" y="12430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1" name="Google Shape;171;p10"/>
          <p:cNvSpPr txBox="1">
            <a:spLocks noGrp="1"/>
          </p:cNvSpPr>
          <p:nvPr>
            <p:ph type="title"/>
          </p:nvPr>
        </p:nvSpPr>
        <p:spPr>
          <a:xfrm>
            <a:off x="960000" y="1925200"/>
            <a:ext cx="5680400" cy="3007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5300"/>
              <a:buNone/>
              <a:defRPr sz="7066">
                <a:solidFill>
                  <a:schemeClr val="lt1"/>
                </a:solidFill>
              </a:defRPr>
            </a:lvl1pPr>
            <a:lvl2pPr lvl="1" rtl="0">
              <a:spcBef>
                <a:spcPts val="0"/>
              </a:spcBef>
              <a:spcAft>
                <a:spcPts val="0"/>
              </a:spcAft>
              <a:buClr>
                <a:schemeClr val="lt1"/>
              </a:buClr>
              <a:buSzPts val="5300"/>
              <a:buNone/>
              <a:defRPr sz="7066">
                <a:solidFill>
                  <a:schemeClr val="lt1"/>
                </a:solidFill>
              </a:defRPr>
            </a:lvl2pPr>
            <a:lvl3pPr lvl="2" rtl="0">
              <a:spcBef>
                <a:spcPts val="0"/>
              </a:spcBef>
              <a:spcAft>
                <a:spcPts val="0"/>
              </a:spcAft>
              <a:buClr>
                <a:schemeClr val="lt1"/>
              </a:buClr>
              <a:buSzPts val="5300"/>
              <a:buNone/>
              <a:defRPr sz="7066">
                <a:solidFill>
                  <a:schemeClr val="lt1"/>
                </a:solidFill>
              </a:defRPr>
            </a:lvl3pPr>
            <a:lvl4pPr lvl="3" rtl="0">
              <a:spcBef>
                <a:spcPts val="0"/>
              </a:spcBef>
              <a:spcAft>
                <a:spcPts val="0"/>
              </a:spcAft>
              <a:buClr>
                <a:schemeClr val="lt1"/>
              </a:buClr>
              <a:buSzPts val="5300"/>
              <a:buNone/>
              <a:defRPr sz="7066">
                <a:solidFill>
                  <a:schemeClr val="lt1"/>
                </a:solidFill>
              </a:defRPr>
            </a:lvl4pPr>
            <a:lvl5pPr lvl="4" rtl="0">
              <a:spcBef>
                <a:spcPts val="0"/>
              </a:spcBef>
              <a:spcAft>
                <a:spcPts val="0"/>
              </a:spcAft>
              <a:buClr>
                <a:schemeClr val="lt1"/>
              </a:buClr>
              <a:buSzPts val="5300"/>
              <a:buNone/>
              <a:defRPr sz="7066">
                <a:solidFill>
                  <a:schemeClr val="lt1"/>
                </a:solidFill>
              </a:defRPr>
            </a:lvl5pPr>
            <a:lvl6pPr lvl="5" rtl="0">
              <a:spcBef>
                <a:spcPts val="0"/>
              </a:spcBef>
              <a:spcAft>
                <a:spcPts val="0"/>
              </a:spcAft>
              <a:buClr>
                <a:schemeClr val="lt1"/>
              </a:buClr>
              <a:buSzPts val="5300"/>
              <a:buNone/>
              <a:defRPr sz="7066">
                <a:solidFill>
                  <a:schemeClr val="lt1"/>
                </a:solidFill>
              </a:defRPr>
            </a:lvl6pPr>
            <a:lvl7pPr lvl="6" rtl="0">
              <a:spcBef>
                <a:spcPts val="0"/>
              </a:spcBef>
              <a:spcAft>
                <a:spcPts val="0"/>
              </a:spcAft>
              <a:buClr>
                <a:schemeClr val="lt1"/>
              </a:buClr>
              <a:buSzPts val="5300"/>
              <a:buNone/>
              <a:defRPr sz="7066">
                <a:solidFill>
                  <a:schemeClr val="lt1"/>
                </a:solidFill>
              </a:defRPr>
            </a:lvl7pPr>
            <a:lvl8pPr lvl="7" rtl="0">
              <a:spcBef>
                <a:spcPts val="0"/>
              </a:spcBef>
              <a:spcAft>
                <a:spcPts val="0"/>
              </a:spcAft>
              <a:buClr>
                <a:schemeClr val="lt1"/>
              </a:buClr>
              <a:buSzPts val="5300"/>
              <a:buNone/>
              <a:defRPr sz="7066">
                <a:solidFill>
                  <a:schemeClr val="lt1"/>
                </a:solidFill>
              </a:defRPr>
            </a:lvl8pPr>
            <a:lvl9pPr lvl="8" rtl="0">
              <a:spcBef>
                <a:spcPts val="0"/>
              </a:spcBef>
              <a:spcAft>
                <a:spcPts val="0"/>
              </a:spcAft>
              <a:buClr>
                <a:schemeClr val="lt1"/>
              </a:buClr>
              <a:buSzPts val="5300"/>
              <a:buNone/>
              <a:defRPr sz="7066">
                <a:solidFill>
                  <a:schemeClr val="lt1"/>
                </a:solidFill>
              </a:defRPr>
            </a:lvl9pPr>
          </a:lstStyle>
          <a:p>
            <a:endParaRPr/>
          </a:p>
        </p:txBody>
      </p:sp>
    </p:spTree>
    <p:extLst>
      <p:ext uri="{BB962C8B-B14F-4D97-AF65-F5344CB8AC3E}">
        <p14:creationId xmlns:p14="http://schemas.microsoft.com/office/powerpoint/2010/main" val="918876211"/>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image" Target="../media/image1.png"/><Relationship Id="rId5" Type="http://schemas.openxmlformats.org/officeDocument/2006/relationships/slideLayout" Target="../slideLayouts/slideLayout40.xml"/><Relationship Id="rId10" Type="http://schemas.openxmlformats.org/officeDocument/2006/relationships/image" Target="../media/image16.jpg"/><Relationship Id="rId4" Type="http://schemas.openxmlformats.org/officeDocument/2006/relationships/slideLayout" Target="../slideLayouts/slideLayout39.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4.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75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2pPr>
            <a:lvl3pPr lvl="2"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3pPr>
            <a:lvl4pPr lvl="3"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4pPr>
            <a:lvl5pPr lvl="4"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5pPr>
            <a:lvl6pPr lvl="5"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6pPr>
            <a:lvl7pPr lvl="6"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7pPr>
            <a:lvl8pPr lvl="7"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8pPr>
            <a:lvl9pPr lvl="8"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9pPr>
          </a:lstStyle>
          <a:p>
            <a:endParaRPr/>
          </a:p>
        </p:txBody>
      </p:sp>
      <p:sp>
        <p:nvSpPr>
          <p:cNvPr id="7" name="Google Shape;7;p1"/>
          <p:cNvSpPr txBox="1">
            <a:spLocks noGrp="1"/>
          </p:cNvSpPr>
          <p:nvPr>
            <p:ph type="body" idx="1"/>
          </p:nvPr>
        </p:nvSpPr>
        <p:spPr>
          <a:xfrm>
            <a:off x="960000" y="1649440"/>
            <a:ext cx="10272000"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1pPr>
            <a:lvl2pPr marL="914400" lvl="1"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2pPr>
            <a:lvl3pPr marL="1371600" lvl="2"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3pPr>
            <a:lvl4pPr marL="1828800" lvl="3"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4pPr>
            <a:lvl5pPr marL="2286000" lvl="4"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5pPr>
            <a:lvl6pPr marL="2743200" lvl="5"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6pPr>
            <a:lvl7pPr marL="3200400" lvl="6"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7pPr>
            <a:lvl8pPr marL="3657600" lvl="7"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8pPr>
            <a:lvl9pPr marL="4114800" lvl="8" indent="-317500">
              <a:lnSpc>
                <a:spcPct val="100000"/>
              </a:lnSpc>
              <a:spcBef>
                <a:spcPts val="1600"/>
              </a:spcBef>
              <a:spcAft>
                <a:spcPts val="160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9pPr>
          </a:lstStyle>
          <a:p>
            <a:endParaRPr/>
          </a:p>
        </p:txBody>
      </p:sp>
      <p:pic>
        <p:nvPicPr>
          <p:cNvPr id="3" name="Picture 2">
            <a:extLst>
              <a:ext uri="{FF2B5EF4-FFF2-40B4-BE49-F238E27FC236}">
                <a16:creationId xmlns:a16="http://schemas.microsoft.com/office/drawing/2014/main" id="{9906F798-E4B2-4A0E-885F-0DF0BB3F89BA}"/>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1739349" y="39732"/>
            <a:ext cx="1360535" cy="1360535"/>
          </a:xfrm>
          <a:prstGeom prst="rect">
            <a:avLst/>
          </a:prstGeom>
        </p:spPr>
      </p:pic>
    </p:spTree>
    <p:extLst>
      <p:ext uri="{BB962C8B-B14F-4D97-AF65-F5344CB8AC3E}">
        <p14:creationId xmlns:p14="http://schemas.microsoft.com/office/powerpoint/2010/main" val="2215689366"/>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p:transition>
    <p:random/>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141369-8A15-450C-B9C5-6F493AB62AC7}"/>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739349" y="39732"/>
            <a:ext cx="1360535" cy="1360535"/>
          </a:xfrm>
          <a:prstGeom prst="rect">
            <a:avLst/>
          </a:prstGeom>
        </p:spPr>
      </p:pic>
    </p:spTree>
    <p:extLst>
      <p:ext uri="{BB962C8B-B14F-4D97-AF65-F5344CB8AC3E}">
        <p14:creationId xmlns:p14="http://schemas.microsoft.com/office/powerpoint/2010/main" val="44915454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0FB07F-8BFD-499E-A12C-2A244DFD3860}"/>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739349" y="39732"/>
            <a:ext cx="1360535" cy="1360535"/>
          </a:xfrm>
          <a:prstGeom prst="rect">
            <a:avLst/>
          </a:prstGeom>
        </p:spPr>
      </p:pic>
    </p:spTree>
    <p:extLst>
      <p:ext uri="{BB962C8B-B14F-4D97-AF65-F5344CB8AC3E}">
        <p14:creationId xmlns:p14="http://schemas.microsoft.com/office/powerpoint/2010/main" val="3275360743"/>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5300"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defRPr sz="1400" b="0">
                <a:solidFill>
                  <a:srgbClr val="000000"/>
                </a:solidFill>
                <a:latin typeface="Arial" charset="0"/>
              </a:defRPr>
            </a:lvl1pPr>
          </a:lstStyle>
          <a:p>
            <a:pPr fontAlgn="base">
              <a:spcAft>
                <a:spcPct val="0"/>
              </a:spcAft>
              <a:defRPr/>
            </a:pPr>
            <a:fld id="{D6431B26-A2FD-4065-83C3-B04C2FDAD4BD}" type="datetimeFigureOut">
              <a:rPr lang="en-US"/>
              <a:pPr fontAlgn="base">
                <a:spcAft>
                  <a:spcPct val="0"/>
                </a:spcAft>
                <a:defRPr/>
              </a:pPr>
              <a:t>8/7/2022</a:t>
            </a:fld>
            <a:endParaRPr lang="en-US"/>
          </a:p>
        </p:txBody>
      </p:sp>
      <p:sp>
        <p:nvSpPr>
          <p:cNvPr id="55301"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spcBef>
                <a:spcPct val="0"/>
              </a:spcBef>
              <a:defRPr sz="1400" b="0">
                <a:solidFill>
                  <a:srgbClr val="000000"/>
                </a:solidFill>
                <a:latin typeface="Arial" charset="0"/>
              </a:defRPr>
            </a:lvl1pPr>
          </a:lstStyle>
          <a:p>
            <a:pPr fontAlgn="base">
              <a:spcAft>
                <a:spcPct val="0"/>
              </a:spcAft>
              <a:defRPr/>
            </a:pPr>
            <a:endParaRPr lang="en-US"/>
          </a:p>
        </p:txBody>
      </p:sp>
      <p:sp>
        <p:nvSpPr>
          <p:cNvPr id="55302"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pitchFamily="34" charset="0"/>
              </a:defRPr>
            </a:lvl1pPr>
          </a:lstStyle>
          <a:p>
            <a:pPr fontAlgn="base">
              <a:spcBef>
                <a:spcPct val="0"/>
              </a:spcBef>
              <a:spcAft>
                <a:spcPct val="0"/>
              </a:spcAft>
            </a:pPr>
            <a:fld id="{27DE6ADE-A0A0-4119-AD82-AF0AC1820848}" type="slidenum">
              <a:rPr lang="en-US" altLang="en-US" smtClean="0"/>
              <a:pPr fontAlgn="base">
                <a:spcBef>
                  <a:spcPct val="0"/>
                </a:spcBef>
                <a:spcAft>
                  <a:spcPct val="0"/>
                </a:spcAft>
              </a:pPr>
              <a:t>‹#›</a:t>
            </a:fld>
            <a:endParaRPr lang="en-US" altLang="en-US"/>
          </a:p>
        </p:txBody>
      </p:sp>
    </p:spTree>
    <p:extLst>
      <p:ext uri="{BB962C8B-B14F-4D97-AF65-F5344CB8AC3E}">
        <p14:creationId xmlns:p14="http://schemas.microsoft.com/office/powerpoint/2010/main" val="240873820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audio" Target="../media/audio1.wav"/><Relationship Id="rId7" Type="http://schemas.openxmlformats.org/officeDocument/2006/relationships/image" Target="../media/image52.jpeg"/><Relationship Id="rId2" Type="http://schemas.openxmlformats.org/officeDocument/2006/relationships/slideLayout" Target="../slideLayouts/slideLayout50.xml"/><Relationship Id="rId1" Type="http://schemas.openxmlformats.org/officeDocument/2006/relationships/tags" Target="../tags/tag1.xml"/><Relationship Id="rId6" Type="http://schemas.openxmlformats.org/officeDocument/2006/relationships/image" Target="../media/image51.gif"/><Relationship Id="rId5" Type="http://schemas.openxmlformats.org/officeDocument/2006/relationships/image" Target="../media/image50.gif"/><Relationship Id="rId4" Type="http://schemas.openxmlformats.org/officeDocument/2006/relationships/audio" Target="../media/audio2.wav"/></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52.jpeg"/><Relationship Id="rId2" Type="http://schemas.openxmlformats.org/officeDocument/2006/relationships/slideLayout" Target="../slideLayouts/slideLayout50.xml"/><Relationship Id="rId1" Type="http://schemas.openxmlformats.org/officeDocument/2006/relationships/tags" Target="../tags/tag2.xml"/><Relationship Id="rId6" Type="http://schemas.openxmlformats.org/officeDocument/2006/relationships/image" Target="../media/image53.jpeg"/><Relationship Id="rId5" Type="http://schemas.openxmlformats.org/officeDocument/2006/relationships/image" Target="../media/image50.gif"/><Relationship Id="rId4" Type="http://schemas.openxmlformats.org/officeDocument/2006/relationships/audio" Target="../media/audio2.wav"/></Relationships>
</file>

<file path=ppt/slides/_rels/slide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36.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52.jpeg"/><Relationship Id="rId2" Type="http://schemas.openxmlformats.org/officeDocument/2006/relationships/slideLayout" Target="../slideLayouts/slideLayout50.xml"/><Relationship Id="rId1" Type="http://schemas.openxmlformats.org/officeDocument/2006/relationships/tags" Target="../tags/tag3.xml"/><Relationship Id="rId6" Type="http://schemas.openxmlformats.org/officeDocument/2006/relationships/image" Target="../media/image53.jpeg"/><Relationship Id="rId5" Type="http://schemas.openxmlformats.org/officeDocument/2006/relationships/image" Target="../media/image50.gif"/><Relationship Id="rId4" Type="http://schemas.openxmlformats.org/officeDocument/2006/relationships/audio" Target="../media/audio2.wav"/></Relationships>
</file>

<file path=ppt/slides/_rels/slide2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37.xml"/><Relationship Id="rId5" Type="http://schemas.openxmlformats.org/officeDocument/2006/relationships/image" Target="../media/image36.png"/><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3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38.png"/></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5"/>
        <p:cNvGrpSpPr/>
        <p:nvPr/>
      </p:nvGrpSpPr>
      <p:grpSpPr>
        <a:xfrm>
          <a:off x="0" y="0"/>
          <a:ext cx="0" cy="0"/>
          <a:chOff x="0" y="0"/>
          <a:chExt cx="0" cy="0"/>
        </a:xfrm>
      </p:grpSpPr>
      <p:sp>
        <p:nvSpPr>
          <p:cNvPr id="1830" name="Google Shape;1830;p47"/>
          <p:cNvSpPr/>
          <p:nvPr/>
        </p:nvSpPr>
        <p:spPr>
          <a:xfrm rot="5400000">
            <a:off x="10695848" y="5739399"/>
            <a:ext cx="75469" cy="721707"/>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1" name="Google Shape;1831;p47"/>
          <p:cNvSpPr/>
          <p:nvPr/>
        </p:nvSpPr>
        <p:spPr>
          <a:xfrm rot="5400000">
            <a:off x="11146162" y="6049184"/>
            <a:ext cx="83303" cy="88577"/>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2" name="Google Shape;1832;p47"/>
          <p:cNvSpPr/>
          <p:nvPr/>
        </p:nvSpPr>
        <p:spPr>
          <a:xfrm rot="10800000">
            <a:off x="2054399" y="5278584"/>
            <a:ext cx="75469" cy="721707"/>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3" name="Google Shape;1833;p47"/>
          <p:cNvSpPr/>
          <p:nvPr/>
        </p:nvSpPr>
        <p:spPr>
          <a:xfrm rot="10800000">
            <a:off x="2057263" y="6049380"/>
            <a:ext cx="83303" cy="88577"/>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4" name="Google Shape;1834;p47"/>
          <p:cNvSpPr/>
          <p:nvPr/>
        </p:nvSpPr>
        <p:spPr>
          <a:xfrm rot="5400000">
            <a:off x="2377515" y="740699"/>
            <a:ext cx="75469" cy="721707"/>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5" name="Google Shape;1835;p47"/>
          <p:cNvSpPr/>
          <p:nvPr/>
        </p:nvSpPr>
        <p:spPr>
          <a:xfrm rot="5400000">
            <a:off x="2827829" y="1050484"/>
            <a:ext cx="83303" cy="88577"/>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6" name="Google Shape;1836;p47"/>
          <p:cNvSpPr/>
          <p:nvPr/>
        </p:nvSpPr>
        <p:spPr>
          <a:xfrm rot="10800000">
            <a:off x="11145832" y="1053117"/>
            <a:ext cx="75469" cy="721707"/>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7" name="Google Shape;1837;p47"/>
          <p:cNvSpPr/>
          <p:nvPr/>
        </p:nvSpPr>
        <p:spPr>
          <a:xfrm rot="10800000">
            <a:off x="11148697" y="1823913"/>
            <a:ext cx="83303" cy="88577"/>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nvGrpSpPr>
          <p:cNvPr id="1856" name="Google Shape;1856;p47"/>
          <p:cNvGrpSpPr/>
          <p:nvPr/>
        </p:nvGrpSpPr>
        <p:grpSpPr>
          <a:xfrm rot="8640000">
            <a:off x="9517174" y="4923147"/>
            <a:ext cx="1335597" cy="543611"/>
            <a:chOff x="3563465" y="3736810"/>
            <a:chExt cx="1001698" cy="407708"/>
          </a:xfrm>
        </p:grpSpPr>
        <p:sp>
          <p:nvSpPr>
            <p:cNvPr id="1857" name="Google Shape;1857;p47"/>
            <p:cNvSpPr/>
            <p:nvPr/>
          </p:nvSpPr>
          <p:spPr>
            <a:xfrm rot="-5053448">
              <a:off x="4356679" y="3932971"/>
              <a:ext cx="171460" cy="229415"/>
            </a:xfrm>
            <a:custGeom>
              <a:avLst/>
              <a:gdLst/>
              <a:ahLst/>
              <a:cxnLst/>
              <a:rect l="l" t="t" r="r" b="b"/>
              <a:pathLst>
                <a:path w="20665" h="27650" extrusionOk="0">
                  <a:moveTo>
                    <a:pt x="10346" y="0"/>
                  </a:moveTo>
                  <a:cubicBezTo>
                    <a:pt x="2041" y="0"/>
                    <a:pt x="241" y="4735"/>
                    <a:pt x="0" y="6362"/>
                  </a:cubicBezTo>
                  <a:cubicBezTo>
                    <a:pt x="0" y="6362"/>
                    <a:pt x="4041" y="27182"/>
                    <a:pt x="6768" y="27641"/>
                  </a:cubicBezTo>
                  <a:cubicBezTo>
                    <a:pt x="6802" y="27647"/>
                    <a:pt x="6837" y="27650"/>
                    <a:pt x="6873" y="27650"/>
                  </a:cubicBezTo>
                  <a:cubicBezTo>
                    <a:pt x="9756" y="27650"/>
                    <a:pt x="20146" y="9764"/>
                    <a:pt x="20146" y="9764"/>
                  </a:cubicBezTo>
                  <a:cubicBezTo>
                    <a:pt x="20146" y="9764"/>
                    <a:pt x="20664" y="458"/>
                    <a:pt x="11428" y="26"/>
                  </a:cubicBezTo>
                  <a:cubicBezTo>
                    <a:pt x="11056" y="8"/>
                    <a:pt x="10695" y="0"/>
                    <a:pt x="10346"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58" name="Google Shape;1858;p47"/>
            <p:cNvSpPr/>
            <p:nvPr/>
          </p:nvSpPr>
          <p:spPr>
            <a:xfrm rot="-5053448">
              <a:off x="3885592" y="3560267"/>
              <a:ext cx="292374" cy="769907"/>
            </a:xfrm>
            <a:custGeom>
              <a:avLst/>
              <a:gdLst/>
              <a:ahLst/>
              <a:cxnLst/>
              <a:rect l="l" t="t" r="r" b="b"/>
              <a:pathLst>
                <a:path w="35238" h="92792" extrusionOk="0">
                  <a:moveTo>
                    <a:pt x="15092" y="0"/>
                  </a:moveTo>
                  <a:lnTo>
                    <a:pt x="0" y="89392"/>
                  </a:lnTo>
                  <a:cubicBezTo>
                    <a:pt x="628" y="88266"/>
                    <a:pt x="1826" y="87538"/>
                    <a:pt x="3144" y="87538"/>
                  </a:cubicBezTo>
                  <a:cubicBezTo>
                    <a:pt x="3344" y="87538"/>
                    <a:pt x="3547" y="87555"/>
                    <a:pt x="3751" y="87589"/>
                  </a:cubicBezTo>
                  <a:cubicBezTo>
                    <a:pt x="5308" y="87851"/>
                    <a:pt x="6457" y="89075"/>
                    <a:pt x="6709" y="90545"/>
                  </a:cubicBezTo>
                  <a:cubicBezTo>
                    <a:pt x="7335" y="89408"/>
                    <a:pt x="8542" y="88671"/>
                    <a:pt x="9869" y="88671"/>
                  </a:cubicBezTo>
                  <a:cubicBezTo>
                    <a:pt x="10068" y="88671"/>
                    <a:pt x="10269" y="88688"/>
                    <a:pt x="10472" y="88722"/>
                  </a:cubicBezTo>
                  <a:cubicBezTo>
                    <a:pt x="12029" y="88986"/>
                    <a:pt x="13178" y="90208"/>
                    <a:pt x="13430" y="91679"/>
                  </a:cubicBezTo>
                  <a:cubicBezTo>
                    <a:pt x="14056" y="90542"/>
                    <a:pt x="15261" y="89805"/>
                    <a:pt x="16588" y="89805"/>
                  </a:cubicBezTo>
                  <a:cubicBezTo>
                    <a:pt x="16788" y="89805"/>
                    <a:pt x="16990" y="89822"/>
                    <a:pt x="17193" y="89857"/>
                  </a:cubicBezTo>
                  <a:cubicBezTo>
                    <a:pt x="18741" y="90118"/>
                    <a:pt x="19888" y="91330"/>
                    <a:pt x="20146" y="92792"/>
                  </a:cubicBezTo>
                  <a:lnTo>
                    <a:pt x="35238" y="3401"/>
                  </a:lnTo>
                  <a:lnTo>
                    <a:pt x="15092"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59" name="Google Shape;1859;p47"/>
            <p:cNvSpPr/>
            <p:nvPr/>
          </p:nvSpPr>
          <p:spPr>
            <a:xfrm rot="-5053448">
              <a:off x="4475491" y="4036112"/>
              <a:ext cx="81660" cy="77022"/>
            </a:xfrm>
            <a:custGeom>
              <a:avLst/>
              <a:gdLst/>
              <a:ahLst/>
              <a:cxnLst/>
              <a:rect l="l" t="t" r="r" b="b"/>
              <a:pathLst>
                <a:path w="9842" h="9283" extrusionOk="0">
                  <a:moveTo>
                    <a:pt x="3978" y="1"/>
                  </a:moveTo>
                  <a:cubicBezTo>
                    <a:pt x="2541" y="1"/>
                    <a:pt x="1172" y="414"/>
                    <a:pt x="0" y="1138"/>
                  </a:cubicBezTo>
                  <a:cubicBezTo>
                    <a:pt x="1201" y="5393"/>
                    <a:pt x="2557" y="9084"/>
                    <a:pt x="3688" y="9274"/>
                  </a:cubicBezTo>
                  <a:cubicBezTo>
                    <a:pt x="3722" y="9280"/>
                    <a:pt x="3757" y="9283"/>
                    <a:pt x="3793" y="9283"/>
                  </a:cubicBezTo>
                  <a:cubicBezTo>
                    <a:pt x="4968" y="9283"/>
                    <a:pt x="7386" y="6316"/>
                    <a:pt x="9841" y="2800"/>
                  </a:cubicBezTo>
                  <a:cubicBezTo>
                    <a:pt x="8722" y="1423"/>
                    <a:pt x="7122" y="427"/>
                    <a:pt x="5235" y="106"/>
                  </a:cubicBezTo>
                  <a:cubicBezTo>
                    <a:pt x="4813" y="35"/>
                    <a:pt x="4393" y="1"/>
                    <a:pt x="397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0" name="Google Shape;1860;p47"/>
            <p:cNvSpPr/>
            <p:nvPr/>
          </p:nvSpPr>
          <p:spPr>
            <a:xfrm rot="-5053448">
              <a:off x="3526554" y="3786438"/>
              <a:ext cx="178770" cy="87402"/>
            </a:xfrm>
            <a:custGeom>
              <a:avLst/>
              <a:gdLst/>
              <a:ahLst/>
              <a:cxnLst/>
              <a:rect l="l" t="t" r="r" b="b"/>
              <a:pathLst>
                <a:path w="21546" h="10534" extrusionOk="0">
                  <a:moveTo>
                    <a:pt x="6066" y="0"/>
                  </a:moveTo>
                  <a:cubicBezTo>
                    <a:pt x="4512" y="0"/>
                    <a:pt x="3016" y="226"/>
                    <a:pt x="2196" y="946"/>
                  </a:cubicBezTo>
                  <a:cubicBezTo>
                    <a:pt x="0" y="2878"/>
                    <a:pt x="138" y="7179"/>
                    <a:pt x="138" y="7179"/>
                  </a:cubicBezTo>
                  <a:lnTo>
                    <a:pt x="9829" y="10293"/>
                  </a:lnTo>
                  <a:lnTo>
                    <a:pt x="20004" y="10533"/>
                  </a:lnTo>
                  <a:cubicBezTo>
                    <a:pt x="20003" y="10533"/>
                    <a:pt x="21545" y="6515"/>
                    <a:pt x="20104" y="3969"/>
                  </a:cubicBezTo>
                  <a:cubicBezTo>
                    <a:pt x="18664" y="1423"/>
                    <a:pt x="11458" y="639"/>
                    <a:pt x="11458" y="639"/>
                  </a:cubicBezTo>
                  <a:cubicBezTo>
                    <a:pt x="11458" y="639"/>
                    <a:pt x="8680" y="0"/>
                    <a:pt x="606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1" name="Google Shape;1861;p47"/>
            <p:cNvSpPr/>
            <p:nvPr/>
          </p:nvSpPr>
          <p:spPr>
            <a:xfrm rot="-5053448">
              <a:off x="3571823" y="3801155"/>
              <a:ext cx="202566" cy="91036"/>
            </a:xfrm>
            <a:custGeom>
              <a:avLst/>
              <a:gdLst/>
              <a:ahLst/>
              <a:cxnLst/>
              <a:rect l="l" t="t" r="r" b="b"/>
              <a:pathLst>
                <a:path w="24414" h="10972" extrusionOk="0">
                  <a:moveTo>
                    <a:pt x="4507" y="1"/>
                  </a:moveTo>
                  <a:cubicBezTo>
                    <a:pt x="2501" y="1"/>
                    <a:pt x="730" y="1447"/>
                    <a:pt x="385" y="3490"/>
                  </a:cubicBezTo>
                  <a:cubicBezTo>
                    <a:pt x="1" y="5770"/>
                    <a:pt x="1536" y="7929"/>
                    <a:pt x="3815" y="8314"/>
                  </a:cubicBezTo>
                  <a:lnTo>
                    <a:pt x="19204" y="10913"/>
                  </a:lnTo>
                  <a:cubicBezTo>
                    <a:pt x="19440" y="10952"/>
                    <a:pt x="19675" y="10972"/>
                    <a:pt x="19906" y="10972"/>
                  </a:cubicBezTo>
                  <a:cubicBezTo>
                    <a:pt x="21912" y="10972"/>
                    <a:pt x="23685" y="9526"/>
                    <a:pt x="24029" y="7481"/>
                  </a:cubicBezTo>
                  <a:cubicBezTo>
                    <a:pt x="24413" y="5203"/>
                    <a:pt x="22877" y="3043"/>
                    <a:pt x="20599" y="2657"/>
                  </a:cubicBezTo>
                  <a:lnTo>
                    <a:pt x="5209" y="60"/>
                  </a:lnTo>
                  <a:cubicBezTo>
                    <a:pt x="4973" y="20"/>
                    <a:pt x="4738" y="1"/>
                    <a:pt x="4507"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2" name="Google Shape;1862;p47"/>
            <p:cNvSpPr/>
            <p:nvPr/>
          </p:nvSpPr>
          <p:spPr>
            <a:xfrm rot="-5053448">
              <a:off x="3580895" y="3834645"/>
              <a:ext cx="146195" cy="34325"/>
            </a:xfrm>
            <a:custGeom>
              <a:avLst/>
              <a:gdLst/>
              <a:ahLst/>
              <a:cxnLst/>
              <a:rect l="l" t="t" r="r" b="b"/>
              <a:pathLst>
                <a:path w="17620" h="4137" extrusionOk="0">
                  <a:moveTo>
                    <a:pt x="763" y="0"/>
                  </a:moveTo>
                  <a:cubicBezTo>
                    <a:pt x="424" y="0"/>
                    <a:pt x="124" y="245"/>
                    <a:pt x="66" y="592"/>
                  </a:cubicBezTo>
                  <a:cubicBezTo>
                    <a:pt x="0" y="979"/>
                    <a:pt x="260" y="1344"/>
                    <a:pt x="646" y="1410"/>
                  </a:cubicBezTo>
                  <a:lnTo>
                    <a:pt x="16737" y="4126"/>
                  </a:lnTo>
                  <a:cubicBezTo>
                    <a:pt x="16777" y="4133"/>
                    <a:pt x="16817" y="4136"/>
                    <a:pt x="16856" y="4136"/>
                  </a:cubicBezTo>
                  <a:cubicBezTo>
                    <a:pt x="17196" y="4136"/>
                    <a:pt x="17496" y="3891"/>
                    <a:pt x="17555" y="3546"/>
                  </a:cubicBezTo>
                  <a:cubicBezTo>
                    <a:pt x="17619" y="3160"/>
                    <a:pt x="17361" y="2794"/>
                    <a:pt x="16972" y="2726"/>
                  </a:cubicBezTo>
                  <a:lnTo>
                    <a:pt x="883" y="11"/>
                  </a:lnTo>
                  <a:cubicBezTo>
                    <a:pt x="842" y="4"/>
                    <a:pt x="802" y="0"/>
                    <a:pt x="76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3" name="Google Shape;1863;p47"/>
            <p:cNvSpPr/>
            <p:nvPr/>
          </p:nvSpPr>
          <p:spPr>
            <a:xfrm rot="-5053448">
              <a:off x="3614915" y="3822013"/>
              <a:ext cx="146179" cy="34317"/>
            </a:xfrm>
            <a:custGeom>
              <a:avLst/>
              <a:gdLst/>
              <a:ahLst/>
              <a:cxnLst/>
              <a:rect l="l" t="t" r="r" b="b"/>
              <a:pathLst>
                <a:path w="17618" h="4136" extrusionOk="0">
                  <a:moveTo>
                    <a:pt x="765" y="1"/>
                  </a:moveTo>
                  <a:cubicBezTo>
                    <a:pt x="425" y="1"/>
                    <a:pt x="124" y="245"/>
                    <a:pt x="65" y="592"/>
                  </a:cubicBezTo>
                  <a:cubicBezTo>
                    <a:pt x="1" y="978"/>
                    <a:pt x="259" y="1344"/>
                    <a:pt x="647" y="1410"/>
                  </a:cubicBezTo>
                  <a:lnTo>
                    <a:pt x="16735" y="4125"/>
                  </a:lnTo>
                  <a:cubicBezTo>
                    <a:pt x="16776" y="4132"/>
                    <a:pt x="16816" y="4135"/>
                    <a:pt x="16855" y="4135"/>
                  </a:cubicBezTo>
                  <a:cubicBezTo>
                    <a:pt x="17195" y="4135"/>
                    <a:pt x="17494" y="3891"/>
                    <a:pt x="17553" y="3545"/>
                  </a:cubicBezTo>
                  <a:cubicBezTo>
                    <a:pt x="17618" y="3159"/>
                    <a:pt x="17359" y="2792"/>
                    <a:pt x="16972" y="2728"/>
                  </a:cubicBezTo>
                  <a:lnTo>
                    <a:pt x="883" y="10"/>
                  </a:lnTo>
                  <a:cubicBezTo>
                    <a:pt x="844" y="4"/>
                    <a:pt x="804" y="1"/>
                    <a:pt x="76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4" name="Google Shape;1864;p47"/>
            <p:cNvSpPr/>
            <p:nvPr/>
          </p:nvSpPr>
          <p:spPr>
            <a:xfrm rot="-5053448">
              <a:off x="3975464" y="3636715"/>
              <a:ext cx="123370" cy="681360"/>
            </a:xfrm>
            <a:custGeom>
              <a:avLst/>
              <a:gdLst/>
              <a:ahLst/>
              <a:cxnLst/>
              <a:rect l="l" t="t" r="r" b="b"/>
              <a:pathLst>
                <a:path w="14869" h="82120" extrusionOk="0">
                  <a:moveTo>
                    <a:pt x="14263" y="1"/>
                  </a:moveTo>
                  <a:cubicBezTo>
                    <a:pt x="14031" y="1"/>
                    <a:pt x="13804" y="133"/>
                    <a:pt x="13754" y="429"/>
                  </a:cubicBezTo>
                  <a:cubicBezTo>
                    <a:pt x="10236" y="21264"/>
                    <a:pt x="6719" y="42098"/>
                    <a:pt x="3201" y="62932"/>
                  </a:cubicBezTo>
                  <a:cubicBezTo>
                    <a:pt x="2155" y="69126"/>
                    <a:pt x="1110" y="75320"/>
                    <a:pt x="64" y="81514"/>
                  </a:cubicBezTo>
                  <a:cubicBezTo>
                    <a:pt x="0" y="81896"/>
                    <a:pt x="307" y="82119"/>
                    <a:pt x="607" y="82119"/>
                  </a:cubicBezTo>
                  <a:cubicBezTo>
                    <a:pt x="838" y="82119"/>
                    <a:pt x="1066" y="81986"/>
                    <a:pt x="1116" y="81691"/>
                  </a:cubicBezTo>
                  <a:cubicBezTo>
                    <a:pt x="4632" y="60856"/>
                    <a:pt x="8150" y="40021"/>
                    <a:pt x="11666" y="19188"/>
                  </a:cubicBezTo>
                  <a:cubicBezTo>
                    <a:pt x="12712" y="12993"/>
                    <a:pt x="13757" y="6800"/>
                    <a:pt x="14803" y="606"/>
                  </a:cubicBezTo>
                  <a:cubicBezTo>
                    <a:pt x="14868" y="223"/>
                    <a:pt x="14562" y="1"/>
                    <a:pt x="1426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5" name="Google Shape;1865;p47"/>
            <p:cNvSpPr/>
            <p:nvPr/>
          </p:nvSpPr>
          <p:spPr>
            <a:xfrm rot="-5053448">
              <a:off x="3991387" y="3578808"/>
              <a:ext cx="123370" cy="681343"/>
            </a:xfrm>
            <a:custGeom>
              <a:avLst/>
              <a:gdLst/>
              <a:ahLst/>
              <a:cxnLst/>
              <a:rect l="l" t="t" r="r" b="b"/>
              <a:pathLst>
                <a:path w="14869" h="82118" extrusionOk="0">
                  <a:moveTo>
                    <a:pt x="14262" y="0"/>
                  </a:moveTo>
                  <a:cubicBezTo>
                    <a:pt x="14031" y="0"/>
                    <a:pt x="13803" y="133"/>
                    <a:pt x="13753" y="428"/>
                  </a:cubicBezTo>
                  <a:cubicBezTo>
                    <a:pt x="10236" y="21263"/>
                    <a:pt x="6719" y="42096"/>
                    <a:pt x="3202" y="62931"/>
                  </a:cubicBezTo>
                  <a:cubicBezTo>
                    <a:pt x="2156" y="69125"/>
                    <a:pt x="1109" y="75318"/>
                    <a:pt x="64" y="81511"/>
                  </a:cubicBezTo>
                  <a:cubicBezTo>
                    <a:pt x="0" y="81894"/>
                    <a:pt x="306" y="82118"/>
                    <a:pt x="606" y="82118"/>
                  </a:cubicBezTo>
                  <a:cubicBezTo>
                    <a:pt x="837" y="82118"/>
                    <a:pt x="1064" y="81985"/>
                    <a:pt x="1114" y="81690"/>
                  </a:cubicBezTo>
                  <a:cubicBezTo>
                    <a:pt x="4631" y="60855"/>
                    <a:pt x="8148" y="40022"/>
                    <a:pt x="11666" y="19186"/>
                  </a:cubicBezTo>
                  <a:cubicBezTo>
                    <a:pt x="12711" y="12992"/>
                    <a:pt x="13758" y="6799"/>
                    <a:pt x="14804" y="605"/>
                  </a:cubicBezTo>
                  <a:cubicBezTo>
                    <a:pt x="14868" y="223"/>
                    <a:pt x="14562" y="0"/>
                    <a:pt x="1426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6" name="Google Shape;1866;p47"/>
            <p:cNvSpPr/>
            <p:nvPr/>
          </p:nvSpPr>
          <p:spPr>
            <a:xfrm rot="-5053448">
              <a:off x="4238924" y="3874596"/>
              <a:ext cx="44614" cy="151580"/>
            </a:xfrm>
            <a:custGeom>
              <a:avLst/>
              <a:gdLst/>
              <a:ahLst/>
              <a:cxnLst/>
              <a:rect l="l" t="t" r="r" b="b"/>
              <a:pathLst>
                <a:path w="5377" h="18269" extrusionOk="0">
                  <a:moveTo>
                    <a:pt x="4239" y="1"/>
                  </a:moveTo>
                  <a:cubicBezTo>
                    <a:pt x="3747" y="1"/>
                    <a:pt x="3238" y="288"/>
                    <a:pt x="3123" y="905"/>
                  </a:cubicBezTo>
                  <a:cubicBezTo>
                    <a:pt x="2120" y="6315"/>
                    <a:pt x="1108" y="11725"/>
                    <a:pt x="132" y="17140"/>
                  </a:cubicBezTo>
                  <a:cubicBezTo>
                    <a:pt x="0" y="17870"/>
                    <a:pt x="560" y="18269"/>
                    <a:pt x="1140" y="18269"/>
                  </a:cubicBezTo>
                  <a:cubicBezTo>
                    <a:pt x="1632" y="18269"/>
                    <a:pt x="2138" y="17981"/>
                    <a:pt x="2250" y="17365"/>
                  </a:cubicBezTo>
                  <a:cubicBezTo>
                    <a:pt x="3227" y="11950"/>
                    <a:pt x="4236" y="6539"/>
                    <a:pt x="5242" y="1129"/>
                  </a:cubicBezTo>
                  <a:cubicBezTo>
                    <a:pt x="5377" y="400"/>
                    <a:pt x="4819" y="1"/>
                    <a:pt x="423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7" name="Google Shape;1867;p47"/>
            <p:cNvSpPr/>
            <p:nvPr/>
          </p:nvSpPr>
          <p:spPr>
            <a:xfrm rot="-5053448">
              <a:off x="4157098" y="3914829"/>
              <a:ext cx="21423" cy="18917"/>
            </a:xfrm>
            <a:custGeom>
              <a:avLst/>
              <a:gdLst/>
              <a:ahLst/>
              <a:cxnLst/>
              <a:rect l="l" t="t" r="r" b="b"/>
              <a:pathLst>
                <a:path w="2582" h="2280" extrusionOk="0">
                  <a:moveTo>
                    <a:pt x="1292" y="0"/>
                  </a:moveTo>
                  <a:cubicBezTo>
                    <a:pt x="837" y="0"/>
                    <a:pt x="407" y="274"/>
                    <a:pt x="231" y="722"/>
                  </a:cubicBezTo>
                  <a:cubicBezTo>
                    <a:pt x="0" y="1309"/>
                    <a:pt x="288" y="1970"/>
                    <a:pt x="872" y="2200"/>
                  </a:cubicBezTo>
                  <a:cubicBezTo>
                    <a:pt x="1010" y="2254"/>
                    <a:pt x="1151" y="2280"/>
                    <a:pt x="1290" y="2280"/>
                  </a:cubicBezTo>
                  <a:cubicBezTo>
                    <a:pt x="1745" y="2280"/>
                    <a:pt x="2174" y="2006"/>
                    <a:pt x="2351" y="1558"/>
                  </a:cubicBezTo>
                  <a:cubicBezTo>
                    <a:pt x="2581" y="972"/>
                    <a:pt x="2294" y="312"/>
                    <a:pt x="1708" y="79"/>
                  </a:cubicBezTo>
                  <a:cubicBezTo>
                    <a:pt x="1571" y="26"/>
                    <a:pt x="1430" y="0"/>
                    <a:pt x="129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512" name="Google Shape;512;p30"/>
          <p:cNvGrpSpPr/>
          <p:nvPr/>
        </p:nvGrpSpPr>
        <p:grpSpPr>
          <a:xfrm rot="15240000">
            <a:off x="2131209" y="4540279"/>
            <a:ext cx="1285204" cy="804003"/>
            <a:chOff x="7460091" y="634069"/>
            <a:chExt cx="963903" cy="603002"/>
          </a:xfrm>
        </p:grpSpPr>
        <p:sp>
          <p:nvSpPr>
            <p:cNvPr id="513" name="Google Shape;513;p30"/>
            <p:cNvSpPr/>
            <p:nvPr/>
          </p:nvSpPr>
          <p:spPr>
            <a:xfrm rot="-7207166">
              <a:off x="8208948" y="678559"/>
              <a:ext cx="161740" cy="216410"/>
            </a:xfrm>
            <a:custGeom>
              <a:avLst/>
              <a:gdLst/>
              <a:ahLst/>
              <a:cxnLst/>
              <a:rect l="l" t="t" r="r" b="b"/>
              <a:pathLst>
                <a:path w="20665" h="27650" extrusionOk="0">
                  <a:moveTo>
                    <a:pt x="10346" y="0"/>
                  </a:moveTo>
                  <a:cubicBezTo>
                    <a:pt x="2041" y="0"/>
                    <a:pt x="241" y="4735"/>
                    <a:pt x="0" y="6362"/>
                  </a:cubicBezTo>
                  <a:cubicBezTo>
                    <a:pt x="0" y="6362"/>
                    <a:pt x="4041" y="27182"/>
                    <a:pt x="6768" y="27641"/>
                  </a:cubicBezTo>
                  <a:cubicBezTo>
                    <a:pt x="6802" y="27647"/>
                    <a:pt x="6837" y="27650"/>
                    <a:pt x="6873" y="27650"/>
                  </a:cubicBezTo>
                  <a:cubicBezTo>
                    <a:pt x="9756" y="27650"/>
                    <a:pt x="20146" y="9764"/>
                    <a:pt x="20146" y="9764"/>
                  </a:cubicBezTo>
                  <a:cubicBezTo>
                    <a:pt x="20146" y="9764"/>
                    <a:pt x="20664" y="458"/>
                    <a:pt x="11428" y="26"/>
                  </a:cubicBezTo>
                  <a:cubicBezTo>
                    <a:pt x="11056" y="8"/>
                    <a:pt x="10695" y="0"/>
                    <a:pt x="10346"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4" name="Google Shape;514;p30"/>
            <p:cNvSpPr/>
            <p:nvPr/>
          </p:nvSpPr>
          <p:spPr>
            <a:xfrm rot="-7207166">
              <a:off x="7781565" y="572440"/>
              <a:ext cx="275799" cy="726261"/>
            </a:xfrm>
            <a:custGeom>
              <a:avLst/>
              <a:gdLst/>
              <a:ahLst/>
              <a:cxnLst/>
              <a:rect l="l" t="t" r="r" b="b"/>
              <a:pathLst>
                <a:path w="35238" h="92792" extrusionOk="0">
                  <a:moveTo>
                    <a:pt x="15092" y="0"/>
                  </a:moveTo>
                  <a:lnTo>
                    <a:pt x="0" y="89392"/>
                  </a:lnTo>
                  <a:cubicBezTo>
                    <a:pt x="628" y="88266"/>
                    <a:pt x="1826" y="87538"/>
                    <a:pt x="3144" y="87538"/>
                  </a:cubicBezTo>
                  <a:cubicBezTo>
                    <a:pt x="3344" y="87538"/>
                    <a:pt x="3547" y="87555"/>
                    <a:pt x="3751" y="87589"/>
                  </a:cubicBezTo>
                  <a:cubicBezTo>
                    <a:pt x="5308" y="87851"/>
                    <a:pt x="6457" y="89075"/>
                    <a:pt x="6709" y="90545"/>
                  </a:cubicBezTo>
                  <a:cubicBezTo>
                    <a:pt x="7335" y="89408"/>
                    <a:pt x="8542" y="88671"/>
                    <a:pt x="9869" y="88671"/>
                  </a:cubicBezTo>
                  <a:cubicBezTo>
                    <a:pt x="10068" y="88671"/>
                    <a:pt x="10269" y="88688"/>
                    <a:pt x="10472" y="88722"/>
                  </a:cubicBezTo>
                  <a:cubicBezTo>
                    <a:pt x="12029" y="88986"/>
                    <a:pt x="13178" y="90208"/>
                    <a:pt x="13430" y="91679"/>
                  </a:cubicBezTo>
                  <a:cubicBezTo>
                    <a:pt x="14056" y="90542"/>
                    <a:pt x="15261" y="89805"/>
                    <a:pt x="16588" y="89805"/>
                  </a:cubicBezTo>
                  <a:cubicBezTo>
                    <a:pt x="16788" y="89805"/>
                    <a:pt x="16990" y="89822"/>
                    <a:pt x="17193" y="89857"/>
                  </a:cubicBezTo>
                  <a:cubicBezTo>
                    <a:pt x="18741" y="90118"/>
                    <a:pt x="19888" y="91330"/>
                    <a:pt x="20146" y="92792"/>
                  </a:cubicBezTo>
                  <a:lnTo>
                    <a:pt x="35238" y="3401"/>
                  </a:lnTo>
                  <a:lnTo>
                    <a:pt x="15092"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5" name="Google Shape;515;p30"/>
            <p:cNvSpPr/>
            <p:nvPr/>
          </p:nvSpPr>
          <p:spPr>
            <a:xfrm rot="-7207166">
              <a:off x="8322663" y="730153"/>
              <a:ext cx="77031" cy="72656"/>
            </a:xfrm>
            <a:custGeom>
              <a:avLst/>
              <a:gdLst/>
              <a:ahLst/>
              <a:cxnLst/>
              <a:rect l="l" t="t" r="r" b="b"/>
              <a:pathLst>
                <a:path w="9842" h="9283" extrusionOk="0">
                  <a:moveTo>
                    <a:pt x="3978" y="1"/>
                  </a:moveTo>
                  <a:cubicBezTo>
                    <a:pt x="2541" y="1"/>
                    <a:pt x="1172" y="414"/>
                    <a:pt x="0" y="1138"/>
                  </a:cubicBezTo>
                  <a:cubicBezTo>
                    <a:pt x="1201" y="5393"/>
                    <a:pt x="2557" y="9084"/>
                    <a:pt x="3688" y="9274"/>
                  </a:cubicBezTo>
                  <a:cubicBezTo>
                    <a:pt x="3722" y="9280"/>
                    <a:pt x="3757" y="9283"/>
                    <a:pt x="3793" y="9283"/>
                  </a:cubicBezTo>
                  <a:cubicBezTo>
                    <a:pt x="4968" y="9283"/>
                    <a:pt x="7386" y="6316"/>
                    <a:pt x="9841" y="2800"/>
                  </a:cubicBezTo>
                  <a:cubicBezTo>
                    <a:pt x="8722" y="1423"/>
                    <a:pt x="7122" y="427"/>
                    <a:pt x="5235" y="106"/>
                  </a:cubicBezTo>
                  <a:cubicBezTo>
                    <a:pt x="4813" y="35"/>
                    <a:pt x="4393" y="1"/>
                    <a:pt x="397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6" name="Google Shape;516;p30"/>
            <p:cNvSpPr/>
            <p:nvPr/>
          </p:nvSpPr>
          <p:spPr>
            <a:xfrm rot="-7207166">
              <a:off x="7453742" y="1036412"/>
              <a:ext cx="168635" cy="82447"/>
            </a:xfrm>
            <a:custGeom>
              <a:avLst/>
              <a:gdLst/>
              <a:ahLst/>
              <a:cxnLst/>
              <a:rect l="l" t="t" r="r" b="b"/>
              <a:pathLst>
                <a:path w="21546" h="10534" extrusionOk="0">
                  <a:moveTo>
                    <a:pt x="6066" y="0"/>
                  </a:moveTo>
                  <a:cubicBezTo>
                    <a:pt x="4512" y="0"/>
                    <a:pt x="3016" y="226"/>
                    <a:pt x="2196" y="946"/>
                  </a:cubicBezTo>
                  <a:cubicBezTo>
                    <a:pt x="0" y="2878"/>
                    <a:pt x="138" y="7179"/>
                    <a:pt x="138" y="7179"/>
                  </a:cubicBezTo>
                  <a:lnTo>
                    <a:pt x="9829" y="10293"/>
                  </a:lnTo>
                  <a:lnTo>
                    <a:pt x="20004" y="10533"/>
                  </a:lnTo>
                  <a:cubicBezTo>
                    <a:pt x="20003" y="10533"/>
                    <a:pt x="21545" y="6515"/>
                    <a:pt x="20104" y="3969"/>
                  </a:cubicBezTo>
                  <a:cubicBezTo>
                    <a:pt x="18664" y="1423"/>
                    <a:pt x="11458" y="639"/>
                    <a:pt x="11458" y="639"/>
                  </a:cubicBezTo>
                  <a:cubicBezTo>
                    <a:pt x="11458" y="639"/>
                    <a:pt x="8680" y="0"/>
                    <a:pt x="606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7" name="Google Shape;517;p30"/>
            <p:cNvSpPr/>
            <p:nvPr/>
          </p:nvSpPr>
          <p:spPr>
            <a:xfrm rot="-7207166">
              <a:off x="7495340" y="1015713"/>
              <a:ext cx="191082" cy="85875"/>
            </a:xfrm>
            <a:custGeom>
              <a:avLst/>
              <a:gdLst/>
              <a:ahLst/>
              <a:cxnLst/>
              <a:rect l="l" t="t" r="r" b="b"/>
              <a:pathLst>
                <a:path w="24414" h="10972" extrusionOk="0">
                  <a:moveTo>
                    <a:pt x="4507" y="1"/>
                  </a:moveTo>
                  <a:cubicBezTo>
                    <a:pt x="2501" y="1"/>
                    <a:pt x="730" y="1447"/>
                    <a:pt x="385" y="3490"/>
                  </a:cubicBezTo>
                  <a:cubicBezTo>
                    <a:pt x="1" y="5770"/>
                    <a:pt x="1536" y="7929"/>
                    <a:pt x="3815" y="8314"/>
                  </a:cubicBezTo>
                  <a:lnTo>
                    <a:pt x="19204" y="10913"/>
                  </a:lnTo>
                  <a:cubicBezTo>
                    <a:pt x="19440" y="10952"/>
                    <a:pt x="19675" y="10972"/>
                    <a:pt x="19906" y="10972"/>
                  </a:cubicBezTo>
                  <a:cubicBezTo>
                    <a:pt x="21912" y="10972"/>
                    <a:pt x="23685" y="9526"/>
                    <a:pt x="24029" y="7481"/>
                  </a:cubicBezTo>
                  <a:cubicBezTo>
                    <a:pt x="24413" y="5203"/>
                    <a:pt x="22877" y="3043"/>
                    <a:pt x="20599" y="2657"/>
                  </a:cubicBezTo>
                  <a:lnTo>
                    <a:pt x="5209" y="60"/>
                  </a:lnTo>
                  <a:cubicBezTo>
                    <a:pt x="4973" y="20"/>
                    <a:pt x="4738" y="1"/>
                    <a:pt x="4507"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8" name="Google Shape;518;p30"/>
            <p:cNvSpPr/>
            <p:nvPr/>
          </p:nvSpPr>
          <p:spPr>
            <a:xfrm rot="-7207166">
              <a:off x="7510160" y="1056958"/>
              <a:ext cx="137907" cy="32379"/>
            </a:xfrm>
            <a:custGeom>
              <a:avLst/>
              <a:gdLst/>
              <a:ahLst/>
              <a:cxnLst/>
              <a:rect l="l" t="t" r="r" b="b"/>
              <a:pathLst>
                <a:path w="17620" h="4137" extrusionOk="0">
                  <a:moveTo>
                    <a:pt x="763" y="0"/>
                  </a:moveTo>
                  <a:cubicBezTo>
                    <a:pt x="424" y="0"/>
                    <a:pt x="124" y="245"/>
                    <a:pt x="66" y="592"/>
                  </a:cubicBezTo>
                  <a:cubicBezTo>
                    <a:pt x="0" y="979"/>
                    <a:pt x="260" y="1344"/>
                    <a:pt x="646" y="1410"/>
                  </a:cubicBezTo>
                  <a:lnTo>
                    <a:pt x="16737" y="4126"/>
                  </a:lnTo>
                  <a:cubicBezTo>
                    <a:pt x="16777" y="4133"/>
                    <a:pt x="16817" y="4136"/>
                    <a:pt x="16856" y="4136"/>
                  </a:cubicBezTo>
                  <a:cubicBezTo>
                    <a:pt x="17196" y="4136"/>
                    <a:pt x="17496" y="3891"/>
                    <a:pt x="17555" y="3546"/>
                  </a:cubicBezTo>
                  <a:cubicBezTo>
                    <a:pt x="17619" y="3160"/>
                    <a:pt x="17361" y="2794"/>
                    <a:pt x="16972" y="2726"/>
                  </a:cubicBezTo>
                  <a:lnTo>
                    <a:pt x="883" y="11"/>
                  </a:lnTo>
                  <a:cubicBezTo>
                    <a:pt x="842" y="4"/>
                    <a:pt x="802" y="0"/>
                    <a:pt x="76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9" name="Google Shape;519;p30"/>
            <p:cNvSpPr/>
            <p:nvPr/>
          </p:nvSpPr>
          <p:spPr>
            <a:xfrm rot="-7207166">
              <a:off x="7529164" y="1028498"/>
              <a:ext cx="137892" cy="32371"/>
            </a:xfrm>
            <a:custGeom>
              <a:avLst/>
              <a:gdLst/>
              <a:ahLst/>
              <a:cxnLst/>
              <a:rect l="l" t="t" r="r" b="b"/>
              <a:pathLst>
                <a:path w="17618" h="4136" extrusionOk="0">
                  <a:moveTo>
                    <a:pt x="765" y="1"/>
                  </a:moveTo>
                  <a:cubicBezTo>
                    <a:pt x="425" y="1"/>
                    <a:pt x="124" y="245"/>
                    <a:pt x="65" y="592"/>
                  </a:cubicBezTo>
                  <a:cubicBezTo>
                    <a:pt x="1" y="978"/>
                    <a:pt x="259" y="1344"/>
                    <a:pt x="647" y="1410"/>
                  </a:cubicBezTo>
                  <a:lnTo>
                    <a:pt x="16735" y="4125"/>
                  </a:lnTo>
                  <a:cubicBezTo>
                    <a:pt x="16776" y="4132"/>
                    <a:pt x="16816" y="4135"/>
                    <a:pt x="16855" y="4135"/>
                  </a:cubicBezTo>
                  <a:cubicBezTo>
                    <a:pt x="17195" y="4135"/>
                    <a:pt x="17494" y="3891"/>
                    <a:pt x="17553" y="3545"/>
                  </a:cubicBezTo>
                  <a:cubicBezTo>
                    <a:pt x="17618" y="3159"/>
                    <a:pt x="17359" y="2792"/>
                    <a:pt x="16972" y="2728"/>
                  </a:cubicBezTo>
                  <a:lnTo>
                    <a:pt x="883" y="10"/>
                  </a:lnTo>
                  <a:cubicBezTo>
                    <a:pt x="844" y="4"/>
                    <a:pt x="804" y="1"/>
                    <a:pt x="76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0" name="Google Shape;520;p30"/>
            <p:cNvSpPr/>
            <p:nvPr/>
          </p:nvSpPr>
          <p:spPr>
            <a:xfrm rot="-7207166">
              <a:off x="7883168" y="635828"/>
              <a:ext cx="116376" cy="642733"/>
            </a:xfrm>
            <a:custGeom>
              <a:avLst/>
              <a:gdLst/>
              <a:ahLst/>
              <a:cxnLst/>
              <a:rect l="l" t="t" r="r" b="b"/>
              <a:pathLst>
                <a:path w="14869" h="82120" extrusionOk="0">
                  <a:moveTo>
                    <a:pt x="14263" y="1"/>
                  </a:moveTo>
                  <a:cubicBezTo>
                    <a:pt x="14031" y="1"/>
                    <a:pt x="13804" y="133"/>
                    <a:pt x="13754" y="429"/>
                  </a:cubicBezTo>
                  <a:cubicBezTo>
                    <a:pt x="10236" y="21264"/>
                    <a:pt x="6719" y="42098"/>
                    <a:pt x="3201" y="62932"/>
                  </a:cubicBezTo>
                  <a:cubicBezTo>
                    <a:pt x="2155" y="69126"/>
                    <a:pt x="1110" y="75320"/>
                    <a:pt x="64" y="81514"/>
                  </a:cubicBezTo>
                  <a:cubicBezTo>
                    <a:pt x="0" y="81896"/>
                    <a:pt x="307" y="82119"/>
                    <a:pt x="607" y="82119"/>
                  </a:cubicBezTo>
                  <a:cubicBezTo>
                    <a:pt x="838" y="82119"/>
                    <a:pt x="1066" y="81986"/>
                    <a:pt x="1116" y="81691"/>
                  </a:cubicBezTo>
                  <a:cubicBezTo>
                    <a:pt x="4632" y="60856"/>
                    <a:pt x="8150" y="40021"/>
                    <a:pt x="11666" y="19188"/>
                  </a:cubicBezTo>
                  <a:cubicBezTo>
                    <a:pt x="12712" y="12993"/>
                    <a:pt x="13757" y="6800"/>
                    <a:pt x="14803" y="606"/>
                  </a:cubicBezTo>
                  <a:cubicBezTo>
                    <a:pt x="14868" y="223"/>
                    <a:pt x="14562" y="1"/>
                    <a:pt x="1426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1" name="Google Shape;521;p30"/>
            <p:cNvSpPr/>
            <p:nvPr/>
          </p:nvSpPr>
          <p:spPr>
            <a:xfrm rot="-7207166">
              <a:off x="7863303" y="582782"/>
              <a:ext cx="116376" cy="642718"/>
            </a:xfrm>
            <a:custGeom>
              <a:avLst/>
              <a:gdLst/>
              <a:ahLst/>
              <a:cxnLst/>
              <a:rect l="l" t="t" r="r" b="b"/>
              <a:pathLst>
                <a:path w="14869" h="82118" extrusionOk="0">
                  <a:moveTo>
                    <a:pt x="14262" y="0"/>
                  </a:moveTo>
                  <a:cubicBezTo>
                    <a:pt x="14031" y="0"/>
                    <a:pt x="13803" y="133"/>
                    <a:pt x="13753" y="428"/>
                  </a:cubicBezTo>
                  <a:cubicBezTo>
                    <a:pt x="10236" y="21263"/>
                    <a:pt x="6719" y="42096"/>
                    <a:pt x="3202" y="62931"/>
                  </a:cubicBezTo>
                  <a:cubicBezTo>
                    <a:pt x="2156" y="69125"/>
                    <a:pt x="1109" y="75318"/>
                    <a:pt x="64" y="81511"/>
                  </a:cubicBezTo>
                  <a:cubicBezTo>
                    <a:pt x="0" y="81894"/>
                    <a:pt x="306" y="82118"/>
                    <a:pt x="606" y="82118"/>
                  </a:cubicBezTo>
                  <a:cubicBezTo>
                    <a:pt x="837" y="82118"/>
                    <a:pt x="1064" y="81985"/>
                    <a:pt x="1114" y="81690"/>
                  </a:cubicBezTo>
                  <a:cubicBezTo>
                    <a:pt x="4631" y="60855"/>
                    <a:pt x="8148" y="40022"/>
                    <a:pt x="11666" y="19186"/>
                  </a:cubicBezTo>
                  <a:cubicBezTo>
                    <a:pt x="12711" y="12992"/>
                    <a:pt x="13758" y="6799"/>
                    <a:pt x="14804" y="605"/>
                  </a:cubicBezTo>
                  <a:cubicBezTo>
                    <a:pt x="14868" y="223"/>
                    <a:pt x="14562" y="0"/>
                    <a:pt x="1426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2" name="Google Shape;522;p30"/>
            <p:cNvSpPr/>
            <p:nvPr/>
          </p:nvSpPr>
          <p:spPr>
            <a:xfrm rot="-7207166">
              <a:off x="8076539" y="741147"/>
              <a:ext cx="42084" cy="142987"/>
            </a:xfrm>
            <a:custGeom>
              <a:avLst/>
              <a:gdLst/>
              <a:ahLst/>
              <a:cxnLst/>
              <a:rect l="l" t="t" r="r" b="b"/>
              <a:pathLst>
                <a:path w="5377" h="18269" extrusionOk="0">
                  <a:moveTo>
                    <a:pt x="4239" y="1"/>
                  </a:moveTo>
                  <a:cubicBezTo>
                    <a:pt x="3747" y="1"/>
                    <a:pt x="3238" y="288"/>
                    <a:pt x="3123" y="905"/>
                  </a:cubicBezTo>
                  <a:cubicBezTo>
                    <a:pt x="2120" y="6315"/>
                    <a:pt x="1108" y="11725"/>
                    <a:pt x="132" y="17140"/>
                  </a:cubicBezTo>
                  <a:cubicBezTo>
                    <a:pt x="0" y="17870"/>
                    <a:pt x="560" y="18269"/>
                    <a:pt x="1140" y="18269"/>
                  </a:cubicBezTo>
                  <a:cubicBezTo>
                    <a:pt x="1632" y="18269"/>
                    <a:pt x="2138" y="17981"/>
                    <a:pt x="2250" y="17365"/>
                  </a:cubicBezTo>
                  <a:cubicBezTo>
                    <a:pt x="3227" y="11950"/>
                    <a:pt x="4236" y="6539"/>
                    <a:pt x="5242" y="1129"/>
                  </a:cubicBezTo>
                  <a:cubicBezTo>
                    <a:pt x="5377" y="400"/>
                    <a:pt x="4819" y="1"/>
                    <a:pt x="423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3" name="Google Shape;523;p30"/>
            <p:cNvSpPr/>
            <p:nvPr/>
          </p:nvSpPr>
          <p:spPr>
            <a:xfrm rot="-7207166">
              <a:off x="8001658" y="835447"/>
              <a:ext cx="20209" cy="17845"/>
            </a:xfrm>
            <a:custGeom>
              <a:avLst/>
              <a:gdLst/>
              <a:ahLst/>
              <a:cxnLst/>
              <a:rect l="l" t="t" r="r" b="b"/>
              <a:pathLst>
                <a:path w="2582" h="2280" extrusionOk="0">
                  <a:moveTo>
                    <a:pt x="1292" y="0"/>
                  </a:moveTo>
                  <a:cubicBezTo>
                    <a:pt x="837" y="0"/>
                    <a:pt x="407" y="274"/>
                    <a:pt x="231" y="722"/>
                  </a:cubicBezTo>
                  <a:cubicBezTo>
                    <a:pt x="0" y="1309"/>
                    <a:pt x="288" y="1970"/>
                    <a:pt x="872" y="2200"/>
                  </a:cubicBezTo>
                  <a:cubicBezTo>
                    <a:pt x="1010" y="2254"/>
                    <a:pt x="1151" y="2280"/>
                    <a:pt x="1290" y="2280"/>
                  </a:cubicBezTo>
                  <a:cubicBezTo>
                    <a:pt x="1745" y="2280"/>
                    <a:pt x="2174" y="2006"/>
                    <a:pt x="2351" y="1558"/>
                  </a:cubicBezTo>
                  <a:cubicBezTo>
                    <a:pt x="2581" y="972"/>
                    <a:pt x="2294" y="312"/>
                    <a:pt x="1708" y="79"/>
                  </a:cubicBezTo>
                  <a:cubicBezTo>
                    <a:pt x="1571" y="26"/>
                    <a:pt x="1430" y="0"/>
                    <a:pt x="129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113" name="Google Shape;6113;p62"/>
          <p:cNvGrpSpPr/>
          <p:nvPr/>
        </p:nvGrpSpPr>
        <p:grpSpPr>
          <a:xfrm>
            <a:off x="5340774" y="574040"/>
            <a:ext cx="522393" cy="651933"/>
            <a:chOff x="720000" y="1507288"/>
            <a:chExt cx="1062600" cy="1345350"/>
          </a:xfrm>
        </p:grpSpPr>
        <p:sp>
          <p:nvSpPr>
            <p:cNvPr id="6114" name="Google Shape;6114;p62"/>
            <p:cNvSpPr/>
            <p:nvPr/>
          </p:nvSpPr>
          <p:spPr>
            <a:xfrm>
              <a:off x="1138950" y="2689913"/>
              <a:ext cx="103250" cy="162725"/>
            </a:xfrm>
            <a:custGeom>
              <a:avLst/>
              <a:gdLst/>
              <a:ahLst/>
              <a:cxnLst/>
              <a:rect l="l" t="t" r="r" b="b"/>
              <a:pathLst>
                <a:path w="4130" h="6509" extrusionOk="0">
                  <a:moveTo>
                    <a:pt x="2581" y="0"/>
                  </a:moveTo>
                  <a:cubicBezTo>
                    <a:pt x="2581" y="0"/>
                    <a:pt x="3349" y="4863"/>
                    <a:pt x="2792" y="5124"/>
                  </a:cubicBezTo>
                  <a:cubicBezTo>
                    <a:pt x="2236" y="5386"/>
                    <a:pt x="128" y="5461"/>
                    <a:pt x="64" y="5985"/>
                  </a:cubicBezTo>
                  <a:cubicBezTo>
                    <a:pt x="0" y="6508"/>
                    <a:pt x="4129" y="5973"/>
                    <a:pt x="4129" y="5973"/>
                  </a:cubicBezTo>
                  <a:lnTo>
                    <a:pt x="4129" y="828"/>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15" name="Google Shape;6115;p62"/>
            <p:cNvSpPr/>
            <p:nvPr/>
          </p:nvSpPr>
          <p:spPr>
            <a:xfrm>
              <a:off x="1311675" y="2689913"/>
              <a:ext cx="100000" cy="162725"/>
            </a:xfrm>
            <a:custGeom>
              <a:avLst/>
              <a:gdLst/>
              <a:ahLst/>
              <a:cxnLst/>
              <a:rect l="l" t="t" r="r" b="b"/>
              <a:pathLst>
                <a:path w="4000" h="6509" extrusionOk="0">
                  <a:moveTo>
                    <a:pt x="1550" y="0"/>
                  </a:moveTo>
                  <a:cubicBezTo>
                    <a:pt x="1550" y="0"/>
                    <a:pt x="1044" y="4863"/>
                    <a:pt x="1601" y="5124"/>
                  </a:cubicBezTo>
                  <a:cubicBezTo>
                    <a:pt x="2157" y="5386"/>
                    <a:pt x="3871" y="5461"/>
                    <a:pt x="3935" y="5985"/>
                  </a:cubicBezTo>
                  <a:cubicBezTo>
                    <a:pt x="3999" y="6508"/>
                    <a:pt x="1" y="5973"/>
                    <a:pt x="1" y="5973"/>
                  </a:cubicBezTo>
                  <a:lnTo>
                    <a:pt x="1" y="828"/>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16" name="Google Shape;6116;p62"/>
            <p:cNvSpPr/>
            <p:nvPr/>
          </p:nvSpPr>
          <p:spPr>
            <a:xfrm>
              <a:off x="1452025" y="1701438"/>
              <a:ext cx="330575" cy="411850"/>
            </a:xfrm>
            <a:custGeom>
              <a:avLst/>
              <a:gdLst/>
              <a:ahLst/>
              <a:cxnLst/>
              <a:rect l="l" t="t" r="r" b="b"/>
              <a:pathLst>
                <a:path w="13223" h="16474" extrusionOk="0">
                  <a:moveTo>
                    <a:pt x="387" y="14031"/>
                  </a:moveTo>
                  <a:cubicBezTo>
                    <a:pt x="387" y="14031"/>
                    <a:pt x="3103" y="13248"/>
                    <a:pt x="5099" y="11110"/>
                  </a:cubicBezTo>
                  <a:cubicBezTo>
                    <a:pt x="7094" y="8971"/>
                    <a:pt x="8369" y="5478"/>
                    <a:pt x="8674" y="4636"/>
                  </a:cubicBezTo>
                  <a:cubicBezTo>
                    <a:pt x="9285" y="2956"/>
                    <a:pt x="7899" y="1791"/>
                    <a:pt x="8359" y="1373"/>
                  </a:cubicBezTo>
                  <a:cubicBezTo>
                    <a:pt x="8820" y="952"/>
                    <a:pt x="9788" y="2189"/>
                    <a:pt x="9788" y="2189"/>
                  </a:cubicBezTo>
                  <a:cubicBezTo>
                    <a:pt x="9788" y="2189"/>
                    <a:pt x="10034" y="344"/>
                    <a:pt x="10622" y="148"/>
                  </a:cubicBezTo>
                  <a:cubicBezTo>
                    <a:pt x="11067" y="0"/>
                    <a:pt x="10768" y="2402"/>
                    <a:pt x="10768" y="2402"/>
                  </a:cubicBezTo>
                  <a:cubicBezTo>
                    <a:pt x="10768" y="2402"/>
                    <a:pt x="12699" y="964"/>
                    <a:pt x="12961" y="1448"/>
                  </a:cubicBezTo>
                  <a:cubicBezTo>
                    <a:pt x="13222" y="1931"/>
                    <a:pt x="11589" y="3285"/>
                    <a:pt x="11589" y="3285"/>
                  </a:cubicBezTo>
                  <a:cubicBezTo>
                    <a:pt x="11589" y="3285"/>
                    <a:pt x="12789" y="3653"/>
                    <a:pt x="12789" y="4101"/>
                  </a:cubicBezTo>
                  <a:cubicBezTo>
                    <a:pt x="12789" y="4562"/>
                    <a:pt x="10942" y="4238"/>
                    <a:pt x="10157" y="5384"/>
                  </a:cubicBezTo>
                  <a:cubicBezTo>
                    <a:pt x="9797" y="5911"/>
                    <a:pt x="8516" y="10022"/>
                    <a:pt x="6276" y="12439"/>
                  </a:cubicBezTo>
                  <a:cubicBezTo>
                    <a:pt x="3631" y="15294"/>
                    <a:pt x="0" y="16473"/>
                    <a:pt x="0" y="16473"/>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17" name="Google Shape;6117;p62"/>
            <p:cNvSpPr/>
            <p:nvPr/>
          </p:nvSpPr>
          <p:spPr>
            <a:xfrm>
              <a:off x="720000" y="2076188"/>
              <a:ext cx="500825" cy="137575"/>
            </a:xfrm>
            <a:custGeom>
              <a:avLst/>
              <a:gdLst/>
              <a:ahLst/>
              <a:cxnLst/>
              <a:rect l="l" t="t" r="r" b="b"/>
              <a:pathLst>
                <a:path w="20033" h="5503" extrusionOk="0">
                  <a:moveTo>
                    <a:pt x="17946" y="2466"/>
                  </a:moveTo>
                  <a:cubicBezTo>
                    <a:pt x="17946" y="2466"/>
                    <a:pt x="14310" y="3339"/>
                    <a:pt x="10933" y="3398"/>
                  </a:cubicBezTo>
                  <a:cubicBezTo>
                    <a:pt x="8453" y="3442"/>
                    <a:pt x="6124" y="2742"/>
                    <a:pt x="5418" y="2465"/>
                  </a:cubicBezTo>
                  <a:cubicBezTo>
                    <a:pt x="3754" y="1811"/>
                    <a:pt x="3796" y="1"/>
                    <a:pt x="3180" y="69"/>
                  </a:cubicBezTo>
                  <a:cubicBezTo>
                    <a:pt x="2557" y="136"/>
                    <a:pt x="2846" y="1680"/>
                    <a:pt x="2846" y="1680"/>
                  </a:cubicBezTo>
                  <a:cubicBezTo>
                    <a:pt x="2846" y="1680"/>
                    <a:pt x="1299" y="644"/>
                    <a:pt x="763" y="955"/>
                  </a:cubicBezTo>
                  <a:cubicBezTo>
                    <a:pt x="356" y="1190"/>
                    <a:pt x="2358" y="2556"/>
                    <a:pt x="2358" y="2556"/>
                  </a:cubicBezTo>
                  <a:cubicBezTo>
                    <a:pt x="2358" y="2556"/>
                    <a:pt x="1" y="3051"/>
                    <a:pt x="192" y="3568"/>
                  </a:cubicBezTo>
                  <a:cubicBezTo>
                    <a:pt x="381" y="4085"/>
                    <a:pt x="2478" y="3757"/>
                    <a:pt x="2478" y="3757"/>
                  </a:cubicBezTo>
                  <a:cubicBezTo>
                    <a:pt x="2478" y="3757"/>
                    <a:pt x="1958" y="4899"/>
                    <a:pt x="2295" y="5196"/>
                  </a:cubicBezTo>
                  <a:cubicBezTo>
                    <a:pt x="2641" y="5502"/>
                    <a:pt x="3620" y="3902"/>
                    <a:pt x="4999" y="4071"/>
                  </a:cubicBezTo>
                  <a:cubicBezTo>
                    <a:pt x="5551" y="4139"/>
                    <a:pt x="8051" y="4892"/>
                    <a:pt x="10880" y="4829"/>
                  </a:cubicBezTo>
                  <a:cubicBezTo>
                    <a:pt x="15105" y="4736"/>
                    <a:pt x="20033" y="3790"/>
                    <a:pt x="20033" y="379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18" name="Google Shape;6118;p62"/>
            <p:cNvSpPr/>
            <p:nvPr/>
          </p:nvSpPr>
          <p:spPr>
            <a:xfrm>
              <a:off x="1452000" y="1967963"/>
              <a:ext cx="190175" cy="145300"/>
            </a:xfrm>
            <a:custGeom>
              <a:avLst/>
              <a:gdLst/>
              <a:ahLst/>
              <a:cxnLst/>
              <a:rect l="l" t="t" r="r" b="b"/>
              <a:pathLst>
                <a:path w="7607" h="5812" extrusionOk="0">
                  <a:moveTo>
                    <a:pt x="5184" y="354"/>
                  </a:moveTo>
                  <a:cubicBezTo>
                    <a:pt x="5154" y="385"/>
                    <a:pt x="5127" y="419"/>
                    <a:pt x="5099" y="449"/>
                  </a:cubicBezTo>
                  <a:cubicBezTo>
                    <a:pt x="3103" y="2587"/>
                    <a:pt x="387" y="3370"/>
                    <a:pt x="387" y="3370"/>
                  </a:cubicBezTo>
                  <a:lnTo>
                    <a:pt x="0" y="5811"/>
                  </a:lnTo>
                  <a:cubicBezTo>
                    <a:pt x="0" y="5811"/>
                    <a:pt x="3631" y="4633"/>
                    <a:pt x="6276" y="1777"/>
                  </a:cubicBezTo>
                  <a:cubicBezTo>
                    <a:pt x="6765" y="1248"/>
                    <a:pt x="7208" y="636"/>
                    <a:pt x="7606" y="0"/>
                  </a:cubicBezTo>
                  <a:cubicBezTo>
                    <a:pt x="6821" y="168"/>
                    <a:pt x="6012" y="287"/>
                    <a:pt x="5184" y="354"/>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19" name="Google Shape;6119;p62"/>
            <p:cNvSpPr/>
            <p:nvPr/>
          </p:nvSpPr>
          <p:spPr>
            <a:xfrm>
              <a:off x="956575" y="2137838"/>
              <a:ext cx="264250" cy="59100"/>
            </a:xfrm>
            <a:custGeom>
              <a:avLst/>
              <a:gdLst/>
              <a:ahLst/>
              <a:cxnLst/>
              <a:rect l="l" t="t" r="r" b="b"/>
              <a:pathLst>
                <a:path w="10570" h="2364" extrusionOk="0">
                  <a:moveTo>
                    <a:pt x="1299" y="2364"/>
                  </a:moveTo>
                  <a:lnTo>
                    <a:pt x="1417" y="2364"/>
                  </a:lnTo>
                  <a:cubicBezTo>
                    <a:pt x="5642" y="2271"/>
                    <a:pt x="10570" y="1326"/>
                    <a:pt x="10570" y="1326"/>
                  </a:cubicBezTo>
                  <a:lnTo>
                    <a:pt x="8482" y="1"/>
                  </a:lnTo>
                  <a:cubicBezTo>
                    <a:pt x="8482" y="1"/>
                    <a:pt x="4846" y="874"/>
                    <a:pt x="1469" y="934"/>
                  </a:cubicBezTo>
                  <a:cubicBezTo>
                    <a:pt x="970" y="942"/>
                    <a:pt x="477" y="919"/>
                    <a:pt x="1" y="877"/>
                  </a:cubicBezTo>
                  <a:cubicBezTo>
                    <a:pt x="469" y="1348"/>
                    <a:pt x="900" y="1845"/>
                    <a:pt x="1299" y="2364"/>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0" name="Google Shape;6120;p62"/>
            <p:cNvSpPr/>
            <p:nvPr/>
          </p:nvSpPr>
          <p:spPr>
            <a:xfrm>
              <a:off x="810975" y="1507288"/>
              <a:ext cx="673100" cy="1256925"/>
            </a:xfrm>
            <a:custGeom>
              <a:avLst/>
              <a:gdLst/>
              <a:ahLst/>
              <a:cxnLst/>
              <a:rect l="l" t="t" r="r" b="b"/>
              <a:pathLst>
                <a:path w="26924" h="50277" extrusionOk="0">
                  <a:moveTo>
                    <a:pt x="12790" y="16631"/>
                  </a:moveTo>
                  <a:cubicBezTo>
                    <a:pt x="11279" y="17082"/>
                    <a:pt x="4286" y="21022"/>
                    <a:pt x="1759" y="20023"/>
                  </a:cubicBezTo>
                  <a:cubicBezTo>
                    <a:pt x="519" y="19534"/>
                    <a:pt x="1" y="9434"/>
                    <a:pt x="1847" y="8126"/>
                  </a:cubicBezTo>
                  <a:cubicBezTo>
                    <a:pt x="2717" y="7511"/>
                    <a:pt x="14961" y="1"/>
                    <a:pt x="20591" y="503"/>
                  </a:cubicBezTo>
                  <a:cubicBezTo>
                    <a:pt x="25703" y="480"/>
                    <a:pt x="26416" y="3828"/>
                    <a:pt x="26427" y="7318"/>
                  </a:cubicBezTo>
                  <a:cubicBezTo>
                    <a:pt x="26467" y="19472"/>
                    <a:pt x="26924" y="45878"/>
                    <a:pt x="25793" y="47675"/>
                  </a:cubicBezTo>
                  <a:cubicBezTo>
                    <a:pt x="24277" y="50082"/>
                    <a:pt x="14583" y="50276"/>
                    <a:pt x="12609" y="47227"/>
                  </a:cubicBezTo>
                  <a:cubicBezTo>
                    <a:pt x="11308" y="45215"/>
                    <a:pt x="12790" y="17536"/>
                    <a:pt x="12790" y="1663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1" name="Google Shape;6121;p62"/>
            <p:cNvSpPr/>
            <p:nvPr/>
          </p:nvSpPr>
          <p:spPr>
            <a:xfrm>
              <a:off x="1103675" y="2095538"/>
              <a:ext cx="275800" cy="659625"/>
            </a:xfrm>
            <a:custGeom>
              <a:avLst/>
              <a:gdLst/>
              <a:ahLst/>
              <a:cxnLst/>
              <a:rect l="l" t="t" r="r" b="b"/>
              <a:pathLst>
                <a:path w="11032" h="26385" extrusionOk="0">
                  <a:moveTo>
                    <a:pt x="785" y="0"/>
                  </a:moveTo>
                  <a:cubicBezTo>
                    <a:pt x="433" y="8595"/>
                    <a:pt x="0" y="22303"/>
                    <a:pt x="901" y="23697"/>
                  </a:cubicBezTo>
                  <a:cubicBezTo>
                    <a:pt x="2295" y="25851"/>
                    <a:pt x="7536" y="26384"/>
                    <a:pt x="11031" y="25664"/>
                  </a:cubicBezTo>
                  <a:cubicBezTo>
                    <a:pt x="5394" y="20070"/>
                    <a:pt x="2125" y="8371"/>
                    <a:pt x="78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2" name="Google Shape;6122;p62"/>
            <p:cNvSpPr/>
            <p:nvPr/>
          </p:nvSpPr>
          <p:spPr>
            <a:xfrm>
              <a:off x="810975" y="1698138"/>
              <a:ext cx="97500" cy="315375"/>
            </a:xfrm>
            <a:custGeom>
              <a:avLst/>
              <a:gdLst/>
              <a:ahLst/>
              <a:cxnLst/>
              <a:rect l="l" t="t" r="r" b="b"/>
              <a:pathLst>
                <a:path w="3900" h="12615" extrusionOk="0">
                  <a:moveTo>
                    <a:pt x="2618" y="0"/>
                  </a:moveTo>
                  <a:cubicBezTo>
                    <a:pt x="2221" y="244"/>
                    <a:pt x="1952" y="419"/>
                    <a:pt x="1847" y="492"/>
                  </a:cubicBezTo>
                  <a:cubicBezTo>
                    <a:pt x="1" y="1797"/>
                    <a:pt x="519" y="11898"/>
                    <a:pt x="1759" y="12389"/>
                  </a:cubicBezTo>
                  <a:cubicBezTo>
                    <a:pt x="2301" y="12604"/>
                    <a:pt x="3047" y="12614"/>
                    <a:pt x="3900" y="12496"/>
                  </a:cubicBezTo>
                  <a:cubicBezTo>
                    <a:pt x="3135" y="8723"/>
                    <a:pt x="2747" y="3811"/>
                    <a:pt x="261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3" name="Google Shape;6123;p62"/>
            <p:cNvSpPr/>
            <p:nvPr/>
          </p:nvSpPr>
          <p:spPr>
            <a:xfrm>
              <a:off x="1304750" y="1743388"/>
              <a:ext cx="118150" cy="102275"/>
            </a:xfrm>
            <a:custGeom>
              <a:avLst/>
              <a:gdLst/>
              <a:ahLst/>
              <a:cxnLst/>
              <a:rect l="l" t="t" r="r" b="b"/>
              <a:pathLst>
                <a:path w="4726" h="4091" extrusionOk="0">
                  <a:moveTo>
                    <a:pt x="199" y="1786"/>
                  </a:moveTo>
                  <a:cubicBezTo>
                    <a:pt x="1" y="4090"/>
                    <a:pt x="4573" y="3921"/>
                    <a:pt x="4650" y="2040"/>
                  </a:cubicBezTo>
                  <a:cubicBezTo>
                    <a:pt x="4726" y="158"/>
                    <a:pt x="353" y="0"/>
                    <a:pt x="199" y="1786"/>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4" name="Google Shape;6124;p62"/>
            <p:cNvSpPr/>
            <p:nvPr/>
          </p:nvSpPr>
          <p:spPr>
            <a:xfrm>
              <a:off x="1043125" y="1743388"/>
              <a:ext cx="118175" cy="102275"/>
            </a:xfrm>
            <a:custGeom>
              <a:avLst/>
              <a:gdLst/>
              <a:ahLst/>
              <a:cxnLst/>
              <a:rect l="l" t="t" r="r" b="b"/>
              <a:pathLst>
                <a:path w="4727" h="4091" extrusionOk="0">
                  <a:moveTo>
                    <a:pt x="199" y="1786"/>
                  </a:moveTo>
                  <a:cubicBezTo>
                    <a:pt x="0" y="4090"/>
                    <a:pt x="4572" y="3921"/>
                    <a:pt x="4649" y="2040"/>
                  </a:cubicBezTo>
                  <a:cubicBezTo>
                    <a:pt x="4727" y="158"/>
                    <a:pt x="354" y="0"/>
                    <a:pt x="199" y="1786"/>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5" name="Google Shape;6125;p62"/>
            <p:cNvSpPr/>
            <p:nvPr/>
          </p:nvSpPr>
          <p:spPr>
            <a:xfrm>
              <a:off x="1188125" y="1781863"/>
              <a:ext cx="82225" cy="46925"/>
            </a:xfrm>
            <a:custGeom>
              <a:avLst/>
              <a:gdLst/>
              <a:ahLst/>
              <a:cxnLst/>
              <a:rect l="l" t="t" r="r" b="b"/>
              <a:pathLst>
                <a:path w="3289" h="1877" extrusionOk="0">
                  <a:moveTo>
                    <a:pt x="232" y="1"/>
                  </a:moveTo>
                  <a:cubicBezTo>
                    <a:pt x="105" y="1"/>
                    <a:pt x="1" y="104"/>
                    <a:pt x="1" y="232"/>
                  </a:cubicBezTo>
                  <a:cubicBezTo>
                    <a:pt x="1" y="1139"/>
                    <a:pt x="738" y="1877"/>
                    <a:pt x="1644" y="1877"/>
                  </a:cubicBezTo>
                  <a:cubicBezTo>
                    <a:pt x="2551" y="1877"/>
                    <a:pt x="3289" y="1139"/>
                    <a:pt x="3289" y="232"/>
                  </a:cubicBezTo>
                  <a:cubicBezTo>
                    <a:pt x="3289" y="104"/>
                    <a:pt x="3185" y="1"/>
                    <a:pt x="3057" y="1"/>
                  </a:cubicBezTo>
                  <a:cubicBezTo>
                    <a:pt x="2929" y="1"/>
                    <a:pt x="2825" y="104"/>
                    <a:pt x="2825" y="232"/>
                  </a:cubicBezTo>
                  <a:cubicBezTo>
                    <a:pt x="2825" y="884"/>
                    <a:pt x="2296" y="1413"/>
                    <a:pt x="1644" y="1413"/>
                  </a:cubicBezTo>
                  <a:cubicBezTo>
                    <a:pt x="994" y="1413"/>
                    <a:pt x="464" y="884"/>
                    <a:pt x="464" y="232"/>
                  </a:cubicBezTo>
                  <a:cubicBezTo>
                    <a:pt x="464" y="104"/>
                    <a:pt x="361" y="1"/>
                    <a:pt x="232" y="1"/>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6" name="Google Shape;6126;p62"/>
            <p:cNvSpPr/>
            <p:nvPr/>
          </p:nvSpPr>
          <p:spPr>
            <a:xfrm>
              <a:off x="1292000" y="1712213"/>
              <a:ext cx="60250" cy="57925"/>
            </a:xfrm>
            <a:custGeom>
              <a:avLst/>
              <a:gdLst/>
              <a:ahLst/>
              <a:cxnLst/>
              <a:rect l="l" t="t" r="r" b="b"/>
              <a:pathLst>
                <a:path w="2410" h="2317" extrusionOk="0">
                  <a:moveTo>
                    <a:pt x="2021" y="1"/>
                  </a:moveTo>
                  <a:cubicBezTo>
                    <a:pt x="1960" y="1"/>
                    <a:pt x="1899" y="24"/>
                    <a:pt x="1854" y="72"/>
                  </a:cubicBezTo>
                  <a:lnTo>
                    <a:pt x="83" y="1925"/>
                  </a:lnTo>
                  <a:cubicBezTo>
                    <a:pt x="19" y="1992"/>
                    <a:pt x="0" y="2091"/>
                    <a:pt x="37" y="2176"/>
                  </a:cubicBezTo>
                  <a:cubicBezTo>
                    <a:pt x="73" y="2262"/>
                    <a:pt x="157" y="2316"/>
                    <a:pt x="250" y="2316"/>
                  </a:cubicBezTo>
                  <a:lnTo>
                    <a:pt x="2178" y="2316"/>
                  </a:lnTo>
                  <a:cubicBezTo>
                    <a:pt x="2306" y="2316"/>
                    <a:pt x="2409" y="2213"/>
                    <a:pt x="2409" y="2085"/>
                  </a:cubicBezTo>
                  <a:cubicBezTo>
                    <a:pt x="2409" y="1956"/>
                    <a:pt x="2306" y="1854"/>
                    <a:pt x="2177" y="1854"/>
                  </a:cubicBezTo>
                  <a:lnTo>
                    <a:pt x="791" y="1854"/>
                  </a:lnTo>
                  <a:lnTo>
                    <a:pt x="2189" y="391"/>
                  </a:lnTo>
                  <a:cubicBezTo>
                    <a:pt x="2275" y="300"/>
                    <a:pt x="2273" y="152"/>
                    <a:pt x="2180" y="65"/>
                  </a:cubicBezTo>
                  <a:cubicBezTo>
                    <a:pt x="2136" y="22"/>
                    <a:pt x="2078" y="1"/>
                    <a:pt x="2021" y="1"/>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7" name="Google Shape;6127;p62"/>
            <p:cNvSpPr/>
            <p:nvPr/>
          </p:nvSpPr>
          <p:spPr>
            <a:xfrm>
              <a:off x="1120275" y="1712213"/>
              <a:ext cx="53400" cy="57925"/>
            </a:xfrm>
            <a:custGeom>
              <a:avLst/>
              <a:gdLst/>
              <a:ahLst/>
              <a:cxnLst/>
              <a:rect l="l" t="t" r="r" b="b"/>
              <a:pathLst>
                <a:path w="2136" h="2317" extrusionOk="0">
                  <a:moveTo>
                    <a:pt x="259" y="0"/>
                  </a:moveTo>
                  <a:cubicBezTo>
                    <a:pt x="205" y="0"/>
                    <a:pt x="150" y="19"/>
                    <a:pt x="106" y="58"/>
                  </a:cubicBezTo>
                  <a:cubicBezTo>
                    <a:pt x="11" y="143"/>
                    <a:pt x="0" y="288"/>
                    <a:pt x="85" y="385"/>
                  </a:cubicBezTo>
                  <a:lnTo>
                    <a:pt x="1375" y="1854"/>
                  </a:lnTo>
                  <a:lnTo>
                    <a:pt x="244" y="1854"/>
                  </a:lnTo>
                  <a:cubicBezTo>
                    <a:pt x="115" y="1854"/>
                    <a:pt x="12" y="1956"/>
                    <a:pt x="12" y="2085"/>
                  </a:cubicBezTo>
                  <a:cubicBezTo>
                    <a:pt x="12" y="2213"/>
                    <a:pt x="115" y="2316"/>
                    <a:pt x="244" y="2316"/>
                  </a:cubicBezTo>
                  <a:lnTo>
                    <a:pt x="1886" y="2316"/>
                  </a:lnTo>
                  <a:cubicBezTo>
                    <a:pt x="1977" y="2316"/>
                    <a:pt x="2060" y="2263"/>
                    <a:pt x="2098" y="2180"/>
                  </a:cubicBezTo>
                  <a:cubicBezTo>
                    <a:pt x="2135" y="2098"/>
                    <a:pt x="2122" y="1999"/>
                    <a:pt x="2061" y="1931"/>
                  </a:cubicBezTo>
                  <a:lnTo>
                    <a:pt x="433" y="79"/>
                  </a:lnTo>
                  <a:cubicBezTo>
                    <a:pt x="388" y="27"/>
                    <a:pt x="324" y="0"/>
                    <a:pt x="259" y="0"/>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8" name="Google Shape;6128;p62"/>
            <p:cNvSpPr/>
            <p:nvPr/>
          </p:nvSpPr>
          <p:spPr>
            <a:xfrm>
              <a:off x="1352175" y="2511113"/>
              <a:ext cx="72175" cy="150900"/>
            </a:xfrm>
            <a:custGeom>
              <a:avLst/>
              <a:gdLst/>
              <a:ahLst/>
              <a:cxnLst/>
              <a:rect l="l" t="t" r="r" b="b"/>
              <a:pathLst>
                <a:path w="2887" h="6036" extrusionOk="0">
                  <a:moveTo>
                    <a:pt x="1490" y="1"/>
                  </a:moveTo>
                  <a:cubicBezTo>
                    <a:pt x="725" y="1"/>
                    <a:pt x="103" y="619"/>
                    <a:pt x="101" y="1386"/>
                  </a:cubicBezTo>
                  <a:cubicBezTo>
                    <a:pt x="99" y="1654"/>
                    <a:pt x="101" y="1922"/>
                    <a:pt x="102" y="2189"/>
                  </a:cubicBezTo>
                  <a:cubicBezTo>
                    <a:pt x="104" y="3010"/>
                    <a:pt x="107" y="3784"/>
                    <a:pt x="55" y="4548"/>
                  </a:cubicBezTo>
                  <a:cubicBezTo>
                    <a:pt x="0" y="5315"/>
                    <a:pt x="579" y="5979"/>
                    <a:pt x="1345" y="6032"/>
                  </a:cubicBezTo>
                  <a:cubicBezTo>
                    <a:pt x="1378" y="6034"/>
                    <a:pt x="1409" y="6036"/>
                    <a:pt x="1442" y="6036"/>
                  </a:cubicBezTo>
                  <a:cubicBezTo>
                    <a:pt x="2165" y="6036"/>
                    <a:pt x="2776" y="5474"/>
                    <a:pt x="2828" y="4740"/>
                  </a:cubicBezTo>
                  <a:cubicBezTo>
                    <a:pt x="2886" y="3873"/>
                    <a:pt x="2884" y="3013"/>
                    <a:pt x="2881" y="2179"/>
                  </a:cubicBezTo>
                  <a:cubicBezTo>
                    <a:pt x="2880" y="1917"/>
                    <a:pt x="2879" y="1656"/>
                    <a:pt x="2880" y="1396"/>
                  </a:cubicBezTo>
                  <a:cubicBezTo>
                    <a:pt x="2883" y="629"/>
                    <a:pt x="2263" y="3"/>
                    <a:pt x="1495"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9" name="Google Shape;6129;p62"/>
            <p:cNvSpPr/>
            <p:nvPr/>
          </p:nvSpPr>
          <p:spPr>
            <a:xfrm>
              <a:off x="1353300" y="1978888"/>
              <a:ext cx="71000" cy="484275"/>
            </a:xfrm>
            <a:custGeom>
              <a:avLst/>
              <a:gdLst/>
              <a:ahLst/>
              <a:cxnLst/>
              <a:rect l="l" t="t" r="r" b="b"/>
              <a:pathLst>
                <a:path w="2840" h="19371" extrusionOk="0">
                  <a:moveTo>
                    <a:pt x="1387" y="0"/>
                  </a:moveTo>
                  <a:cubicBezTo>
                    <a:pt x="621" y="3"/>
                    <a:pt x="0" y="629"/>
                    <a:pt x="4" y="1397"/>
                  </a:cubicBezTo>
                  <a:cubicBezTo>
                    <a:pt x="31" y="6926"/>
                    <a:pt x="50" y="12452"/>
                    <a:pt x="58" y="17981"/>
                  </a:cubicBezTo>
                  <a:cubicBezTo>
                    <a:pt x="59" y="18749"/>
                    <a:pt x="681" y="19370"/>
                    <a:pt x="1448" y="19370"/>
                  </a:cubicBezTo>
                  <a:cubicBezTo>
                    <a:pt x="1449" y="19370"/>
                    <a:pt x="1449" y="19370"/>
                    <a:pt x="1449" y="19368"/>
                  </a:cubicBezTo>
                  <a:cubicBezTo>
                    <a:pt x="2217" y="19368"/>
                    <a:pt x="2839" y="18745"/>
                    <a:pt x="2838" y="17978"/>
                  </a:cubicBezTo>
                  <a:cubicBezTo>
                    <a:pt x="2830" y="12446"/>
                    <a:pt x="2810" y="6915"/>
                    <a:pt x="2784" y="1383"/>
                  </a:cubicBezTo>
                  <a:cubicBezTo>
                    <a:pt x="2781" y="616"/>
                    <a:pt x="2159" y="0"/>
                    <a:pt x="1395"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0" name="Google Shape;6130;p62"/>
            <p:cNvSpPr/>
            <p:nvPr/>
          </p:nvSpPr>
          <p:spPr>
            <a:xfrm>
              <a:off x="1174175" y="1552638"/>
              <a:ext cx="252000" cy="107975"/>
            </a:xfrm>
            <a:custGeom>
              <a:avLst/>
              <a:gdLst/>
              <a:ahLst/>
              <a:cxnLst/>
              <a:rect l="l" t="t" r="r" b="b"/>
              <a:pathLst>
                <a:path w="10080" h="4319" extrusionOk="0">
                  <a:moveTo>
                    <a:pt x="5069" y="0"/>
                  </a:moveTo>
                  <a:cubicBezTo>
                    <a:pt x="3985" y="0"/>
                    <a:pt x="2675" y="221"/>
                    <a:pt x="1099" y="788"/>
                  </a:cubicBezTo>
                  <a:cubicBezTo>
                    <a:pt x="376" y="1048"/>
                    <a:pt x="0" y="1845"/>
                    <a:pt x="261" y="2567"/>
                  </a:cubicBezTo>
                  <a:cubicBezTo>
                    <a:pt x="465" y="3134"/>
                    <a:pt x="1000" y="3487"/>
                    <a:pt x="1570" y="3487"/>
                  </a:cubicBezTo>
                  <a:cubicBezTo>
                    <a:pt x="1726" y="3487"/>
                    <a:pt x="1884" y="3460"/>
                    <a:pt x="2039" y="3405"/>
                  </a:cubicBezTo>
                  <a:cubicBezTo>
                    <a:pt x="3305" y="2949"/>
                    <a:pt x="4280" y="2787"/>
                    <a:pt x="5027" y="2787"/>
                  </a:cubicBezTo>
                  <a:cubicBezTo>
                    <a:pt x="6833" y="2787"/>
                    <a:pt x="7306" y="3737"/>
                    <a:pt x="7333" y="3794"/>
                  </a:cubicBezTo>
                  <a:lnTo>
                    <a:pt x="7316" y="3754"/>
                  </a:lnTo>
                  <a:lnTo>
                    <a:pt x="7316" y="3754"/>
                  </a:lnTo>
                  <a:cubicBezTo>
                    <a:pt x="7316" y="3754"/>
                    <a:pt x="7617" y="4318"/>
                    <a:pt x="8397" y="4318"/>
                  </a:cubicBezTo>
                  <a:cubicBezTo>
                    <a:pt x="8589" y="4318"/>
                    <a:pt x="8811" y="4284"/>
                    <a:pt x="9064" y="4199"/>
                  </a:cubicBezTo>
                  <a:cubicBezTo>
                    <a:pt x="10080" y="3856"/>
                    <a:pt x="9911" y="2756"/>
                    <a:pt x="9911" y="2756"/>
                  </a:cubicBezTo>
                  <a:cubicBezTo>
                    <a:pt x="9856" y="2614"/>
                    <a:pt x="8797" y="0"/>
                    <a:pt x="5069"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131" name="Google Shape;6131;p62"/>
          <p:cNvGrpSpPr/>
          <p:nvPr/>
        </p:nvGrpSpPr>
        <p:grpSpPr>
          <a:xfrm>
            <a:off x="6187440" y="403013"/>
            <a:ext cx="577427" cy="711200"/>
            <a:chOff x="1867225" y="1356138"/>
            <a:chExt cx="1173125" cy="1468375"/>
          </a:xfrm>
        </p:grpSpPr>
        <p:sp>
          <p:nvSpPr>
            <p:cNvPr id="6132" name="Google Shape;6132;p62"/>
            <p:cNvSpPr/>
            <p:nvPr/>
          </p:nvSpPr>
          <p:spPr>
            <a:xfrm>
              <a:off x="2586025" y="2665563"/>
              <a:ext cx="93700" cy="158950"/>
            </a:xfrm>
            <a:custGeom>
              <a:avLst/>
              <a:gdLst/>
              <a:ahLst/>
              <a:cxnLst/>
              <a:rect l="l" t="t" r="r" b="b"/>
              <a:pathLst>
                <a:path w="3748" h="6358" extrusionOk="0">
                  <a:moveTo>
                    <a:pt x="2445" y="0"/>
                  </a:moveTo>
                  <a:cubicBezTo>
                    <a:pt x="2445" y="0"/>
                    <a:pt x="3045" y="4750"/>
                    <a:pt x="2501" y="5006"/>
                  </a:cubicBezTo>
                  <a:cubicBezTo>
                    <a:pt x="1957" y="5261"/>
                    <a:pt x="123" y="5336"/>
                    <a:pt x="62" y="5847"/>
                  </a:cubicBezTo>
                  <a:cubicBezTo>
                    <a:pt x="1" y="6357"/>
                    <a:pt x="3748" y="5837"/>
                    <a:pt x="3748" y="5837"/>
                  </a:cubicBezTo>
                  <a:lnTo>
                    <a:pt x="3748" y="81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3" name="Google Shape;6133;p62"/>
            <p:cNvSpPr/>
            <p:nvPr/>
          </p:nvSpPr>
          <p:spPr>
            <a:xfrm>
              <a:off x="2158450" y="2665563"/>
              <a:ext cx="92550" cy="158950"/>
            </a:xfrm>
            <a:custGeom>
              <a:avLst/>
              <a:gdLst/>
              <a:ahLst/>
              <a:cxnLst/>
              <a:rect l="l" t="t" r="r" b="b"/>
              <a:pathLst>
                <a:path w="3702" h="6358" extrusionOk="0">
                  <a:moveTo>
                    <a:pt x="1240" y="0"/>
                  </a:moveTo>
                  <a:cubicBezTo>
                    <a:pt x="1240" y="0"/>
                    <a:pt x="608" y="4750"/>
                    <a:pt x="1151" y="5006"/>
                  </a:cubicBezTo>
                  <a:cubicBezTo>
                    <a:pt x="1695" y="5261"/>
                    <a:pt x="3576" y="5336"/>
                    <a:pt x="3639" y="5847"/>
                  </a:cubicBezTo>
                  <a:cubicBezTo>
                    <a:pt x="3702" y="6357"/>
                    <a:pt x="1" y="5837"/>
                    <a:pt x="1" y="5837"/>
                  </a:cubicBezTo>
                  <a:lnTo>
                    <a:pt x="1" y="81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4" name="Google Shape;6134;p62"/>
            <p:cNvSpPr/>
            <p:nvPr/>
          </p:nvSpPr>
          <p:spPr>
            <a:xfrm>
              <a:off x="2655725" y="1763088"/>
              <a:ext cx="384625" cy="343600"/>
            </a:xfrm>
            <a:custGeom>
              <a:avLst/>
              <a:gdLst/>
              <a:ahLst/>
              <a:cxnLst/>
              <a:rect l="l" t="t" r="r" b="b"/>
              <a:pathLst>
                <a:path w="15385" h="13744" extrusionOk="0">
                  <a:moveTo>
                    <a:pt x="826" y="11475"/>
                  </a:moveTo>
                  <a:cubicBezTo>
                    <a:pt x="826" y="11475"/>
                    <a:pt x="3575" y="11229"/>
                    <a:pt x="5887" y="9549"/>
                  </a:cubicBezTo>
                  <a:cubicBezTo>
                    <a:pt x="8198" y="7869"/>
                    <a:pt x="10070" y="4754"/>
                    <a:pt x="10520" y="4005"/>
                  </a:cubicBezTo>
                  <a:cubicBezTo>
                    <a:pt x="11418" y="2505"/>
                    <a:pt x="10307" y="1131"/>
                    <a:pt x="10824" y="816"/>
                  </a:cubicBezTo>
                  <a:cubicBezTo>
                    <a:pt x="11346" y="498"/>
                    <a:pt x="12042" y="1865"/>
                    <a:pt x="12042" y="1865"/>
                  </a:cubicBezTo>
                  <a:cubicBezTo>
                    <a:pt x="12042" y="1865"/>
                    <a:pt x="12622" y="141"/>
                    <a:pt x="13222" y="61"/>
                  </a:cubicBezTo>
                  <a:cubicBezTo>
                    <a:pt x="13677" y="1"/>
                    <a:pt x="12942" y="2250"/>
                    <a:pt x="12942" y="2250"/>
                  </a:cubicBezTo>
                  <a:cubicBezTo>
                    <a:pt x="12942" y="2250"/>
                    <a:pt x="15061" y="1229"/>
                    <a:pt x="15222" y="1742"/>
                  </a:cubicBezTo>
                  <a:cubicBezTo>
                    <a:pt x="15385" y="2254"/>
                    <a:pt x="13565" y="3249"/>
                    <a:pt x="13565" y="3249"/>
                  </a:cubicBezTo>
                  <a:cubicBezTo>
                    <a:pt x="13565" y="3249"/>
                    <a:pt x="14648" y="3824"/>
                    <a:pt x="14564" y="4253"/>
                  </a:cubicBezTo>
                  <a:cubicBezTo>
                    <a:pt x="14479" y="4697"/>
                    <a:pt x="12768" y="4043"/>
                    <a:pt x="11802" y="4997"/>
                  </a:cubicBezTo>
                  <a:cubicBezTo>
                    <a:pt x="11358" y="5433"/>
                    <a:pt x="9367" y="9138"/>
                    <a:pt x="6769" y="11042"/>
                  </a:cubicBezTo>
                  <a:cubicBezTo>
                    <a:pt x="3703" y="13289"/>
                    <a:pt x="0" y="13744"/>
                    <a:pt x="0" y="13744"/>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5" name="Google Shape;6135;p62"/>
            <p:cNvSpPr/>
            <p:nvPr/>
          </p:nvSpPr>
          <p:spPr>
            <a:xfrm>
              <a:off x="1867225" y="1981013"/>
              <a:ext cx="322925" cy="402300"/>
            </a:xfrm>
            <a:custGeom>
              <a:avLst/>
              <a:gdLst/>
              <a:ahLst/>
              <a:cxnLst/>
              <a:rect l="l" t="t" r="r" b="b"/>
              <a:pathLst>
                <a:path w="12917" h="16092" extrusionOk="0">
                  <a:moveTo>
                    <a:pt x="12538" y="13708"/>
                  </a:moveTo>
                  <a:cubicBezTo>
                    <a:pt x="12538" y="13708"/>
                    <a:pt x="9885" y="12943"/>
                    <a:pt x="7935" y="10854"/>
                  </a:cubicBezTo>
                  <a:cubicBezTo>
                    <a:pt x="5985" y="8763"/>
                    <a:pt x="4740" y="5351"/>
                    <a:pt x="4441" y="4530"/>
                  </a:cubicBezTo>
                  <a:cubicBezTo>
                    <a:pt x="3845" y="2887"/>
                    <a:pt x="5196" y="1749"/>
                    <a:pt x="4749" y="1341"/>
                  </a:cubicBezTo>
                  <a:cubicBezTo>
                    <a:pt x="4299" y="930"/>
                    <a:pt x="3354" y="2139"/>
                    <a:pt x="3354" y="2139"/>
                  </a:cubicBezTo>
                  <a:cubicBezTo>
                    <a:pt x="3354" y="2139"/>
                    <a:pt x="3113" y="337"/>
                    <a:pt x="2538" y="145"/>
                  </a:cubicBezTo>
                  <a:cubicBezTo>
                    <a:pt x="2103" y="0"/>
                    <a:pt x="2397" y="2348"/>
                    <a:pt x="2397" y="2348"/>
                  </a:cubicBezTo>
                  <a:cubicBezTo>
                    <a:pt x="2397" y="2348"/>
                    <a:pt x="510" y="942"/>
                    <a:pt x="255" y="1413"/>
                  </a:cubicBezTo>
                  <a:cubicBezTo>
                    <a:pt x="0" y="1885"/>
                    <a:pt x="1595" y="3209"/>
                    <a:pt x="1595" y="3209"/>
                  </a:cubicBezTo>
                  <a:cubicBezTo>
                    <a:pt x="1595" y="3209"/>
                    <a:pt x="424" y="3568"/>
                    <a:pt x="424" y="4006"/>
                  </a:cubicBezTo>
                  <a:cubicBezTo>
                    <a:pt x="424" y="4457"/>
                    <a:pt x="2228" y="4140"/>
                    <a:pt x="2994" y="5259"/>
                  </a:cubicBezTo>
                  <a:cubicBezTo>
                    <a:pt x="3347" y="5774"/>
                    <a:pt x="4598" y="9789"/>
                    <a:pt x="6785" y="12151"/>
                  </a:cubicBezTo>
                  <a:cubicBezTo>
                    <a:pt x="9368" y="14940"/>
                    <a:pt x="12916" y="16091"/>
                    <a:pt x="12916" y="1609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6" name="Google Shape;6136;p62"/>
            <p:cNvSpPr/>
            <p:nvPr/>
          </p:nvSpPr>
          <p:spPr>
            <a:xfrm>
              <a:off x="2655675" y="1892913"/>
              <a:ext cx="289375" cy="213800"/>
            </a:xfrm>
            <a:custGeom>
              <a:avLst/>
              <a:gdLst/>
              <a:ahLst/>
              <a:cxnLst/>
              <a:rect l="l" t="t" r="r" b="b"/>
              <a:pathLst>
                <a:path w="11575" h="8552" extrusionOk="0">
                  <a:moveTo>
                    <a:pt x="9773" y="1"/>
                  </a:moveTo>
                  <a:cubicBezTo>
                    <a:pt x="8925" y="1280"/>
                    <a:pt x="7516" y="3173"/>
                    <a:pt x="5888" y="4356"/>
                  </a:cubicBezTo>
                  <a:cubicBezTo>
                    <a:pt x="3577" y="6036"/>
                    <a:pt x="826" y="6282"/>
                    <a:pt x="826" y="6282"/>
                  </a:cubicBezTo>
                  <a:lnTo>
                    <a:pt x="0" y="8552"/>
                  </a:lnTo>
                  <a:cubicBezTo>
                    <a:pt x="0" y="8552"/>
                    <a:pt x="3703" y="8097"/>
                    <a:pt x="6770" y="5851"/>
                  </a:cubicBezTo>
                  <a:cubicBezTo>
                    <a:pt x="9052" y="4178"/>
                    <a:pt x="10867" y="1115"/>
                    <a:pt x="11575" y="100"/>
                  </a:cubicBezTo>
                  <a:cubicBezTo>
                    <a:pt x="10978" y="98"/>
                    <a:pt x="10379" y="68"/>
                    <a:pt x="9773"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7" name="Google Shape;6137;p62"/>
            <p:cNvSpPr/>
            <p:nvPr/>
          </p:nvSpPr>
          <p:spPr>
            <a:xfrm>
              <a:off x="1954325" y="2140038"/>
              <a:ext cx="235825" cy="243350"/>
            </a:xfrm>
            <a:custGeom>
              <a:avLst/>
              <a:gdLst/>
              <a:ahLst/>
              <a:cxnLst/>
              <a:rect l="l" t="t" r="r" b="b"/>
              <a:pathLst>
                <a:path w="9433" h="9734" extrusionOk="0">
                  <a:moveTo>
                    <a:pt x="4451" y="4493"/>
                  </a:moveTo>
                  <a:cubicBezTo>
                    <a:pt x="3653" y="3637"/>
                    <a:pt x="2976" y="2561"/>
                    <a:pt x="2431" y="1531"/>
                  </a:cubicBezTo>
                  <a:cubicBezTo>
                    <a:pt x="1592" y="1074"/>
                    <a:pt x="785" y="559"/>
                    <a:pt x="1" y="1"/>
                  </a:cubicBezTo>
                  <a:cubicBezTo>
                    <a:pt x="616" y="1485"/>
                    <a:pt x="1709" y="4073"/>
                    <a:pt x="3301" y="5792"/>
                  </a:cubicBezTo>
                  <a:cubicBezTo>
                    <a:pt x="5884" y="8581"/>
                    <a:pt x="9432" y="9734"/>
                    <a:pt x="9432" y="9732"/>
                  </a:cubicBezTo>
                  <a:lnTo>
                    <a:pt x="9055" y="7347"/>
                  </a:lnTo>
                  <a:cubicBezTo>
                    <a:pt x="9054" y="7347"/>
                    <a:pt x="6401" y="6582"/>
                    <a:pt x="4451" y="4493"/>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8" name="Google Shape;6138;p62"/>
            <p:cNvSpPr/>
            <p:nvPr/>
          </p:nvSpPr>
          <p:spPr>
            <a:xfrm>
              <a:off x="1910625" y="1356138"/>
              <a:ext cx="1044200" cy="1371800"/>
            </a:xfrm>
            <a:custGeom>
              <a:avLst/>
              <a:gdLst/>
              <a:ahLst/>
              <a:cxnLst/>
              <a:rect l="l" t="t" r="r" b="b"/>
              <a:pathLst>
                <a:path w="41768" h="54872" extrusionOk="0">
                  <a:moveTo>
                    <a:pt x="19181" y="42308"/>
                  </a:moveTo>
                  <a:cubicBezTo>
                    <a:pt x="24151" y="42308"/>
                    <a:pt x="34108" y="40317"/>
                    <a:pt x="38147" y="44678"/>
                  </a:cubicBezTo>
                  <a:cubicBezTo>
                    <a:pt x="41768" y="48585"/>
                    <a:pt x="37753" y="54422"/>
                    <a:pt x="32066" y="54422"/>
                  </a:cubicBezTo>
                  <a:cubicBezTo>
                    <a:pt x="28215" y="54486"/>
                    <a:pt x="12515" y="54871"/>
                    <a:pt x="9413" y="54871"/>
                  </a:cubicBezTo>
                  <a:cubicBezTo>
                    <a:pt x="3640" y="54871"/>
                    <a:pt x="1" y="47466"/>
                    <a:pt x="2937" y="42309"/>
                  </a:cubicBezTo>
                  <a:cubicBezTo>
                    <a:pt x="3635" y="41086"/>
                    <a:pt x="9543" y="35627"/>
                    <a:pt x="13553" y="30506"/>
                  </a:cubicBezTo>
                  <a:cubicBezTo>
                    <a:pt x="17371" y="25629"/>
                    <a:pt x="21210" y="21156"/>
                    <a:pt x="17978" y="19855"/>
                  </a:cubicBezTo>
                  <a:cubicBezTo>
                    <a:pt x="15093" y="18695"/>
                    <a:pt x="10242" y="25023"/>
                    <a:pt x="6209" y="23182"/>
                  </a:cubicBezTo>
                  <a:cubicBezTo>
                    <a:pt x="1069" y="20837"/>
                    <a:pt x="892" y="13444"/>
                    <a:pt x="7250" y="9609"/>
                  </a:cubicBezTo>
                  <a:cubicBezTo>
                    <a:pt x="23176" y="0"/>
                    <a:pt x="34631" y="6778"/>
                    <a:pt x="36762" y="17954"/>
                  </a:cubicBezTo>
                  <a:cubicBezTo>
                    <a:pt x="39005" y="29719"/>
                    <a:pt x="23218" y="38986"/>
                    <a:pt x="19181" y="42308"/>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9" name="Google Shape;6139;p62"/>
            <p:cNvSpPr/>
            <p:nvPr/>
          </p:nvSpPr>
          <p:spPr>
            <a:xfrm>
              <a:off x="2519250" y="1619888"/>
              <a:ext cx="147225" cy="158175"/>
            </a:xfrm>
            <a:custGeom>
              <a:avLst/>
              <a:gdLst/>
              <a:ahLst/>
              <a:cxnLst/>
              <a:rect l="l" t="t" r="r" b="b"/>
              <a:pathLst>
                <a:path w="5889" h="6327" extrusionOk="0">
                  <a:moveTo>
                    <a:pt x="1" y="3570"/>
                  </a:moveTo>
                  <a:cubicBezTo>
                    <a:pt x="1" y="6326"/>
                    <a:pt x="5888" y="5788"/>
                    <a:pt x="5884" y="3570"/>
                  </a:cubicBezTo>
                  <a:cubicBezTo>
                    <a:pt x="5878" y="1012"/>
                    <a:pt x="1" y="0"/>
                    <a:pt x="1" y="357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0" name="Google Shape;6140;p62"/>
            <p:cNvSpPr/>
            <p:nvPr/>
          </p:nvSpPr>
          <p:spPr>
            <a:xfrm>
              <a:off x="2197400" y="1621738"/>
              <a:ext cx="151175" cy="153125"/>
            </a:xfrm>
            <a:custGeom>
              <a:avLst/>
              <a:gdLst/>
              <a:ahLst/>
              <a:cxnLst/>
              <a:rect l="l" t="t" r="r" b="b"/>
              <a:pathLst>
                <a:path w="6047" h="6125" extrusionOk="0">
                  <a:moveTo>
                    <a:pt x="6022" y="3275"/>
                  </a:moveTo>
                  <a:cubicBezTo>
                    <a:pt x="6001" y="1217"/>
                    <a:pt x="109" y="1"/>
                    <a:pt x="49" y="3275"/>
                  </a:cubicBezTo>
                  <a:cubicBezTo>
                    <a:pt x="0" y="6125"/>
                    <a:pt x="6047" y="5601"/>
                    <a:pt x="6022" y="3275"/>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1" name="Google Shape;6141;p62"/>
            <p:cNvSpPr/>
            <p:nvPr/>
          </p:nvSpPr>
          <p:spPr>
            <a:xfrm>
              <a:off x="1910625" y="2241488"/>
              <a:ext cx="932300" cy="486375"/>
            </a:xfrm>
            <a:custGeom>
              <a:avLst/>
              <a:gdLst/>
              <a:ahLst/>
              <a:cxnLst/>
              <a:rect l="l" t="t" r="r" b="b"/>
              <a:pathLst>
                <a:path w="37292" h="19455" extrusionOk="0">
                  <a:moveTo>
                    <a:pt x="28248" y="17676"/>
                  </a:moveTo>
                  <a:cubicBezTo>
                    <a:pt x="22525" y="16565"/>
                    <a:pt x="17550" y="13086"/>
                    <a:pt x="14063" y="8468"/>
                  </a:cubicBezTo>
                  <a:cubicBezTo>
                    <a:pt x="12094" y="5860"/>
                    <a:pt x="10530" y="3005"/>
                    <a:pt x="9316" y="0"/>
                  </a:cubicBezTo>
                  <a:cubicBezTo>
                    <a:pt x="6272" y="3293"/>
                    <a:pt x="3410" y="6065"/>
                    <a:pt x="2937" y="6893"/>
                  </a:cubicBezTo>
                  <a:cubicBezTo>
                    <a:pt x="1" y="12051"/>
                    <a:pt x="3639" y="19454"/>
                    <a:pt x="9413" y="19454"/>
                  </a:cubicBezTo>
                  <a:cubicBezTo>
                    <a:pt x="12515" y="19454"/>
                    <a:pt x="28215" y="19070"/>
                    <a:pt x="32066" y="19005"/>
                  </a:cubicBezTo>
                  <a:cubicBezTo>
                    <a:pt x="34122" y="19005"/>
                    <a:pt x="35956" y="18241"/>
                    <a:pt x="37291" y="17084"/>
                  </a:cubicBezTo>
                  <a:cubicBezTo>
                    <a:pt x="34364" y="17956"/>
                    <a:pt x="31301" y="18270"/>
                    <a:pt x="28248" y="17676"/>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2" name="Google Shape;6142;p62"/>
            <p:cNvSpPr/>
            <p:nvPr/>
          </p:nvSpPr>
          <p:spPr>
            <a:xfrm>
              <a:off x="1934450" y="1620263"/>
              <a:ext cx="131700" cy="315550"/>
            </a:xfrm>
            <a:custGeom>
              <a:avLst/>
              <a:gdLst/>
              <a:ahLst/>
              <a:cxnLst/>
              <a:rect l="l" t="t" r="r" b="b"/>
              <a:pathLst>
                <a:path w="5268" h="12622" extrusionOk="0">
                  <a:moveTo>
                    <a:pt x="5256" y="12616"/>
                  </a:moveTo>
                  <a:cubicBezTo>
                    <a:pt x="5261" y="12617"/>
                    <a:pt x="5264" y="12619"/>
                    <a:pt x="5268" y="12621"/>
                  </a:cubicBezTo>
                  <a:cubicBezTo>
                    <a:pt x="4953" y="10346"/>
                    <a:pt x="4748" y="8056"/>
                    <a:pt x="4694" y="5760"/>
                  </a:cubicBezTo>
                  <a:cubicBezTo>
                    <a:pt x="4650" y="3834"/>
                    <a:pt x="4597" y="1884"/>
                    <a:pt x="4934" y="1"/>
                  </a:cubicBezTo>
                  <a:cubicBezTo>
                    <a:pt x="1" y="4000"/>
                    <a:pt x="516" y="10454"/>
                    <a:pt x="5256" y="12616"/>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3" name="Google Shape;6143;p62"/>
            <p:cNvSpPr/>
            <p:nvPr/>
          </p:nvSpPr>
          <p:spPr>
            <a:xfrm>
              <a:off x="2477825" y="1626238"/>
              <a:ext cx="82900" cy="82900"/>
            </a:xfrm>
            <a:custGeom>
              <a:avLst/>
              <a:gdLst/>
              <a:ahLst/>
              <a:cxnLst/>
              <a:rect l="l" t="t" r="r" b="b"/>
              <a:pathLst>
                <a:path w="3316" h="3316" extrusionOk="0">
                  <a:moveTo>
                    <a:pt x="3316" y="1659"/>
                  </a:moveTo>
                  <a:cubicBezTo>
                    <a:pt x="3316" y="2574"/>
                    <a:pt x="2573" y="3316"/>
                    <a:pt x="1658" y="3316"/>
                  </a:cubicBezTo>
                  <a:cubicBezTo>
                    <a:pt x="742" y="3316"/>
                    <a:pt x="1" y="2572"/>
                    <a:pt x="1" y="1659"/>
                  </a:cubicBezTo>
                  <a:cubicBezTo>
                    <a:pt x="1" y="743"/>
                    <a:pt x="744" y="0"/>
                    <a:pt x="1658" y="0"/>
                  </a:cubicBezTo>
                  <a:cubicBezTo>
                    <a:pt x="2573" y="0"/>
                    <a:pt x="3316" y="743"/>
                    <a:pt x="3316" y="1659"/>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4" name="Google Shape;6144;p62"/>
            <p:cNvSpPr/>
            <p:nvPr/>
          </p:nvSpPr>
          <p:spPr>
            <a:xfrm>
              <a:off x="2394475" y="1720413"/>
              <a:ext cx="80600" cy="46075"/>
            </a:xfrm>
            <a:custGeom>
              <a:avLst/>
              <a:gdLst/>
              <a:ahLst/>
              <a:cxnLst/>
              <a:rect l="l" t="t" r="r" b="b"/>
              <a:pathLst>
                <a:path w="3224" h="1843" extrusionOk="0">
                  <a:moveTo>
                    <a:pt x="232" y="1"/>
                  </a:moveTo>
                  <a:cubicBezTo>
                    <a:pt x="104" y="1"/>
                    <a:pt x="1" y="104"/>
                    <a:pt x="1" y="232"/>
                  </a:cubicBezTo>
                  <a:cubicBezTo>
                    <a:pt x="1" y="1120"/>
                    <a:pt x="724" y="1843"/>
                    <a:pt x="1612" y="1843"/>
                  </a:cubicBezTo>
                  <a:cubicBezTo>
                    <a:pt x="2501" y="1843"/>
                    <a:pt x="3224" y="1120"/>
                    <a:pt x="3222" y="232"/>
                  </a:cubicBezTo>
                  <a:cubicBezTo>
                    <a:pt x="3222" y="104"/>
                    <a:pt x="3118" y="1"/>
                    <a:pt x="2991" y="1"/>
                  </a:cubicBezTo>
                  <a:cubicBezTo>
                    <a:pt x="2862" y="1"/>
                    <a:pt x="2758" y="104"/>
                    <a:pt x="2758" y="232"/>
                  </a:cubicBezTo>
                  <a:cubicBezTo>
                    <a:pt x="2758" y="865"/>
                    <a:pt x="2244" y="1380"/>
                    <a:pt x="1611" y="1380"/>
                  </a:cubicBezTo>
                  <a:cubicBezTo>
                    <a:pt x="979" y="1380"/>
                    <a:pt x="464" y="865"/>
                    <a:pt x="464" y="232"/>
                  </a:cubicBezTo>
                  <a:cubicBezTo>
                    <a:pt x="464" y="104"/>
                    <a:pt x="361" y="1"/>
                    <a:pt x="232" y="1"/>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5" name="Google Shape;6145;p62"/>
            <p:cNvSpPr/>
            <p:nvPr/>
          </p:nvSpPr>
          <p:spPr>
            <a:xfrm>
              <a:off x="2512650" y="1652413"/>
              <a:ext cx="30350" cy="30375"/>
            </a:xfrm>
            <a:custGeom>
              <a:avLst/>
              <a:gdLst/>
              <a:ahLst/>
              <a:cxnLst/>
              <a:rect l="l" t="t" r="r" b="b"/>
              <a:pathLst>
                <a:path w="1214" h="1215" extrusionOk="0">
                  <a:moveTo>
                    <a:pt x="1214" y="607"/>
                  </a:moveTo>
                  <a:cubicBezTo>
                    <a:pt x="1214" y="942"/>
                    <a:pt x="942" y="1214"/>
                    <a:pt x="607" y="1214"/>
                  </a:cubicBezTo>
                  <a:cubicBezTo>
                    <a:pt x="272" y="1214"/>
                    <a:pt x="0" y="942"/>
                    <a:pt x="0" y="607"/>
                  </a:cubicBezTo>
                  <a:cubicBezTo>
                    <a:pt x="0" y="273"/>
                    <a:pt x="272" y="1"/>
                    <a:pt x="607" y="1"/>
                  </a:cubicBezTo>
                  <a:cubicBezTo>
                    <a:pt x="942" y="1"/>
                    <a:pt x="1214" y="273"/>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6" name="Google Shape;6146;p62"/>
            <p:cNvSpPr/>
            <p:nvPr/>
          </p:nvSpPr>
          <p:spPr>
            <a:xfrm>
              <a:off x="2492000" y="1672263"/>
              <a:ext cx="10500" cy="10475"/>
            </a:xfrm>
            <a:custGeom>
              <a:avLst/>
              <a:gdLst/>
              <a:ahLst/>
              <a:cxnLst/>
              <a:rect l="l" t="t" r="r" b="b"/>
              <a:pathLst>
                <a:path w="420" h="419" extrusionOk="0">
                  <a:moveTo>
                    <a:pt x="419" y="210"/>
                  </a:moveTo>
                  <a:cubicBezTo>
                    <a:pt x="419" y="325"/>
                    <a:pt x="325" y="418"/>
                    <a:pt x="210" y="418"/>
                  </a:cubicBezTo>
                  <a:cubicBezTo>
                    <a:pt x="95" y="418"/>
                    <a:pt x="1" y="325"/>
                    <a:pt x="1" y="210"/>
                  </a:cubicBezTo>
                  <a:cubicBezTo>
                    <a:pt x="1" y="95"/>
                    <a:pt x="95" y="1"/>
                    <a:pt x="210" y="1"/>
                  </a:cubicBezTo>
                  <a:cubicBezTo>
                    <a:pt x="325" y="1"/>
                    <a:pt x="419" y="95"/>
                    <a:pt x="419"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7" name="Google Shape;6147;p62"/>
            <p:cNvSpPr/>
            <p:nvPr/>
          </p:nvSpPr>
          <p:spPr>
            <a:xfrm>
              <a:off x="2294950" y="1626238"/>
              <a:ext cx="82900" cy="82900"/>
            </a:xfrm>
            <a:custGeom>
              <a:avLst/>
              <a:gdLst/>
              <a:ahLst/>
              <a:cxnLst/>
              <a:rect l="l" t="t" r="r" b="b"/>
              <a:pathLst>
                <a:path w="3316" h="3316" extrusionOk="0">
                  <a:moveTo>
                    <a:pt x="3315" y="1659"/>
                  </a:moveTo>
                  <a:cubicBezTo>
                    <a:pt x="3315" y="2574"/>
                    <a:pt x="2574" y="3316"/>
                    <a:pt x="1657" y="3316"/>
                  </a:cubicBezTo>
                  <a:cubicBezTo>
                    <a:pt x="742" y="3316"/>
                    <a:pt x="0" y="2572"/>
                    <a:pt x="0" y="1659"/>
                  </a:cubicBezTo>
                  <a:cubicBezTo>
                    <a:pt x="0" y="743"/>
                    <a:pt x="743" y="0"/>
                    <a:pt x="1657" y="0"/>
                  </a:cubicBezTo>
                  <a:cubicBezTo>
                    <a:pt x="2573" y="0"/>
                    <a:pt x="3315" y="743"/>
                    <a:pt x="3315" y="1659"/>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8" name="Google Shape;6148;p62"/>
            <p:cNvSpPr/>
            <p:nvPr/>
          </p:nvSpPr>
          <p:spPr>
            <a:xfrm>
              <a:off x="2329750" y="1652413"/>
              <a:ext cx="30350" cy="30375"/>
            </a:xfrm>
            <a:custGeom>
              <a:avLst/>
              <a:gdLst/>
              <a:ahLst/>
              <a:cxnLst/>
              <a:rect l="l" t="t" r="r" b="b"/>
              <a:pathLst>
                <a:path w="1214" h="1215" extrusionOk="0">
                  <a:moveTo>
                    <a:pt x="1213" y="607"/>
                  </a:moveTo>
                  <a:cubicBezTo>
                    <a:pt x="1213" y="942"/>
                    <a:pt x="941" y="1214"/>
                    <a:pt x="606" y="1214"/>
                  </a:cubicBezTo>
                  <a:cubicBezTo>
                    <a:pt x="272" y="1214"/>
                    <a:pt x="1" y="942"/>
                    <a:pt x="1" y="607"/>
                  </a:cubicBezTo>
                  <a:cubicBezTo>
                    <a:pt x="1" y="273"/>
                    <a:pt x="272" y="1"/>
                    <a:pt x="606" y="1"/>
                  </a:cubicBezTo>
                  <a:cubicBezTo>
                    <a:pt x="941" y="1"/>
                    <a:pt x="1213" y="273"/>
                    <a:pt x="1213"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9" name="Google Shape;6149;p62"/>
            <p:cNvSpPr/>
            <p:nvPr/>
          </p:nvSpPr>
          <p:spPr>
            <a:xfrm>
              <a:off x="2309100" y="1672263"/>
              <a:ext cx="10475" cy="10475"/>
            </a:xfrm>
            <a:custGeom>
              <a:avLst/>
              <a:gdLst/>
              <a:ahLst/>
              <a:cxnLst/>
              <a:rect l="l" t="t" r="r" b="b"/>
              <a:pathLst>
                <a:path w="419" h="419" extrusionOk="0">
                  <a:moveTo>
                    <a:pt x="419" y="210"/>
                  </a:moveTo>
                  <a:cubicBezTo>
                    <a:pt x="419" y="325"/>
                    <a:pt x="325" y="418"/>
                    <a:pt x="209" y="418"/>
                  </a:cubicBezTo>
                  <a:cubicBezTo>
                    <a:pt x="94" y="418"/>
                    <a:pt x="0" y="325"/>
                    <a:pt x="0" y="210"/>
                  </a:cubicBezTo>
                  <a:cubicBezTo>
                    <a:pt x="0" y="95"/>
                    <a:pt x="94" y="1"/>
                    <a:pt x="209" y="1"/>
                  </a:cubicBezTo>
                  <a:cubicBezTo>
                    <a:pt x="325" y="1"/>
                    <a:pt x="419" y="95"/>
                    <a:pt x="419"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0" name="Google Shape;6150;p62"/>
            <p:cNvSpPr/>
            <p:nvPr/>
          </p:nvSpPr>
          <p:spPr>
            <a:xfrm>
              <a:off x="2683575" y="1772538"/>
              <a:ext cx="88600" cy="173325"/>
            </a:xfrm>
            <a:custGeom>
              <a:avLst/>
              <a:gdLst/>
              <a:ahLst/>
              <a:cxnLst/>
              <a:rect l="l" t="t" r="r" b="b"/>
              <a:pathLst>
                <a:path w="3544" h="6933" extrusionOk="0">
                  <a:moveTo>
                    <a:pt x="2128" y="0"/>
                  </a:moveTo>
                  <a:cubicBezTo>
                    <a:pt x="2116" y="0"/>
                    <a:pt x="2104" y="0"/>
                    <a:pt x="2093" y="0"/>
                  </a:cubicBezTo>
                  <a:cubicBezTo>
                    <a:pt x="1325" y="15"/>
                    <a:pt x="717" y="651"/>
                    <a:pt x="733" y="1419"/>
                  </a:cubicBezTo>
                  <a:cubicBezTo>
                    <a:pt x="759" y="2644"/>
                    <a:pt x="586" y="3898"/>
                    <a:pt x="217" y="5148"/>
                  </a:cubicBezTo>
                  <a:cubicBezTo>
                    <a:pt x="1" y="5885"/>
                    <a:pt x="421" y="6657"/>
                    <a:pt x="1158" y="6875"/>
                  </a:cubicBezTo>
                  <a:cubicBezTo>
                    <a:pt x="1289" y="6913"/>
                    <a:pt x="1422" y="6932"/>
                    <a:pt x="1551" y="6932"/>
                  </a:cubicBezTo>
                  <a:cubicBezTo>
                    <a:pt x="2151" y="6932"/>
                    <a:pt x="2706" y="6540"/>
                    <a:pt x="2884" y="5934"/>
                  </a:cubicBezTo>
                  <a:cubicBezTo>
                    <a:pt x="3332" y="4410"/>
                    <a:pt x="3544" y="2870"/>
                    <a:pt x="3511" y="1360"/>
                  </a:cubicBezTo>
                  <a:cubicBezTo>
                    <a:pt x="3496" y="604"/>
                    <a:pt x="2885" y="0"/>
                    <a:pt x="2128"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1" name="Google Shape;6151;p62"/>
            <p:cNvSpPr/>
            <p:nvPr/>
          </p:nvSpPr>
          <p:spPr>
            <a:xfrm>
              <a:off x="2327275" y="1980313"/>
              <a:ext cx="380900" cy="348200"/>
            </a:xfrm>
            <a:custGeom>
              <a:avLst/>
              <a:gdLst/>
              <a:ahLst/>
              <a:cxnLst/>
              <a:rect l="l" t="t" r="r" b="b"/>
              <a:pathLst>
                <a:path w="15236" h="13928" extrusionOk="0">
                  <a:moveTo>
                    <a:pt x="13651" y="0"/>
                  </a:moveTo>
                  <a:cubicBezTo>
                    <a:pt x="13192" y="0"/>
                    <a:pt x="12743" y="228"/>
                    <a:pt x="12478" y="645"/>
                  </a:cubicBezTo>
                  <a:cubicBezTo>
                    <a:pt x="9907" y="4693"/>
                    <a:pt x="5791" y="8490"/>
                    <a:pt x="890" y="11337"/>
                  </a:cubicBezTo>
                  <a:cubicBezTo>
                    <a:pt x="226" y="11723"/>
                    <a:pt x="0" y="12572"/>
                    <a:pt x="386" y="13236"/>
                  </a:cubicBezTo>
                  <a:cubicBezTo>
                    <a:pt x="644" y="13680"/>
                    <a:pt x="1110" y="13928"/>
                    <a:pt x="1589" y="13928"/>
                  </a:cubicBezTo>
                  <a:cubicBezTo>
                    <a:pt x="1827" y="13928"/>
                    <a:pt x="2066" y="13868"/>
                    <a:pt x="2285" y="13741"/>
                  </a:cubicBezTo>
                  <a:cubicBezTo>
                    <a:pt x="7565" y="10673"/>
                    <a:pt x="12018" y="6553"/>
                    <a:pt x="14824" y="2136"/>
                  </a:cubicBezTo>
                  <a:cubicBezTo>
                    <a:pt x="15236" y="1488"/>
                    <a:pt x="15043" y="630"/>
                    <a:pt x="14396" y="217"/>
                  </a:cubicBezTo>
                  <a:cubicBezTo>
                    <a:pt x="14164" y="70"/>
                    <a:pt x="13906" y="0"/>
                    <a:pt x="13651"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2" name="Google Shape;6152;p62"/>
            <p:cNvSpPr/>
            <p:nvPr/>
          </p:nvSpPr>
          <p:spPr>
            <a:xfrm>
              <a:off x="2663825" y="2449913"/>
              <a:ext cx="192300" cy="154400"/>
            </a:xfrm>
            <a:custGeom>
              <a:avLst/>
              <a:gdLst/>
              <a:ahLst/>
              <a:cxnLst/>
              <a:rect l="l" t="t" r="r" b="b"/>
              <a:pathLst>
                <a:path w="7692" h="6176" extrusionOk="0">
                  <a:moveTo>
                    <a:pt x="1402" y="1"/>
                  </a:moveTo>
                  <a:cubicBezTo>
                    <a:pt x="662" y="1"/>
                    <a:pt x="47" y="598"/>
                    <a:pt x="24" y="1347"/>
                  </a:cubicBezTo>
                  <a:cubicBezTo>
                    <a:pt x="1" y="2115"/>
                    <a:pt x="602" y="2757"/>
                    <a:pt x="1370" y="2781"/>
                  </a:cubicBezTo>
                  <a:cubicBezTo>
                    <a:pt x="2115" y="2805"/>
                    <a:pt x="3878" y="3099"/>
                    <a:pt x="4572" y="3861"/>
                  </a:cubicBezTo>
                  <a:cubicBezTo>
                    <a:pt x="4785" y="4095"/>
                    <a:pt x="4871" y="4354"/>
                    <a:pt x="4851" y="4700"/>
                  </a:cubicBezTo>
                  <a:cubicBezTo>
                    <a:pt x="4803" y="5467"/>
                    <a:pt x="5386" y="6126"/>
                    <a:pt x="6153" y="6173"/>
                  </a:cubicBezTo>
                  <a:cubicBezTo>
                    <a:pt x="6182" y="6174"/>
                    <a:pt x="6210" y="6175"/>
                    <a:pt x="6239" y="6175"/>
                  </a:cubicBezTo>
                  <a:cubicBezTo>
                    <a:pt x="6969" y="6175"/>
                    <a:pt x="7581" y="5607"/>
                    <a:pt x="7625" y="4871"/>
                  </a:cubicBezTo>
                  <a:cubicBezTo>
                    <a:pt x="7692" y="3774"/>
                    <a:pt x="7347" y="2778"/>
                    <a:pt x="6627" y="1989"/>
                  </a:cubicBezTo>
                  <a:cubicBezTo>
                    <a:pt x="4964" y="163"/>
                    <a:pt x="1812" y="14"/>
                    <a:pt x="1457" y="2"/>
                  </a:cubicBezTo>
                  <a:cubicBezTo>
                    <a:pt x="1439" y="1"/>
                    <a:pt x="1420" y="1"/>
                    <a:pt x="1402"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153" name="Google Shape;6153;p62"/>
          <p:cNvGrpSpPr/>
          <p:nvPr/>
        </p:nvGrpSpPr>
        <p:grpSpPr>
          <a:xfrm>
            <a:off x="7156027" y="802641"/>
            <a:ext cx="604520" cy="662940"/>
            <a:chOff x="3141550" y="1471138"/>
            <a:chExt cx="1227950" cy="1368875"/>
          </a:xfrm>
        </p:grpSpPr>
        <p:sp>
          <p:nvSpPr>
            <p:cNvPr id="6154" name="Google Shape;6154;p62"/>
            <p:cNvSpPr/>
            <p:nvPr/>
          </p:nvSpPr>
          <p:spPr>
            <a:xfrm>
              <a:off x="3478350" y="2673513"/>
              <a:ext cx="101225" cy="166500"/>
            </a:xfrm>
            <a:custGeom>
              <a:avLst/>
              <a:gdLst/>
              <a:ahLst/>
              <a:cxnLst/>
              <a:rect l="l" t="t" r="r" b="b"/>
              <a:pathLst>
                <a:path w="4049" h="6660" extrusionOk="0">
                  <a:moveTo>
                    <a:pt x="2523" y="0"/>
                  </a:moveTo>
                  <a:cubicBezTo>
                    <a:pt x="2523" y="0"/>
                    <a:pt x="3069" y="4976"/>
                    <a:pt x="2498" y="5243"/>
                  </a:cubicBezTo>
                  <a:cubicBezTo>
                    <a:pt x="1930" y="5511"/>
                    <a:pt x="131" y="5590"/>
                    <a:pt x="65" y="6125"/>
                  </a:cubicBezTo>
                  <a:cubicBezTo>
                    <a:pt x="0" y="6660"/>
                    <a:pt x="4049" y="6115"/>
                    <a:pt x="4049" y="6115"/>
                  </a:cubicBezTo>
                  <a:lnTo>
                    <a:pt x="4049" y="849"/>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5" name="Google Shape;6155;p62"/>
            <p:cNvSpPr/>
            <p:nvPr/>
          </p:nvSpPr>
          <p:spPr>
            <a:xfrm>
              <a:off x="3799625" y="2673513"/>
              <a:ext cx="97800" cy="166500"/>
            </a:xfrm>
            <a:custGeom>
              <a:avLst/>
              <a:gdLst/>
              <a:ahLst/>
              <a:cxnLst/>
              <a:rect l="l" t="t" r="r" b="b"/>
              <a:pathLst>
                <a:path w="3912" h="6660" extrusionOk="0">
                  <a:moveTo>
                    <a:pt x="1343" y="0"/>
                  </a:moveTo>
                  <a:cubicBezTo>
                    <a:pt x="1343" y="0"/>
                    <a:pt x="704" y="4976"/>
                    <a:pt x="1274" y="5243"/>
                  </a:cubicBezTo>
                  <a:cubicBezTo>
                    <a:pt x="1844" y="5511"/>
                    <a:pt x="3779" y="5590"/>
                    <a:pt x="3845" y="6125"/>
                  </a:cubicBezTo>
                  <a:cubicBezTo>
                    <a:pt x="3911" y="6660"/>
                    <a:pt x="1" y="6115"/>
                    <a:pt x="1" y="6115"/>
                  </a:cubicBezTo>
                  <a:lnTo>
                    <a:pt x="1" y="849"/>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6" name="Google Shape;6156;p62"/>
            <p:cNvSpPr/>
            <p:nvPr/>
          </p:nvSpPr>
          <p:spPr>
            <a:xfrm>
              <a:off x="4008350" y="2203188"/>
              <a:ext cx="361150" cy="402775"/>
            </a:xfrm>
            <a:custGeom>
              <a:avLst/>
              <a:gdLst/>
              <a:ahLst/>
              <a:cxnLst/>
              <a:rect l="l" t="t" r="r" b="b"/>
              <a:pathLst>
                <a:path w="14446" h="16111" extrusionOk="0">
                  <a:moveTo>
                    <a:pt x="555" y="13641"/>
                  </a:moveTo>
                  <a:cubicBezTo>
                    <a:pt x="555" y="13641"/>
                    <a:pt x="3381" y="13018"/>
                    <a:pt x="5556" y="10962"/>
                  </a:cubicBezTo>
                  <a:cubicBezTo>
                    <a:pt x="7732" y="8906"/>
                    <a:pt x="9260" y="5421"/>
                    <a:pt x="9626" y="4583"/>
                  </a:cubicBezTo>
                  <a:cubicBezTo>
                    <a:pt x="10358" y="2905"/>
                    <a:pt x="9020" y="1627"/>
                    <a:pt x="9515" y="1229"/>
                  </a:cubicBezTo>
                  <a:cubicBezTo>
                    <a:pt x="10014" y="828"/>
                    <a:pt x="10920" y="2155"/>
                    <a:pt x="10920" y="2155"/>
                  </a:cubicBezTo>
                  <a:cubicBezTo>
                    <a:pt x="10920" y="2155"/>
                    <a:pt x="11291" y="286"/>
                    <a:pt x="11906" y="124"/>
                  </a:cubicBezTo>
                  <a:cubicBezTo>
                    <a:pt x="12369" y="1"/>
                    <a:pt x="11908" y="2436"/>
                    <a:pt x="11908" y="2436"/>
                  </a:cubicBezTo>
                  <a:cubicBezTo>
                    <a:pt x="11908" y="2436"/>
                    <a:pt x="13974" y="1090"/>
                    <a:pt x="14209" y="1601"/>
                  </a:cubicBezTo>
                  <a:cubicBezTo>
                    <a:pt x="14446" y="2112"/>
                    <a:pt x="12690" y="3390"/>
                    <a:pt x="12690" y="3390"/>
                  </a:cubicBezTo>
                  <a:cubicBezTo>
                    <a:pt x="12690" y="3390"/>
                    <a:pt x="13891" y="3844"/>
                    <a:pt x="13862" y="4300"/>
                  </a:cubicBezTo>
                  <a:cubicBezTo>
                    <a:pt x="13832" y="4772"/>
                    <a:pt x="11966" y="4321"/>
                    <a:pt x="11091" y="5442"/>
                  </a:cubicBezTo>
                  <a:cubicBezTo>
                    <a:pt x="10689" y="5956"/>
                    <a:pt x="9116" y="10071"/>
                    <a:pt x="6671" y="12396"/>
                  </a:cubicBezTo>
                  <a:cubicBezTo>
                    <a:pt x="3785" y="15141"/>
                    <a:pt x="1" y="16110"/>
                    <a:pt x="1" y="1611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7" name="Google Shape;6157;p62"/>
            <p:cNvSpPr/>
            <p:nvPr/>
          </p:nvSpPr>
          <p:spPr>
            <a:xfrm>
              <a:off x="3141550" y="2166813"/>
              <a:ext cx="361150" cy="402750"/>
            </a:xfrm>
            <a:custGeom>
              <a:avLst/>
              <a:gdLst/>
              <a:ahLst/>
              <a:cxnLst/>
              <a:rect l="l" t="t" r="r" b="b"/>
              <a:pathLst>
                <a:path w="14446" h="16110" extrusionOk="0">
                  <a:moveTo>
                    <a:pt x="13892" y="13641"/>
                  </a:moveTo>
                  <a:cubicBezTo>
                    <a:pt x="13892" y="13641"/>
                    <a:pt x="11066" y="13017"/>
                    <a:pt x="8891" y="10961"/>
                  </a:cubicBezTo>
                  <a:cubicBezTo>
                    <a:pt x="6716" y="8905"/>
                    <a:pt x="5187" y="5421"/>
                    <a:pt x="4821" y="4583"/>
                  </a:cubicBezTo>
                  <a:cubicBezTo>
                    <a:pt x="4089" y="2905"/>
                    <a:pt x="5426" y="1626"/>
                    <a:pt x="4932" y="1229"/>
                  </a:cubicBezTo>
                  <a:cubicBezTo>
                    <a:pt x="4432" y="828"/>
                    <a:pt x="3526" y="2155"/>
                    <a:pt x="3526" y="2155"/>
                  </a:cubicBezTo>
                  <a:cubicBezTo>
                    <a:pt x="3526" y="2155"/>
                    <a:pt x="3156" y="285"/>
                    <a:pt x="2542" y="123"/>
                  </a:cubicBezTo>
                  <a:cubicBezTo>
                    <a:pt x="2077" y="1"/>
                    <a:pt x="2538" y="2435"/>
                    <a:pt x="2538" y="2435"/>
                  </a:cubicBezTo>
                  <a:cubicBezTo>
                    <a:pt x="2538" y="2435"/>
                    <a:pt x="472" y="1090"/>
                    <a:pt x="237" y="1601"/>
                  </a:cubicBezTo>
                  <a:cubicBezTo>
                    <a:pt x="1" y="2111"/>
                    <a:pt x="1757" y="3390"/>
                    <a:pt x="1757" y="3390"/>
                  </a:cubicBezTo>
                  <a:cubicBezTo>
                    <a:pt x="1757" y="3390"/>
                    <a:pt x="555" y="3844"/>
                    <a:pt x="584" y="4300"/>
                  </a:cubicBezTo>
                  <a:cubicBezTo>
                    <a:pt x="614" y="4772"/>
                    <a:pt x="2479" y="4321"/>
                    <a:pt x="3354" y="5442"/>
                  </a:cubicBezTo>
                  <a:cubicBezTo>
                    <a:pt x="3756" y="5955"/>
                    <a:pt x="5329" y="10071"/>
                    <a:pt x="7774" y="12396"/>
                  </a:cubicBezTo>
                  <a:cubicBezTo>
                    <a:pt x="10660" y="15140"/>
                    <a:pt x="14445" y="16110"/>
                    <a:pt x="14445" y="1611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8" name="Google Shape;6158;p62"/>
            <p:cNvSpPr/>
            <p:nvPr/>
          </p:nvSpPr>
          <p:spPr>
            <a:xfrm>
              <a:off x="4008375" y="2376488"/>
              <a:ext cx="258050" cy="229500"/>
            </a:xfrm>
            <a:custGeom>
              <a:avLst/>
              <a:gdLst/>
              <a:ahLst/>
              <a:cxnLst/>
              <a:rect l="l" t="t" r="r" b="b"/>
              <a:pathLst>
                <a:path w="10322" h="9180" extrusionOk="0">
                  <a:moveTo>
                    <a:pt x="8166" y="561"/>
                  </a:moveTo>
                  <a:cubicBezTo>
                    <a:pt x="7479" y="1750"/>
                    <a:pt x="6591" y="3051"/>
                    <a:pt x="5555" y="4031"/>
                  </a:cubicBezTo>
                  <a:cubicBezTo>
                    <a:pt x="3379" y="6086"/>
                    <a:pt x="554" y="6710"/>
                    <a:pt x="554" y="6710"/>
                  </a:cubicBezTo>
                  <a:lnTo>
                    <a:pt x="1" y="9179"/>
                  </a:lnTo>
                  <a:cubicBezTo>
                    <a:pt x="1" y="9179"/>
                    <a:pt x="3787" y="8210"/>
                    <a:pt x="6671" y="5465"/>
                  </a:cubicBezTo>
                  <a:cubicBezTo>
                    <a:pt x="8311" y="3906"/>
                    <a:pt x="9557" y="1543"/>
                    <a:pt x="10322" y="0"/>
                  </a:cubicBezTo>
                  <a:cubicBezTo>
                    <a:pt x="9630" y="247"/>
                    <a:pt x="8912" y="437"/>
                    <a:pt x="8166" y="56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9" name="Google Shape;6159;p62"/>
            <p:cNvSpPr/>
            <p:nvPr/>
          </p:nvSpPr>
          <p:spPr>
            <a:xfrm>
              <a:off x="3284675" y="2328863"/>
              <a:ext cx="218025" cy="240650"/>
            </a:xfrm>
            <a:custGeom>
              <a:avLst/>
              <a:gdLst/>
              <a:ahLst/>
              <a:cxnLst/>
              <a:rect l="l" t="t" r="r" b="b"/>
              <a:pathLst>
                <a:path w="8721" h="9626" extrusionOk="0">
                  <a:moveTo>
                    <a:pt x="8167" y="7159"/>
                  </a:moveTo>
                  <a:cubicBezTo>
                    <a:pt x="8167" y="7159"/>
                    <a:pt x="5341" y="6535"/>
                    <a:pt x="3166" y="4479"/>
                  </a:cubicBezTo>
                  <a:cubicBezTo>
                    <a:pt x="1823" y="3211"/>
                    <a:pt x="729" y="1401"/>
                    <a:pt x="1" y="0"/>
                  </a:cubicBezTo>
                  <a:cubicBezTo>
                    <a:pt x="65" y="1215"/>
                    <a:pt x="133" y="2431"/>
                    <a:pt x="203" y="3645"/>
                  </a:cubicBezTo>
                  <a:cubicBezTo>
                    <a:pt x="746" y="4462"/>
                    <a:pt x="1363" y="5258"/>
                    <a:pt x="2049" y="5912"/>
                  </a:cubicBezTo>
                  <a:cubicBezTo>
                    <a:pt x="4935" y="8657"/>
                    <a:pt x="8720" y="9626"/>
                    <a:pt x="8720" y="9626"/>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0" name="Google Shape;6160;p62"/>
            <p:cNvSpPr/>
            <p:nvPr/>
          </p:nvSpPr>
          <p:spPr>
            <a:xfrm>
              <a:off x="3294775" y="1471138"/>
              <a:ext cx="928650" cy="1281000"/>
            </a:xfrm>
            <a:custGeom>
              <a:avLst/>
              <a:gdLst/>
              <a:ahLst/>
              <a:cxnLst/>
              <a:rect l="l" t="t" r="r" b="b"/>
              <a:pathLst>
                <a:path w="37146" h="51240" extrusionOk="0">
                  <a:moveTo>
                    <a:pt x="28015" y="25511"/>
                  </a:moveTo>
                  <a:cubicBezTo>
                    <a:pt x="33576" y="27989"/>
                    <a:pt x="35737" y="32369"/>
                    <a:pt x="34883" y="38185"/>
                  </a:cubicBezTo>
                  <a:cubicBezTo>
                    <a:pt x="33995" y="44237"/>
                    <a:pt x="29839" y="48093"/>
                    <a:pt x="24349" y="49586"/>
                  </a:cubicBezTo>
                  <a:cubicBezTo>
                    <a:pt x="18261" y="51240"/>
                    <a:pt x="11256" y="50425"/>
                    <a:pt x="5339" y="48095"/>
                  </a:cubicBezTo>
                  <a:cubicBezTo>
                    <a:pt x="144" y="46048"/>
                    <a:pt x="199" y="41259"/>
                    <a:pt x="3550" y="37498"/>
                  </a:cubicBezTo>
                  <a:cubicBezTo>
                    <a:pt x="6226" y="34494"/>
                    <a:pt x="18180" y="45164"/>
                    <a:pt x="21256" y="36406"/>
                  </a:cubicBezTo>
                  <a:cubicBezTo>
                    <a:pt x="22048" y="31075"/>
                    <a:pt x="11969" y="31676"/>
                    <a:pt x="9709" y="31375"/>
                  </a:cubicBezTo>
                  <a:cubicBezTo>
                    <a:pt x="5952" y="30997"/>
                    <a:pt x="4369" y="20897"/>
                    <a:pt x="10598" y="20897"/>
                  </a:cubicBezTo>
                  <a:cubicBezTo>
                    <a:pt x="11996" y="20897"/>
                    <a:pt x="20624" y="20447"/>
                    <a:pt x="20704" y="16391"/>
                  </a:cubicBezTo>
                  <a:cubicBezTo>
                    <a:pt x="20860" y="8578"/>
                    <a:pt x="10631" y="12968"/>
                    <a:pt x="6776" y="14522"/>
                  </a:cubicBezTo>
                  <a:cubicBezTo>
                    <a:pt x="1" y="15715"/>
                    <a:pt x="1" y="6669"/>
                    <a:pt x="4530" y="4524"/>
                  </a:cubicBezTo>
                  <a:cubicBezTo>
                    <a:pt x="14088" y="1"/>
                    <a:pt x="22167" y="137"/>
                    <a:pt x="29121" y="5159"/>
                  </a:cubicBezTo>
                  <a:cubicBezTo>
                    <a:pt x="35063" y="9452"/>
                    <a:pt x="37145" y="19976"/>
                    <a:pt x="28015" y="2551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1" name="Google Shape;6161;p62"/>
            <p:cNvSpPr/>
            <p:nvPr/>
          </p:nvSpPr>
          <p:spPr>
            <a:xfrm>
              <a:off x="3473150" y="2056863"/>
              <a:ext cx="181575" cy="160875"/>
            </a:xfrm>
            <a:custGeom>
              <a:avLst/>
              <a:gdLst/>
              <a:ahLst/>
              <a:cxnLst/>
              <a:rect l="l" t="t" r="r" b="b"/>
              <a:pathLst>
                <a:path w="7263" h="6435" extrusionOk="0">
                  <a:moveTo>
                    <a:pt x="1284" y="2771"/>
                  </a:moveTo>
                  <a:cubicBezTo>
                    <a:pt x="0" y="6434"/>
                    <a:pt x="6588" y="6035"/>
                    <a:pt x="6867" y="4210"/>
                  </a:cubicBezTo>
                  <a:cubicBezTo>
                    <a:pt x="7262" y="1618"/>
                    <a:pt x="2256" y="1"/>
                    <a:pt x="1284" y="277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2" name="Google Shape;6162;p62"/>
            <p:cNvSpPr/>
            <p:nvPr/>
          </p:nvSpPr>
          <p:spPr>
            <a:xfrm>
              <a:off x="3838000" y="2070288"/>
              <a:ext cx="142450" cy="131175"/>
            </a:xfrm>
            <a:custGeom>
              <a:avLst/>
              <a:gdLst/>
              <a:ahLst/>
              <a:cxnLst/>
              <a:rect l="l" t="t" r="r" b="b"/>
              <a:pathLst>
                <a:path w="5698" h="5247" extrusionOk="0">
                  <a:moveTo>
                    <a:pt x="4" y="2397"/>
                  </a:moveTo>
                  <a:cubicBezTo>
                    <a:pt x="1" y="5247"/>
                    <a:pt x="5680" y="4923"/>
                    <a:pt x="5689" y="2282"/>
                  </a:cubicBezTo>
                  <a:cubicBezTo>
                    <a:pt x="5698" y="1"/>
                    <a:pt x="6" y="111"/>
                    <a:pt x="4" y="2397"/>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3" name="Google Shape;6163;p62"/>
            <p:cNvSpPr/>
            <p:nvPr/>
          </p:nvSpPr>
          <p:spPr>
            <a:xfrm>
              <a:off x="4005875" y="1607538"/>
              <a:ext cx="210800" cy="494425"/>
            </a:xfrm>
            <a:custGeom>
              <a:avLst/>
              <a:gdLst/>
              <a:ahLst/>
              <a:cxnLst/>
              <a:rect l="l" t="t" r="r" b="b"/>
              <a:pathLst>
                <a:path w="8432" h="19777" extrusionOk="0">
                  <a:moveTo>
                    <a:pt x="1" y="19776"/>
                  </a:moveTo>
                  <a:cubicBezTo>
                    <a:pt x="8431" y="14301"/>
                    <a:pt x="6611" y="4388"/>
                    <a:pt x="1063" y="1"/>
                  </a:cubicBezTo>
                  <a:cubicBezTo>
                    <a:pt x="2911" y="6327"/>
                    <a:pt x="2333" y="13549"/>
                    <a:pt x="1" y="19776"/>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4" name="Google Shape;6164;p62"/>
            <p:cNvSpPr/>
            <p:nvPr/>
          </p:nvSpPr>
          <p:spPr>
            <a:xfrm>
              <a:off x="3323025" y="2112138"/>
              <a:ext cx="864825" cy="639975"/>
            </a:xfrm>
            <a:custGeom>
              <a:avLst/>
              <a:gdLst/>
              <a:ahLst/>
              <a:cxnLst/>
              <a:rect l="l" t="t" r="r" b="b"/>
              <a:pathLst>
                <a:path w="34593" h="25599" extrusionOk="0">
                  <a:moveTo>
                    <a:pt x="27153" y="0"/>
                  </a:moveTo>
                  <a:cubicBezTo>
                    <a:pt x="27066" y="226"/>
                    <a:pt x="26979" y="453"/>
                    <a:pt x="26887" y="676"/>
                  </a:cubicBezTo>
                  <a:cubicBezTo>
                    <a:pt x="25347" y="4384"/>
                    <a:pt x="23054" y="7590"/>
                    <a:pt x="20165" y="10194"/>
                  </a:cubicBezTo>
                  <a:cubicBezTo>
                    <a:pt x="20165" y="10377"/>
                    <a:pt x="20156" y="10567"/>
                    <a:pt x="20127" y="10766"/>
                  </a:cubicBezTo>
                  <a:cubicBezTo>
                    <a:pt x="19036" y="13873"/>
                    <a:pt x="16827" y="14534"/>
                    <a:pt x="14311" y="14229"/>
                  </a:cubicBezTo>
                  <a:cubicBezTo>
                    <a:pt x="14245" y="14262"/>
                    <a:pt x="14182" y="14299"/>
                    <a:pt x="14115" y="14333"/>
                  </a:cubicBezTo>
                  <a:cubicBezTo>
                    <a:pt x="9840" y="16501"/>
                    <a:pt x="4746" y="18018"/>
                    <a:pt x="85" y="16987"/>
                  </a:cubicBezTo>
                  <a:cubicBezTo>
                    <a:pt x="0" y="19234"/>
                    <a:pt x="1255" y="21288"/>
                    <a:pt x="4212" y="22453"/>
                  </a:cubicBezTo>
                  <a:cubicBezTo>
                    <a:pt x="10129" y="24784"/>
                    <a:pt x="17133" y="25599"/>
                    <a:pt x="23221" y="23944"/>
                  </a:cubicBezTo>
                  <a:cubicBezTo>
                    <a:pt x="28712" y="22452"/>
                    <a:pt x="32868" y="18596"/>
                    <a:pt x="33755" y="12544"/>
                  </a:cubicBezTo>
                  <a:cubicBezTo>
                    <a:pt x="34592" y="6826"/>
                    <a:pt x="32510" y="2501"/>
                    <a:pt x="2715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5" name="Google Shape;6165;p62"/>
            <p:cNvSpPr/>
            <p:nvPr/>
          </p:nvSpPr>
          <p:spPr>
            <a:xfrm>
              <a:off x="3701325" y="2146013"/>
              <a:ext cx="83875" cy="47700"/>
            </a:xfrm>
            <a:custGeom>
              <a:avLst/>
              <a:gdLst/>
              <a:ahLst/>
              <a:cxnLst/>
              <a:rect l="l" t="t" r="r" b="b"/>
              <a:pathLst>
                <a:path w="3355" h="1908" extrusionOk="0">
                  <a:moveTo>
                    <a:pt x="232" y="0"/>
                  </a:moveTo>
                  <a:cubicBezTo>
                    <a:pt x="104" y="0"/>
                    <a:pt x="1" y="103"/>
                    <a:pt x="1" y="231"/>
                  </a:cubicBezTo>
                  <a:cubicBezTo>
                    <a:pt x="1" y="1156"/>
                    <a:pt x="754" y="1907"/>
                    <a:pt x="1678" y="1907"/>
                  </a:cubicBezTo>
                  <a:cubicBezTo>
                    <a:pt x="2602" y="1907"/>
                    <a:pt x="3354" y="1156"/>
                    <a:pt x="3353" y="231"/>
                  </a:cubicBezTo>
                  <a:cubicBezTo>
                    <a:pt x="3353" y="103"/>
                    <a:pt x="3250" y="0"/>
                    <a:pt x="3122" y="0"/>
                  </a:cubicBezTo>
                  <a:cubicBezTo>
                    <a:pt x="2993" y="0"/>
                    <a:pt x="2890" y="103"/>
                    <a:pt x="2890" y="231"/>
                  </a:cubicBezTo>
                  <a:cubicBezTo>
                    <a:pt x="2890" y="901"/>
                    <a:pt x="2345" y="1445"/>
                    <a:pt x="1676" y="1445"/>
                  </a:cubicBezTo>
                  <a:cubicBezTo>
                    <a:pt x="1009" y="1445"/>
                    <a:pt x="463" y="901"/>
                    <a:pt x="463" y="231"/>
                  </a:cubicBezTo>
                  <a:cubicBezTo>
                    <a:pt x="463" y="103"/>
                    <a:pt x="360" y="0"/>
                    <a:pt x="232" y="0"/>
                  </a:cubicBezTo>
                  <a:close/>
                </a:path>
              </a:pathLst>
            </a:custGeom>
            <a:solidFill>
              <a:srgbClr val="1818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6" name="Google Shape;6166;p62"/>
            <p:cNvSpPr/>
            <p:nvPr/>
          </p:nvSpPr>
          <p:spPr>
            <a:xfrm>
              <a:off x="3587550" y="2047063"/>
              <a:ext cx="86875" cy="86850"/>
            </a:xfrm>
            <a:custGeom>
              <a:avLst/>
              <a:gdLst/>
              <a:ahLst/>
              <a:cxnLst/>
              <a:rect l="l" t="t" r="r" b="b"/>
              <a:pathLst>
                <a:path w="3475" h="3474" extrusionOk="0">
                  <a:moveTo>
                    <a:pt x="3474" y="1737"/>
                  </a:moveTo>
                  <a:cubicBezTo>
                    <a:pt x="3474" y="2695"/>
                    <a:pt x="2696" y="3474"/>
                    <a:pt x="1737" y="3474"/>
                  </a:cubicBezTo>
                  <a:cubicBezTo>
                    <a:pt x="779" y="3474"/>
                    <a:pt x="1" y="2695"/>
                    <a:pt x="1" y="1737"/>
                  </a:cubicBezTo>
                  <a:cubicBezTo>
                    <a:pt x="1" y="778"/>
                    <a:pt x="779" y="1"/>
                    <a:pt x="1737" y="1"/>
                  </a:cubicBezTo>
                  <a:cubicBezTo>
                    <a:pt x="2697" y="1"/>
                    <a:pt x="3474" y="779"/>
                    <a:pt x="3474" y="1737"/>
                  </a:cubicBezTo>
                  <a:close/>
                </a:path>
              </a:pathLst>
            </a:custGeom>
            <a:solidFill>
              <a:srgbClr val="1818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7" name="Google Shape;6167;p62"/>
            <p:cNvSpPr/>
            <p:nvPr/>
          </p:nvSpPr>
          <p:spPr>
            <a:xfrm>
              <a:off x="3624025" y="2074488"/>
              <a:ext cx="31800" cy="31800"/>
            </a:xfrm>
            <a:custGeom>
              <a:avLst/>
              <a:gdLst/>
              <a:ahLst/>
              <a:cxnLst/>
              <a:rect l="l" t="t" r="r" b="b"/>
              <a:pathLst>
                <a:path w="1272" h="1272" extrusionOk="0">
                  <a:moveTo>
                    <a:pt x="1271" y="636"/>
                  </a:moveTo>
                  <a:cubicBezTo>
                    <a:pt x="1271" y="986"/>
                    <a:pt x="986" y="1272"/>
                    <a:pt x="635" y="1272"/>
                  </a:cubicBezTo>
                  <a:cubicBezTo>
                    <a:pt x="284" y="1272"/>
                    <a:pt x="0" y="986"/>
                    <a:pt x="0" y="636"/>
                  </a:cubicBezTo>
                  <a:cubicBezTo>
                    <a:pt x="0" y="285"/>
                    <a:pt x="285" y="1"/>
                    <a:pt x="635" y="1"/>
                  </a:cubicBezTo>
                  <a:cubicBezTo>
                    <a:pt x="986" y="1"/>
                    <a:pt x="1271" y="285"/>
                    <a:pt x="1271" y="636"/>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8" name="Google Shape;6168;p62"/>
            <p:cNvSpPr/>
            <p:nvPr/>
          </p:nvSpPr>
          <p:spPr>
            <a:xfrm>
              <a:off x="3602450" y="2095288"/>
              <a:ext cx="10925" cy="10925"/>
            </a:xfrm>
            <a:custGeom>
              <a:avLst/>
              <a:gdLst/>
              <a:ahLst/>
              <a:cxnLst/>
              <a:rect l="l" t="t" r="r" b="b"/>
              <a:pathLst>
                <a:path w="437" h="437" extrusionOk="0">
                  <a:moveTo>
                    <a:pt x="436" y="219"/>
                  </a:moveTo>
                  <a:cubicBezTo>
                    <a:pt x="436" y="340"/>
                    <a:pt x="338" y="437"/>
                    <a:pt x="218" y="437"/>
                  </a:cubicBezTo>
                  <a:cubicBezTo>
                    <a:pt x="97" y="437"/>
                    <a:pt x="0" y="340"/>
                    <a:pt x="0" y="219"/>
                  </a:cubicBezTo>
                  <a:cubicBezTo>
                    <a:pt x="0" y="99"/>
                    <a:pt x="97" y="1"/>
                    <a:pt x="218" y="1"/>
                  </a:cubicBezTo>
                  <a:cubicBezTo>
                    <a:pt x="338" y="1"/>
                    <a:pt x="436" y="99"/>
                    <a:pt x="436" y="219"/>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9" name="Google Shape;6169;p62"/>
            <p:cNvSpPr/>
            <p:nvPr/>
          </p:nvSpPr>
          <p:spPr>
            <a:xfrm>
              <a:off x="3794225" y="2034113"/>
              <a:ext cx="103900" cy="60350"/>
            </a:xfrm>
            <a:custGeom>
              <a:avLst/>
              <a:gdLst/>
              <a:ahLst/>
              <a:cxnLst/>
              <a:rect l="l" t="t" r="r" b="b"/>
              <a:pathLst>
                <a:path w="4156" h="2414" extrusionOk="0">
                  <a:moveTo>
                    <a:pt x="2087" y="1"/>
                  </a:moveTo>
                  <a:cubicBezTo>
                    <a:pt x="2025" y="1"/>
                    <a:pt x="1964" y="26"/>
                    <a:pt x="1918" y="74"/>
                  </a:cubicBezTo>
                  <a:lnTo>
                    <a:pt x="82" y="2023"/>
                  </a:lnTo>
                  <a:cubicBezTo>
                    <a:pt x="18" y="2091"/>
                    <a:pt x="0" y="2188"/>
                    <a:pt x="37" y="2274"/>
                  </a:cubicBezTo>
                  <a:cubicBezTo>
                    <a:pt x="74" y="2359"/>
                    <a:pt x="157" y="2413"/>
                    <a:pt x="250" y="2413"/>
                  </a:cubicBezTo>
                  <a:lnTo>
                    <a:pt x="3923" y="2413"/>
                  </a:lnTo>
                  <a:cubicBezTo>
                    <a:pt x="4052" y="2413"/>
                    <a:pt x="4155" y="2311"/>
                    <a:pt x="4155" y="2181"/>
                  </a:cubicBezTo>
                  <a:cubicBezTo>
                    <a:pt x="4155" y="2052"/>
                    <a:pt x="4052" y="1950"/>
                    <a:pt x="3923" y="1950"/>
                  </a:cubicBezTo>
                  <a:lnTo>
                    <a:pt x="787" y="1950"/>
                  </a:lnTo>
                  <a:lnTo>
                    <a:pt x="2255" y="392"/>
                  </a:lnTo>
                  <a:cubicBezTo>
                    <a:pt x="2343" y="299"/>
                    <a:pt x="2337" y="152"/>
                    <a:pt x="2244" y="65"/>
                  </a:cubicBezTo>
                  <a:cubicBezTo>
                    <a:pt x="2201" y="22"/>
                    <a:pt x="2144" y="1"/>
                    <a:pt x="2087" y="1"/>
                  </a:cubicBezTo>
                  <a:close/>
                </a:path>
              </a:pathLst>
            </a:custGeom>
            <a:solidFill>
              <a:srgbClr val="1818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0" name="Google Shape;6170;p62"/>
            <p:cNvSpPr/>
            <p:nvPr/>
          </p:nvSpPr>
          <p:spPr>
            <a:xfrm>
              <a:off x="3533275" y="1555913"/>
              <a:ext cx="430175" cy="94150"/>
            </a:xfrm>
            <a:custGeom>
              <a:avLst/>
              <a:gdLst/>
              <a:ahLst/>
              <a:cxnLst/>
              <a:rect l="l" t="t" r="r" b="b"/>
              <a:pathLst>
                <a:path w="17207" h="3766" extrusionOk="0">
                  <a:moveTo>
                    <a:pt x="8682" y="0"/>
                  </a:moveTo>
                  <a:cubicBezTo>
                    <a:pt x="6159" y="0"/>
                    <a:pt x="3558" y="315"/>
                    <a:pt x="1183" y="946"/>
                  </a:cubicBezTo>
                  <a:cubicBezTo>
                    <a:pt x="442" y="1143"/>
                    <a:pt x="0" y="1904"/>
                    <a:pt x="197" y="2646"/>
                  </a:cubicBezTo>
                  <a:cubicBezTo>
                    <a:pt x="363" y="3268"/>
                    <a:pt x="925" y="3679"/>
                    <a:pt x="1539" y="3679"/>
                  </a:cubicBezTo>
                  <a:cubicBezTo>
                    <a:pt x="1657" y="3679"/>
                    <a:pt x="1777" y="3663"/>
                    <a:pt x="1897" y="3632"/>
                  </a:cubicBezTo>
                  <a:cubicBezTo>
                    <a:pt x="4058" y="3057"/>
                    <a:pt x="6417" y="2770"/>
                    <a:pt x="8695" y="2770"/>
                  </a:cubicBezTo>
                  <a:cubicBezTo>
                    <a:pt x="11059" y="2770"/>
                    <a:pt x="13336" y="3079"/>
                    <a:pt x="15213" y="3696"/>
                  </a:cubicBezTo>
                  <a:cubicBezTo>
                    <a:pt x="15357" y="3743"/>
                    <a:pt x="15504" y="3765"/>
                    <a:pt x="15647" y="3765"/>
                  </a:cubicBezTo>
                  <a:cubicBezTo>
                    <a:pt x="16232" y="3765"/>
                    <a:pt x="16776" y="3394"/>
                    <a:pt x="16968" y="2810"/>
                  </a:cubicBezTo>
                  <a:cubicBezTo>
                    <a:pt x="17207" y="2081"/>
                    <a:pt x="16811" y="1296"/>
                    <a:pt x="16081" y="1056"/>
                  </a:cubicBezTo>
                  <a:cubicBezTo>
                    <a:pt x="13941" y="353"/>
                    <a:pt x="11355" y="0"/>
                    <a:pt x="8682"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1" name="Google Shape;6171;p62"/>
            <p:cNvSpPr/>
            <p:nvPr/>
          </p:nvSpPr>
          <p:spPr>
            <a:xfrm>
              <a:off x="3365375" y="1600938"/>
              <a:ext cx="147525" cy="150500"/>
            </a:xfrm>
            <a:custGeom>
              <a:avLst/>
              <a:gdLst/>
              <a:ahLst/>
              <a:cxnLst/>
              <a:rect l="l" t="t" r="r" b="b"/>
              <a:pathLst>
                <a:path w="5901" h="6020" extrusionOk="0">
                  <a:moveTo>
                    <a:pt x="4384" y="1"/>
                  </a:moveTo>
                  <a:cubicBezTo>
                    <a:pt x="4289" y="1"/>
                    <a:pt x="4192" y="11"/>
                    <a:pt x="4096" y="31"/>
                  </a:cubicBezTo>
                  <a:cubicBezTo>
                    <a:pt x="2077" y="457"/>
                    <a:pt x="520" y="2167"/>
                    <a:pt x="132" y="4390"/>
                  </a:cubicBezTo>
                  <a:cubicBezTo>
                    <a:pt x="0" y="5146"/>
                    <a:pt x="505" y="5866"/>
                    <a:pt x="1262" y="5998"/>
                  </a:cubicBezTo>
                  <a:cubicBezTo>
                    <a:pt x="1342" y="6013"/>
                    <a:pt x="1423" y="6019"/>
                    <a:pt x="1502" y="6019"/>
                  </a:cubicBezTo>
                  <a:cubicBezTo>
                    <a:pt x="2164" y="6019"/>
                    <a:pt x="2751" y="5543"/>
                    <a:pt x="2870" y="4868"/>
                  </a:cubicBezTo>
                  <a:cubicBezTo>
                    <a:pt x="3016" y="4036"/>
                    <a:pt x="3574" y="2981"/>
                    <a:pt x="4668" y="2751"/>
                  </a:cubicBezTo>
                  <a:cubicBezTo>
                    <a:pt x="5419" y="2593"/>
                    <a:pt x="5900" y="1857"/>
                    <a:pt x="5741" y="1106"/>
                  </a:cubicBezTo>
                  <a:cubicBezTo>
                    <a:pt x="5604" y="451"/>
                    <a:pt x="5027" y="1"/>
                    <a:pt x="4384"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172" name="Google Shape;6172;p62"/>
          <p:cNvGrpSpPr/>
          <p:nvPr/>
        </p:nvGrpSpPr>
        <p:grpSpPr>
          <a:xfrm>
            <a:off x="8337127" y="494454"/>
            <a:ext cx="509693" cy="603673"/>
            <a:chOff x="4576300" y="1605425"/>
            <a:chExt cx="1036175" cy="1247225"/>
          </a:xfrm>
        </p:grpSpPr>
        <p:sp>
          <p:nvSpPr>
            <p:cNvPr id="6173" name="Google Shape;6173;p62"/>
            <p:cNvSpPr/>
            <p:nvPr/>
          </p:nvSpPr>
          <p:spPr>
            <a:xfrm>
              <a:off x="5123200" y="2693650"/>
              <a:ext cx="94075" cy="159000"/>
            </a:xfrm>
            <a:custGeom>
              <a:avLst/>
              <a:gdLst/>
              <a:ahLst/>
              <a:cxnLst/>
              <a:rect l="l" t="t" r="r" b="b"/>
              <a:pathLst>
                <a:path w="3763" h="6360" extrusionOk="0">
                  <a:moveTo>
                    <a:pt x="2443" y="0"/>
                  </a:moveTo>
                  <a:cubicBezTo>
                    <a:pt x="2443" y="0"/>
                    <a:pt x="3034" y="4749"/>
                    <a:pt x="2489" y="5006"/>
                  </a:cubicBezTo>
                  <a:cubicBezTo>
                    <a:pt x="1947" y="5262"/>
                    <a:pt x="126" y="5336"/>
                    <a:pt x="64" y="5848"/>
                  </a:cubicBezTo>
                  <a:cubicBezTo>
                    <a:pt x="1" y="6359"/>
                    <a:pt x="3763" y="5837"/>
                    <a:pt x="3763" y="5837"/>
                  </a:cubicBezTo>
                  <a:lnTo>
                    <a:pt x="3763" y="81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4" name="Google Shape;6174;p62"/>
            <p:cNvSpPr/>
            <p:nvPr/>
          </p:nvSpPr>
          <p:spPr>
            <a:xfrm>
              <a:off x="5321500" y="2693650"/>
              <a:ext cx="92475" cy="159000"/>
            </a:xfrm>
            <a:custGeom>
              <a:avLst/>
              <a:gdLst/>
              <a:ahLst/>
              <a:cxnLst/>
              <a:rect l="l" t="t" r="r" b="b"/>
              <a:pathLst>
                <a:path w="3699" h="6360" extrusionOk="0">
                  <a:moveTo>
                    <a:pt x="1236" y="0"/>
                  </a:moveTo>
                  <a:cubicBezTo>
                    <a:pt x="1236" y="0"/>
                    <a:pt x="603" y="4749"/>
                    <a:pt x="1147" y="5006"/>
                  </a:cubicBezTo>
                  <a:cubicBezTo>
                    <a:pt x="1691" y="5262"/>
                    <a:pt x="3574" y="5336"/>
                    <a:pt x="3636" y="5848"/>
                  </a:cubicBezTo>
                  <a:cubicBezTo>
                    <a:pt x="3698" y="6359"/>
                    <a:pt x="0" y="5837"/>
                    <a:pt x="0" y="5837"/>
                  </a:cubicBezTo>
                  <a:lnTo>
                    <a:pt x="0" y="81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5" name="Google Shape;6175;p62"/>
            <p:cNvSpPr/>
            <p:nvPr/>
          </p:nvSpPr>
          <p:spPr>
            <a:xfrm>
              <a:off x="5245500" y="2353875"/>
              <a:ext cx="366975" cy="294750"/>
            </a:xfrm>
            <a:custGeom>
              <a:avLst/>
              <a:gdLst/>
              <a:ahLst/>
              <a:cxnLst/>
              <a:rect l="l" t="t" r="r" b="b"/>
              <a:pathLst>
                <a:path w="14679" h="11790" extrusionOk="0">
                  <a:moveTo>
                    <a:pt x="2173" y="347"/>
                  </a:moveTo>
                  <a:cubicBezTo>
                    <a:pt x="2173" y="347"/>
                    <a:pt x="2872" y="2769"/>
                    <a:pt x="4777" y="4546"/>
                  </a:cubicBezTo>
                  <a:cubicBezTo>
                    <a:pt x="6682" y="6325"/>
                    <a:pt x="9797" y="7463"/>
                    <a:pt x="10545" y="7735"/>
                  </a:cubicBezTo>
                  <a:cubicBezTo>
                    <a:pt x="12043" y="8279"/>
                    <a:pt x="13082" y="7046"/>
                    <a:pt x="13454" y="7454"/>
                  </a:cubicBezTo>
                  <a:cubicBezTo>
                    <a:pt x="13830" y="7866"/>
                    <a:pt x="12726" y="8727"/>
                    <a:pt x="12726" y="8727"/>
                  </a:cubicBezTo>
                  <a:cubicBezTo>
                    <a:pt x="12726" y="8727"/>
                    <a:pt x="14370" y="8946"/>
                    <a:pt x="14547" y="9473"/>
                  </a:cubicBezTo>
                  <a:cubicBezTo>
                    <a:pt x="14678" y="9870"/>
                    <a:pt x="12537" y="9601"/>
                    <a:pt x="12537" y="9601"/>
                  </a:cubicBezTo>
                  <a:cubicBezTo>
                    <a:pt x="12537" y="9601"/>
                    <a:pt x="13820" y="11323"/>
                    <a:pt x="13387" y="11555"/>
                  </a:cubicBezTo>
                  <a:cubicBezTo>
                    <a:pt x="12956" y="11790"/>
                    <a:pt x="11750" y="10332"/>
                    <a:pt x="11750" y="10332"/>
                  </a:cubicBezTo>
                  <a:cubicBezTo>
                    <a:pt x="11750" y="10332"/>
                    <a:pt x="11423" y="11403"/>
                    <a:pt x="11023" y="11402"/>
                  </a:cubicBezTo>
                  <a:cubicBezTo>
                    <a:pt x="10612" y="11402"/>
                    <a:pt x="10901" y="9756"/>
                    <a:pt x="9881" y="9055"/>
                  </a:cubicBezTo>
                  <a:cubicBezTo>
                    <a:pt x="9411" y="8734"/>
                    <a:pt x="5749" y="7594"/>
                    <a:pt x="3594" y="5596"/>
                  </a:cubicBezTo>
                  <a:cubicBezTo>
                    <a:pt x="1049" y="3239"/>
                    <a:pt x="0" y="1"/>
                    <a:pt x="0"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6" name="Google Shape;6176;p62"/>
            <p:cNvSpPr/>
            <p:nvPr/>
          </p:nvSpPr>
          <p:spPr>
            <a:xfrm>
              <a:off x="4917925" y="2388650"/>
              <a:ext cx="366975" cy="294700"/>
            </a:xfrm>
            <a:custGeom>
              <a:avLst/>
              <a:gdLst/>
              <a:ahLst/>
              <a:cxnLst/>
              <a:rect l="l" t="t" r="r" b="b"/>
              <a:pathLst>
                <a:path w="14679" h="11788" extrusionOk="0">
                  <a:moveTo>
                    <a:pt x="12506" y="347"/>
                  </a:moveTo>
                  <a:cubicBezTo>
                    <a:pt x="12506" y="347"/>
                    <a:pt x="11807" y="2768"/>
                    <a:pt x="9902" y="4546"/>
                  </a:cubicBezTo>
                  <a:cubicBezTo>
                    <a:pt x="7997" y="6324"/>
                    <a:pt x="4882" y="7461"/>
                    <a:pt x="4134" y="7733"/>
                  </a:cubicBezTo>
                  <a:cubicBezTo>
                    <a:pt x="2636" y="8277"/>
                    <a:pt x="1597" y="7044"/>
                    <a:pt x="1225" y="7452"/>
                  </a:cubicBezTo>
                  <a:cubicBezTo>
                    <a:pt x="849" y="7864"/>
                    <a:pt x="1953" y="8726"/>
                    <a:pt x="1953" y="8726"/>
                  </a:cubicBezTo>
                  <a:cubicBezTo>
                    <a:pt x="1953" y="8726"/>
                    <a:pt x="309" y="8946"/>
                    <a:pt x="133" y="9471"/>
                  </a:cubicBezTo>
                  <a:cubicBezTo>
                    <a:pt x="1" y="9868"/>
                    <a:pt x="2142" y="9601"/>
                    <a:pt x="2142" y="9601"/>
                  </a:cubicBezTo>
                  <a:cubicBezTo>
                    <a:pt x="2142" y="9601"/>
                    <a:pt x="860" y="11321"/>
                    <a:pt x="1292" y="11555"/>
                  </a:cubicBezTo>
                  <a:cubicBezTo>
                    <a:pt x="1723" y="11788"/>
                    <a:pt x="2929" y="10332"/>
                    <a:pt x="2929" y="10332"/>
                  </a:cubicBezTo>
                  <a:cubicBezTo>
                    <a:pt x="2929" y="10332"/>
                    <a:pt x="3256" y="11401"/>
                    <a:pt x="3656" y="11400"/>
                  </a:cubicBezTo>
                  <a:cubicBezTo>
                    <a:pt x="4067" y="11400"/>
                    <a:pt x="3778" y="9755"/>
                    <a:pt x="4798" y="9054"/>
                  </a:cubicBezTo>
                  <a:cubicBezTo>
                    <a:pt x="5268" y="8732"/>
                    <a:pt x="8930" y="7592"/>
                    <a:pt x="11085" y="5594"/>
                  </a:cubicBezTo>
                  <a:cubicBezTo>
                    <a:pt x="13631" y="3238"/>
                    <a:pt x="14679" y="0"/>
                    <a:pt x="1467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7" name="Google Shape;6177;p62"/>
            <p:cNvSpPr/>
            <p:nvPr/>
          </p:nvSpPr>
          <p:spPr>
            <a:xfrm>
              <a:off x="5245400" y="2353925"/>
              <a:ext cx="290075" cy="222625"/>
            </a:xfrm>
            <a:custGeom>
              <a:avLst/>
              <a:gdLst/>
              <a:ahLst/>
              <a:cxnLst/>
              <a:rect l="l" t="t" r="r" b="b"/>
              <a:pathLst>
                <a:path w="11603" h="8905" extrusionOk="0">
                  <a:moveTo>
                    <a:pt x="11603" y="7858"/>
                  </a:moveTo>
                  <a:cubicBezTo>
                    <a:pt x="11284" y="7895"/>
                    <a:pt x="10931" y="7872"/>
                    <a:pt x="10548" y="7733"/>
                  </a:cubicBezTo>
                  <a:cubicBezTo>
                    <a:pt x="9798" y="7459"/>
                    <a:pt x="6685" y="6323"/>
                    <a:pt x="4780" y="4544"/>
                  </a:cubicBezTo>
                  <a:cubicBezTo>
                    <a:pt x="2875" y="2766"/>
                    <a:pt x="2176" y="345"/>
                    <a:pt x="2176" y="345"/>
                  </a:cubicBezTo>
                  <a:lnTo>
                    <a:pt x="0" y="0"/>
                  </a:lnTo>
                  <a:cubicBezTo>
                    <a:pt x="0" y="0"/>
                    <a:pt x="1050" y="3238"/>
                    <a:pt x="3594" y="5595"/>
                  </a:cubicBezTo>
                  <a:cubicBezTo>
                    <a:pt x="5492" y="7354"/>
                    <a:pt x="8561" y="8448"/>
                    <a:pt x="9584" y="8905"/>
                  </a:cubicBezTo>
                  <a:cubicBezTo>
                    <a:pt x="10276" y="8609"/>
                    <a:pt x="10948" y="8254"/>
                    <a:pt x="11603" y="7858"/>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8" name="Google Shape;6178;p62"/>
            <p:cNvSpPr/>
            <p:nvPr/>
          </p:nvSpPr>
          <p:spPr>
            <a:xfrm>
              <a:off x="5025450" y="2388675"/>
              <a:ext cx="259475" cy="206250"/>
            </a:xfrm>
            <a:custGeom>
              <a:avLst/>
              <a:gdLst/>
              <a:ahLst/>
              <a:cxnLst/>
              <a:rect l="l" t="t" r="r" b="b"/>
              <a:pathLst>
                <a:path w="10379" h="8250" extrusionOk="0">
                  <a:moveTo>
                    <a:pt x="2345" y="8250"/>
                  </a:moveTo>
                  <a:cubicBezTo>
                    <a:pt x="3704" y="7660"/>
                    <a:pt x="5508" y="6779"/>
                    <a:pt x="6785" y="5594"/>
                  </a:cubicBezTo>
                  <a:cubicBezTo>
                    <a:pt x="9331" y="3238"/>
                    <a:pt x="10379" y="0"/>
                    <a:pt x="10379" y="0"/>
                  </a:cubicBezTo>
                  <a:lnTo>
                    <a:pt x="8203" y="346"/>
                  </a:lnTo>
                  <a:cubicBezTo>
                    <a:pt x="8203" y="346"/>
                    <a:pt x="7505" y="2767"/>
                    <a:pt x="5600" y="4545"/>
                  </a:cubicBezTo>
                  <a:cubicBezTo>
                    <a:pt x="3813" y="6212"/>
                    <a:pt x="967" y="7314"/>
                    <a:pt x="0" y="7672"/>
                  </a:cubicBezTo>
                  <a:cubicBezTo>
                    <a:pt x="779" y="7893"/>
                    <a:pt x="1559" y="8087"/>
                    <a:pt x="2345" y="825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9" name="Google Shape;6179;p62"/>
            <p:cNvSpPr/>
            <p:nvPr/>
          </p:nvSpPr>
          <p:spPr>
            <a:xfrm>
              <a:off x="4576350" y="1605425"/>
              <a:ext cx="1029325" cy="1121775"/>
            </a:xfrm>
            <a:custGeom>
              <a:avLst/>
              <a:gdLst/>
              <a:ahLst/>
              <a:cxnLst/>
              <a:rect l="l" t="t" r="r" b="b"/>
              <a:pathLst>
                <a:path w="41173" h="44871" extrusionOk="0">
                  <a:moveTo>
                    <a:pt x="33730" y="24981"/>
                  </a:moveTo>
                  <a:cubicBezTo>
                    <a:pt x="33749" y="25451"/>
                    <a:pt x="34403" y="26318"/>
                    <a:pt x="35017" y="26308"/>
                  </a:cubicBezTo>
                  <a:cubicBezTo>
                    <a:pt x="38485" y="26245"/>
                    <a:pt x="41172" y="27173"/>
                    <a:pt x="41166" y="31101"/>
                  </a:cubicBezTo>
                  <a:cubicBezTo>
                    <a:pt x="41161" y="34620"/>
                    <a:pt x="39680" y="36139"/>
                    <a:pt x="35987" y="35987"/>
                  </a:cubicBezTo>
                  <a:cubicBezTo>
                    <a:pt x="31026" y="35730"/>
                    <a:pt x="35591" y="44862"/>
                    <a:pt x="30199" y="44870"/>
                  </a:cubicBezTo>
                  <a:cubicBezTo>
                    <a:pt x="22697" y="44870"/>
                    <a:pt x="22032" y="43828"/>
                    <a:pt x="22076" y="39434"/>
                  </a:cubicBezTo>
                  <a:cubicBezTo>
                    <a:pt x="22129" y="34119"/>
                    <a:pt x="16206" y="36523"/>
                    <a:pt x="6694" y="36034"/>
                  </a:cubicBezTo>
                  <a:cubicBezTo>
                    <a:pt x="3374" y="36034"/>
                    <a:pt x="1" y="33280"/>
                    <a:pt x="1481" y="28579"/>
                  </a:cubicBezTo>
                  <a:cubicBezTo>
                    <a:pt x="5043" y="17260"/>
                    <a:pt x="14170" y="9352"/>
                    <a:pt x="19775" y="3127"/>
                  </a:cubicBezTo>
                  <a:cubicBezTo>
                    <a:pt x="22591" y="0"/>
                    <a:pt x="26230" y="764"/>
                    <a:pt x="30116" y="1197"/>
                  </a:cubicBezTo>
                  <a:cubicBezTo>
                    <a:pt x="37062" y="1971"/>
                    <a:pt x="33613" y="22043"/>
                    <a:pt x="33730" y="24981"/>
                  </a:cubicBezTo>
                  <a:close/>
                  <a:moveTo>
                    <a:pt x="24733" y="10078"/>
                  </a:moveTo>
                  <a:cubicBezTo>
                    <a:pt x="22733" y="9047"/>
                    <a:pt x="12483" y="21950"/>
                    <a:pt x="13790" y="23594"/>
                  </a:cubicBezTo>
                  <a:cubicBezTo>
                    <a:pt x="14674" y="24707"/>
                    <a:pt x="24733" y="25165"/>
                    <a:pt x="25443" y="24117"/>
                  </a:cubicBezTo>
                  <a:cubicBezTo>
                    <a:pt x="26672" y="22307"/>
                    <a:pt x="27489" y="11499"/>
                    <a:pt x="24733" y="10078"/>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0" name="Google Shape;6180;p62"/>
            <p:cNvSpPr/>
            <p:nvPr/>
          </p:nvSpPr>
          <p:spPr>
            <a:xfrm>
              <a:off x="4576300" y="1834725"/>
              <a:ext cx="839350" cy="892425"/>
            </a:xfrm>
            <a:custGeom>
              <a:avLst/>
              <a:gdLst/>
              <a:ahLst/>
              <a:cxnLst/>
              <a:rect l="l" t="t" r="r" b="b"/>
              <a:pathLst>
                <a:path w="33574" h="35697" extrusionOk="0">
                  <a:moveTo>
                    <a:pt x="31864" y="29009"/>
                  </a:moveTo>
                  <a:cubicBezTo>
                    <a:pt x="25675" y="26598"/>
                    <a:pt x="21265" y="21369"/>
                    <a:pt x="18578" y="15428"/>
                  </a:cubicBezTo>
                  <a:cubicBezTo>
                    <a:pt x="16266" y="15260"/>
                    <a:pt x="14174" y="14902"/>
                    <a:pt x="13791" y="14422"/>
                  </a:cubicBezTo>
                  <a:cubicBezTo>
                    <a:pt x="13301" y="13805"/>
                    <a:pt x="14437" y="11602"/>
                    <a:pt x="16156" y="9146"/>
                  </a:cubicBezTo>
                  <a:cubicBezTo>
                    <a:pt x="15220" y="6267"/>
                    <a:pt x="14440" y="3124"/>
                    <a:pt x="14079" y="0"/>
                  </a:cubicBezTo>
                  <a:cubicBezTo>
                    <a:pt x="9234" y="5185"/>
                    <a:pt x="3984" y="11452"/>
                    <a:pt x="1481" y="19406"/>
                  </a:cubicBezTo>
                  <a:cubicBezTo>
                    <a:pt x="0" y="24107"/>
                    <a:pt x="3374" y="26861"/>
                    <a:pt x="6695" y="26861"/>
                  </a:cubicBezTo>
                  <a:cubicBezTo>
                    <a:pt x="16205" y="27350"/>
                    <a:pt x="22130" y="24946"/>
                    <a:pt x="22077" y="30261"/>
                  </a:cubicBezTo>
                  <a:cubicBezTo>
                    <a:pt x="22032" y="34655"/>
                    <a:pt x="22698" y="35696"/>
                    <a:pt x="30200" y="35696"/>
                  </a:cubicBezTo>
                  <a:cubicBezTo>
                    <a:pt x="33573" y="35693"/>
                    <a:pt x="33050" y="32116"/>
                    <a:pt x="33401" y="29502"/>
                  </a:cubicBezTo>
                  <a:cubicBezTo>
                    <a:pt x="32893" y="29372"/>
                    <a:pt x="32382" y="29212"/>
                    <a:pt x="31864" y="29009"/>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1" name="Google Shape;6181;p62"/>
            <p:cNvSpPr/>
            <p:nvPr/>
          </p:nvSpPr>
          <p:spPr>
            <a:xfrm>
              <a:off x="5159775" y="2330500"/>
              <a:ext cx="132475" cy="136625"/>
            </a:xfrm>
            <a:custGeom>
              <a:avLst/>
              <a:gdLst/>
              <a:ahLst/>
              <a:cxnLst/>
              <a:rect l="l" t="t" r="r" b="b"/>
              <a:pathLst>
                <a:path w="5299" h="5465" extrusionOk="0">
                  <a:moveTo>
                    <a:pt x="606" y="2353"/>
                  </a:moveTo>
                  <a:cubicBezTo>
                    <a:pt x="0" y="5465"/>
                    <a:pt x="5276" y="4364"/>
                    <a:pt x="5285" y="2859"/>
                  </a:cubicBezTo>
                  <a:cubicBezTo>
                    <a:pt x="5299" y="717"/>
                    <a:pt x="1064" y="1"/>
                    <a:pt x="606" y="2353"/>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2" name="Google Shape;6182;p62"/>
            <p:cNvSpPr/>
            <p:nvPr/>
          </p:nvSpPr>
          <p:spPr>
            <a:xfrm>
              <a:off x="4863800" y="2335975"/>
              <a:ext cx="131825" cy="135925"/>
            </a:xfrm>
            <a:custGeom>
              <a:avLst/>
              <a:gdLst/>
              <a:ahLst/>
              <a:cxnLst/>
              <a:rect l="l" t="t" r="r" b="b"/>
              <a:pathLst>
                <a:path w="5273" h="5437" extrusionOk="0">
                  <a:moveTo>
                    <a:pt x="603" y="2341"/>
                  </a:moveTo>
                  <a:cubicBezTo>
                    <a:pt x="0" y="5436"/>
                    <a:pt x="5249" y="4342"/>
                    <a:pt x="5258" y="2843"/>
                  </a:cubicBezTo>
                  <a:cubicBezTo>
                    <a:pt x="5273" y="713"/>
                    <a:pt x="1059" y="0"/>
                    <a:pt x="603" y="234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3" name="Google Shape;6183;p62"/>
            <p:cNvSpPr/>
            <p:nvPr/>
          </p:nvSpPr>
          <p:spPr>
            <a:xfrm>
              <a:off x="5129525" y="2301325"/>
              <a:ext cx="82925" cy="82900"/>
            </a:xfrm>
            <a:custGeom>
              <a:avLst/>
              <a:gdLst/>
              <a:ahLst/>
              <a:cxnLst/>
              <a:rect l="l" t="t" r="r" b="b"/>
              <a:pathLst>
                <a:path w="3317" h="3316" extrusionOk="0">
                  <a:moveTo>
                    <a:pt x="3316" y="1658"/>
                  </a:moveTo>
                  <a:cubicBezTo>
                    <a:pt x="3316" y="2574"/>
                    <a:pt x="2573" y="3315"/>
                    <a:pt x="1658" y="3315"/>
                  </a:cubicBezTo>
                  <a:cubicBezTo>
                    <a:pt x="743" y="3315"/>
                    <a:pt x="1" y="2574"/>
                    <a:pt x="1" y="1658"/>
                  </a:cubicBezTo>
                  <a:cubicBezTo>
                    <a:pt x="1" y="743"/>
                    <a:pt x="743" y="1"/>
                    <a:pt x="1658" y="1"/>
                  </a:cubicBezTo>
                  <a:cubicBezTo>
                    <a:pt x="2573" y="0"/>
                    <a:pt x="3316" y="743"/>
                    <a:pt x="3316"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4" name="Google Shape;6184;p62"/>
            <p:cNvSpPr/>
            <p:nvPr/>
          </p:nvSpPr>
          <p:spPr>
            <a:xfrm>
              <a:off x="5164325" y="2327500"/>
              <a:ext cx="30350" cy="30350"/>
            </a:xfrm>
            <a:custGeom>
              <a:avLst/>
              <a:gdLst/>
              <a:ahLst/>
              <a:cxnLst/>
              <a:rect l="l" t="t" r="r" b="b"/>
              <a:pathLst>
                <a:path w="1214" h="1214" extrusionOk="0">
                  <a:moveTo>
                    <a:pt x="1214" y="607"/>
                  </a:moveTo>
                  <a:cubicBezTo>
                    <a:pt x="1214" y="942"/>
                    <a:pt x="942" y="1214"/>
                    <a:pt x="607" y="1214"/>
                  </a:cubicBezTo>
                  <a:cubicBezTo>
                    <a:pt x="272" y="1214"/>
                    <a:pt x="0" y="942"/>
                    <a:pt x="0" y="607"/>
                  </a:cubicBezTo>
                  <a:cubicBezTo>
                    <a:pt x="0" y="272"/>
                    <a:pt x="272" y="0"/>
                    <a:pt x="607" y="0"/>
                  </a:cubicBezTo>
                  <a:cubicBezTo>
                    <a:pt x="942" y="0"/>
                    <a:pt x="1214" y="272"/>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5" name="Google Shape;6185;p62"/>
            <p:cNvSpPr/>
            <p:nvPr/>
          </p:nvSpPr>
          <p:spPr>
            <a:xfrm>
              <a:off x="5143675" y="2347350"/>
              <a:ext cx="10475" cy="10450"/>
            </a:xfrm>
            <a:custGeom>
              <a:avLst/>
              <a:gdLst/>
              <a:ahLst/>
              <a:cxnLst/>
              <a:rect l="l" t="t" r="r" b="b"/>
              <a:pathLst>
                <a:path w="419" h="418" extrusionOk="0">
                  <a:moveTo>
                    <a:pt x="418" y="210"/>
                  </a:moveTo>
                  <a:cubicBezTo>
                    <a:pt x="418" y="325"/>
                    <a:pt x="324" y="418"/>
                    <a:pt x="210" y="418"/>
                  </a:cubicBezTo>
                  <a:cubicBezTo>
                    <a:pt x="95" y="418"/>
                    <a:pt x="1" y="325"/>
                    <a:pt x="1" y="210"/>
                  </a:cubicBezTo>
                  <a:cubicBezTo>
                    <a:pt x="1" y="94"/>
                    <a:pt x="94" y="0"/>
                    <a:pt x="210" y="0"/>
                  </a:cubicBezTo>
                  <a:cubicBezTo>
                    <a:pt x="325" y="0"/>
                    <a:pt x="418" y="94"/>
                    <a:pt x="418"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6" name="Google Shape;6186;p62"/>
            <p:cNvSpPr/>
            <p:nvPr/>
          </p:nvSpPr>
          <p:spPr>
            <a:xfrm>
              <a:off x="4946625" y="2301325"/>
              <a:ext cx="82900" cy="82900"/>
            </a:xfrm>
            <a:custGeom>
              <a:avLst/>
              <a:gdLst/>
              <a:ahLst/>
              <a:cxnLst/>
              <a:rect l="l" t="t" r="r" b="b"/>
              <a:pathLst>
                <a:path w="3316" h="3316" extrusionOk="0">
                  <a:moveTo>
                    <a:pt x="3316" y="1658"/>
                  </a:moveTo>
                  <a:cubicBezTo>
                    <a:pt x="3316" y="2574"/>
                    <a:pt x="2573" y="3315"/>
                    <a:pt x="1657" y="3315"/>
                  </a:cubicBezTo>
                  <a:cubicBezTo>
                    <a:pt x="742" y="3315"/>
                    <a:pt x="0" y="2574"/>
                    <a:pt x="0" y="1658"/>
                  </a:cubicBezTo>
                  <a:cubicBezTo>
                    <a:pt x="0" y="743"/>
                    <a:pt x="743" y="1"/>
                    <a:pt x="1657" y="1"/>
                  </a:cubicBezTo>
                  <a:cubicBezTo>
                    <a:pt x="2573" y="0"/>
                    <a:pt x="3316" y="743"/>
                    <a:pt x="3316"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7" name="Google Shape;6187;p62"/>
            <p:cNvSpPr/>
            <p:nvPr/>
          </p:nvSpPr>
          <p:spPr>
            <a:xfrm>
              <a:off x="4981400" y="2327500"/>
              <a:ext cx="30375" cy="30350"/>
            </a:xfrm>
            <a:custGeom>
              <a:avLst/>
              <a:gdLst/>
              <a:ahLst/>
              <a:cxnLst/>
              <a:rect l="l" t="t" r="r" b="b"/>
              <a:pathLst>
                <a:path w="1215" h="1214" extrusionOk="0">
                  <a:moveTo>
                    <a:pt x="1214" y="607"/>
                  </a:moveTo>
                  <a:cubicBezTo>
                    <a:pt x="1214" y="942"/>
                    <a:pt x="942" y="1214"/>
                    <a:pt x="607" y="1214"/>
                  </a:cubicBezTo>
                  <a:cubicBezTo>
                    <a:pt x="273" y="1214"/>
                    <a:pt x="1" y="942"/>
                    <a:pt x="1" y="607"/>
                  </a:cubicBezTo>
                  <a:cubicBezTo>
                    <a:pt x="1" y="272"/>
                    <a:pt x="273" y="0"/>
                    <a:pt x="607" y="0"/>
                  </a:cubicBezTo>
                  <a:cubicBezTo>
                    <a:pt x="942" y="0"/>
                    <a:pt x="1214" y="272"/>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8" name="Google Shape;6188;p62"/>
            <p:cNvSpPr/>
            <p:nvPr/>
          </p:nvSpPr>
          <p:spPr>
            <a:xfrm>
              <a:off x="4960800" y="2347350"/>
              <a:ext cx="10425" cy="10450"/>
            </a:xfrm>
            <a:custGeom>
              <a:avLst/>
              <a:gdLst/>
              <a:ahLst/>
              <a:cxnLst/>
              <a:rect l="l" t="t" r="r" b="b"/>
              <a:pathLst>
                <a:path w="417" h="418" extrusionOk="0">
                  <a:moveTo>
                    <a:pt x="417" y="210"/>
                  </a:moveTo>
                  <a:cubicBezTo>
                    <a:pt x="417" y="325"/>
                    <a:pt x="323" y="418"/>
                    <a:pt x="208" y="418"/>
                  </a:cubicBezTo>
                  <a:cubicBezTo>
                    <a:pt x="92" y="418"/>
                    <a:pt x="0" y="325"/>
                    <a:pt x="0" y="210"/>
                  </a:cubicBezTo>
                  <a:cubicBezTo>
                    <a:pt x="0" y="94"/>
                    <a:pt x="92" y="0"/>
                    <a:pt x="208" y="0"/>
                  </a:cubicBezTo>
                  <a:cubicBezTo>
                    <a:pt x="325" y="0"/>
                    <a:pt x="417" y="94"/>
                    <a:pt x="417"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9" name="Google Shape;6189;p62"/>
            <p:cNvSpPr/>
            <p:nvPr/>
          </p:nvSpPr>
          <p:spPr>
            <a:xfrm>
              <a:off x="5010650" y="2400125"/>
              <a:ext cx="122125" cy="43075"/>
            </a:xfrm>
            <a:custGeom>
              <a:avLst/>
              <a:gdLst/>
              <a:ahLst/>
              <a:cxnLst/>
              <a:rect l="l" t="t" r="r" b="b"/>
              <a:pathLst>
                <a:path w="4885" h="1723" extrusionOk="0">
                  <a:moveTo>
                    <a:pt x="4542" y="0"/>
                  </a:moveTo>
                  <a:cubicBezTo>
                    <a:pt x="4531" y="0"/>
                    <a:pt x="4519" y="1"/>
                    <a:pt x="4508" y="3"/>
                  </a:cubicBezTo>
                  <a:cubicBezTo>
                    <a:pt x="4380" y="22"/>
                    <a:pt x="4296" y="142"/>
                    <a:pt x="4315" y="268"/>
                  </a:cubicBezTo>
                  <a:cubicBezTo>
                    <a:pt x="4317" y="274"/>
                    <a:pt x="4391" y="792"/>
                    <a:pt x="4152" y="1073"/>
                  </a:cubicBezTo>
                  <a:cubicBezTo>
                    <a:pt x="4046" y="1198"/>
                    <a:pt x="3887" y="1258"/>
                    <a:pt x="3668" y="1258"/>
                  </a:cubicBezTo>
                  <a:cubicBezTo>
                    <a:pt x="2804" y="1258"/>
                    <a:pt x="2636" y="440"/>
                    <a:pt x="2630" y="405"/>
                  </a:cubicBezTo>
                  <a:cubicBezTo>
                    <a:pt x="2611" y="294"/>
                    <a:pt x="2503" y="216"/>
                    <a:pt x="2401" y="216"/>
                  </a:cubicBezTo>
                  <a:cubicBezTo>
                    <a:pt x="2398" y="216"/>
                    <a:pt x="2395" y="216"/>
                    <a:pt x="2393" y="216"/>
                  </a:cubicBezTo>
                  <a:cubicBezTo>
                    <a:pt x="2278" y="221"/>
                    <a:pt x="2184" y="310"/>
                    <a:pt x="2172" y="425"/>
                  </a:cubicBezTo>
                  <a:cubicBezTo>
                    <a:pt x="2168" y="459"/>
                    <a:pt x="2081" y="1258"/>
                    <a:pt x="1258" y="1258"/>
                  </a:cubicBezTo>
                  <a:cubicBezTo>
                    <a:pt x="1046" y="1258"/>
                    <a:pt x="883" y="1196"/>
                    <a:pt x="758" y="1069"/>
                  </a:cubicBezTo>
                  <a:cubicBezTo>
                    <a:pt x="470" y="776"/>
                    <a:pt x="476" y="241"/>
                    <a:pt x="476" y="236"/>
                  </a:cubicBezTo>
                  <a:cubicBezTo>
                    <a:pt x="477" y="108"/>
                    <a:pt x="377" y="3"/>
                    <a:pt x="248" y="1"/>
                  </a:cubicBezTo>
                  <a:cubicBezTo>
                    <a:pt x="126" y="12"/>
                    <a:pt x="15" y="100"/>
                    <a:pt x="12" y="226"/>
                  </a:cubicBezTo>
                  <a:cubicBezTo>
                    <a:pt x="11" y="255"/>
                    <a:pt x="0" y="959"/>
                    <a:pt x="424" y="1392"/>
                  </a:cubicBezTo>
                  <a:cubicBezTo>
                    <a:pt x="638" y="1612"/>
                    <a:pt x="920" y="1722"/>
                    <a:pt x="1258" y="1722"/>
                  </a:cubicBezTo>
                  <a:cubicBezTo>
                    <a:pt x="1862" y="1722"/>
                    <a:pt x="2225" y="1418"/>
                    <a:pt x="2426" y="1081"/>
                  </a:cubicBezTo>
                  <a:cubicBezTo>
                    <a:pt x="2654" y="1416"/>
                    <a:pt x="3050" y="1722"/>
                    <a:pt x="3668" y="1722"/>
                  </a:cubicBezTo>
                  <a:cubicBezTo>
                    <a:pt x="4027" y="1722"/>
                    <a:pt x="4307" y="1605"/>
                    <a:pt x="4505" y="1373"/>
                  </a:cubicBezTo>
                  <a:cubicBezTo>
                    <a:pt x="4885" y="928"/>
                    <a:pt x="4778" y="225"/>
                    <a:pt x="4773" y="195"/>
                  </a:cubicBezTo>
                  <a:cubicBezTo>
                    <a:pt x="4756" y="80"/>
                    <a:pt x="4655" y="0"/>
                    <a:pt x="4542" y="0"/>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0" name="Google Shape;6190;p62"/>
            <p:cNvSpPr/>
            <p:nvPr/>
          </p:nvSpPr>
          <p:spPr>
            <a:xfrm>
              <a:off x="5433625" y="2290800"/>
              <a:ext cx="142400" cy="126825"/>
            </a:xfrm>
            <a:custGeom>
              <a:avLst/>
              <a:gdLst/>
              <a:ahLst/>
              <a:cxnLst/>
              <a:rect l="l" t="t" r="r" b="b"/>
              <a:pathLst>
                <a:path w="5696" h="5073" extrusionOk="0">
                  <a:moveTo>
                    <a:pt x="1354" y="0"/>
                  </a:moveTo>
                  <a:cubicBezTo>
                    <a:pt x="1229" y="0"/>
                    <a:pt x="1143" y="5"/>
                    <a:pt x="1108" y="8"/>
                  </a:cubicBezTo>
                  <a:cubicBezTo>
                    <a:pt x="474" y="54"/>
                    <a:pt x="0" y="603"/>
                    <a:pt x="41" y="1237"/>
                  </a:cubicBezTo>
                  <a:cubicBezTo>
                    <a:pt x="81" y="1847"/>
                    <a:pt x="585" y="2322"/>
                    <a:pt x="1188" y="2322"/>
                  </a:cubicBezTo>
                  <a:cubicBezTo>
                    <a:pt x="1215" y="2322"/>
                    <a:pt x="1241" y="2321"/>
                    <a:pt x="1268" y="2319"/>
                  </a:cubicBezTo>
                  <a:cubicBezTo>
                    <a:pt x="1313" y="2316"/>
                    <a:pt x="1369" y="2314"/>
                    <a:pt x="1432" y="2314"/>
                  </a:cubicBezTo>
                  <a:cubicBezTo>
                    <a:pt x="2013" y="2314"/>
                    <a:pt x="3256" y="2496"/>
                    <a:pt x="3346" y="3983"/>
                  </a:cubicBezTo>
                  <a:cubicBezTo>
                    <a:pt x="3382" y="4599"/>
                    <a:pt x="3893" y="5072"/>
                    <a:pt x="4500" y="5072"/>
                  </a:cubicBezTo>
                  <a:cubicBezTo>
                    <a:pt x="4523" y="5072"/>
                    <a:pt x="4548" y="5072"/>
                    <a:pt x="4571" y="5070"/>
                  </a:cubicBezTo>
                  <a:cubicBezTo>
                    <a:pt x="5209" y="5033"/>
                    <a:pt x="5695" y="4484"/>
                    <a:pt x="5657" y="3845"/>
                  </a:cubicBezTo>
                  <a:cubicBezTo>
                    <a:pt x="5588" y="2689"/>
                    <a:pt x="5145" y="1722"/>
                    <a:pt x="4376" y="1048"/>
                  </a:cubicBezTo>
                  <a:cubicBezTo>
                    <a:pt x="3302" y="107"/>
                    <a:pt x="1923" y="0"/>
                    <a:pt x="1354"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1" name="Google Shape;6191;p62"/>
            <p:cNvSpPr/>
            <p:nvPr/>
          </p:nvSpPr>
          <p:spPr>
            <a:xfrm>
              <a:off x="5182350" y="1668175"/>
              <a:ext cx="152725" cy="60125"/>
            </a:xfrm>
            <a:custGeom>
              <a:avLst/>
              <a:gdLst/>
              <a:ahLst/>
              <a:cxnLst/>
              <a:rect l="l" t="t" r="r" b="b"/>
              <a:pathLst>
                <a:path w="6109" h="2405" extrusionOk="0">
                  <a:moveTo>
                    <a:pt x="1160" y="1"/>
                  </a:moveTo>
                  <a:cubicBezTo>
                    <a:pt x="522" y="1"/>
                    <a:pt x="2" y="519"/>
                    <a:pt x="1" y="1157"/>
                  </a:cubicBezTo>
                  <a:cubicBezTo>
                    <a:pt x="0" y="1797"/>
                    <a:pt x="518" y="2317"/>
                    <a:pt x="1157" y="2318"/>
                  </a:cubicBezTo>
                  <a:cubicBezTo>
                    <a:pt x="2428" y="2321"/>
                    <a:pt x="3678" y="2349"/>
                    <a:pt x="4872" y="2403"/>
                  </a:cubicBezTo>
                  <a:cubicBezTo>
                    <a:pt x="4890" y="2405"/>
                    <a:pt x="4907" y="2405"/>
                    <a:pt x="4924" y="2405"/>
                  </a:cubicBezTo>
                  <a:cubicBezTo>
                    <a:pt x="5540" y="2405"/>
                    <a:pt x="6053" y="1918"/>
                    <a:pt x="6079" y="1297"/>
                  </a:cubicBezTo>
                  <a:cubicBezTo>
                    <a:pt x="6108" y="659"/>
                    <a:pt x="5613" y="117"/>
                    <a:pt x="4974" y="89"/>
                  </a:cubicBezTo>
                  <a:cubicBezTo>
                    <a:pt x="3747" y="34"/>
                    <a:pt x="2466" y="5"/>
                    <a:pt x="1162"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2" name="Google Shape;6192;p62"/>
            <p:cNvSpPr/>
            <p:nvPr/>
          </p:nvSpPr>
          <p:spPr>
            <a:xfrm>
              <a:off x="5325225" y="1739525"/>
              <a:ext cx="71575" cy="419550"/>
            </a:xfrm>
            <a:custGeom>
              <a:avLst/>
              <a:gdLst/>
              <a:ahLst/>
              <a:cxnLst/>
              <a:rect l="l" t="t" r="r" b="b"/>
              <a:pathLst>
                <a:path w="2863" h="16782" extrusionOk="0">
                  <a:moveTo>
                    <a:pt x="1216" y="0"/>
                  </a:moveTo>
                  <a:cubicBezTo>
                    <a:pt x="1178" y="0"/>
                    <a:pt x="1139" y="2"/>
                    <a:pt x="1100" y="6"/>
                  </a:cubicBezTo>
                  <a:cubicBezTo>
                    <a:pt x="464" y="71"/>
                    <a:pt x="1" y="639"/>
                    <a:pt x="66" y="1276"/>
                  </a:cubicBezTo>
                  <a:cubicBezTo>
                    <a:pt x="540" y="5917"/>
                    <a:pt x="328" y="10680"/>
                    <a:pt x="49" y="15557"/>
                  </a:cubicBezTo>
                  <a:cubicBezTo>
                    <a:pt x="12" y="16196"/>
                    <a:pt x="501" y="16744"/>
                    <a:pt x="1139" y="16780"/>
                  </a:cubicBezTo>
                  <a:cubicBezTo>
                    <a:pt x="1163" y="16780"/>
                    <a:pt x="1185" y="16781"/>
                    <a:pt x="1207" y="16781"/>
                  </a:cubicBezTo>
                  <a:cubicBezTo>
                    <a:pt x="1817" y="16781"/>
                    <a:pt x="2326" y="16305"/>
                    <a:pt x="2361" y="15689"/>
                  </a:cubicBezTo>
                  <a:cubicBezTo>
                    <a:pt x="2646" y="10715"/>
                    <a:pt x="2862" y="5851"/>
                    <a:pt x="2370" y="1040"/>
                  </a:cubicBezTo>
                  <a:cubicBezTo>
                    <a:pt x="2309" y="443"/>
                    <a:pt x="1805" y="0"/>
                    <a:pt x="1216"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193" name="Google Shape;6193;p62"/>
          <p:cNvGrpSpPr/>
          <p:nvPr/>
        </p:nvGrpSpPr>
        <p:grpSpPr>
          <a:xfrm>
            <a:off x="9421707" y="663787"/>
            <a:ext cx="553720" cy="621453"/>
            <a:chOff x="5856475" y="1545938"/>
            <a:chExt cx="1125050" cy="1283525"/>
          </a:xfrm>
        </p:grpSpPr>
        <p:sp>
          <p:nvSpPr>
            <p:cNvPr id="6194" name="Google Shape;6194;p62"/>
            <p:cNvSpPr/>
            <p:nvPr/>
          </p:nvSpPr>
          <p:spPr>
            <a:xfrm>
              <a:off x="6240150" y="2670463"/>
              <a:ext cx="93525" cy="159000"/>
            </a:xfrm>
            <a:custGeom>
              <a:avLst/>
              <a:gdLst/>
              <a:ahLst/>
              <a:cxnLst/>
              <a:rect l="l" t="t" r="r" b="b"/>
              <a:pathLst>
                <a:path w="3741" h="6360" extrusionOk="0">
                  <a:moveTo>
                    <a:pt x="2449" y="0"/>
                  </a:moveTo>
                  <a:cubicBezTo>
                    <a:pt x="2449" y="0"/>
                    <a:pt x="3054" y="4749"/>
                    <a:pt x="2511" y="5006"/>
                  </a:cubicBezTo>
                  <a:cubicBezTo>
                    <a:pt x="1967" y="5262"/>
                    <a:pt x="126" y="5336"/>
                    <a:pt x="63" y="5848"/>
                  </a:cubicBezTo>
                  <a:cubicBezTo>
                    <a:pt x="0" y="6359"/>
                    <a:pt x="3741" y="5837"/>
                    <a:pt x="3741" y="5837"/>
                  </a:cubicBezTo>
                  <a:lnTo>
                    <a:pt x="3741" y="81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5" name="Google Shape;6195;p62"/>
            <p:cNvSpPr/>
            <p:nvPr/>
          </p:nvSpPr>
          <p:spPr>
            <a:xfrm>
              <a:off x="6426275" y="2670463"/>
              <a:ext cx="92575" cy="159000"/>
            </a:xfrm>
            <a:custGeom>
              <a:avLst/>
              <a:gdLst/>
              <a:ahLst/>
              <a:cxnLst/>
              <a:rect l="l" t="t" r="r" b="b"/>
              <a:pathLst>
                <a:path w="3703" h="6360" extrusionOk="0">
                  <a:moveTo>
                    <a:pt x="1242" y="0"/>
                  </a:moveTo>
                  <a:cubicBezTo>
                    <a:pt x="1242" y="0"/>
                    <a:pt x="610" y="4749"/>
                    <a:pt x="1154" y="5006"/>
                  </a:cubicBezTo>
                  <a:cubicBezTo>
                    <a:pt x="1698" y="5262"/>
                    <a:pt x="3578" y="5336"/>
                    <a:pt x="3640" y="5848"/>
                  </a:cubicBezTo>
                  <a:cubicBezTo>
                    <a:pt x="3702" y="6359"/>
                    <a:pt x="0" y="5837"/>
                    <a:pt x="0" y="5837"/>
                  </a:cubicBezTo>
                  <a:lnTo>
                    <a:pt x="0" y="81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6" name="Google Shape;6196;p62"/>
            <p:cNvSpPr/>
            <p:nvPr/>
          </p:nvSpPr>
          <p:spPr>
            <a:xfrm>
              <a:off x="5856475" y="2085763"/>
              <a:ext cx="287625" cy="426225"/>
            </a:xfrm>
            <a:custGeom>
              <a:avLst/>
              <a:gdLst/>
              <a:ahLst/>
              <a:cxnLst/>
              <a:rect l="l" t="t" r="r" b="b"/>
              <a:pathLst>
                <a:path w="11505" h="17049" extrusionOk="0">
                  <a:moveTo>
                    <a:pt x="11357" y="2410"/>
                  </a:moveTo>
                  <a:cubicBezTo>
                    <a:pt x="11357" y="2410"/>
                    <a:pt x="8789" y="3425"/>
                    <a:pt x="7047" y="5690"/>
                  </a:cubicBezTo>
                  <a:cubicBezTo>
                    <a:pt x="5305" y="7956"/>
                    <a:pt x="4390" y="11472"/>
                    <a:pt x="4171" y="12316"/>
                  </a:cubicBezTo>
                  <a:cubicBezTo>
                    <a:pt x="3735" y="14009"/>
                    <a:pt x="5189" y="15012"/>
                    <a:pt x="4782" y="15462"/>
                  </a:cubicBezTo>
                  <a:cubicBezTo>
                    <a:pt x="4372" y="15914"/>
                    <a:pt x="3317" y="14799"/>
                    <a:pt x="3317" y="14799"/>
                  </a:cubicBezTo>
                  <a:cubicBezTo>
                    <a:pt x="3317" y="14799"/>
                    <a:pt x="3249" y="16618"/>
                    <a:pt x="2694" y="16863"/>
                  </a:cubicBezTo>
                  <a:cubicBezTo>
                    <a:pt x="2274" y="17049"/>
                    <a:pt x="2344" y="14683"/>
                    <a:pt x="2344" y="14683"/>
                  </a:cubicBezTo>
                  <a:cubicBezTo>
                    <a:pt x="2344" y="14683"/>
                    <a:pt x="599" y="16263"/>
                    <a:pt x="300" y="15817"/>
                  </a:cubicBezTo>
                  <a:cubicBezTo>
                    <a:pt x="1" y="15371"/>
                    <a:pt x="1462" y="13903"/>
                    <a:pt x="1462" y="13903"/>
                  </a:cubicBezTo>
                  <a:cubicBezTo>
                    <a:pt x="1462" y="13903"/>
                    <a:pt x="260" y="13657"/>
                    <a:pt x="220" y="13221"/>
                  </a:cubicBezTo>
                  <a:cubicBezTo>
                    <a:pt x="176" y="12771"/>
                    <a:pt x="2002" y="12915"/>
                    <a:pt x="2660" y="11728"/>
                  </a:cubicBezTo>
                  <a:cubicBezTo>
                    <a:pt x="2961" y="11183"/>
                    <a:pt x="3824" y="7067"/>
                    <a:pt x="5777" y="4506"/>
                  </a:cubicBezTo>
                  <a:cubicBezTo>
                    <a:pt x="8083" y="1483"/>
                    <a:pt x="11505" y="0"/>
                    <a:pt x="1150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7" name="Google Shape;6197;p62"/>
            <p:cNvSpPr/>
            <p:nvPr/>
          </p:nvSpPr>
          <p:spPr>
            <a:xfrm>
              <a:off x="6678825" y="1840988"/>
              <a:ext cx="302700" cy="416775"/>
            </a:xfrm>
            <a:custGeom>
              <a:avLst/>
              <a:gdLst/>
              <a:ahLst/>
              <a:cxnLst/>
              <a:rect l="l" t="t" r="r" b="b"/>
              <a:pathLst>
                <a:path w="12108" h="16671" extrusionOk="0">
                  <a:moveTo>
                    <a:pt x="243" y="14268"/>
                  </a:moveTo>
                  <a:cubicBezTo>
                    <a:pt x="243" y="14268"/>
                    <a:pt x="2851" y="13357"/>
                    <a:pt x="4680" y="11163"/>
                  </a:cubicBezTo>
                  <a:cubicBezTo>
                    <a:pt x="6509" y="8969"/>
                    <a:pt x="7565" y="5491"/>
                    <a:pt x="7817" y="4655"/>
                  </a:cubicBezTo>
                  <a:cubicBezTo>
                    <a:pt x="8320" y="2981"/>
                    <a:pt x="6908" y="1920"/>
                    <a:pt x="7332" y="1487"/>
                  </a:cubicBezTo>
                  <a:cubicBezTo>
                    <a:pt x="7760" y="1052"/>
                    <a:pt x="8770" y="2207"/>
                    <a:pt x="8770" y="2207"/>
                  </a:cubicBezTo>
                  <a:cubicBezTo>
                    <a:pt x="8770" y="2207"/>
                    <a:pt x="8910" y="394"/>
                    <a:pt x="9474" y="169"/>
                  </a:cubicBezTo>
                  <a:cubicBezTo>
                    <a:pt x="9900" y="0"/>
                    <a:pt x="9738" y="2360"/>
                    <a:pt x="9738" y="2360"/>
                  </a:cubicBezTo>
                  <a:cubicBezTo>
                    <a:pt x="9738" y="2360"/>
                    <a:pt x="11544" y="852"/>
                    <a:pt x="11825" y="1309"/>
                  </a:cubicBezTo>
                  <a:cubicBezTo>
                    <a:pt x="12107" y="1767"/>
                    <a:pt x="10588" y="3176"/>
                    <a:pt x="10588" y="3176"/>
                  </a:cubicBezTo>
                  <a:cubicBezTo>
                    <a:pt x="10588" y="3176"/>
                    <a:pt x="11778" y="3471"/>
                    <a:pt x="11803" y="3908"/>
                  </a:cubicBezTo>
                  <a:cubicBezTo>
                    <a:pt x="11828" y="4359"/>
                    <a:pt x="10009" y="4143"/>
                    <a:pt x="9305" y="5303"/>
                  </a:cubicBezTo>
                  <a:cubicBezTo>
                    <a:pt x="8982" y="5837"/>
                    <a:pt x="7957" y="9916"/>
                    <a:pt x="5903" y="12396"/>
                  </a:cubicBezTo>
                  <a:cubicBezTo>
                    <a:pt x="3480" y="15324"/>
                    <a:pt x="1" y="16670"/>
                    <a:pt x="1" y="1667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8" name="Google Shape;6198;p62"/>
            <p:cNvSpPr/>
            <p:nvPr/>
          </p:nvSpPr>
          <p:spPr>
            <a:xfrm>
              <a:off x="5960225" y="2085763"/>
              <a:ext cx="183950" cy="233300"/>
            </a:xfrm>
            <a:custGeom>
              <a:avLst/>
              <a:gdLst/>
              <a:ahLst/>
              <a:cxnLst/>
              <a:rect l="l" t="t" r="r" b="b"/>
              <a:pathLst>
                <a:path w="7358" h="9332" extrusionOk="0">
                  <a:moveTo>
                    <a:pt x="1629" y="4506"/>
                  </a:moveTo>
                  <a:cubicBezTo>
                    <a:pt x="967" y="5373"/>
                    <a:pt x="433" y="6418"/>
                    <a:pt x="0" y="7443"/>
                  </a:cubicBezTo>
                  <a:cubicBezTo>
                    <a:pt x="377" y="8036"/>
                    <a:pt x="696" y="8676"/>
                    <a:pt x="968" y="9331"/>
                  </a:cubicBezTo>
                  <a:cubicBezTo>
                    <a:pt x="1437" y="8114"/>
                    <a:pt x="2074" y="6763"/>
                    <a:pt x="2898" y="5690"/>
                  </a:cubicBezTo>
                  <a:cubicBezTo>
                    <a:pt x="4639" y="3424"/>
                    <a:pt x="7208" y="2410"/>
                    <a:pt x="7208" y="2410"/>
                  </a:cubicBezTo>
                  <a:lnTo>
                    <a:pt x="7358" y="0"/>
                  </a:lnTo>
                  <a:cubicBezTo>
                    <a:pt x="7357" y="0"/>
                    <a:pt x="3934" y="1483"/>
                    <a:pt x="1629" y="4506"/>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9" name="Google Shape;6199;p62"/>
            <p:cNvSpPr/>
            <p:nvPr/>
          </p:nvSpPr>
          <p:spPr>
            <a:xfrm>
              <a:off x="6678775" y="2011638"/>
              <a:ext cx="218450" cy="246125"/>
            </a:xfrm>
            <a:custGeom>
              <a:avLst/>
              <a:gdLst/>
              <a:ahLst/>
              <a:cxnLst/>
              <a:rect l="l" t="t" r="r" b="b"/>
              <a:pathLst>
                <a:path w="8738" h="9845" extrusionOk="0">
                  <a:moveTo>
                    <a:pt x="6794" y="685"/>
                  </a:moveTo>
                  <a:cubicBezTo>
                    <a:pt x="6275" y="1905"/>
                    <a:pt x="5570" y="3271"/>
                    <a:pt x="4682" y="4337"/>
                  </a:cubicBezTo>
                  <a:cubicBezTo>
                    <a:pt x="2853" y="6530"/>
                    <a:pt x="245" y="7442"/>
                    <a:pt x="245" y="7442"/>
                  </a:cubicBezTo>
                  <a:lnTo>
                    <a:pt x="0" y="9844"/>
                  </a:lnTo>
                  <a:cubicBezTo>
                    <a:pt x="0" y="9844"/>
                    <a:pt x="3479" y="8498"/>
                    <a:pt x="5904" y="5570"/>
                  </a:cubicBezTo>
                  <a:cubicBezTo>
                    <a:pt x="7275" y="3914"/>
                    <a:pt x="8185" y="1550"/>
                    <a:pt x="8738" y="0"/>
                  </a:cubicBezTo>
                  <a:cubicBezTo>
                    <a:pt x="8102" y="251"/>
                    <a:pt x="7457" y="486"/>
                    <a:pt x="6794" y="685"/>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0" name="Google Shape;6200;p62"/>
            <p:cNvSpPr/>
            <p:nvPr/>
          </p:nvSpPr>
          <p:spPr>
            <a:xfrm>
              <a:off x="5960600" y="1545938"/>
              <a:ext cx="889300" cy="1213800"/>
            </a:xfrm>
            <a:custGeom>
              <a:avLst/>
              <a:gdLst/>
              <a:ahLst/>
              <a:cxnLst/>
              <a:rect l="l" t="t" r="r" b="b"/>
              <a:pathLst>
                <a:path w="35572" h="48552" extrusionOk="0">
                  <a:moveTo>
                    <a:pt x="13724" y="17662"/>
                  </a:moveTo>
                  <a:cubicBezTo>
                    <a:pt x="14922" y="18743"/>
                    <a:pt x="20654" y="17357"/>
                    <a:pt x="24035" y="17975"/>
                  </a:cubicBezTo>
                  <a:cubicBezTo>
                    <a:pt x="29368" y="18947"/>
                    <a:pt x="34240" y="23399"/>
                    <a:pt x="34764" y="29289"/>
                  </a:cubicBezTo>
                  <a:cubicBezTo>
                    <a:pt x="35571" y="38364"/>
                    <a:pt x="32135" y="42125"/>
                    <a:pt x="26151" y="45138"/>
                  </a:cubicBezTo>
                  <a:cubicBezTo>
                    <a:pt x="19374" y="48552"/>
                    <a:pt x="12800" y="47785"/>
                    <a:pt x="5927" y="45059"/>
                  </a:cubicBezTo>
                  <a:cubicBezTo>
                    <a:pt x="795" y="43023"/>
                    <a:pt x="0" y="37573"/>
                    <a:pt x="4111" y="34541"/>
                  </a:cubicBezTo>
                  <a:cubicBezTo>
                    <a:pt x="4597" y="34184"/>
                    <a:pt x="5752" y="34163"/>
                    <a:pt x="6256" y="34498"/>
                  </a:cubicBezTo>
                  <a:cubicBezTo>
                    <a:pt x="9545" y="36682"/>
                    <a:pt x="18333" y="38995"/>
                    <a:pt x="19331" y="33473"/>
                  </a:cubicBezTo>
                  <a:cubicBezTo>
                    <a:pt x="19953" y="30031"/>
                    <a:pt x="14939" y="29040"/>
                    <a:pt x="10670" y="29098"/>
                  </a:cubicBezTo>
                  <a:cubicBezTo>
                    <a:pt x="3490" y="29195"/>
                    <a:pt x="2174" y="27684"/>
                    <a:pt x="2307" y="22097"/>
                  </a:cubicBezTo>
                  <a:cubicBezTo>
                    <a:pt x="2415" y="17617"/>
                    <a:pt x="1576" y="3673"/>
                    <a:pt x="5503" y="2240"/>
                  </a:cubicBezTo>
                  <a:cubicBezTo>
                    <a:pt x="11638" y="0"/>
                    <a:pt x="21260" y="1191"/>
                    <a:pt x="28129" y="1598"/>
                  </a:cubicBezTo>
                  <a:cubicBezTo>
                    <a:pt x="33680" y="1926"/>
                    <a:pt x="34306" y="11964"/>
                    <a:pt x="25195" y="11964"/>
                  </a:cubicBezTo>
                  <a:cubicBezTo>
                    <a:pt x="21984" y="11964"/>
                    <a:pt x="14924" y="10249"/>
                    <a:pt x="13318" y="11964"/>
                  </a:cubicBezTo>
                  <a:cubicBezTo>
                    <a:pt x="11943" y="13430"/>
                    <a:pt x="12333" y="15962"/>
                    <a:pt x="13724" y="17662"/>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1" name="Google Shape;6201;p62"/>
            <p:cNvSpPr/>
            <p:nvPr/>
          </p:nvSpPr>
          <p:spPr>
            <a:xfrm>
              <a:off x="6474300" y="2102563"/>
              <a:ext cx="132100" cy="136225"/>
            </a:xfrm>
            <a:custGeom>
              <a:avLst/>
              <a:gdLst/>
              <a:ahLst/>
              <a:cxnLst/>
              <a:rect l="l" t="t" r="r" b="b"/>
              <a:pathLst>
                <a:path w="5284" h="5449" extrusionOk="0">
                  <a:moveTo>
                    <a:pt x="605" y="2347"/>
                  </a:moveTo>
                  <a:cubicBezTo>
                    <a:pt x="1" y="5449"/>
                    <a:pt x="5260" y="4352"/>
                    <a:pt x="5269" y="2850"/>
                  </a:cubicBezTo>
                  <a:cubicBezTo>
                    <a:pt x="5284" y="715"/>
                    <a:pt x="1061" y="1"/>
                    <a:pt x="605" y="2347"/>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2" name="Google Shape;6202;p62"/>
            <p:cNvSpPr/>
            <p:nvPr/>
          </p:nvSpPr>
          <p:spPr>
            <a:xfrm>
              <a:off x="6200300" y="2106338"/>
              <a:ext cx="139875" cy="133275"/>
            </a:xfrm>
            <a:custGeom>
              <a:avLst/>
              <a:gdLst/>
              <a:ahLst/>
              <a:cxnLst/>
              <a:rect l="l" t="t" r="r" b="b"/>
              <a:pathLst>
                <a:path w="5595" h="5331" extrusionOk="0">
                  <a:moveTo>
                    <a:pt x="4768" y="3036"/>
                  </a:moveTo>
                  <a:cubicBezTo>
                    <a:pt x="5594" y="0"/>
                    <a:pt x="292" y="703"/>
                    <a:pt x="171" y="2194"/>
                  </a:cubicBezTo>
                  <a:cubicBezTo>
                    <a:pt x="1" y="4312"/>
                    <a:pt x="4141" y="5330"/>
                    <a:pt x="4768" y="3036"/>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3" name="Google Shape;6203;p62"/>
            <p:cNvSpPr/>
            <p:nvPr/>
          </p:nvSpPr>
          <p:spPr>
            <a:xfrm>
              <a:off x="5999950" y="1593738"/>
              <a:ext cx="237775" cy="682075"/>
            </a:xfrm>
            <a:custGeom>
              <a:avLst/>
              <a:gdLst/>
              <a:ahLst/>
              <a:cxnLst/>
              <a:rect l="l" t="t" r="r" b="b"/>
              <a:pathLst>
                <a:path w="9511" h="27283" extrusionOk="0">
                  <a:moveTo>
                    <a:pt x="9095" y="27186"/>
                  </a:moveTo>
                  <a:cubicBezTo>
                    <a:pt x="9232" y="27184"/>
                    <a:pt x="9372" y="27183"/>
                    <a:pt x="9511" y="27183"/>
                  </a:cubicBezTo>
                  <a:cubicBezTo>
                    <a:pt x="5177" y="19007"/>
                    <a:pt x="3723" y="9004"/>
                    <a:pt x="4948" y="0"/>
                  </a:cubicBezTo>
                  <a:cubicBezTo>
                    <a:pt x="4599" y="102"/>
                    <a:pt x="4257" y="208"/>
                    <a:pt x="3928" y="327"/>
                  </a:cubicBezTo>
                  <a:cubicBezTo>
                    <a:pt x="1" y="1760"/>
                    <a:pt x="838" y="15702"/>
                    <a:pt x="732" y="20184"/>
                  </a:cubicBezTo>
                  <a:cubicBezTo>
                    <a:pt x="598" y="25772"/>
                    <a:pt x="1915" y="27282"/>
                    <a:pt x="9095" y="27186"/>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4" name="Google Shape;6204;p62"/>
            <p:cNvSpPr/>
            <p:nvPr/>
          </p:nvSpPr>
          <p:spPr>
            <a:xfrm>
              <a:off x="5960600" y="2400013"/>
              <a:ext cx="792325" cy="359675"/>
            </a:xfrm>
            <a:custGeom>
              <a:avLst/>
              <a:gdLst/>
              <a:ahLst/>
              <a:cxnLst/>
              <a:rect l="l" t="t" r="r" b="b"/>
              <a:pathLst>
                <a:path w="31693" h="14387" extrusionOk="0">
                  <a:moveTo>
                    <a:pt x="25814" y="7138"/>
                  </a:moveTo>
                  <a:cubicBezTo>
                    <a:pt x="22287" y="6516"/>
                    <a:pt x="19126" y="4824"/>
                    <a:pt x="16553" y="2422"/>
                  </a:cubicBezTo>
                  <a:cubicBezTo>
                    <a:pt x="13412" y="3410"/>
                    <a:pt x="8525" y="1841"/>
                    <a:pt x="6256" y="335"/>
                  </a:cubicBezTo>
                  <a:cubicBezTo>
                    <a:pt x="5753" y="0"/>
                    <a:pt x="4597" y="21"/>
                    <a:pt x="4111" y="378"/>
                  </a:cubicBezTo>
                  <a:cubicBezTo>
                    <a:pt x="0" y="3410"/>
                    <a:pt x="795" y="8861"/>
                    <a:pt x="5927" y="10896"/>
                  </a:cubicBezTo>
                  <a:cubicBezTo>
                    <a:pt x="12802" y="13622"/>
                    <a:pt x="19374" y="14386"/>
                    <a:pt x="26151" y="10975"/>
                  </a:cubicBezTo>
                  <a:cubicBezTo>
                    <a:pt x="28381" y="9851"/>
                    <a:pt x="30258" y="8624"/>
                    <a:pt x="31692" y="7056"/>
                  </a:cubicBezTo>
                  <a:cubicBezTo>
                    <a:pt x="29755" y="7412"/>
                    <a:pt x="27780" y="7482"/>
                    <a:pt x="25814" y="7138"/>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5" name="Google Shape;6205;p62"/>
            <p:cNvSpPr/>
            <p:nvPr/>
          </p:nvSpPr>
          <p:spPr>
            <a:xfrm>
              <a:off x="6355650" y="2165438"/>
              <a:ext cx="80625" cy="46100"/>
            </a:xfrm>
            <a:custGeom>
              <a:avLst/>
              <a:gdLst/>
              <a:ahLst/>
              <a:cxnLst/>
              <a:rect l="l" t="t" r="r" b="b"/>
              <a:pathLst>
                <a:path w="3225" h="1844" extrusionOk="0">
                  <a:moveTo>
                    <a:pt x="233" y="1"/>
                  </a:moveTo>
                  <a:cubicBezTo>
                    <a:pt x="104" y="1"/>
                    <a:pt x="1" y="104"/>
                    <a:pt x="1" y="232"/>
                  </a:cubicBezTo>
                  <a:cubicBezTo>
                    <a:pt x="1" y="1120"/>
                    <a:pt x="723" y="1844"/>
                    <a:pt x="1612" y="1844"/>
                  </a:cubicBezTo>
                  <a:cubicBezTo>
                    <a:pt x="2501" y="1844"/>
                    <a:pt x="3225" y="1120"/>
                    <a:pt x="3223" y="232"/>
                  </a:cubicBezTo>
                  <a:cubicBezTo>
                    <a:pt x="3223" y="104"/>
                    <a:pt x="3120" y="1"/>
                    <a:pt x="2992" y="1"/>
                  </a:cubicBezTo>
                  <a:cubicBezTo>
                    <a:pt x="2864" y="1"/>
                    <a:pt x="2760" y="104"/>
                    <a:pt x="2760" y="232"/>
                  </a:cubicBezTo>
                  <a:cubicBezTo>
                    <a:pt x="2760" y="865"/>
                    <a:pt x="2245" y="1380"/>
                    <a:pt x="1612" y="1380"/>
                  </a:cubicBezTo>
                  <a:cubicBezTo>
                    <a:pt x="979" y="1380"/>
                    <a:pt x="464" y="865"/>
                    <a:pt x="464" y="232"/>
                  </a:cubicBezTo>
                  <a:cubicBezTo>
                    <a:pt x="464" y="104"/>
                    <a:pt x="361" y="1"/>
                    <a:pt x="233" y="1"/>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6" name="Google Shape;6206;p62"/>
            <p:cNvSpPr/>
            <p:nvPr/>
          </p:nvSpPr>
          <p:spPr>
            <a:xfrm>
              <a:off x="6451825" y="2084063"/>
              <a:ext cx="82875" cy="82900"/>
            </a:xfrm>
            <a:custGeom>
              <a:avLst/>
              <a:gdLst/>
              <a:ahLst/>
              <a:cxnLst/>
              <a:rect l="l" t="t" r="r" b="b"/>
              <a:pathLst>
                <a:path w="3315" h="3316" extrusionOk="0">
                  <a:moveTo>
                    <a:pt x="3314" y="1658"/>
                  </a:moveTo>
                  <a:cubicBezTo>
                    <a:pt x="3314" y="2573"/>
                    <a:pt x="2572" y="3315"/>
                    <a:pt x="1656" y="3315"/>
                  </a:cubicBezTo>
                  <a:cubicBezTo>
                    <a:pt x="741" y="3315"/>
                    <a:pt x="0" y="2573"/>
                    <a:pt x="0" y="1658"/>
                  </a:cubicBezTo>
                  <a:cubicBezTo>
                    <a:pt x="0" y="743"/>
                    <a:pt x="741" y="1"/>
                    <a:pt x="1656" y="1"/>
                  </a:cubicBezTo>
                  <a:cubicBezTo>
                    <a:pt x="2572" y="0"/>
                    <a:pt x="3314" y="741"/>
                    <a:pt x="3314"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7" name="Google Shape;6207;p62"/>
            <p:cNvSpPr/>
            <p:nvPr/>
          </p:nvSpPr>
          <p:spPr>
            <a:xfrm>
              <a:off x="6486600" y="2110238"/>
              <a:ext cx="30375" cy="30350"/>
            </a:xfrm>
            <a:custGeom>
              <a:avLst/>
              <a:gdLst/>
              <a:ahLst/>
              <a:cxnLst/>
              <a:rect l="l" t="t" r="r" b="b"/>
              <a:pathLst>
                <a:path w="1215" h="1214" extrusionOk="0">
                  <a:moveTo>
                    <a:pt x="1214" y="607"/>
                  </a:moveTo>
                  <a:cubicBezTo>
                    <a:pt x="1214" y="942"/>
                    <a:pt x="942" y="1214"/>
                    <a:pt x="607" y="1214"/>
                  </a:cubicBezTo>
                  <a:cubicBezTo>
                    <a:pt x="273" y="1214"/>
                    <a:pt x="1" y="943"/>
                    <a:pt x="1" y="607"/>
                  </a:cubicBezTo>
                  <a:cubicBezTo>
                    <a:pt x="1" y="272"/>
                    <a:pt x="273" y="0"/>
                    <a:pt x="607" y="0"/>
                  </a:cubicBezTo>
                  <a:cubicBezTo>
                    <a:pt x="942" y="0"/>
                    <a:pt x="1214" y="272"/>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8" name="Google Shape;6208;p62"/>
            <p:cNvSpPr/>
            <p:nvPr/>
          </p:nvSpPr>
          <p:spPr>
            <a:xfrm>
              <a:off x="6465950" y="2130088"/>
              <a:ext cx="10475" cy="10425"/>
            </a:xfrm>
            <a:custGeom>
              <a:avLst/>
              <a:gdLst/>
              <a:ahLst/>
              <a:cxnLst/>
              <a:rect l="l" t="t" r="r" b="b"/>
              <a:pathLst>
                <a:path w="419" h="417" extrusionOk="0">
                  <a:moveTo>
                    <a:pt x="419" y="209"/>
                  </a:moveTo>
                  <a:cubicBezTo>
                    <a:pt x="419" y="325"/>
                    <a:pt x="324" y="417"/>
                    <a:pt x="209" y="417"/>
                  </a:cubicBezTo>
                  <a:cubicBezTo>
                    <a:pt x="94" y="417"/>
                    <a:pt x="0" y="325"/>
                    <a:pt x="0" y="209"/>
                  </a:cubicBezTo>
                  <a:cubicBezTo>
                    <a:pt x="0" y="93"/>
                    <a:pt x="92" y="0"/>
                    <a:pt x="209" y="0"/>
                  </a:cubicBezTo>
                  <a:cubicBezTo>
                    <a:pt x="326" y="0"/>
                    <a:pt x="419" y="93"/>
                    <a:pt x="419" y="209"/>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9" name="Google Shape;6209;p62"/>
            <p:cNvSpPr/>
            <p:nvPr/>
          </p:nvSpPr>
          <p:spPr>
            <a:xfrm>
              <a:off x="6268900" y="2084063"/>
              <a:ext cx="82900" cy="82900"/>
            </a:xfrm>
            <a:custGeom>
              <a:avLst/>
              <a:gdLst/>
              <a:ahLst/>
              <a:cxnLst/>
              <a:rect l="l" t="t" r="r" b="b"/>
              <a:pathLst>
                <a:path w="3316" h="3316" extrusionOk="0">
                  <a:moveTo>
                    <a:pt x="3316" y="1658"/>
                  </a:moveTo>
                  <a:cubicBezTo>
                    <a:pt x="3316" y="2573"/>
                    <a:pt x="2573" y="3315"/>
                    <a:pt x="1658" y="3315"/>
                  </a:cubicBezTo>
                  <a:cubicBezTo>
                    <a:pt x="742" y="3315"/>
                    <a:pt x="1" y="2573"/>
                    <a:pt x="1" y="1658"/>
                  </a:cubicBezTo>
                  <a:cubicBezTo>
                    <a:pt x="1" y="743"/>
                    <a:pt x="744" y="1"/>
                    <a:pt x="1658" y="1"/>
                  </a:cubicBezTo>
                  <a:cubicBezTo>
                    <a:pt x="2573" y="0"/>
                    <a:pt x="3316" y="741"/>
                    <a:pt x="3316"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0" name="Google Shape;6210;p62"/>
            <p:cNvSpPr/>
            <p:nvPr/>
          </p:nvSpPr>
          <p:spPr>
            <a:xfrm>
              <a:off x="6303700" y="2110238"/>
              <a:ext cx="30350" cy="30350"/>
            </a:xfrm>
            <a:custGeom>
              <a:avLst/>
              <a:gdLst/>
              <a:ahLst/>
              <a:cxnLst/>
              <a:rect l="l" t="t" r="r" b="b"/>
              <a:pathLst>
                <a:path w="1214" h="1214" extrusionOk="0">
                  <a:moveTo>
                    <a:pt x="1214" y="607"/>
                  </a:moveTo>
                  <a:cubicBezTo>
                    <a:pt x="1214" y="942"/>
                    <a:pt x="942" y="1214"/>
                    <a:pt x="607" y="1214"/>
                  </a:cubicBezTo>
                  <a:cubicBezTo>
                    <a:pt x="272" y="1214"/>
                    <a:pt x="0" y="943"/>
                    <a:pt x="0" y="607"/>
                  </a:cubicBezTo>
                  <a:cubicBezTo>
                    <a:pt x="0" y="272"/>
                    <a:pt x="272" y="0"/>
                    <a:pt x="607" y="0"/>
                  </a:cubicBezTo>
                  <a:cubicBezTo>
                    <a:pt x="942" y="0"/>
                    <a:pt x="1214" y="272"/>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1" name="Google Shape;6211;p62"/>
            <p:cNvSpPr/>
            <p:nvPr/>
          </p:nvSpPr>
          <p:spPr>
            <a:xfrm>
              <a:off x="6283050" y="2130088"/>
              <a:ext cx="10500" cy="10425"/>
            </a:xfrm>
            <a:custGeom>
              <a:avLst/>
              <a:gdLst/>
              <a:ahLst/>
              <a:cxnLst/>
              <a:rect l="l" t="t" r="r" b="b"/>
              <a:pathLst>
                <a:path w="420" h="417" extrusionOk="0">
                  <a:moveTo>
                    <a:pt x="419" y="209"/>
                  </a:moveTo>
                  <a:cubicBezTo>
                    <a:pt x="419" y="325"/>
                    <a:pt x="325" y="417"/>
                    <a:pt x="210" y="417"/>
                  </a:cubicBezTo>
                  <a:cubicBezTo>
                    <a:pt x="95" y="417"/>
                    <a:pt x="1" y="325"/>
                    <a:pt x="1" y="209"/>
                  </a:cubicBezTo>
                  <a:cubicBezTo>
                    <a:pt x="1" y="93"/>
                    <a:pt x="94" y="0"/>
                    <a:pt x="210" y="0"/>
                  </a:cubicBezTo>
                  <a:cubicBezTo>
                    <a:pt x="325" y="0"/>
                    <a:pt x="419" y="93"/>
                    <a:pt x="419" y="209"/>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2" name="Google Shape;6212;p62"/>
            <p:cNvSpPr/>
            <p:nvPr/>
          </p:nvSpPr>
          <p:spPr>
            <a:xfrm>
              <a:off x="6166875" y="1623413"/>
              <a:ext cx="145450" cy="84725"/>
            </a:xfrm>
            <a:custGeom>
              <a:avLst/>
              <a:gdLst/>
              <a:ahLst/>
              <a:cxnLst/>
              <a:rect l="l" t="t" r="r" b="b"/>
              <a:pathLst>
                <a:path w="5818" h="3389" extrusionOk="0">
                  <a:moveTo>
                    <a:pt x="4365" y="0"/>
                  </a:moveTo>
                  <a:cubicBezTo>
                    <a:pt x="4323" y="0"/>
                    <a:pt x="4281" y="2"/>
                    <a:pt x="4239" y="6"/>
                  </a:cubicBezTo>
                  <a:cubicBezTo>
                    <a:pt x="4110" y="19"/>
                    <a:pt x="3974" y="27"/>
                    <a:pt x="3833" y="37"/>
                  </a:cubicBezTo>
                  <a:cubicBezTo>
                    <a:pt x="2879" y="105"/>
                    <a:pt x="1690" y="189"/>
                    <a:pt x="752" y="877"/>
                  </a:cubicBezTo>
                  <a:cubicBezTo>
                    <a:pt x="134" y="1331"/>
                    <a:pt x="1" y="2202"/>
                    <a:pt x="454" y="2820"/>
                  </a:cubicBezTo>
                  <a:cubicBezTo>
                    <a:pt x="728" y="3191"/>
                    <a:pt x="1148" y="3388"/>
                    <a:pt x="1576" y="3388"/>
                  </a:cubicBezTo>
                  <a:cubicBezTo>
                    <a:pt x="1861" y="3388"/>
                    <a:pt x="2149" y="3300"/>
                    <a:pt x="2396" y="3117"/>
                  </a:cubicBezTo>
                  <a:cubicBezTo>
                    <a:pt x="2686" y="2904"/>
                    <a:pt x="3493" y="2848"/>
                    <a:pt x="4028" y="2810"/>
                  </a:cubicBezTo>
                  <a:cubicBezTo>
                    <a:pt x="4188" y="2798"/>
                    <a:pt x="4343" y="2788"/>
                    <a:pt x="4489" y="2775"/>
                  </a:cubicBezTo>
                  <a:cubicBezTo>
                    <a:pt x="5253" y="2707"/>
                    <a:pt x="5817" y="2030"/>
                    <a:pt x="5747" y="1266"/>
                  </a:cubicBezTo>
                  <a:cubicBezTo>
                    <a:pt x="5683" y="543"/>
                    <a:pt x="5080" y="0"/>
                    <a:pt x="4365"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3" name="Google Shape;6213;p62"/>
            <p:cNvSpPr/>
            <p:nvPr/>
          </p:nvSpPr>
          <p:spPr>
            <a:xfrm>
              <a:off x="6372350" y="1614938"/>
              <a:ext cx="309125" cy="71200"/>
            </a:xfrm>
            <a:custGeom>
              <a:avLst/>
              <a:gdLst/>
              <a:ahLst/>
              <a:cxnLst/>
              <a:rect l="l" t="t" r="r" b="b"/>
              <a:pathLst>
                <a:path w="12365" h="2848" extrusionOk="0">
                  <a:moveTo>
                    <a:pt x="6496" y="0"/>
                  </a:moveTo>
                  <a:cubicBezTo>
                    <a:pt x="4867" y="0"/>
                    <a:pt x="3127" y="17"/>
                    <a:pt x="1373" y="67"/>
                  </a:cubicBezTo>
                  <a:cubicBezTo>
                    <a:pt x="606" y="89"/>
                    <a:pt x="0" y="729"/>
                    <a:pt x="22" y="1496"/>
                  </a:cubicBezTo>
                  <a:cubicBezTo>
                    <a:pt x="43" y="2251"/>
                    <a:pt x="661" y="2847"/>
                    <a:pt x="1411" y="2847"/>
                  </a:cubicBezTo>
                  <a:cubicBezTo>
                    <a:pt x="1424" y="2847"/>
                    <a:pt x="1437" y="2845"/>
                    <a:pt x="1451" y="2845"/>
                  </a:cubicBezTo>
                  <a:cubicBezTo>
                    <a:pt x="3185" y="2797"/>
                    <a:pt x="4909" y="2780"/>
                    <a:pt x="6523" y="2780"/>
                  </a:cubicBezTo>
                  <a:cubicBezTo>
                    <a:pt x="8138" y="2780"/>
                    <a:pt x="9644" y="2797"/>
                    <a:pt x="10942" y="2816"/>
                  </a:cubicBezTo>
                  <a:lnTo>
                    <a:pt x="10963" y="2816"/>
                  </a:lnTo>
                  <a:cubicBezTo>
                    <a:pt x="11721" y="2816"/>
                    <a:pt x="12341" y="2207"/>
                    <a:pt x="12352" y="1447"/>
                  </a:cubicBezTo>
                  <a:cubicBezTo>
                    <a:pt x="12364" y="679"/>
                    <a:pt x="11750" y="47"/>
                    <a:pt x="10983" y="36"/>
                  </a:cubicBezTo>
                  <a:cubicBezTo>
                    <a:pt x="9666" y="17"/>
                    <a:pt x="8137" y="0"/>
                    <a:pt x="6496"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4" name="Google Shape;6214;p62"/>
            <p:cNvSpPr/>
            <p:nvPr/>
          </p:nvSpPr>
          <p:spPr>
            <a:xfrm>
              <a:off x="6639425" y="2430613"/>
              <a:ext cx="115050" cy="129300"/>
            </a:xfrm>
            <a:custGeom>
              <a:avLst/>
              <a:gdLst/>
              <a:ahLst/>
              <a:cxnLst/>
              <a:rect l="l" t="t" r="r" b="b"/>
              <a:pathLst>
                <a:path w="4602" h="5172" extrusionOk="0">
                  <a:moveTo>
                    <a:pt x="3019" y="0"/>
                  </a:moveTo>
                  <a:cubicBezTo>
                    <a:pt x="2501" y="0"/>
                    <a:pt x="2003" y="292"/>
                    <a:pt x="1763" y="790"/>
                  </a:cubicBezTo>
                  <a:cubicBezTo>
                    <a:pt x="1411" y="1524"/>
                    <a:pt x="971" y="2255"/>
                    <a:pt x="454" y="2959"/>
                  </a:cubicBezTo>
                  <a:cubicBezTo>
                    <a:pt x="0" y="3577"/>
                    <a:pt x="134" y="4447"/>
                    <a:pt x="752" y="4901"/>
                  </a:cubicBezTo>
                  <a:cubicBezTo>
                    <a:pt x="999" y="5083"/>
                    <a:pt x="1289" y="5171"/>
                    <a:pt x="1573" y="5171"/>
                  </a:cubicBezTo>
                  <a:cubicBezTo>
                    <a:pt x="2001" y="5171"/>
                    <a:pt x="2422" y="4974"/>
                    <a:pt x="2696" y="4603"/>
                  </a:cubicBezTo>
                  <a:cubicBezTo>
                    <a:pt x="3314" y="3761"/>
                    <a:pt x="3845" y="2881"/>
                    <a:pt x="4271" y="1991"/>
                  </a:cubicBezTo>
                  <a:cubicBezTo>
                    <a:pt x="4602" y="1297"/>
                    <a:pt x="4310" y="469"/>
                    <a:pt x="3618" y="136"/>
                  </a:cubicBezTo>
                  <a:cubicBezTo>
                    <a:pt x="3424" y="44"/>
                    <a:pt x="3220" y="0"/>
                    <a:pt x="3019"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5" name="Google Shape;6215;p62"/>
            <p:cNvSpPr/>
            <p:nvPr/>
          </p:nvSpPr>
          <p:spPr>
            <a:xfrm>
              <a:off x="6607975" y="2063913"/>
              <a:ext cx="171825" cy="290500"/>
            </a:xfrm>
            <a:custGeom>
              <a:avLst/>
              <a:gdLst/>
              <a:ahLst/>
              <a:cxnLst/>
              <a:rect l="l" t="t" r="r" b="b"/>
              <a:pathLst>
                <a:path w="6873" h="11620" extrusionOk="0">
                  <a:moveTo>
                    <a:pt x="1538" y="0"/>
                  </a:moveTo>
                  <a:cubicBezTo>
                    <a:pt x="1195" y="0"/>
                    <a:pt x="851" y="127"/>
                    <a:pt x="582" y="381"/>
                  </a:cubicBezTo>
                  <a:cubicBezTo>
                    <a:pt x="24" y="910"/>
                    <a:pt x="1" y="1789"/>
                    <a:pt x="528" y="2346"/>
                  </a:cubicBezTo>
                  <a:cubicBezTo>
                    <a:pt x="2599" y="4535"/>
                    <a:pt x="3883" y="7439"/>
                    <a:pt x="4051" y="10311"/>
                  </a:cubicBezTo>
                  <a:cubicBezTo>
                    <a:pt x="4095" y="11050"/>
                    <a:pt x="4707" y="11620"/>
                    <a:pt x="5437" y="11620"/>
                  </a:cubicBezTo>
                  <a:cubicBezTo>
                    <a:pt x="5466" y="11620"/>
                    <a:pt x="5493" y="11619"/>
                    <a:pt x="5521" y="11618"/>
                  </a:cubicBezTo>
                  <a:cubicBezTo>
                    <a:pt x="6288" y="11573"/>
                    <a:pt x="6873" y="10916"/>
                    <a:pt x="6828" y="10149"/>
                  </a:cubicBezTo>
                  <a:cubicBezTo>
                    <a:pt x="6623" y="6634"/>
                    <a:pt x="5063" y="3094"/>
                    <a:pt x="2548" y="436"/>
                  </a:cubicBezTo>
                  <a:cubicBezTo>
                    <a:pt x="2274" y="146"/>
                    <a:pt x="1906" y="0"/>
                    <a:pt x="1538"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216" name="Google Shape;6216;p62"/>
          <p:cNvGrpSpPr/>
          <p:nvPr/>
        </p:nvGrpSpPr>
        <p:grpSpPr>
          <a:xfrm>
            <a:off x="10557087" y="572347"/>
            <a:ext cx="623147" cy="618067"/>
            <a:chOff x="7148425" y="1605425"/>
            <a:chExt cx="1265825" cy="1276025"/>
          </a:xfrm>
        </p:grpSpPr>
        <p:sp>
          <p:nvSpPr>
            <p:cNvPr id="6217" name="Google Shape;6217;p62"/>
            <p:cNvSpPr/>
            <p:nvPr/>
          </p:nvSpPr>
          <p:spPr>
            <a:xfrm>
              <a:off x="7542950" y="2722450"/>
              <a:ext cx="93725" cy="159000"/>
            </a:xfrm>
            <a:custGeom>
              <a:avLst/>
              <a:gdLst/>
              <a:ahLst/>
              <a:cxnLst/>
              <a:rect l="l" t="t" r="r" b="b"/>
              <a:pathLst>
                <a:path w="3749" h="6360" extrusionOk="0">
                  <a:moveTo>
                    <a:pt x="2446" y="0"/>
                  </a:moveTo>
                  <a:cubicBezTo>
                    <a:pt x="2446" y="0"/>
                    <a:pt x="3043" y="4749"/>
                    <a:pt x="2500" y="5006"/>
                  </a:cubicBezTo>
                  <a:cubicBezTo>
                    <a:pt x="1956" y="5262"/>
                    <a:pt x="125" y="5336"/>
                    <a:pt x="62" y="5848"/>
                  </a:cubicBezTo>
                  <a:cubicBezTo>
                    <a:pt x="0" y="6359"/>
                    <a:pt x="3748" y="5837"/>
                    <a:pt x="3748" y="5837"/>
                  </a:cubicBezTo>
                  <a:lnTo>
                    <a:pt x="3748" y="81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8" name="Google Shape;6218;p62"/>
            <p:cNvSpPr/>
            <p:nvPr/>
          </p:nvSpPr>
          <p:spPr>
            <a:xfrm>
              <a:off x="7891450" y="2722450"/>
              <a:ext cx="93825" cy="159000"/>
            </a:xfrm>
            <a:custGeom>
              <a:avLst/>
              <a:gdLst/>
              <a:ahLst/>
              <a:cxnLst/>
              <a:rect l="l" t="t" r="r" b="b"/>
              <a:pathLst>
                <a:path w="3753" h="6360" extrusionOk="0">
                  <a:moveTo>
                    <a:pt x="1309" y="0"/>
                  </a:moveTo>
                  <a:cubicBezTo>
                    <a:pt x="1309" y="0"/>
                    <a:pt x="711" y="4749"/>
                    <a:pt x="1254" y="5006"/>
                  </a:cubicBezTo>
                  <a:cubicBezTo>
                    <a:pt x="1798" y="5262"/>
                    <a:pt x="3629" y="5336"/>
                    <a:pt x="3690" y="5848"/>
                  </a:cubicBezTo>
                  <a:cubicBezTo>
                    <a:pt x="3753" y="6359"/>
                    <a:pt x="1" y="5837"/>
                    <a:pt x="1" y="5837"/>
                  </a:cubicBezTo>
                  <a:lnTo>
                    <a:pt x="1" y="81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9" name="Google Shape;6219;p62"/>
            <p:cNvSpPr/>
            <p:nvPr/>
          </p:nvSpPr>
          <p:spPr>
            <a:xfrm>
              <a:off x="8029625" y="1953325"/>
              <a:ext cx="384625" cy="343575"/>
            </a:xfrm>
            <a:custGeom>
              <a:avLst/>
              <a:gdLst/>
              <a:ahLst/>
              <a:cxnLst/>
              <a:rect l="l" t="t" r="r" b="b"/>
              <a:pathLst>
                <a:path w="15385" h="13743" extrusionOk="0">
                  <a:moveTo>
                    <a:pt x="826" y="11474"/>
                  </a:moveTo>
                  <a:cubicBezTo>
                    <a:pt x="826" y="11474"/>
                    <a:pt x="3575" y="11228"/>
                    <a:pt x="5888" y="9548"/>
                  </a:cubicBezTo>
                  <a:cubicBezTo>
                    <a:pt x="8198" y="7868"/>
                    <a:pt x="10070" y="4753"/>
                    <a:pt x="10520" y="4004"/>
                  </a:cubicBezTo>
                  <a:cubicBezTo>
                    <a:pt x="11417" y="2504"/>
                    <a:pt x="10308" y="1131"/>
                    <a:pt x="10823" y="815"/>
                  </a:cubicBezTo>
                  <a:cubicBezTo>
                    <a:pt x="11345" y="498"/>
                    <a:pt x="12042" y="1864"/>
                    <a:pt x="12042" y="1864"/>
                  </a:cubicBezTo>
                  <a:cubicBezTo>
                    <a:pt x="12042" y="1864"/>
                    <a:pt x="12622" y="140"/>
                    <a:pt x="13222" y="60"/>
                  </a:cubicBezTo>
                  <a:cubicBezTo>
                    <a:pt x="13677" y="1"/>
                    <a:pt x="12942" y="2250"/>
                    <a:pt x="12942" y="2250"/>
                  </a:cubicBezTo>
                  <a:cubicBezTo>
                    <a:pt x="12942" y="2250"/>
                    <a:pt x="15062" y="1228"/>
                    <a:pt x="15222" y="1741"/>
                  </a:cubicBezTo>
                  <a:cubicBezTo>
                    <a:pt x="15384" y="2253"/>
                    <a:pt x="13566" y="3249"/>
                    <a:pt x="13566" y="3249"/>
                  </a:cubicBezTo>
                  <a:cubicBezTo>
                    <a:pt x="13566" y="3249"/>
                    <a:pt x="14649" y="3824"/>
                    <a:pt x="14565" y="4253"/>
                  </a:cubicBezTo>
                  <a:cubicBezTo>
                    <a:pt x="14478" y="4696"/>
                    <a:pt x="12768" y="4042"/>
                    <a:pt x="11801" y="4996"/>
                  </a:cubicBezTo>
                  <a:cubicBezTo>
                    <a:pt x="11359" y="5432"/>
                    <a:pt x="9367" y="9137"/>
                    <a:pt x="6769" y="11041"/>
                  </a:cubicBezTo>
                  <a:cubicBezTo>
                    <a:pt x="3702" y="13288"/>
                    <a:pt x="0" y="13743"/>
                    <a:pt x="0" y="13743"/>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0" name="Google Shape;6220;p62"/>
            <p:cNvSpPr/>
            <p:nvPr/>
          </p:nvSpPr>
          <p:spPr>
            <a:xfrm>
              <a:off x="7148425" y="2043775"/>
              <a:ext cx="322950" cy="402350"/>
            </a:xfrm>
            <a:custGeom>
              <a:avLst/>
              <a:gdLst/>
              <a:ahLst/>
              <a:cxnLst/>
              <a:rect l="l" t="t" r="r" b="b"/>
              <a:pathLst>
                <a:path w="12918" h="16094" extrusionOk="0">
                  <a:moveTo>
                    <a:pt x="12540" y="13709"/>
                  </a:moveTo>
                  <a:cubicBezTo>
                    <a:pt x="12540" y="13709"/>
                    <a:pt x="9886" y="12944"/>
                    <a:pt x="7937" y="10854"/>
                  </a:cubicBezTo>
                  <a:cubicBezTo>
                    <a:pt x="5987" y="8765"/>
                    <a:pt x="4741" y="5351"/>
                    <a:pt x="4443" y="4530"/>
                  </a:cubicBezTo>
                  <a:cubicBezTo>
                    <a:pt x="3848" y="2888"/>
                    <a:pt x="5199" y="1750"/>
                    <a:pt x="4752" y="1343"/>
                  </a:cubicBezTo>
                  <a:cubicBezTo>
                    <a:pt x="4300" y="930"/>
                    <a:pt x="3356" y="2140"/>
                    <a:pt x="3356" y="2140"/>
                  </a:cubicBezTo>
                  <a:cubicBezTo>
                    <a:pt x="3356" y="2140"/>
                    <a:pt x="3116" y="338"/>
                    <a:pt x="2540" y="146"/>
                  </a:cubicBezTo>
                  <a:cubicBezTo>
                    <a:pt x="2105" y="0"/>
                    <a:pt x="2399" y="2348"/>
                    <a:pt x="2399" y="2348"/>
                  </a:cubicBezTo>
                  <a:cubicBezTo>
                    <a:pt x="2399" y="2348"/>
                    <a:pt x="512" y="942"/>
                    <a:pt x="256" y="1415"/>
                  </a:cubicBezTo>
                  <a:cubicBezTo>
                    <a:pt x="0" y="1886"/>
                    <a:pt x="1596" y="3210"/>
                    <a:pt x="1596" y="3210"/>
                  </a:cubicBezTo>
                  <a:cubicBezTo>
                    <a:pt x="1596" y="3210"/>
                    <a:pt x="423" y="3570"/>
                    <a:pt x="423" y="4006"/>
                  </a:cubicBezTo>
                  <a:cubicBezTo>
                    <a:pt x="423" y="4457"/>
                    <a:pt x="2228" y="4141"/>
                    <a:pt x="2994" y="5261"/>
                  </a:cubicBezTo>
                  <a:cubicBezTo>
                    <a:pt x="3346" y="5775"/>
                    <a:pt x="4597" y="9791"/>
                    <a:pt x="6787" y="12153"/>
                  </a:cubicBezTo>
                  <a:cubicBezTo>
                    <a:pt x="9368" y="14942"/>
                    <a:pt x="12918" y="16094"/>
                    <a:pt x="12918" y="16093"/>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1" name="Google Shape;6221;p62"/>
            <p:cNvSpPr/>
            <p:nvPr/>
          </p:nvSpPr>
          <p:spPr>
            <a:xfrm>
              <a:off x="7332025" y="1605425"/>
              <a:ext cx="886575" cy="1185650"/>
            </a:xfrm>
            <a:custGeom>
              <a:avLst/>
              <a:gdLst/>
              <a:ahLst/>
              <a:cxnLst/>
              <a:rect l="l" t="t" r="r" b="b"/>
              <a:pathLst>
                <a:path w="35463" h="47426" extrusionOk="0">
                  <a:moveTo>
                    <a:pt x="12207" y="19347"/>
                  </a:moveTo>
                  <a:cubicBezTo>
                    <a:pt x="18552" y="16335"/>
                    <a:pt x="24821" y="15749"/>
                    <a:pt x="30272" y="20618"/>
                  </a:cubicBezTo>
                  <a:cubicBezTo>
                    <a:pt x="35233" y="25051"/>
                    <a:pt x="35462" y="31040"/>
                    <a:pt x="33484" y="36928"/>
                  </a:cubicBezTo>
                  <a:cubicBezTo>
                    <a:pt x="31393" y="43152"/>
                    <a:pt x="26344" y="45981"/>
                    <a:pt x="20080" y="46460"/>
                  </a:cubicBezTo>
                  <a:cubicBezTo>
                    <a:pt x="7472" y="47425"/>
                    <a:pt x="283" y="40082"/>
                    <a:pt x="50" y="26028"/>
                  </a:cubicBezTo>
                  <a:cubicBezTo>
                    <a:pt x="0" y="23010"/>
                    <a:pt x="300" y="19908"/>
                    <a:pt x="980" y="16969"/>
                  </a:cubicBezTo>
                  <a:cubicBezTo>
                    <a:pt x="4455" y="1971"/>
                    <a:pt x="17523" y="0"/>
                    <a:pt x="27295" y="2885"/>
                  </a:cubicBezTo>
                  <a:cubicBezTo>
                    <a:pt x="31644" y="4168"/>
                    <a:pt x="32857" y="8633"/>
                    <a:pt x="30057" y="12083"/>
                  </a:cubicBezTo>
                  <a:cubicBezTo>
                    <a:pt x="29723" y="12492"/>
                    <a:pt x="28833" y="12680"/>
                    <a:pt x="28243" y="12612"/>
                  </a:cubicBezTo>
                  <a:cubicBezTo>
                    <a:pt x="25358" y="12281"/>
                    <a:pt x="22471" y="11402"/>
                    <a:pt x="19617" y="11517"/>
                  </a:cubicBezTo>
                  <a:cubicBezTo>
                    <a:pt x="15529" y="11681"/>
                    <a:pt x="12622" y="15066"/>
                    <a:pt x="12207" y="19347"/>
                  </a:cubicBezTo>
                  <a:close/>
                  <a:moveTo>
                    <a:pt x="12442" y="28820"/>
                  </a:moveTo>
                  <a:cubicBezTo>
                    <a:pt x="12585" y="34631"/>
                    <a:pt x="14645" y="37230"/>
                    <a:pt x="18008" y="37106"/>
                  </a:cubicBezTo>
                  <a:cubicBezTo>
                    <a:pt x="20809" y="37003"/>
                    <a:pt x="22516" y="34783"/>
                    <a:pt x="22429" y="31348"/>
                  </a:cubicBezTo>
                  <a:cubicBezTo>
                    <a:pt x="22348" y="28125"/>
                    <a:pt x="20457" y="26055"/>
                    <a:pt x="17494" y="26372"/>
                  </a:cubicBezTo>
                  <a:cubicBezTo>
                    <a:pt x="15219" y="26615"/>
                    <a:pt x="12519" y="26708"/>
                    <a:pt x="12442" y="2882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2" name="Google Shape;6222;p62"/>
            <p:cNvSpPr/>
            <p:nvPr/>
          </p:nvSpPr>
          <p:spPr>
            <a:xfrm>
              <a:off x="7856425" y="2137900"/>
              <a:ext cx="132950" cy="142850"/>
            </a:xfrm>
            <a:custGeom>
              <a:avLst/>
              <a:gdLst/>
              <a:ahLst/>
              <a:cxnLst/>
              <a:rect l="l" t="t" r="r" b="b"/>
              <a:pathLst>
                <a:path w="5318" h="5714" extrusionOk="0">
                  <a:moveTo>
                    <a:pt x="124" y="2703"/>
                  </a:moveTo>
                  <a:cubicBezTo>
                    <a:pt x="1" y="5713"/>
                    <a:pt x="5317" y="4821"/>
                    <a:pt x="5161" y="2624"/>
                  </a:cubicBezTo>
                  <a:cubicBezTo>
                    <a:pt x="5006" y="427"/>
                    <a:pt x="237" y="0"/>
                    <a:pt x="124" y="2703"/>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3" name="Google Shape;6223;p62"/>
            <p:cNvSpPr/>
            <p:nvPr/>
          </p:nvSpPr>
          <p:spPr>
            <a:xfrm>
              <a:off x="7555275" y="2149500"/>
              <a:ext cx="132950" cy="142825"/>
            </a:xfrm>
            <a:custGeom>
              <a:avLst/>
              <a:gdLst/>
              <a:ahLst/>
              <a:cxnLst/>
              <a:rect l="l" t="t" r="r" b="b"/>
              <a:pathLst>
                <a:path w="5318" h="5713" extrusionOk="0">
                  <a:moveTo>
                    <a:pt x="124" y="2702"/>
                  </a:moveTo>
                  <a:cubicBezTo>
                    <a:pt x="1" y="5713"/>
                    <a:pt x="5317" y="4819"/>
                    <a:pt x="5161" y="2622"/>
                  </a:cubicBezTo>
                  <a:cubicBezTo>
                    <a:pt x="5006" y="426"/>
                    <a:pt x="237" y="1"/>
                    <a:pt x="124" y="2702"/>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4" name="Google Shape;6224;p62"/>
            <p:cNvSpPr/>
            <p:nvPr/>
          </p:nvSpPr>
          <p:spPr>
            <a:xfrm>
              <a:off x="7844950" y="1649775"/>
              <a:ext cx="308475" cy="272675"/>
            </a:xfrm>
            <a:custGeom>
              <a:avLst/>
              <a:gdLst/>
              <a:ahLst/>
              <a:cxnLst/>
              <a:rect l="l" t="t" r="r" b="b"/>
              <a:pathLst>
                <a:path w="12339" h="10907" extrusionOk="0">
                  <a:moveTo>
                    <a:pt x="4488" y="8791"/>
                  </a:moveTo>
                  <a:cubicBezTo>
                    <a:pt x="4625" y="9318"/>
                    <a:pt x="4751" y="9852"/>
                    <a:pt x="4871" y="10386"/>
                  </a:cubicBezTo>
                  <a:cubicBezTo>
                    <a:pt x="5822" y="10560"/>
                    <a:pt x="6774" y="10729"/>
                    <a:pt x="7725" y="10838"/>
                  </a:cubicBezTo>
                  <a:cubicBezTo>
                    <a:pt x="8316" y="10906"/>
                    <a:pt x="9205" y="10720"/>
                    <a:pt x="9538" y="10309"/>
                  </a:cubicBezTo>
                  <a:cubicBezTo>
                    <a:pt x="12338" y="6860"/>
                    <a:pt x="11126" y="2394"/>
                    <a:pt x="6776" y="1112"/>
                  </a:cubicBezTo>
                  <a:cubicBezTo>
                    <a:pt x="4632" y="479"/>
                    <a:pt x="2328" y="79"/>
                    <a:pt x="1" y="1"/>
                  </a:cubicBezTo>
                  <a:cubicBezTo>
                    <a:pt x="2280" y="2295"/>
                    <a:pt x="3653" y="5581"/>
                    <a:pt x="4488" y="879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5" name="Google Shape;6225;p62"/>
            <p:cNvSpPr/>
            <p:nvPr/>
          </p:nvSpPr>
          <p:spPr>
            <a:xfrm>
              <a:off x="7520375" y="2056900"/>
              <a:ext cx="698225" cy="719875"/>
            </a:xfrm>
            <a:custGeom>
              <a:avLst/>
              <a:gdLst/>
              <a:ahLst/>
              <a:cxnLst/>
              <a:rect l="l" t="t" r="r" b="b"/>
              <a:pathLst>
                <a:path w="27929" h="28795" extrusionOk="0">
                  <a:moveTo>
                    <a:pt x="22739" y="2560"/>
                  </a:moveTo>
                  <a:cubicBezTo>
                    <a:pt x="21460" y="1419"/>
                    <a:pt x="20138" y="581"/>
                    <a:pt x="18780" y="0"/>
                  </a:cubicBezTo>
                  <a:cubicBezTo>
                    <a:pt x="19100" y="3773"/>
                    <a:pt x="18876" y="7592"/>
                    <a:pt x="17814" y="11191"/>
                  </a:cubicBezTo>
                  <a:cubicBezTo>
                    <a:pt x="16026" y="17245"/>
                    <a:pt x="11891" y="22520"/>
                    <a:pt x="5757" y="24618"/>
                  </a:cubicBezTo>
                  <a:cubicBezTo>
                    <a:pt x="3865" y="25265"/>
                    <a:pt x="1942" y="25607"/>
                    <a:pt x="0" y="25595"/>
                  </a:cubicBezTo>
                  <a:cubicBezTo>
                    <a:pt x="3225" y="27821"/>
                    <a:pt x="7441" y="28795"/>
                    <a:pt x="12548" y="28404"/>
                  </a:cubicBezTo>
                  <a:cubicBezTo>
                    <a:pt x="18811" y="27923"/>
                    <a:pt x="23860" y="25094"/>
                    <a:pt x="25951" y="18871"/>
                  </a:cubicBezTo>
                  <a:cubicBezTo>
                    <a:pt x="27928" y="12982"/>
                    <a:pt x="27699" y="6992"/>
                    <a:pt x="22739" y="256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6" name="Google Shape;6226;p62"/>
            <p:cNvSpPr/>
            <p:nvPr/>
          </p:nvSpPr>
          <p:spPr>
            <a:xfrm>
              <a:off x="7727725" y="2203550"/>
              <a:ext cx="69025" cy="34500"/>
            </a:xfrm>
            <a:custGeom>
              <a:avLst/>
              <a:gdLst/>
              <a:ahLst/>
              <a:cxnLst/>
              <a:rect l="l" t="t" r="r" b="b"/>
              <a:pathLst>
                <a:path w="2761" h="1380" extrusionOk="0">
                  <a:moveTo>
                    <a:pt x="1" y="0"/>
                  </a:moveTo>
                  <a:cubicBezTo>
                    <a:pt x="1" y="464"/>
                    <a:pt x="619" y="1380"/>
                    <a:pt x="1381" y="1380"/>
                  </a:cubicBezTo>
                  <a:cubicBezTo>
                    <a:pt x="2143" y="1380"/>
                    <a:pt x="2761" y="464"/>
                    <a:pt x="2761" y="0"/>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7" name="Google Shape;6227;p62"/>
            <p:cNvSpPr/>
            <p:nvPr/>
          </p:nvSpPr>
          <p:spPr>
            <a:xfrm>
              <a:off x="7721925" y="2191950"/>
              <a:ext cx="80650" cy="46100"/>
            </a:xfrm>
            <a:custGeom>
              <a:avLst/>
              <a:gdLst/>
              <a:ahLst/>
              <a:cxnLst/>
              <a:rect l="l" t="t" r="r" b="b"/>
              <a:pathLst>
                <a:path w="3226" h="1844" extrusionOk="0">
                  <a:moveTo>
                    <a:pt x="2711" y="464"/>
                  </a:moveTo>
                  <a:cubicBezTo>
                    <a:pt x="2564" y="856"/>
                    <a:pt x="2109" y="1380"/>
                    <a:pt x="1613" y="1380"/>
                  </a:cubicBezTo>
                  <a:cubicBezTo>
                    <a:pt x="1118" y="1380"/>
                    <a:pt x="662" y="856"/>
                    <a:pt x="514" y="464"/>
                  </a:cubicBezTo>
                  <a:close/>
                  <a:moveTo>
                    <a:pt x="232" y="1"/>
                  </a:moveTo>
                  <a:cubicBezTo>
                    <a:pt x="104" y="1"/>
                    <a:pt x="1" y="104"/>
                    <a:pt x="1" y="233"/>
                  </a:cubicBezTo>
                  <a:cubicBezTo>
                    <a:pt x="1" y="783"/>
                    <a:pt x="682" y="1844"/>
                    <a:pt x="1613" y="1844"/>
                  </a:cubicBezTo>
                  <a:cubicBezTo>
                    <a:pt x="2544" y="1844"/>
                    <a:pt x="3226" y="784"/>
                    <a:pt x="3223" y="233"/>
                  </a:cubicBezTo>
                  <a:cubicBezTo>
                    <a:pt x="3223" y="104"/>
                    <a:pt x="3119" y="1"/>
                    <a:pt x="2992" y="1"/>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8" name="Google Shape;6228;p62"/>
            <p:cNvSpPr/>
            <p:nvPr/>
          </p:nvSpPr>
          <p:spPr>
            <a:xfrm>
              <a:off x="7818125" y="2124450"/>
              <a:ext cx="82875" cy="82875"/>
            </a:xfrm>
            <a:custGeom>
              <a:avLst/>
              <a:gdLst/>
              <a:ahLst/>
              <a:cxnLst/>
              <a:rect l="l" t="t" r="r" b="b"/>
              <a:pathLst>
                <a:path w="3315" h="3315" extrusionOk="0">
                  <a:moveTo>
                    <a:pt x="3314" y="1658"/>
                  </a:moveTo>
                  <a:cubicBezTo>
                    <a:pt x="3314" y="2573"/>
                    <a:pt x="2574" y="3315"/>
                    <a:pt x="1656" y="3315"/>
                  </a:cubicBezTo>
                  <a:cubicBezTo>
                    <a:pt x="741" y="3315"/>
                    <a:pt x="0" y="2573"/>
                    <a:pt x="0" y="1658"/>
                  </a:cubicBezTo>
                  <a:cubicBezTo>
                    <a:pt x="0" y="742"/>
                    <a:pt x="741" y="1"/>
                    <a:pt x="1656" y="1"/>
                  </a:cubicBezTo>
                  <a:cubicBezTo>
                    <a:pt x="2574" y="1"/>
                    <a:pt x="3314" y="742"/>
                    <a:pt x="3314"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9" name="Google Shape;6229;p62"/>
            <p:cNvSpPr/>
            <p:nvPr/>
          </p:nvSpPr>
          <p:spPr>
            <a:xfrm>
              <a:off x="7852900" y="2150600"/>
              <a:ext cx="30375" cy="30375"/>
            </a:xfrm>
            <a:custGeom>
              <a:avLst/>
              <a:gdLst/>
              <a:ahLst/>
              <a:cxnLst/>
              <a:rect l="l" t="t" r="r" b="b"/>
              <a:pathLst>
                <a:path w="1215" h="1215" extrusionOk="0">
                  <a:moveTo>
                    <a:pt x="1214" y="607"/>
                  </a:moveTo>
                  <a:cubicBezTo>
                    <a:pt x="1214" y="942"/>
                    <a:pt x="942" y="1214"/>
                    <a:pt x="607" y="1214"/>
                  </a:cubicBezTo>
                  <a:cubicBezTo>
                    <a:pt x="273" y="1214"/>
                    <a:pt x="1" y="943"/>
                    <a:pt x="1" y="607"/>
                  </a:cubicBezTo>
                  <a:cubicBezTo>
                    <a:pt x="1" y="273"/>
                    <a:pt x="273" y="1"/>
                    <a:pt x="607" y="1"/>
                  </a:cubicBezTo>
                  <a:cubicBezTo>
                    <a:pt x="942" y="2"/>
                    <a:pt x="1214" y="273"/>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0" name="Google Shape;6230;p62"/>
            <p:cNvSpPr/>
            <p:nvPr/>
          </p:nvSpPr>
          <p:spPr>
            <a:xfrm>
              <a:off x="7832275" y="2170450"/>
              <a:ext cx="10450" cy="10475"/>
            </a:xfrm>
            <a:custGeom>
              <a:avLst/>
              <a:gdLst/>
              <a:ahLst/>
              <a:cxnLst/>
              <a:rect l="l" t="t" r="r" b="b"/>
              <a:pathLst>
                <a:path w="418" h="419" extrusionOk="0">
                  <a:moveTo>
                    <a:pt x="418" y="210"/>
                  </a:moveTo>
                  <a:cubicBezTo>
                    <a:pt x="418" y="325"/>
                    <a:pt x="323" y="418"/>
                    <a:pt x="208" y="418"/>
                  </a:cubicBezTo>
                  <a:cubicBezTo>
                    <a:pt x="93" y="418"/>
                    <a:pt x="0" y="325"/>
                    <a:pt x="0" y="210"/>
                  </a:cubicBezTo>
                  <a:cubicBezTo>
                    <a:pt x="0" y="94"/>
                    <a:pt x="93" y="1"/>
                    <a:pt x="208" y="1"/>
                  </a:cubicBezTo>
                  <a:cubicBezTo>
                    <a:pt x="325" y="2"/>
                    <a:pt x="418" y="95"/>
                    <a:pt x="418"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1" name="Google Shape;6231;p62"/>
            <p:cNvSpPr/>
            <p:nvPr/>
          </p:nvSpPr>
          <p:spPr>
            <a:xfrm>
              <a:off x="7622425" y="2124450"/>
              <a:ext cx="82900" cy="82875"/>
            </a:xfrm>
            <a:custGeom>
              <a:avLst/>
              <a:gdLst/>
              <a:ahLst/>
              <a:cxnLst/>
              <a:rect l="l" t="t" r="r" b="b"/>
              <a:pathLst>
                <a:path w="3316" h="3315" extrusionOk="0">
                  <a:moveTo>
                    <a:pt x="3315" y="1658"/>
                  </a:moveTo>
                  <a:cubicBezTo>
                    <a:pt x="3315" y="2573"/>
                    <a:pt x="2573" y="3315"/>
                    <a:pt x="1657" y="3315"/>
                  </a:cubicBezTo>
                  <a:cubicBezTo>
                    <a:pt x="742" y="3315"/>
                    <a:pt x="0" y="2573"/>
                    <a:pt x="0" y="1658"/>
                  </a:cubicBezTo>
                  <a:cubicBezTo>
                    <a:pt x="0" y="742"/>
                    <a:pt x="742" y="1"/>
                    <a:pt x="1657" y="1"/>
                  </a:cubicBezTo>
                  <a:cubicBezTo>
                    <a:pt x="2573" y="1"/>
                    <a:pt x="3315" y="742"/>
                    <a:pt x="3315"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2" name="Google Shape;6232;p62"/>
            <p:cNvSpPr/>
            <p:nvPr/>
          </p:nvSpPr>
          <p:spPr>
            <a:xfrm>
              <a:off x="7657200" y="2150600"/>
              <a:ext cx="30375" cy="30375"/>
            </a:xfrm>
            <a:custGeom>
              <a:avLst/>
              <a:gdLst/>
              <a:ahLst/>
              <a:cxnLst/>
              <a:rect l="l" t="t" r="r" b="b"/>
              <a:pathLst>
                <a:path w="1215" h="1215" extrusionOk="0">
                  <a:moveTo>
                    <a:pt x="1214" y="607"/>
                  </a:moveTo>
                  <a:cubicBezTo>
                    <a:pt x="1214" y="942"/>
                    <a:pt x="942" y="1214"/>
                    <a:pt x="607" y="1214"/>
                  </a:cubicBezTo>
                  <a:cubicBezTo>
                    <a:pt x="273" y="1214"/>
                    <a:pt x="1" y="943"/>
                    <a:pt x="1" y="607"/>
                  </a:cubicBezTo>
                  <a:cubicBezTo>
                    <a:pt x="1" y="273"/>
                    <a:pt x="273" y="1"/>
                    <a:pt x="607" y="1"/>
                  </a:cubicBezTo>
                  <a:cubicBezTo>
                    <a:pt x="942" y="2"/>
                    <a:pt x="1214" y="273"/>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3" name="Google Shape;6233;p62"/>
            <p:cNvSpPr/>
            <p:nvPr/>
          </p:nvSpPr>
          <p:spPr>
            <a:xfrm>
              <a:off x="7636575" y="2170450"/>
              <a:ext cx="10475" cy="10475"/>
            </a:xfrm>
            <a:custGeom>
              <a:avLst/>
              <a:gdLst/>
              <a:ahLst/>
              <a:cxnLst/>
              <a:rect l="l" t="t" r="r" b="b"/>
              <a:pathLst>
                <a:path w="419" h="419" extrusionOk="0">
                  <a:moveTo>
                    <a:pt x="419" y="210"/>
                  </a:moveTo>
                  <a:cubicBezTo>
                    <a:pt x="419" y="325"/>
                    <a:pt x="324" y="418"/>
                    <a:pt x="209" y="418"/>
                  </a:cubicBezTo>
                  <a:cubicBezTo>
                    <a:pt x="94" y="418"/>
                    <a:pt x="0" y="325"/>
                    <a:pt x="0" y="210"/>
                  </a:cubicBezTo>
                  <a:cubicBezTo>
                    <a:pt x="0" y="94"/>
                    <a:pt x="94" y="1"/>
                    <a:pt x="209" y="1"/>
                  </a:cubicBezTo>
                  <a:cubicBezTo>
                    <a:pt x="324" y="2"/>
                    <a:pt x="419" y="95"/>
                    <a:pt x="419"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4" name="Google Shape;6234;p62"/>
            <p:cNvSpPr/>
            <p:nvPr/>
          </p:nvSpPr>
          <p:spPr>
            <a:xfrm>
              <a:off x="7413750" y="2464175"/>
              <a:ext cx="169200" cy="189375"/>
            </a:xfrm>
            <a:custGeom>
              <a:avLst/>
              <a:gdLst/>
              <a:ahLst/>
              <a:cxnLst/>
              <a:rect l="l" t="t" r="r" b="b"/>
              <a:pathLst>
                <a:path w="6768" h="7575" extrusionOk="0">
                  <a:moveTo>
                    <a:pt x="1569" y="1"/>
                  </a:moveTo>
                  <a:cubicBezTo>
                    <a:pt x="1413" y="1"/>
                    <a:pt x="1254" y="27"/>
                    <a:pt x="1099" y="83"/>
                  </a:cubicBezTo>
                  <a:cubicBezTo>
                    <a:pt x="377" y="343"/>
                    <a:pt x="0" y="1138"/>
                    <a:pt x="261" y="1861"/>
                  </a:cubicBezTo>
                  <a:cubicBezTo>
                    <a:pt x="1316" y="4802"/>
                    <a:pt x="2795" y="6690"/>
                    <a:pt x="4654" y="7467"/>
                  </a:cubicBezTo>
                  <a:cubicBezTo>
                    <a:pt x="4830" y="7540"/>
                    <a:pt x="5011" y="7575"/>
                    <a:pt x="5191" y="7575"/>
                  </a:cubicBezTo>
                  <a:cubicBezTo>
                    <a:pt x="5733" y="7575"/>
                    <a:pt x="6251" y="7253"/>
                    <a:pt x="6473" y="6722"/>
                  </a:cubicBezTo>
                  <a:cubicBezTo>
                    <a:pt x="6768" y="6014"/>
                    <a:pt x="6434" y="5199"/>
                    <a:pt x="5726" y="4904"/>
                  </a:cubicBezTo>
                  <a:cubicBezTo>
                    <a:pt x="4632" y="4446"/>
                    <a:pt x="3646" y="3069"/>
                    <a:pt x="2876" y="921"/>
                  </a:cubicBezTo>
                  <a:cubicBezTo>
                    <a:pt x="2673" y="355"/>
                    <a:pt x="2140" y="1"/>
                    <a:pt x="1569"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5" name="Google Shape;6235;p62"/>
            <p:cNvSpPr/>
            <p:nvPr/>
          </p:nvSpPr>
          <p:spPr>
            <a:xfrm>
              <a:off x="7376825" y="1823300"/>
              <a:ext cx="190050" cy="554300"/>
            </a:xfrm>
            <a:custGeom>
              <a:avLst/>
              <a:gdLst/>
              <a:ahLst/>
              <a:cxnLst/>
              <a:rect l="l" t="t" r="r" b="b"/>
              <a:pathLst>
                <a:path w="7602" h="22172" extrusionOk="0">
                  <a:moveTo>
                    <a:pt x="6024" y="0"/>
                  </a:moveTo>
                  <a:cubicBezTo>
                    <a:pt x="5586" y="0"/>
                    <a:pt x="5155" y="206"/>
                    <a:pt x="4886" y="591"/>
                  </a:cubicBezTo>
                  <a:cubicBezTo>
                    <a:pt x="408" y="6957"/>
                    <a:pt x="0" y="15143"/>
                    <a:pt x="446" y="20889"/>
                  </a:cubicBezTo>
                  <a:cubicBezTo>
                    <a:pt x="502" y="21619"/>
                    <a:pt x="1111" y="22172"/>
                    <a:pt x="1831" y="22172"/>
                  </a:cubicBezTo>
                  <a:cubicBezTo>
                    <a:pt x="1867" y="22172"/>
                    <a:pt x="1904" y="22171"/>
                    <a:pt x="1941" y="22167"/>
                  </a:cubicBezTo>
                  <a:cubicBezTo>
                    <a:pt x="2705" y="22108"/>
                    <a:pt x="3277" y="21439"/>
                    <a:pt x="3218" y="20674"/>
                  </a:cubicBezTo>
                  <a:cubicBezTo>
                    <a:pt x="2806" y="15383"/>
                    <a:pt x="3156" y="7880"/>
                    <a:pt x="7159" y="2190"/>
                  </a:cubicBezTo>
                  <a:cubicBezTo>
                    <a:pt x="7601" y="1562"/>
                    <a:pt x="7450" y="695"/>
                    <a:pt x="6822" y="253"/>
                  </a:cubicBezTo>
                  <a:cubicBezTo>
                    <a:pt x="6579" y="82"/>
                    <a:pt x="6300" y="0"/>
                    <a:pt x="6024"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6" name="Google Shape;6236;p62"/>
            <p:cNvSpPr/>
            <p:nvPr/>
          </p:nvSpPr>
          <p:spPr>
            <a:xfrm>
              <a:off x="7588550" y="1679000"/>
              <a:ext cx="161450" cy="112500"/>
            </a:xfrm>
            <a:custGeom>
              <a:avLst/>
              <a:gdLst/>
              <a:ahLst/>
              <a:cxnLst/>
              <a:rect l="l" t="t" r="r" b="b"/>
              <a:pathLst>
                <a:path w="6458" h="4500" extrusionOk="0">
                  <a:moveTo>
                    <a:pt x="4885" y="1"/>
                  </a:moveTo>
                  <a:cubicBezTo>
                    <a:pt x="4726" y="1"/>
                    <a:pt x="4563" y="29"/>
                    <a:pt x="4405" y="87"/>
                  </a:cubicBezTo>
                  <a:cubicBezTo>
                    <a:pt x="3118" y="565"/>
                    <a:pt x="1900" y="1196"/>
                    <a:pt x="789" y="1967"/>
                  </a:cubicBezTo>
                  <a:cubicBezTo>
                    <a:pt x="157" y="2403"/>
                    <a:pt x="0" y="3269"/>
                    <a:pt x="438" y="3900"/>
                  </a:cubicBezTo>
                  <a:cubicBezTo>
                    <a:pt x="708" y="4290"/>
                    <a:pt x="1141" y="4499"/>
                    <a:pt x="1581" y="4499"/>
                  </a:cubicBezTo>
                  <a:cubicBezTo>
                    <a:pt x="1853" y="4499"/>
                    <a:pt x="2129" y="4418"/>
                    <a:pt x="2371" y="4253"/>
                  </a:cubicBezTo>
                  <a:cubicBezTo>
                    <a:pt x="3292" y="3614"/>
                    <a:pt x="4301" y="3091"/>
                    <a:pt x="5370" y="2695"/>
                  </a:cubicBezTo>
                  <a:cubicBezTo>
                    <a:pt x="6090" y="2428"/>
                    <a:pt x="6457" y="1629"/>
                    <a:pt x="6191" y="908"/>
                  </a:cubicBezTo>
                  <a:cubicBezTo>
                    <a:pt x="5983" y="347"/>
                    <a:pt x="5451" y="1"/>
                    <a:pt x="4885"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pic>
        <p:nvPicPr>
          <p:cNvPr id="4" name="Picture 3" descr="Picture3"/>
          <p:cNvPicPr>
            <a:picLocks noChangeAspect="1"/>
          </p:cNvPicPr>
          <p:nvPr/>
        </p:nvPicPr>
        <p:blipFill>
          <a:blip r:embed="rId3"/>
          <a:stretch>
            <a:fillRect/>
          </a:stretch>
        </p:blipFill>
        <p:spPr>
          <a:xfrm>
            <a:off x="932180" y="1617980"/>
            <a:ext cx="11225107" cy="2885440"/>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repeatCount="2000" fill="hold"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1568840" y="-143428"/>
            <a:ext cx="5659120" cy="1357707"/>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algn="ctr" defTabSz="457200">
              <a:defRPr/>
            </a:pPr>
            <a:r>
              <a:rPr lang="en-US" sz="6600" b="1" kern="0" dirty="0">
                <a:solidFill>
                  <a:srgbClr val="0064D2">
                    <a:lumMod val="50000"/>
                  </a:srgbClr>
                </a:solidFill>
                <a:ea typeface="微软雅黑"/>
                <a:cs typeface="Arial" panose="020B0604020202020204" pitchFamily="34" charset="0"/>
              </a:rPr>
              <a:t>6 428 + 3 481 </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479405" y="13863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2730506" y="1435972"/>
            <a:ext cx="3653191" cy="1569660"/>
          </a:xfrm>
          <a:prstGeom prst="rect">
            <a:avLst/>
          </a:prstGeom>
          <a:noFill/>
        </p:spPr>
        <p:txBody>
          <a:bodyPr wrap="square" rtlCol="0">
            <a:spAutoFit/>
          </a:bodyPr>
          <a:lstStyle/>
          <a:p>
            <a:pPr>
              <a:defRPr/>
            </a:pPr>
            <a:r>
              <a:rPr lang="en-US" sz="9600" spc="600" dirty="0">
                <a:solidFill>
                  <a:prstClr val="white"/>
                </a:solidFill>
                <a:cs typeface="Arial" panose="020B0604020202020204" pitchFamily="34" charset="0"/>
              </a:rPr>
              <a:t>6 428</a:t>
            </a:r>
          </a:p>
        </p:txBody>
      </p:sp>
      <p:sp>
        <p:nvSpPr>
          <p:cNvPr id="63" name="TextBox 62">
            <a:extLst>
              <a:ext uri="{FF2B5EF4-FFF2-40B4-BE49-F238E27FC236}">
                <a16:creationId xmlns:a16="http://schemas.microsoft.com/office/drawing/2014/main" id="{158DF9BE-F7B0-4466-8BD9-0A25E6EB4EF5}"/>
              </a:ext>
            </a:extLst>
          </p:cNvPr>
          <p:cNvSpPr txBox="1"/>
          <p:nvPr/>
        </p:nvSpPr>
        <p:spPr>
          <a:xfrm>
            <a:off x="2843768" y="2672574"/>
            <a:ext cx="4129066" cy="1569660"/>
          </a:xfrm>
          <a:prstGeom prst="rect">
            <a:avLst/>
          </a:prstGeom>
          <a:noFill/>
        </p:spPr>
        <p:txBody>
          <a:bodyPr wrap="square" rtlCol="0">
            <a:spAutoFit/>
          </a:bodyPr>
          <a:lstStyle/>
          <a:p>
            <a:pPr>
              <a:defRPr/>
            </a:pPr>
            <a:r>
              <a:rPr lang="en-US" sz="9600" spc="600" dirty="0">
                <a:solidFill>
                  <a:prstClr val="white"/>
                </a:solidFill>
                <a:cs typeface="Arial" panose="020B0604020202020204" pitchFamily="34" charset="0"/>
              </a:rPr>
              <a:t>3 481</a:t>
            </a:r>
          </a:p>
        </p:txBody>
      </p:sp>
      <p:sp>
        <p:nvSpPr>
          <p:cNvPr id="64" name="Rectangle 63">
            <a:extLst>
              <a:ext uri="{FF2B5EF4-FFF2-40B4-BE49-F238E27FC236}">
                <a16:creationId xmlns:a16="http://schemas.microsoft.com/office/drawing/2014/main" id="{49194A3C-8066-43B5-8E20-4085EB5B2714}"/>
              </a:ext>
            </a:extLst>
          </p:cNvPr>
          <p:cNvSpPr/>
          <p:nvPr/>
        </p:nvSpPr>
        <p:spPr>
          <a:xfrm>
            <a:off x="2053792" y="3070496"/>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algn="ctr">
              <a:defRPr/>
            </a:pPr>
            <a:endParaRPr lang="en-US" kern="0">
              <a:solidFill>
                <a:prstClr val="white"/>
              </a:solidFill>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a:off x="3024497" y="4099501"/>
            <a:ext cx="3146822" cy="6610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algn="ctr">
              <a:defRPr/>
            </a:pPr>
            <a:endParaRPr lang="en-US" kern="0">
              <a:solidFill>
                <a:prstClr val="white"/>
              </a:solidFill>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5473654" y="3928408"/>
            <a:ext cx="1226132" cy="1569660"/>
          </a:xfrm>
          <a:prstGeom prst="rect">
            <a:avLst/>
          </a:prstGeom>
          <a:noFill/>
        </p:spPr>
        <p:txBody>
          <a:bodyPr wrap="square" rtlCol="0">
            <a:spAutoFit/>
          </a:bodyPr>
          <a:lstStyle/>
          <a:p>
            <a:pPr>
              <a:defRPr/>
            </a:pPr>
            <a:r>
              <a:rPr lang="en-US" sz="9600" spc="600" dirty="0">
                <a:solidFill>
                  <a:prstClr val="white"/>
                </a:solidFill>
                <a:cs typeface="Arial" panose="020B0604020202020204" pitchFamily="34" charset="0"/>
              </a:rPr>
              <a:t>9</a:t>
            </a:r>
          </a:p>
        </p:txBody>
      </p:sp>
      <p:sp>
        <p:nvSpPr>
          <p:cNvPr id="67" name="TextBox 66">
            <a:extLst>
              <a:ext uri="{FF2B5EF4-FFF2-40B4-BE49-F238E27FC236}">
                <a16:creationId xmlns:a16="http://schemas.microsoft.com/office/drawing/2014/main" id="{13265650-E745-4115-8019-6E26B1648DC4}"/>
              </a:ext>
            </a:extLst>
          </p:cNvPr>
          <p:cNvSpPr txBox="1"/>
          <p:nvPr/>
        </p:nvSpPr>
        <p:spPr>
          <a:xfrm>
            <a:off x="4782566" y="3920572"/>
            <a:ext cx="967443" cy="1569660"/>
          </a:xfrm>
          <a:prstGeom prst="rect">
            <a:avLst/>
          </a:prstGeom>
          <a:noFill/>
        </p:spPr>
        <p:txBody>
          <a:bodyPr wrap="square" rtlCol="0">
            <a:spAutoFit/>
          </a:bodyPr>
          <a:lstStyle/>
          <a:p>
            <a:pPr>
              <a:defRPr/>
            </a:pPr>
            <a:r>
              <a:rPr lang="en-US" sz="9600" spc="600" dirty="0">
                <a:solidFill>
                  <a:prstClr val="white"/>
                </a:solidFill>
                <a:cs typeface="Arial" panose="020B0604020202020204" pitchFamily="34" charset="0"/>
              </a:rPr>
              <a:t>0</a:t>
            </a:r>
          </a:p>
        </p:txBody>
      </p:sp>
      <p:sp>
        <p:nvSpPr>
          <p:cNvPr id="69" name="Rectangle 68">
            <a:extLst>
              <a:ext uri="{FF2B5EF4-FFF2-40B4-BE49-F238E27FC236}">
                <a16:creationId xmlns:a16="http://schemas.microsoft.com/office/drawing/2014/main" id="{F8881941-C271-40AA-B929-15B8356118A0}"/>
              </a:ext>
            </a:extLst>
          </p:cNvPr>
          <p:cNvSpPr/>
          <p:nvPr/>
        </p:nvSpPr>
        <p:spPr>
          <a:xfrm rot="5400000">
            <a:off x="2053793" y="3074972"/>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algn="ctr">
              <a:defRPr/>
            </a:pPr>
            <a:endParaRPr lang="en-US" kern="0">
              <a:solidFill>
                <a:prstClr val="white"/>
              </a:solidFill>
              <a:cs typeface="Arial" panose="020B0604020202020204" pitchFamily="34" charset="0"/>
            </a:endParaRPr>
          </a:p>
        </p:txBody>
      </p:sp>
      <p:sp>
        <p:nvSpPr>
          <p:cNvPr id="70" name="TextBox 69">
            <a:extLst>
              <a:ext uri="{FF2B5EF4-FFF2-40B4-BE49-F238E27FC236}">
                <a16:creationId xmlns:a16="http://schemas.microsoft.com/office/drawing/2014/main" id="{EF9096D3-332B-455E-93D1-813EF25531EC}"/>
              </a:ext>
            </a:extLst>
          </p:cNvPr>
          <p:cNvSpPr txBox="1"/>
          <p:nvPr/>
        </p:nvSpPr>
        <p:spPr>
          <a:xfrm>
            <a:off x="3989409" y="3886432"/>
            <a:ext cx="967443" cy="1569660"/>
          </a:xfrm>
          <a:prstGeom prst="rect">
            <a:avLst/>
          </a:prstGeom>
          <a:noFill/>
        </p:spPr>
        <p:txBody>
          <a:bodyPr wrap="square" rtlCol="0">
            <a:spAutoFit/>
          </a:bodyPr>
          <a:lstStyle/>
          <a:p>
            <a:pPr>
              <a:defRPr/>
            </a:pPr>
            <a:r>
              <a:rPr lang="en-US" sz="9600" spc="600" dirty="0">
                <a:solidFill>
                  <a:prstClr val="white"/>
                </a:solidFill>
                <a:cs typeface="Arial" panose="020B0604020202020204" pitchFamily="34" charset="0"/>
              </a:rPr>
              <a:t>9</a:t>
            </a:r>
          </a:p>
        </p:txBody>
      </p:sp>
      <p:sp>
        <p:nvSpPr>
          <p:cNvPr id="71" name="TextBox 70">
            <a:extLst>
              <a:ext uri="{FF2B5EF4-FFF2-40B4-BE49-F238E27FC236}">
                <a16:creationId xmlns:a16="http://schemas.microsoft.com/office/drawing/2014/main" id="{F5971D0C-6109-4711-9C48-BEEE47A85E28}"/>
              </a:ext>
            </a:extLst>
          </p:cNvPr>
          <p:cNvSpPr txBox="1"/>
          <p:nvPr/>
        </p:nvSpPr>
        <p:spPr>
          <a:xfrm>
            <a:off x="2898158" y="3898448"/>
            <a:ext cx="967443" cy="1569660"/>
          </a:xfrm>
          <a:prstGeom prst="rect">
            <a:avLst/>
          </a:prstGeom>
          <a:noFill/>
        </p:spPr>
        <p:txBody>
          <a:bodyPr wrap="square" rtlCol="0">
            <a:spAutoFit/>
          </a:bodyPr>
          <a:lstStyle/>
          <a:p>
            <a:pPr>
              <a:defRPr/>
            </a:pPr>
            <a:r>
              <a:rPr lang="en-US" sz="9600" spc="600" dirty="0">
                <a:solidFill>
                  <a:prstClr val="white"/>
                </a:solidFill>
                <a:cs typeface="Arial" panose="020B0604020202020204" pitchFamily="34" charset="0"/>
              </a:rPr>
              <a:t>9</a:t>
            </a:r>
          </a:p>
        </p:txBody>
      </p:sp>
      <p:sp>
        <p:nvSpPr>
          <p:cNvPr id="72" name="Rectangle 71">
            <a:extLst>
              <a:ext uri="{FF2B5EF4-FFF2-40B4-BE49-F238E27FC236}">
                <a16:creationId xmlns:a16="http://schemas.microsoft.com/office/drawing/2014/main" id="{C7F1042D-98C8-422D-B37A-2415824516D8}"/>
              </a:ext>
            </a:extLst>
          </p:cNvPr>
          <p:cNvSpPr/>
          <p:nvPr/>
        </p:nvSpPr>
        <p:spPr>
          <a:xfrm>
            <a:off x="8102053" y="885371"/>
            <a:ext cx="3947436" cy="583474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3F6C8101-7BD1-4CC6-AFCD-D7FFC1EA8BEA}"/>
              </a:ext>
            </a:extLst>
          </p:cNvPr>
          <p:cNvSpPr txBox="1"/>
          <p:nvPr/>
        </p:nvSpPr>
        <p:spPr>
          <a:xfrm>
            <a:off x="8745377" y="885371"/>
            <a:ext cx="300036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err="1">
                <a:ln>
                  <a:noFill/>
                </a:ln>
                <a:solidFill>
                  <a:prstClr val="black"/>
                </a:solidFill>
                <a:effectLst/>
                <a:uLnTx/>
                <a:uFillTx/>
                <a:latin typeface="Coiny" panose="02000903060500060000" pitchFamily="2" charset="0"/>
                <a:ea typeface="+mn-ea"/>
                <a:cs typeface="+mn-cs"/>
              </a:rPr>
              <a:t>Nháp</a:t>
            </a:r>
            <a:endParaRPr kumimoji="0" lang="en-US" sz="7200" b="0" i="0" u="none" strike="noStrike" kern="1200" cap="none" spc="600" normalizeH="0" baseline="0" noProof="0" dirty="0">
              <a:ln>
                <a:noFill/>
              </a:ln>
              <a:solidFill>
                <a:prstClr val="black"/>
              </a:solidFill>
              <a:effectLst/>
              <a:uLnTx/>
              <a:uFillTx/>
              <a:latin typeface="Coiny" panose="02000903060500060000" pitchFamily="2" charset="0"/>
              <a:ea typeface="+mn-ea"/>
              <a:cs typeface="+mn-cs"/>
            </a:endParaRPr>
          </a:p>
        </p:txBody>
      </p:sp>
      <p:sp>
        <p:nvSpPr>
          <p:cNvPr id="74" name="Rounded Rectangle 18">
            <a:extLst>
              <a:ext uri="{FF2B5EF4-FFF2-40B4-BE49-F238E27FC236}">
                <a16:creationId xmlns:a16="http://schemas.microsoft.com/office/drawing/2014/main" id="{AEF75185-47DC-4D86-AB75-2F53A5CE90B1}"/>
              </a:ext>
            </a:extLst>
          </p:cNvPr>
          <p:cNvSpPr/>
          <p:nvPr/>
        </p:nvSpPr>
        <p:spPr>
          <a:xfrm>
            <a:off x="8153165" y="2676064"/>
            <a:ext cx="2209574"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2 + 8</a:t>
            </a:r>
          </a:p>
        </p:txBody>
      </p:sp>
      <p:sp>
        <p:nvSpPr>
          <p:cNvPr id="75" name="Rounded Rectangle 19">
            <a:extLst>
              <a:ext uri="{FF2B5EF4-FFF2-40B4-BE49-F238E27FC236}">
                <a16:creationId xmlns:a16="http://schemas.microsoft.com/office/drawing/2014/main" id="{4DBEE3E8-E09B-4ED9-AA68-1F6B11C302DC}"/>
              </a:ext>
            </a:extLst>
          </p:cNvPr>
          <p:cNvSpPr/>
          <p:nvPr/>
        </p:nvSpPr>
        <p:spPr>
          <a:xfrm>
            <a:off x="10069551" y="2676064"/>
            <a:ext cx="2122449"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 10</a:t>
            </a:r>
          </a:p>
        </p:txBody>
      </p:sp>
      <p:sp>
        <p:nvSpPr>
          <p:cNvPr id="76" name="Rounded Rectangle 21">
            <a:extLst>
              <a:ext uri="{FF2B5EF4-FFF2-40B4-BE49-F238E27FC236}">
                <a16:creationId xmlns:a16="http://schemas.microsoft.com/office/drawing/2014/main" id="{BF8C3431-C1C8-4DB4-9B5A-2F7B12E2E11A}"/>
              </a:ext>
            </a:extLst>
          </p:cNvPr>
          <p:cNvSpPr/>
          <p:nvPr/>
        </p:nvSpPr>
        <p:spPr>
          <a:xfrm>
            <a:off x="8484508" y="4359570"/>
            <a:ext cx="3376514"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NHỚ 1</a:t>
            </a:r>
          </a:p>
        </p:txBody>
      </p:sp>
      <p:sp>
        <p:nvSpPr>
          <p:cNvPr id="77" name="Oval 76">
            <a:extLst>
              <a:ext uri="{FF2B5EF4-FFF2-40B4-BE49-F238E27FC236}">
                <a16:creationId xmlns:a16="http://schemas.microsoft.com/office/drawing/2014/main" id="{4E896C23-AE77-405E-A0B2-78A9A88BDC07}"/>
              </a:ext>
            </a:extLst>
          </p:cNvPr>
          <p:cNvSpPr/>
          <p:nvPr/>
        </p:nvSpPr>
        <p:spPr>
          <a:xfrm>
            <a:off x="4296350" y="2761862"/>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69"/>
                                        </p:tgtEl>
                                        <p:attrNameLst>
                                          <p:attrName>style.visibility</p:attrName>
                                        </p:attrNameLst>
                                      </p:cBhvr>
                                      <p:to>
                                        <p:strVal val="visible"/>
                                      </p:to>
                                    </p:set>
                                    <p:animEffect transition="in" filter="wipe(left)">
                                      <p:cBhvr>
                                        <p:cTn id="20" dur="500"/>
                                        <p:tgtEl>
                                          <p:spTgt spid="6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3"/>
                                        </p:tgtEl>
                                        <p:attrNameLst>
                                          <p:attrName>style.visibility</p:attrName>
                                        </p:attrNameLst>
                                      </p:cBhvr>
                                      <p:to>
                                        <p:strVal val="visible"/>
                                      </p:to>
                                    </p:set>
                                    <p:animEffect transition="in" filter="wipe(left)">
                                      <p:cBhvr>
                                        <p:cTn id="30" dur="500"/>
                                        <p:tgtEl>
                                          <p:spTgt spid="7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66"/>
                                        </p:tgtEl>
                                        <p:attrNameLst>
                                          <p:attrName>style.visibility</p:attrName>
                                        </p:attrNameLst>
                                      </p:cBhvr>
                                      <p:to>
                                        <p:strVal val="visible"/>
                                      </p:to>
                                    </p:set>
                                    <p:animEffect transition="in" filter="wipe(up)">
                                      <p:cBhvr>
                                        <p:cTn id="35" dur="500"/>
                                        <p:tgtEl>
                                          <p:spTgt spid="6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74"/>
                                        </p:tgtEl>
                                        <p:attrNameLst>
                                          <p:attrName>style.visibility</p:attrName>
                                        </p:attrNameLst>
                                      </p:cBhvr>
                                      <p:to>
                                        <p:strVal val="visible"/>
                                      </p:to>
                                    </p:set>
                                    <p:animEffect transition="in" filter="wipe(left)">
                                      <p:cBhvr>
                                        <p:cTn id="40" dur="500"/>
                                        <p:tgtEl>
                                          <p:spTgt spid="7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75"/>
                                        </p:tgtEl>
                                        <p:attrNameLst>
                                          <p:attrName>style.visibility</p:attrName>
                                        </p:attrNameLst>
                                      </p:cBhvr>
                                      <p:to>
                                        <p:strVal val="visible"/>
                                      </p:to>
                                    </p:set>
                                    <p:animEffect transition="in" filter="wipe(left)">
                                      <p:cBhvr>
                                        <p:cTn id="45" dur="500"/>
                                        <p:tgtEl>
                                          <p:spTgt spid="7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76"/>
                                        </p:tgtEl>
                                        <p:attrNameLst>
                                          <p:attrName>style.visibility</p:attrName>
                                        </p:attrNameLst>
                                      </p:cBhvr>
                                      <p:to>
                                        <p:strVal val="visible"/>
                                      </p:to>
                                    </p:set>
                                    <p:animEffect transition="in" filter="wipe(left)">
                                      <p:cBhvr>
                                        <p:cTn id="50" dur="500"/>
                                        <p:tgtEl>
                                          <p:spTgt spid="7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67"/>
                                        </p:tgtEl>
                                        <p:attrNameLst>
                                          <p:attrName>style.visibility</p:attrName>
                                        </p:attrNameLst>
                                      </p:cBhvr>
                                      <p:to>
                                        <p:strVal val="visible"/>
                                      </p:to>
                                    </p:set>
                                    <p:animEffect transition="in" filter="wipe(up)">
                                      <p:cBhvr>
                                        <p:cTn id="55" dur="500"/>
                                        <p:tgtEl>
                                          <p:spTgt spid="6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77"/>
                                        </p:tgtEl>
                                        <p:attrNameLst>
                                          <p:attrName>style.visibility</p:attrName>
                                        </p:attrNameLst>
                                      </p:cBhvr>
                                      <p:to>
                                        <p:strVal val="visible"/>
                                      </p:to>
                                    </p:set>
                                    <p:animEffect transition="in" filter="fade">
                                      <p:cBhvr>
                                        <p:cTn id="60" dur="500"/>
                                        <p:tgtEl>
                                          <p:spTgt spid="77"/>
                                        </p:tgtEl>
                                      </p:cBhvr>
                                    </p:animEffect>
                                  </p:childTnLst>
                                </p:cTn>
                              </p:par>
                            </p:childTnLst>
                          </p:cTn>
                        </p:par>
                        <p:par>
                          <p:cTn id="61" fill="hold">
                            <p:stCondLst>
                              <p:cond delay="500"/>
                            </p:stCondLst>
                            <p:childTnLst>
                              <p:par>
                                <p:cTn id="62" presetID="10" presetClass="exit" presetSubtype="0" fill="hold" grpId="1" nodeType="afterEffect">
                                  <p:stCondLst>
                                    <p:cond delay="0"/>
                                  </p:stCondLst>
                                  <p:childTnLst>
                                    <p:animEffect transition="out" filter="fade">
                                      <p:cBhvr>
                                        <p:cTn id="63" dur="500"/>
                                        <p:tgtEl>
                                          <p:spTgt spid="77"/>
                                        </p:tgtEl>
                                      </p:cBhvr>
                                    </p:animEffect>
                                    <p:set>
                                      <p:cBhvr>
                                        <p:cTn id="64" dur="1" fill="hold">
                                          <p:stCondLst>
                                            <p:cond delay="499"/>
                                          </p:stCondLst>
                                        </p:cTn>
                                        <p:tgtEl>
                                          <p:spTgt spid="77"/>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grpId="0" nodeType="clickEffect">
                                  <p:stCondLst>
                                    <p:cond delay="0"/>
                                  </p:stCondLst>
                                  <p:childTnLst>
                                    <p:set>
                                      <p:cBhvr>
                                        <p:cTn id="68" dur="1" fill="hold">
                                          <p:stCondLst>
                                            <p:cond delay="0"/>
                                          </p:stCondLst>
                                        </p:cTn>
                                        <p:tgtEl>
                                          <p:spTgt spid="70"/>
                                        </p:tgtEl>
                                        <p:attrNameLst>
                                          <p:attrName>style.visibility</p:attrName>
                                        </p:attrNameLst>
                                      </p:cBhvr>
                                      <p:to>
                                        <p:strVal val="visible"/>
                                      </p:to>
                                    </p:set>
                                    <p:animEffect transition="in" filter="wipe(up)">
                                      <p:cBhvr>
                                        <p:cTn id="69" dur="500"/>
                                        <p:tgtEl>
                                          <p:spTgt spid="70"/>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1"/>
                                        </p:tgtEl>
                                        <p:attrNameLst>
                                          <p:attrName>style.visibility</p:attrName>
                                        </p:attrNameLst>
                                      </p:cBhvr>
                                      <p:to>
                                        <p:strVal val="visible"/>
                                      </p:to>
                                    </p:set>
                                    <p:animEffect transition="in" filter="wipe(up)">
                                      <p:cBhvr>
                                        <p:cTn id="74"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69" grpId="0" animBg="1"/>
      <p:bldP spid="70" grpId="0"/>
      <p:bldP spid="71" grpId="0"/>
      <p:bldP spid="73" grpId="0"/>
      <p:bldP spid="74" grpId="0"/>
      <p:bldP spid="75" grpId="0"/>
      <p:bldP spid="76" grpId="0"/>
      <p:bldP spid="77" grpId="0" animBg="1"/>
      <p:bldP spid="77"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1568840" y="-143428"/>
            <a:ext cx="5659120" cy="1357707"/>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2 576 </a:t>
            </a:r>
            <a:r>
              <a:rPr lang="en-US" sz="6600" b="1" kern="0" dirty="0">
                <a:solidFill>
                  <a:srgbClr val="0064D2">
                    <a:lumMod val="50000"/>
                  </a:srgbClr>
                </a:solidFill>
                <a:latin typeface="Arial"/>
                <a:ea typeface="微软雅黑"/>
                <a:cs typeface="Arial" panose="020B0604020202020204" pitchFamily="34" charset="0"/>
              </a:rPr>
              <a:t>+ 4 518 </a:t>
            </a:r>
            <a:endPar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endParaRP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479405" y="13863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2730506" y="1435972"/>
            <a:ext cx="3653191"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2 576</a:t>
            </a:r>
          </a:p>
        </p:txBody>
      </p:sp>
      <p:sp>
        <p:nvSpPr>
          <p:cNvPr id="63" name="TextBox 62">
            <a:extLst>
              <a:ext uri="{FF2B5EF4-FFF2-40B4-BE49-F238E27FC236}">
                <a16:creationId xmlns:a16="http://schemas.microsoft.com/office/drawing/2014/main" id="{158DF9BE-F7B0-4466-8BD9-0A25E6EB4EF5}"/>
              </a:ext>
            </a:extLst>
          </p:cNvPr>
          <p:cNvSpPr txBox="1"/>
          <p:nvPr/>
        </p:nvSpPr>
        <p:spPr>
          <a:xfrm>
            <a:off x="2843768" y="2672574"/>
            <a:ext cx="412906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4 518</a:t>
            </a:r>
          </a:p>
        </p:txBody>
      </p:sp>
      <p:sp>
        <p:nvSpPr>
          <p:cNvPr id="64" name="Rectangle 63">
            <a:extLst>
              <a:ext uri="{FF2B5EF4-FFF2-40B4-BE49-F238E27FC236}">
                <a16:creationId xmlns:a16="http://schemas.microsoft.com/office/drawing/2014/main" id="{49194A3C-8066-43B5-8E20-4085EB5B2714}"/>
              </a:ext>
            </a:extLst>
          </p:cNvPr>
          <p:cNvSpPr/>
          <p:nvPr/>
        </p:nvSpPr>
        <p:spPr>
          <a:xfrm>
            <a:off x="2053792" y="3070496"/>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a:off x="3024497" y="4099501"/>
            <a:ext cx="3146822" cy="6610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5473654" y="392840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4</a:t>
            </a:r>
          </a:p>
        </p:txBody>
      </p:sp>
      <p:sp>
        <p:nvSpPr>
          <p:cNvPr id="67" name="TextBox 66">
            <a:extLst>
              <a:ext uri="{FF2B5EF4-FFF2-40B4-BE49-F238E27FC236}">
                <a16:creationId xmlns:a16="http://schemas.microsoft.com/office/drawing/2014/main" id="{13265650-E745-4115-8019-6E26B1648DC4}"/>
              </a:ext>
            </a:extLst>
          </p:cNvPr>
          <p:cNvSpPr txBox="1"/>
          <p:nvPr/>
        </p:nvSpPr>
        <p:spPr>
          <a:xfrm>
            <a:off x="4782566" y="392057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
        <p:nvSpPr>
          <p:cNvPr id="69" name="Rectangle 68">
            <a:extLst>
              <a:ext uri="{FF2B5EF4-FFF2-40B4-BE49-F238E27FC236}">
                <a16:creationId xmlns:a16="http://schemas.microsoft.com/office/drawing/2014/main" id="{F8881941-C271-40AA-B929-15B8356118A0}"/>
              </a:ext>
            </a:extLst>
          </p:cNvPr>
          <p:cNvSpPr/>
          <p:nvPr/>
        </p:nvSpPr>
        <p:spPr>
          <a:xfrm rot="5400000">
            <a:off x="2053793" y="3074972"/>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70" name="TextBox 69">
            <a:extLst>
              <a:ext uri="{FF2B5EF4-FFF2-40B4-BE49-F238E27FC236}">
                <a16:creationId xmlns:a16="http://schemas.microsoft.com/office/drawing/2014/main" id="{EF9096D3-332B-455E-93D1-813EF25531EC}"/>
              </a:ext>
            </a:extLst>
          </p:cNvPr>
          <p:cNvSpPr txBox="1"/>
          <p:nvPr/>
        </p:nvSpPr>
        <p:spPr>
          <a:xfrm>
            <a:off x="3989409" y="388643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0</a:t>
            </a:r>
          </a:p>
        </p:txBody>
      </p:sp>
      <p:sp>
        <p:nvSpPr>
          <p:cNvPr id="71" name="TextBox 70">
            <a:extLst>
              <a:ext uri="{FF2B5EF4-FFF2-40B4-BE49-F238E27FC236}">
                <a16:creationId xmlns:a16="http://schemas.microsoft.com/office/drawing/2014/main" id="{F5971D0C-6109-4711-9C48-BEEE47A85E28}"/>
              </a:ext>
            </a:extLst>
          </p:cNvPr>
          <p:cNvSpPr txBox="1"/>
          <p:nvPr/>
        </p:nvSpPr>
        <p:spPr>
          <a:xfrm>
            <a:off x="2898158" y="3898448"/>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
        <p:nvSpPr>
          <p:cNvPr id="72" name="Rectangle 71">
            <a:extLst>
              <a:ext uri="{FF2B5EF4-FFF2-40B4-BE49-F238E27FC236}">
                <a16:creationId xmlns:a16="http://schemas.microsoft.com/office/drawing/2014/main" id="{C7F1042D-98C8-422D-B37A-2415824516D8}"/>
              </a:ext>
            </a:extLst>
          </p:cNvPr>
          <p:cNvSpPr/>
          <p:nvPr/>
        </p:nvSpPr>
        <p:spPr>
          <a:xfrm>
            <a:off x="8102053" y="885371"/>
            <a:ext cx="3947436" cy="583474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3F6C8101-7BD1-4CC6-AFCD-D7FFC1EA8BEA}"/>
              </a:ext>
            </a:extLst>
          </p:cNvPr>
          <p:cNvSpPr txBox="1"/>
          <p:nvPr/>
        </p:nvSpPr>
        <p:spPr>
          <a:xfrm>
            <a:off x="8745377" y="885371"/>
            <a:ext cx="300036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err="1">
                <a:ln>
                  <a:noFill/>
                </a:ln>
                <a:solidFill>
                  <a:prstClr val="black"/>
                </a:solidFill>
                <a:effectLst/>
                <a:uLnTx/>
                <a:uFillTx/>
                <a:latin typeface="Coiny" panose="02000903060500060000" pitchFamily="2" charset="0"/>
                <a:ea typeface="+mn-ea"/>
                <a:cs typeface="+mn-cs"/>
              </a:rPr>
              <a:t>Nháp</a:t>
            </a:r>
            <a:endParaRPr kumimoji="0" lang="en-US" sz="7200" b="0" i="0" u="none" strike="noStrike" kern="1200" cap="none" spc="600" normalizeH="0" baseline="0" noProof="0" dirty="0">
              <a:ln>
                <a:noFill/>
              </a:ln>
              <a:solidFill>
                <a:prstClr val="black"/>
              </a:solidFill>
              <a:effectLst/>
              <a:uLnTx/>
              <a:uFillTx/>
              <a:latin typeface="Coiny" panose="02000903060500060000" pitchFamily="2" charset="0"/>
              <a:ea typeface="+mn-ea"/>
              <a:cs typeface="+mn-cs"/>
            </a:endParaRPr>
          </a:p>
        </p:txBody>
      </p:sp>
      <p:sp>
        <p:nvSpPr>
          <p:cNvPr id="74" name="Rounded Rectangle 18">
            <a:extLst>
              <a:ext uri="{FF2B5EF4-FFF2-40B4-BE49-F238E27FC236}">
                <a16:creationId xmlns:a16="http://schemas.microsoft.com/office/drawing/2014/main" id="{AEF75185-47DC-4D86-AB75-2F53A5CE90B1}"/>
              </a:ext>
            </a:extLst>
          </p:cNvPr>
          <p:cNvSpPr/>
          <p:nvPr/>
        </p:nvSpPr>
        <p:spPr>
          <a:xfrm>
            <a:off x="8119027" y="1713283"/>
            <a:ext cx="2209574"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6 + 8</a:t>
            </a:r>
          </a:p>
        </p:txBody>
      </p:sp>
      <p:sp>
        <p:nvSpPr>
          <p:cNvPr id="75" name="Rounded Rectangle 19">
            <a:extLst>
              <a:ext uri="{FF2B5EF4-FFF2-40B4-BE49-F238E27FC236}">
                <a16:creationId xmlns:a16="http://schemas.microsoft.com/office/drawing/2014/main" id="{4DBEE3E8-E09B-4ED9-AA68-1F6B11C302DC}"/>
              </a:ext>
            </a:extLst>
          </p:cNvPr>
          <p:cNvSpPr/>
          <p:nvPr/>
        </p:nvSpPr>
        <p:spPr>
          <a:xfrm>
            <a:off x="10035413" y="1713283"/>
            <a:ext cx="2122449"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 14</a:t>
            </a:r>
          </a:p>
        </p:txBody>
      </p:sp>
      <p:sp>
        <p:nvSpPr>
          <p:cNvPr id="76" name="Rounded Rectangle 21">
            <a:extLst>
              <a:ext uri="{FF2B5EF4-FFF2-40B4-BE49-F238E27FC236}">
                <a16:creationId xmlns:a16="http://schemas.microsoft.com/office/drawing/2014/main" id="{BF8C3431-C1C8-4DB4-9B5A-2F7B12E2E11A}"/>
              </a:ext>
            </a:extLst>
          </p:cNvPr>
          <p:cNvSpPr/>
          <p:nvPr/>
        </p:nvSpPr>
        <p:spPr>
          <a:xfrm>
            <a:off x="8476344" y="2672574"/>
            <a:ext cx="3376514"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NHỚ 1</a:t>
            </a:r>
          </a:p>
        </p:txBody>
      </p:sp>
      <p:sp>
        <p:nvSpPr>
          <p:cNvPr id="77" name="Oval 76">
            <a:extLst>
              <a:ext uri="{FF2B5EF4-FFF2-40B4-BE49-F238E27FC236}">
                <a16:creationId xmlns:a16="http://schemas.microsoft.com/office/drawing/2014/main" id="{4E896C23-AE77-405E-A0B2-78A9A88BDC07}"/>
              </a:ext>
            </a:extLst>
          </p:cNvPr>
          <p:cNvSpPr/>
          <p:nvPr/>
        </p:nvSpPr>
        <p:spPr>
          <a:xfrm>
            <a:off x="5005536" y="2800666"/>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ounded Rectangle 18">
            <a:extLst>
              <a:ext uri="{FF2B5EF4-FFF2-40B4-BE49-F238E27FC236}">
                <a16:creationId xmlns:a16="http://schemas.microsoft.com/office/drawing/2014/main" id="{74EFDF24-8781-45B6-9E13-9C30BF3D8925}"/>
              </a:ext>
            </a:extLst>
          </p:cNvPr>
          <p:cNvSpPr/>
          <p:nvPr/>
        </p:nvSpPr>
        <p:spPr>
          <a:xfrm>
            <a:off x="8166379" y="4327248"/>
            <a:ext cx="2209574"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5 + 5</a:t>
            </a:r>
          </a:p>
        </p:txBody>
      </p:sp>
      <p:sp>
        <p:nvSpPr>
          <p:cNvPr id="21" name="Rounded Rectangle 19">
            <a:extLst>
              <a:ext uri="{FF2B5EF4-FFF2-40B4-BE49-F238E27FC236}">
                <a16:creationId xmlns:a16="http://schemas.microsoft.com/office/drawing/2014/main" id="{BA90BBF5-EABB-4896-91E1-B7888D663AEC}"/>
              </a:ext>
            </a:extLst>
          </p:cNvPr>
          <p:cNvSpPr/>
          <p:nvPr/>
        </p:nvSpPr>
        <p:spPr>
          <a:xfrm>
            <a:off x="10082765" y="4327248"/>
            <a:ext cx="2122449"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 10</a:t>
            </a:r>
          </a:p>
        </p:txBody>
      </p:sp>
      <p:sp>
        <p:nvSpPr>
          <p:cNvPr id="22" name="Rounded Rectangle 21">
            <a:extLst>
              <a:ext uri="{FF2B5EF4-FFF2-40B4-BE49-F238E27FC236}">
                <a16:creationId xmlns:a16="http://schemas.microsoft.com/office/drawing/2014/main" id="{0B69BB8D-3935-41DA-BFE3-B779294AE9CF}"/>
              </a:ext>
            </a:extLst>
          </p:cNvPr>
          <p:cNvSpPr/>
          <p:nvPr/>
        </p:nvSpPr>
        <p:spPr>
          <a:xfrm>
            <a:off x="8523696" y="5286539"/>
            <a:ext cx="3376514"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NHỚ 1</a:t>
            </a:r>
          </a:p>
        </p:txBody>
      </p:sp>
      <p:sp>
        <p:nvSpPr>
          <p:cNvPr id="23" name="Oval 22">
            <a:extLst>
              <a:ext uri="{FF2B5EF4-FFF2-40B4-BE49-F238E27FC236}">
                <a16:creationId xmlns:a16="http://schemas.microsoft.com/office/drawing/2014/main" id="{CB2B220D-6139-492F-85A3-87F43A69BE18}"/>
              </a:ext>
            </a:extLst>
          </p:cNvPr>
          <p:cNvSpPr/>
          <p:nvPr/>
        </p:nvSpPr>
        <p:spPr>
          <a:xfrm>
            <a:off x="3081293" y="2789167"/>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703343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69"/>
                                        </p:tgtEl>
                                        <p:attrNameLst>
                                          <p:attrName>style.visibility</p:attrName>
                                        </p:attrNameLst>
                                      </p:cBhvr>
                                      <p:to>
                                        <p:strVal val="visible"/>
                                      </p:to>
                                    </p:set>
                                    <p:animEffect transition="in" filter="wipe(left)">
                                      <p:cBhvr>
                                        <p:cTn id="20" dur="500"/>
                                        <p:tgtEl>
                                          <p:spTgt spid="6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3"/>
                                        </p:tgtEl>
                                        <p:attrNameLst>
                                          <p:attrName>style.visibility</p:attrName>
                                        </p:attrNameLst>
                                      </p:cBhvr>
                                      <p:to>
                                        <p:strVal val="visible"/>
                                      </p:to>
                                    </p:set>
                                    <p:animEffect transition="in" filter="wipe(left)">
                                      <p:cBhvr>
                                        <p:cTn id="30" dur="500"/>
                                        <p:tgtEl>
                                          <p:spTgt spid="7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4"/>
                                        </p:tgtEl>
                                        <p:attrNameLst>
                                          <p:attrName>style.visibility</p:attrName>
                                        </p:attrNameLst>
                                      </p:cBhvr>
                                      <p:to>
                                        <p:strVal val="visible"/>
                                      </p:to>
                                    </p:set>
                                    <p:animEffect transition="in" filter="wipe(left)">
                                      <p:cBhvr>
                                        <p:cTn id="35" dur="500"/>
                                        <p:tgtEl>
                                          <p:spTgt spid="7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75"/>
                                        </p:tgtEl>
                                        <p:attrNameLst>
                                          <p:attrName>style.visibility</p:attrName>
                                        </p:attrNameLst>
                                      </p:cBhvr>
                                      <p:to>
                                        <p:strVal val="visible"/>
                                      </p:to>
                                    </p:set>
                                    <p:animEffect transition="in" filter="wipe(left)">
                                      <p:cBhvr>
                                        <p:cTn id="40" dur="500"/>
                                        <p:tgtEl>
                                          <p:spTgt spid="7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76"/>
                                        </p:tgtEl>
                                        <p:attrNameLst>
                                          <p:attrName>style.visibility</p:attrName>
                                        </p:attrNameLst>
                                      </p:cBhvr>
                                      <p:to>
                                        <p:strVal val="visible"/>
                                      </p:to>
                                    </p:set>
                                    <p:animEffect transition="in" filter="wipe(left)">
                                      <p:cBhvr>
                                        <p:cTn id="45" dur="500"/>
                                        <p:tgtEl>
                                          <p:spTgt spid="7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66"/>
                                        </p:tgtEl>
                                        <p:attrNameLst>
                                          <p:attrName>style.visibility</p:attrName>
                                        </p:attrNameLst>
                                      </p:cBhvr>
                                      <p:to>
                                        <p:strVal val="visible"/>
                                      </p:to>
                                    </p:set>
                                    <p:animEffect transition="in" filter="wipe(up)">
                                      <p:cBhvr>
                                        <p:cTn id="50" dur="500"/>
                                        <p:tgtEl>
                                          <p:spTgt spid="6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77"/>
                                        </p:tgtEl>
                                        <p:attrNameLst>
                                          <p:attrName>style.visibility</p:attrName>
                                        </p:attrNameLst>
                                      </p:cBhvr>
                                      <p:to>
                                        <p:strVal val="visible"/>
                                      </p:to>
                                    </p:set>
                                    <p:animEffect transition="in" filter="fade">
                                      <p:cBhvr>
                                        <p:cTn id="55" dur="500"/>
                                        <p:tgtEl>
                                          <p:spTgt spid="77"/>
                                        </p:tgtEl>
                                      </p:cBhvr>
                                    </p:animEffect>
                                  </p:childTnLst>
                                </p:cTn>
                              </p:par>
                            </p:childTnLst>
                          </p:cTn>
                        </p:par>
                        <p:par>
                          <p:cTn id="56" fill="hold">
                            <p:stCondLst>
                              <p:cond delay="500"/>
                            </p:stCondLst>
                            <p:childTnLst>
                              <p:par>
                                <p:cTn id="57" presetID="10" presetClass="exit" presetSubtype="0" fill="hold" grpId="1" nodeType="afterEffect">
                                  <p:stCondLst>
                                    <p:cond delay="0"/>
                                  </p:stCondLst>
                                  <p:childTnLst>
                                    <p:animEffect transition="out" filter="fade">
                                      <p:cBhvr>
                                        <p:cTn id="58" dur="500"/>
                                        <p:tgtEl>
                                          <p:spTgt spid="77"/>
                                        </p:tgtEl>
                                      </p:cBhvr>
                                    </p:animEffect>
                                    <p:set>
                                      <p:cBhvr>
                                        <p:cTn id="59" dur="1" fill="hold">
                                          <p:stCondLst>
                                            <p:cond delay="499"/>
                                          </p:stCondLst>
                                        </p:cTn>
                                        <p:tgtEl>
                                          <p:spTgt spid="77"/>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grpId="0" nodeType="clickEffect">
                                  <p:stCondLst>
                                    <p:cond delay="0"/>
                                  </p:stCondLst>
                                  <p:childTnLst>
                                    <p:set>
                                      <p:cBhvr>
                                        <p:cTn id="63" dur="1" fill="hold">
                                          <p:stCondLst>
                                            <p:cond delay="0"/>
                                          </p:stCondLst>
                                        </p:cTn>
                                        <p:tgtEl>
                                          <p:spTgt spid="67"/>
                                        </p:tgtEl>
                                        <p:attrNameLst>
                                          <p:attrName>style.visibility</p:attrName>
                                        </p:attrNameLst>
                                      </p:cBhvr>
                                      <p:to>
                                        <p:strVal val="visible"/>
                                      </p:to>
                                    </p:set>
                                    <p:animEffect transition="in" filter="wipe(up)">
                                      <p:cBhvr>
                                        <p:cTn id="64" dur="500"/>
                                        <p:tgtEl>
                                          <p:spTgt spid="67"/>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wipe(left)">
                                      <p:cBhvr>
                                        <p:cTn id="69" dur="500"/>
                                        <p:tgtEl>
                                          <p:spTgt spid="20"/>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1"/>
                                        </p:tgtEl>
                                        <p:attrNameLst>
                                          <p:attrName>style.visibility</p:attrName>
                                        </p:attrNameLst>
                                      </p:cBhvr>
                                      <p:to>
                                        <p:strVal val="visible"/>
                                      </p:to>
                                    </p:set>
                                    <p:animEffect transition="in" filter="wipe(left)">
                                      <p:cBhvr>
                                        <p:cTn id="74" dur="500"/>
                                        <p:tgtEl>
                                          <p:spTgt spid="21"/>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wipe(left)">
                                      <p:cBhvr>
                                        <p:cTn id="79" dur="500"/>
                                        <p:tgtEl>
                                          <p:spTgt spid="22"/>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grpId="0" nodeType="clickEffect">
                                  <p:stCondLst>
                                    <p:cond delay="0"/>
                                  </p:stCondLst>
                                  <p:childTnLst>
                                    <p:set>
                                      <p:cBhvr>
                                        <p:cTn id="83" dur="1" fill="hold">
                                          <p:stCondLst>
                                            <p:cond delay="0"/>
                                          </p:stCondLst>
                                        </p:cTn>
                                        <p:tgtEl>
                                          <p:spTgt spid="70"/>
                                        </p:tgtEl>
                                        <p:attrNameLst>
                                          <p:attrName>style.visibility</p:attrName>
                                        </p:attrNameLst>
                                      </p:cBhvr>
                                      <p:to>
                                        <p:strVal val="visible"/>
                                      </p:to>
                                    </p:set>
                                    <p:animEffect transition="in" filter="wipe(up)">
                                      <p:cBhvr>
                                        <p:cTn id="84" dur="500"/>
                                        <p:tgtEl>
                                          <p:spTgt spid="70"/>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fade">
                                      <p:cBhvr>
                                        <p:cTn id="89" dur="500"/>
                                        <p:tgtEl>
                                          <p:spTgt spid="23"/>
                                        </p:tgtEl>
                                      </p:cBhvr>
                                    </p:animEffect>
                                  </p:childTnLst>
                                </p:cTn>
                              </p:par>
                            </p:childTnLst>
                          </p:cTn>
                        </p:par>
                        <p:par>
                          <p:cTn id="90" fill="hold">
                            <p:stCondLst>
                              <p:cond delay="500"/>
                            </p:stCondLst>
                            <p:childTnLst>
                              <p:par>
                                <p:cTn id="91" presetID="10" presetClass="exit" presetSubtype="0" fill="hold" grpId="1" nodeType="afterEffect">
                                  <p:stCondLst>
                                    <p:cond delay="0"/>
                                  </p:stCondLst>
                                  <p:childTnLst>
                                    <p:animEffect transition="out" filter="fade">
                                      <p:cBhvr>
                                        <p:cTn id="92" dur="500"/>
                                        <p:tgtEl>
                                          <p:spTgt spid="23"/>
                                        </p:tgtEl>
                                      </p:cBhvr>
                                    </p:animEffect>
                                    <p:set>
                                      <p:cBhvr>
                                        <p:cTn id="93" dur="1" fill="hold">
                                          <p:stCondLst>
                                            <p:cond delay="499"/>
                                          </p:stCondLst>
                                        </p:cTn>
                                        <p:tgtEl>
                                          <p:spTgt spid="23"/>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1"/>
                                        </p:tgtEl>
                                        <p:attrNameLst>
                                          <p:attrName>style.visibility</p:attrName>
                                        </p:attrNameLst>
                                      </p:cBhvr>
                                      <p:to>
                                        <p:strVal val="visible"/>
                                      </p:to>
                                    </p:set>
                                    <p:animEffect transition="in" filter="wipe(up)">
                                      <p:cBhvr>
                                        <p:cTn id="98"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69" grpId="0" animBg="1"/>
      <p:bldP spid="70" grpId="0"/>
      <p:bldP spid="71" grpId="0"/>
      <p:bldP spid="73" grpId="0"/>
      <p:bldP spid="74" grpId="0"/>
      <p:bldP spid="75" grpId="0"/>
      <p:bldP spid="76" grpId="0"/>
      <p:bldP spid="77" grpId="0" animBg="1"/>
      <p:bldP spid="77" grpId="1" animBg="1"/>
      <p:bldP spid="20" grpId="0"/>
      <p:bldP spid="21" grpId="0"/>
      <p:bldP spid="22" grpId="0"/>
      <p:bldP spid="23" grpId="0" animBg="1"/>
      <p:bldP spid="23"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1568840" y="-143428"/>
            <a:ext cx="5659120" cy="1357707"/>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6 307 + 826</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479405" y="13863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2730506" y="1435972"/>
            <a:ext cx="3653191"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6 307</a:t>
            </a:r>
          </a:p>
        </p:txBody>
      </p:sp>
      <p:sp>
        <p:nvSpPr>
          <p:cNvPr id="63" name="TextBox 62">
            <a:extLst>
              <a:ext uri="{FF2B5EF4-FFF2-40B4-BE49-F238E27FC236}">
                <a16:creationId xmlns:a16="http://schemas.microsoft.com/office/drawing/2014/main" id="{158DF9BE-F7B0-4466-8BD9-0A25E6EB4EF5}"/>
              </a:ext>
            </a:extLst>
          </p:cNvPr>
          <p:cNvSpPr txBox="1"/>
          <p:nvPr/>
        </p:nvSpPr>
        <p:spPr>
          <a:xfrm>
            <a:off x="2660957" y="2664823"/>
            <a:ext cx="412906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noProof="0" dirty="0">
                <a:ln>
                  <a:noFill/>
                </a:ln>
                <a:solidFill>
                  <a:prstClr val="white"/>
                </a:solidFill>
                <a:effectLst/>
                <a:uLnTx/>
                <a:uFillTx/>
                <a:latin typeface="Arial"/>
                <a:ea typeface="+mn-ea"/>
                <a:cs typeface="Arial" panose="020B0604020202020204" pitchFamily="34" charset="0"/>
              </a:rPr>
              <a:t>   826</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4" name="Rectangle 63">
            <a:extLst>
              <a:ext uri="{FF2B5EF4-FFF2-40B4-BE49-F238E27FC236}">
                <a16:creationId xmlns:a16="http://schemas.microsoft.com/office/drawing/2014/main" id="{49194A3C-8066-43B5-8E20-4085EB5B2714}"/>
              </a:ext>
            </a:extLst>
          </p:cNvPr>
          <p:cNvSpPr/>
          <p:nvPr/>
        </p:nvSpPr>
        <p:spPr>
          <a:xfrm>
            <a:off x="2053792" y="3070496"/>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a:off x="3024497" y="4099501"/>
            <a:ext cx="3146822" cy="6610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5439375" y="391154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
        <p:nvSpPr>
          <p:cNvPr id="67" name="TextBox 66">
            <a:extLst>
              <a:ext uri="{FF2B5EF4-FFF2-40B4-BE49-F238E27FC236}">
                <a16:creationId xmlns:a16="http://schemas.microsoft.com/office/drawing/2014/main" id="{13265650-E745-4115-8019-6E26B1648DC4}"/>
              </a:ext>
            </a:extLst>
          </p:cNvPr>
          <p:cNvSpPr txBox="1"/>
          <p:nvPr/>
        </p:nvSpPr>
        <p:spPr>
          <a:xfrm>
            <a:off x="4782566" y="392057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
        <p:nvSpPr>
          <p:cNvPr id="69" name="Rectangle 68">
            <a:extLst>
              <a:ext uri="{FF2B5EF4-FFF2-40B4-BE49-F238E27FC236}">
                <a16:creationId xmlns:a16="http://schemas.microsoft.com/office/drawing/2014/main" id="{F8881941-C271-40AA-B929-15B8356118A0}"/>
              </a:ext>
            </a:extLst>
          </p:cNvPr>
          <p:cNvSpPr/>
          <p:nvPr/>
        </p:nvSpPr>
        <p:spPr>
          <a:xfrm rot="5400000">
            <a:off x="2053793" y="3074972"/>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70" name="TextBox 69">
            <a:extLst>
              <a:ext uri="{FF2B5EF4-FFF2-40B4-BE49-F238E27FC236}">
                <a16:creationId xmlns:a16="http://schemas.microsoft.com/office/drawing/2014/main" id="{EF9096D3-332B-455E-93D1-813EF25531EC}"/>
              </a:ext>
            </a:extLst>
          </p:cNvPr>
          <p:cNvSpPr txBox="1"/>
          <p:nvPr/>
        </p:nvSpPr>
        <p:spPr>
          <a:xfrm>
            <a:off x="3989409" y="388643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1</a:t>
            </a:r>
          </a:p>
        </p:txBody>
      </p:sp>
      <p:sp>
        <p:nvSpPr>
          <p:cNvPr id="71" name="TextBox 70">
            <a:extLst>
              <a:ext uri="{FF2B5EF4-FFF2-40B4-BE49-F238E27FC236}">
                <a16:creationId xmlns:a16="http://schemas.microsoft.com/office/drawing/2014/main" id="{F5971D0C-6109-4711-9C48-BEEE47A85E28}"/>
              </a:ext>
            </a:extLst>
          </p:cNvPr>
          <p:cNvSpPr txBox="1"/>
          <p:nvPr/>
        </p:nvSpPr>
        <p:spPr>
          <a:xfrm>
            <a:off x="2942549" y="3911548"/>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
        <p:nvSpPr>
          <p:cNvPr id="72" name="Rectangle 71">
            <a:extLst>
              <a:ext uri="{FF2B5EF4-FFF2-40B4-BE49-F238E27FC236}">
                <a16:creationId xmlns:a16="http://schemas.microsoft.com/office/drawing/2014/main" id="{C7F1042D-98C8-422D-B37A-2415824516D8}"/>
              </a:ext>
            </a:extLst>
          </p:cNvPr>
          <p:cNvSpPr/>
          <p:nvPr/>
        </p:nvSpPr>
        <p:spPr>
          <a:xfrm>
            <a:off x="8102053" y="885371"/>
            <a:ext cx="3947436" cy="583474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3F6C8101-7BD1-4CC6-AFCD-D7FFC1EA8BEA}"/>
              </a:ext>
            </a:extLst>
          </p:cNvPr>
          <p:cNvSpPr txBox="1"/>
          <p:nvPr/>
        </p:nvSpPr>
        <p:spPr>
          <a:xfrm>
            <a:off x="8745377" y="885371"/>
            <a:ext cx="300036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err="1">
                <a:ln>
                  <a:noFill/>
                </a:ln>
                <a:solidFill>
                  <a:prstClr val="black"/>
                </a:solidFill>
                <a:effectLst/>
                <a:uLnTx/>
                <a:uFillTx/>
                <a:latin typeface="Coiny" panose="02000903060500060000" pitchFamily="2" charset="0"/>
                <a:ea typeface="+mn-ea"/>
                <a:cs typeface="+mn-cs"/>
              </a:rPr>
              <a:t>Nháp</a:t>
            </a:r>
            <a:endParaRPr kumimoji="0" lang="en-US" sz="7200" b="0" i="0" u="none" strike="noStrike" kern="1200" cap="none" spc="600" normalizeH="0" baseline="0" noProof="0" dirty="0">
              <a:ln>
                <a:noFill/>
              </a:ln>
              <a:solidFill>
                <a:prstClr val="black"/>
              </a:solidFill>
              <a:effectLst/>
              <a:uLnTx/>
              <a:uFillTx/>
              <a:latin typeface="Coiny" panose="02000903060500060000" pitchFamily="2" charset="0"/>
              <a:ea typeface="+mn-ea"/>
              <a:cs typeface="+mn-cs"/>
            </a:endParaRPr>
          </a:p>
        </p:txBody>
      </p:sp>
      <p:sp>
        <p:nvSpPr>
          <p:cNvPr id="74" name="Rounded Rectangle 18">
            <a:extLst>
              <a:ext uri="{FF2B5EF4-FFF2-40B4-BE49-F238E27FC236}">
                <a16:creationId xmlns:a16="http://schemas.microsoft.com/office/drawing/2014/main" id="{AEF75185-47DC-4D86-AB75-2F53A5CE90B1}"/>
              </a:ext>
            </a:extLst>
          </p:cNvPr>
          <p:cNvSpPr/>
          <p:nvPr/>
        </p:nvSpPr>
        <p:spPr>
          <a:xfrm>
            <a:off x="8092602" y="1745494"/>
            <a:ext cx="2209574"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7 + 6</a:t>
            </a:r>
          </a:p>
        </p:txBody>
      </p:sp>
      <p:sp>
        <p:nvSpPr>
          <p:cNvPr id="75" name="Rounded Rectangle 19">
            <a:extLst>
              <a:ext uri="{FF2B5EF4-FFF2-40B4-BE49-F238E27FC236}">
                <a16:creationId xmlns:a16="http://schemas.microsoft.com/office/drawing/2014/main" id="{4DBEE3E8-E09B-4ED9-AA68-1F6B11C302DC}"/>
              </a:ext>
            </a:extLst>
          </p:cNvPr>
          <p:cNvSpPr/>
          <p:nvPr/>
        </p:nvSpPr>
        <p:spPr>
          <a:xfrm>
            <a:off x="10008988" y="1745494"/>
            <a:ext cx="2122449"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 13</a:t>
            </a:r>
          </a:p>
        </p:txBody>
      </p:sp>
      <p:sp>
        <p:nvSpPr>
          <p:cNvPr id="76" name="Rounded Rectangle 21">
            <a:extLst>
              <a:ext uri="{FF2B5EF4-FFF2-40B4-BE49-F238E27FC236}">
                <a16:creationId xmlns:a16="http://schemas.microsoft.com/office/drawing/2014/main" id="{BF8C3431-C1C8-4DB4-9B5A-2F7B12E2E11A}"/>
              </a:ext>
            </a:extLst>
          </p:cNvPr>
          <p:cNvSpPr/>
          <p:nvPr/>
        </p:nvSpPr>
        <p:spPr>
          <a:xfrm>
            <a:off x="8339264" y="2875096"/>
            <a:ext cx="3376514"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NHỚ 1</a:t>
            </a:r>
          </a:p>
        </p:txBody>
      </p:sp>
      <p:sp>
        <p:nvSpPr>
          <p:cNvPr id="77" name="Oval 76">
            <a:extLst>
              <a:ext uri="{FF2B5EF4-FFF2-40B4-BE49-F238E27FC236}">
                <a16:creationId xmlns:a16="http://schemas.microsoft.com/office/drawing/2014/main" id="{4E896C23-AE77-405E-A0B2-78A9A88BDC07}"/>
              </a:ext>
            </a:extLst>
          </p:cNvPr>
          <p:cNvSpPr/>
          <p:nvPr/>
        </p:nvSpPr>
        <p:spPr>
          <a:xfrm>
            <a:off x="4956852" y="2761900"/>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ounded Rectangle 18">
            <a:extLst>
              <a:ext uri="{FF2B5EF4-FFF2-40B4-BE49-F238E27FC236}">
                <a16:creationId xmlns:a16="http://schemas.microsoft.com/office/drawing/2014/main" id="{5C4ECD7B-D429-4199-970A-0EB96F12509D}"/>
              </a:ext>
            </a:extLst>
          </p:cNvPr>
          <p:cNvSpPr/>
          <p:nvPr/>
        </p:nvSpPr>
        <p:spPr>
          <a:xfrm>
            <a:off x="8110410" y="4098385"/>
            <a:ext cx="2209574"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3 + 8</a:t>
            </a:r>
          </a:p>
        </p:txBody>
      </p:sp>
      <p:sp>
        <p:nvSpPr>
          <p:cNvPr id="20" name="Rounded Rectangle 19">
            <a:extLst>
              <a:ext uri="{FF2B5EF4-FFF2-40B4-BE49-F238E27FC236}">
                <a16:creationId xmlns:a16="http://schemas.microsoft.com/office/drawing/2014/main" id="{C11E3E3C-242E-4DB0-9BAD-9B1CFC8E5EFE}"/>
              </a:ext>
            </a:extLst>
          </p:cNvPr>
          <p:cNvSpPr/>
          <p:nvPr/>
        </p:nvSpPr>
        <p:spPr>
          <a:xfrm>
            <a:off x="10026796" y="4098385"/>
            <a:ext cx="2122449"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 11</a:t>
            </a:r>
          </a:p>
        </p:txBody>
      </p:sp>
      <p:sp>
        <p:nvSpPr>
          <p:cNvPr id="21" name="Rounded Rectangle 21">
            <a:extLst>
              <a:ext uri="{FF2B5EF4-FFF2-40B4-BE49-F238E27FC236}">
                <a16:creationId xmlns:a16="http://schemas.microsoft.com/office/drawing/2014/main" id="{FC74A566-7346-46D0-BF40-E2CF3DB61D34}"/>
              </a:ext>
            </a:extLst>
          </p:cNvPr>
          <p:cNvSpPr/>
          <p:nvPr/>
        </p:nvSpPr>
        <p:spPr>
          <a:xfrm>
            <a:off x="8357072" y="5227987"/>
            <a:ext cx="3376514"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NHỚ 1</a:t>
            </a:r>
          </a:p>
        </p:txBody>
      </p:sp>
      <p:sp>
        <p:nvSpPr>
          <p:cNvPr id="23" name="Oval 22">
            <a:extLst>
              <a:ext uri="{FF2B5EF4-FFF2-40B4-BE49-F238E27FC236}">
                <a16:creationId xmlns:a16="http://schemas.microsoft.com/office/drawing/2014/main" id="{B309F749-65F7-4723-8FEE-44168DF9DC80}"/>
              </a:ext>
            </a:extLst>
          </p:cNvPr>
          <p:cNvSpPr/>
          <p:nvPr/>
        </p:nvSpPr>
        <p:spPr>
          <a:xfrm>
            <a:off x="3079163" y="2778620"/>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573348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69"/>
                                        </p:tgtEl>
                                        <p:attrNameLst>
                                          <p:attrName>style.visibility</p:attrName>
                                        </p:attrNameLst>
                                      </p:cBhvr>
                                      <p:to>
                                        <p:strVal val="visible"/>
                                      </p:to>
                                    </p:set>
                                    <p:animEffect transition="in" filter="wipe(left)">
                                      <p:cBhvr>
                                        <p:cTn id="20" dur="500"/>
                                        <p:tgtEl>
                                          <p:spTgt spid="6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3"/>
                                        </p:tgtEl>
                                        <p:attrNameLst>
                                          <p:attrName>style.visibility</p:attrName>
                                        </p:attrNameLst>
                                      </p:cBhvr>
                                      <p:to>
                                        <p:strVal val="visible"/>
                                      </p:to>
                                    </p:set>
                                    <p:animEffect transition="in" filter="wipe(left)">
                                      <p:cBhvr>
                                        <p:cTn id="30" dur="500"/>
                                        <p:tgtEl>
                                          <p:spTgt spid="7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4"/>
                                        </p:tgtEl>
                                        <p:attrNameLst>
                                          <p:attrName>style.visibility</p:attrName>
                                        </p:attrNameLst>
                                      </p:cBhvr>
                                      <p:to>
                                        <p:strVal val="visible"/>
                                      </p:to>
                                    </p:set>
                                    <p:animEffect transition="in" filter="wipe(left)">
                                      <p:cBhvr>
                                        <p:cTn id="35" dur="500"/>
                                        <p:tgtEl>
                                          <p:spTgt spid="7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75"/>
                                        </p:tgtEl>
                                        <p:attrNameLst>
                                          <p:attrName>style.visibility</p:attrName>
                                        </p:attrNameLst>
                                      </p:cBhvr>
                                      <p:to>
                                        <p:strVal val="visible"/>
                                      </p:to>
                                    </p:set>
                                    <p:animEffect transition="in" filter="wipe(left)">
                                      <p:cBhvr>
                                        <p:cTn id="40" dur="500"/>
                                        <p:tgtEl>
                                          <p:spTgt spid="7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76"/>
                                        </p:tgtEl>
                                        <p:attrNameLst>
                                          <p:attrName>style.visibility</p:attrName>
                                        </p:attrNameLst>
                                      </p:cBhvr>
                                      <p:to>
                                        <p:strVal val="visible"/>
                                      </p:to>
                                    </p:set>
                                    <p:animEffect transition="in" filter="wipe(left)">
                                      <p:cBhvr>
                                        <p:cTn id="45" dur="500"/>
                                        <p:tgtEl>
                                          <p:spTgt spid="7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66"/>
                                        </p:tgtEl>
                                        <p:attrNameLst>
                                          <p:attrName>style.visibility</p:attrName>
                                        </p:attrNameLst>
                                      </p:cBhvr>
                                      <p:to>
                                        <p:strVal val="visible"/>
                                      </p:to>
                                    </p:set>
                                    <p:animEffect transition="in" filter="wipe(up)">
                                      <p:cBhvr>
                                        <p:cTn id="50" dur="500"/>
                                        <p:tgtEl>
                                          <p:spTgt spid="6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77"/>
                                        </p:tgtEl>
                                        <p:attrNameLst>
                                          <p:attrName>style.visibility</p:attrName>
                                        </p:attrNameLst>
                                      </p:cBhvr>
                                      <p:to>
                                        <p:strVal val="visible"/>
                                      </p:to>
                                    </p:set>
                                    <p:animEffect transition="in" filter="fade">
                                      <p:cBhvr>
                                        <p:cTn id="55" dur="500"/>
                                        <p:tgtEl>
                                          <p:spTgt spid="77"/>
                                        </p:tgtEl>
                                      </p:cBhvr>
                                    </p:animEffect>
                                  </p:childTnLst>
                                </p:cTn>
                              </p:par>
                            </p:childTnLst>
                          </p:cTn>
                        </p:par>
                        <p:par>
                          <p:cTn id="56" fill="hold">
                            <p:stCondLst>
                              <p:cond delay="500"/>
                            </p:stCondLst>
                            <p:childTnLst>
                              <p:par>
                                <p:cTn id="57" presetID="10" presetClass="exit" presetSubtype="0" fill="hold" grpId="1" nodeType="afterEffect">
                                  <p:stCondLst>
                                    <p:cond delay="0"/>
                                  </p:stCondLst>
                                  <p:childTnLst>
                                    <p:animEffect transition="out" filter="fade">
                                      <p:cBhvr>
                                        <p:cTn id="58" dur="500"/>
                                        <p:tgtEl>
                                          <p:spTgt spid="77"/>
                                        </p:tgtEl>
                                      </p:cBhvr>
                                    </p:animEffect>
                                    <p:set>
                                      <p:cBhvr>
                                        <p:cTn id="59" dur="1" fill="hold">
                                          <p:stCondLst>
                                            <p:cond delay="499"/>
                                          </p:stCondLst>
                                        </p:cTn>
                                        <p:tgtEl>
                                          <p:spTgt spid="77"/>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grpId="0" nodeType="clickEffect">
                                  <p:stCondLst>
                                    <p:cond delay="0"/>
                                  </p:stCondLst>
                                  <p:childTnLst>
                                    <p:set>
                                      <p:cBhvr>
                                        <p:cTn id="63" dur="1" fill="hold">
                                          <p:stCondLst>
                                            <p:cond delay="0"/>
                                          </p:stCondLst>
                                        </p:cTn>
                                        <p:tgtEl>
                                          <p:spTgt spid="67"/>
                                        </p:tgtEl>
                                        <p:attrNameLst>
                                          <p:attrName>style.visibility</p:attrName>
                                        </p:attrNameLst>
                                      </p:cBhvr>
                                      <p:to>
                                        <p:strVal val="visible"/>
                                      </p:to>
                                    </p:set>
                                    <p:animEffect transition="in" filter="wipe(up)">
                                      <p:cBhvr>
                                        <p:cTn id="64" dur="500"/>
                                        <p:tgtEl>
                                          <p:spTgt spid="67"/>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wipe(left)">
                                      <p:cBhvr>
                                        <p:cTn id="69" dur="500"/>
                                        <p:tgtEl>
                                          <p:spTgt spid="1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wipe(left)">
                                      <p:cBhvr>
                                        <p:cTn id="74" dur="500"/>
                                        <p:tgtEl>
                                          <p:spTgt spid="20"/>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wipe(left)">
                                      <p:cBhvr>
                                        <p:cTn id="79" dur="500"/>
                                        <p:tgtEl>
                                          <p:spTgt spid="21"/>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grpId="0" nodeType="clickEffect">
                                  <p:stCondLst>
                                    <p:cond delay="0"/>
                                  </p:stCondLst>
                                  <p:childTnLst>
                                    <p:set>
                                      <p:cBhvr>
                                        <p:cTn id="83" dur="1" fill="hold">
                                          <p:stCondLst>
                                            <p:cond delay="0"/>
                                          </p:stCondLst>
                                        </p:cTn>
                                        <p:tgtEl>
                                          <p:spTgt spid="70"/>
                                        </p:tgtEl>
                                        <p:attrNameLst>
                                          <p:attrName>style.visibility</p:attrName>
                                        </p:attrNameLst>
                                      </p:cBhvr>
                                      <p:to>
                                        <p:strVal val="visible"/>
                                      </p:to>
                                    </p:set>
                                    <p:animEffect transition="in" filter="wipe(up)">
                                      <p:cBhvr>
                                        <p:cTn id="84" dur="500"/>
                                        <p:tgtEl>
                                          <p:spTgt spid="70"/>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fade">
                                      <p:cBhvr>
                                        <p:cTn id="89" dur="500"/>
                                        <p:tgtEl>
                                          <p:spTgt spid="23"/>
                                        </p:tgtEl>
                                      </p:cBhvr>
                                    </p:animEffect>
                                  </p:childTnLst>
                                </p:cTn>
                              </p:par>
                            </p:childTnLst>
                          </p:cTn>
                        </p:par>
                        <p:par>
                          <p:cTn id="90" fill="hold">
                            <p:stCondLst>
                              <p:cond delay="500"/>
                            </p:stCondLst>
                            <p:childTnLst>
                              <p:par>
                                <p:cTn id="91" presetID="10" presetClass="exit" presetSubtype="0" fill="hold" grpId="1" nodeType="afterEffect">
                                  <p:stCondLst>
                                    <p:cond delay="0"/>
                                  </p:stCondLst>
                                  <p:childTnLst>
                                    <p:animEffect transition="out" filter="fade">
                                      <p:cBhvr>
                                        <p:cTn id="92" dur="500"/>
                                        <p:tgtEl>
                                          <p:spTgt spid="23"/>
                                        </p:tgtEl>
                                      </p:cBhvr>
                                    </p:animEffect>
                                    <p:set>
                                      <p:cBhvr>
                                        <p:cTn id="93" dur="1" fill="hold">
                                          <p:stCondLst>
                                            <p:cond delay="499"/>
                                          </p:stCondLst>
                                        </p:cTn>
                                        <p:tgtEl>
                                          <p:spTgt spid="23"/>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1"/>
                                        </p:tgtEl>
                                        <p:attrNameLst>
                                          <p:attrName>style.visibility</p:attrName>
                                        </p:attrNameLst>
                                      </p:cBhvr>
                                      <p:to>
                                        <p:strVal val="visible"/>
                                      </p:to>
                                    </p:set>
                                    <p:animEffect transition="in" filter="wipe(up)">
                                      <p:cBhvr>
                                        <p:cTn id="98"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69" grpId="0" animBg="1"/>
      <p:bldP spid="70" grpId="0"/>
      <p:bldP spid="71" grpId="0"/>
      <p:bldP spid="73" grpId="0"/>
      <p:bldP spid="74" grpId="0"/>
      <p:bldP spid="75" grpId="0"/>
      <p:bldP spid="76" grpId="0"/>
      <p:bldP spid="77" grpId="0" animBg="1"/>
      <p:bldP spid="77" grpId="1" animBg="1"/>
      <p:bldP spid="19" grpId="0"/>
      <p:bldP spid="20" grpId="0"/>
      <p:bldP spid="21" grpId="0"/>
      <p:bldP spid="23" grpId="0" animBg="1"/>
      <p:bldP spid="2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1568840" y="-143428"/>
            <a:ext cx="5659120" cy="1357707"/>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837 + 524 </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479405" y="13863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3865601" y="1435972"/>
            <a:ext cx="251809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837</a:t>
            </a:r>
          </a:p>
        </p:txBody>
      </p:sp>
      <p:sp>
        <p:nvSpPr>
          <p:cNvPr id="63" name="TextBox 62">
            <a:extLst>
              <a:ext uri="{FF2B5EF4-FFF2-40B4-BE49-F238E27FC236}">
                <a16:creationId xmlns:a16="http://schemas.microsoft.com/office/drawing/2014/main" id="{158DF9BE-F7B0-4466-8BD9-0A25E6EB4EF5}"/>
              </a:ext>
            </a:extLst>
          </p:cNvPr>
          <p:cNvSpPr txBox="1"/>
          <p:nvPr/>
        </p:nvSpPr>
        <p:spPr>
          <a:xfrm>
            <a:off x="3916712" y="2672574"/>
            <a:ext cx="3056121"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524</a:t>
            </a:r>
          </a:p>
        </p:txBody>
      </p:sp>
      <p:sp>
        <p:nvSpPr>
          <p:cNvPr id="64" name="Rectangle 63">
            <a:extLst>
              <a:ext uri="{FF2B5EF4-FFF2-40B4-BE49-F238E27FC236}">
                <a16:creationId xmlns:a16="http://schemas.microsoft.com/office/drawing/2014/main" id="{49194A3C-8066-43B5-8E20-4085EB5B2714}"/>
              </a:ext>
            </a:extLst>
          </p:cNvPr>
          <p:cNvSpPr/>
          <p:nvPr/>
        </p:nvSpPr>
        <p:spPr>
          <a:xfrm>
            <a:off x="2053792" y="3070496"/>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a:off x="3024497" y="4099501"/>
            <a:ext cx="3146822" cy="6610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5473654" y="392840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1</a:t>
            </a:r>
          </a:p>
        </p:txBody>
      </p:sp>
      <p:sp>
        <p:nvSpPr>
          <p:cNvPr id="67" name="TextBox 66">
            <a:extLst>
              <a:ext uri="{FF2B5EF4-FFF2-40B4-BE49-F238E27FC236}">
                <a16:creationId xmlns:a16="http://schemas.microsoft.com/office/drawing/2014/main" id="{13265650-E745-4115-8019-6E26B1648DC4}"/>
              </a:ext>
            </a:extLst>
          </p:cNvPr>
          <p:cNvSpPr txBox="1"/>
          <p:nvPr/>
        </p:nvSpPr>
        <p:spPr>
          <a:xfrm>
            <a:off x="4782566" y="392057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6</a:t>
            </a:r>
          </a:p>
        </p:txBody>
      </p:sp>
      <p:sp>
        <p:nvSpPr>
          <p:cNvPr id="69" name="Rectangle 68">
            <a:extLst>
              <a:ext uri="{FF2B5EF4-FFF2-40B4-BE49-F238E27FC236}">
                <a16:creationId xmlns:a16="http://schemas.microsoft.com/office/drawing/2014/main" id="{F8881941-C271-40AA-B929-15B8356118A0}"/>
              </a:ext>
            </a:extLst>
          </p:cNvPr>
          <p:cNvSpPr/>
          <p:nvPr/>
        </p:nvSpPr>
        <p:spPr>
          <a:xfrm rot="5400000">
            <a:off x="2053793" y="3074972"/>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70" name="TextBox 69">
            <a:extLst>
              <a:ext uri="{FF2B5EF4-FFF2-40B4-BE49-F238E27FC236}">
                <a16:creationId xmlns:a16="http://schemas.microsoft.com/office/drawing/2014/main" id="{EF9096D3-332B-455E-93D1-813EF25531EC}"/>
              </a:ext>
            </a:extLst>
          </p:cNvPr>
          <p:cNvSpPr txBox="1"/>
          <p:nvPr/>
        </p:nvSpPr>
        <p:spPr>
          <a:xfrm>
            <a:off x="3989409" y="388643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
        <p:nvSpPr>
          <p:cNvPr id="71" name="TextBox 70">
            <a:extLst>
              <a:ext uri="{FF2B5EF4-FFF2-40B4-BE49-F238E27FC236}">
                <a16:creationId xmlns:a16="http://schemas.microsoft.com/office/drawing/2014/main" id="{F5971D0C-6109-4711-9C48-BEEE47A85E28}"/>
              </a:ext>
            </a:extLst>
          </p:cNvPr>
          <p:cNvSpPr txBox="1"/>
          <p:nvPr/>
        </p:nvSpPr>
        <p:spPr>
          <a:xfrm>
            <a:off x="3154008" y="3901960"/>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1</a:t>
            </a:r>
          </a:p>
        </p:txBody>
      </p:sp>
      <p:sp>
        <p:nvSpPr>
          <p:cNvPr id="72" name="Rectangle 71">
            <a:extLst>
              <a:ext uri="{FF2B5EF4-FFF2-40B4-BE49-F238E27FC236}">
                <a16:creationId xmlns:a16="http://schemas.microsoft.com/office/drawing/2014/main" id="{C7F1042D-98C8-422D-B37A-2415824516D8}"/>
              </a:ext>
            </a:extLst>
          </p:cNvPr>
          <p:cNvSpPr/>
          <p:nvPr/>
        </p:nvSpPr>
        <p:spPr>
          <a:xfrm>
            <a:off x="8102053" y="885371"/>
            <a:ext cx="3947436" cy="583474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3F6C8101-7BD1-4CC6-AFCD-D7FFC1EA8BEA}"/>
              </a:ext>
            </a:extLst>
          </p:cNvPr>
          <p:cNvSpPr txBox="1"/>
          <p:nvPr/>
        </p:nvSpPr>
        <p:spPr>
          <a:xfrm>
            <a:off x="8745377" y="885371"/>
            <a:ext cx="300036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err="1">
                <a:ln>
                  <a:noFill/>
                </a:ln>
                <a:solidFill>
                  <a:prstClr val="black"/>
                </a:solidFill>
                <a:effectLst/>
                <a:uLnTx/>
                <a:uFillTx/>
                <a:latin typeface="Coiny" panose="02000903060500060000" pitchFamily="2" charset="0"/>
                <a:ea typeface="+mn-ea"/>
                <a:cs typeface="+mn-cs"/>
              </a:rPr>
              <a:t>Nháp</a:t>
            </a:r>
            <a:endParaRPr kumimoji="0" lang="en-US" sz="7200" b="0" i="0" u="none" strike="noStrike" kern="1200" cap="none" spc="600" normalizeH="0" baseline="0" noProof="0" dirty="0">
              <a:ln>
                <a:noFill/>
              </a:ln>
              <a:solidFill>
                <a:prstClr val="black"/>
              </a:solidFill>
              <a:effectLst/>
              <a:uLnTx/>
              <a:uFillTx/>
              <a:latin typeface="Coiny" panose="02000903060500060000" pitchFamily="2" charset="0"/>
              <a:ea typeface="+mn-ea"/>
              <a:cs typeface="+mn-cs"/>
            </a:endParaRPr>
          </a:p>
        </p:txBody>
      </p:sp>
      <p:sp>
        <p:nvSpPr>
          <p:cNvPr id="74" name="Rounded Rectangle 18">
            <a:extLst>
              <a:ext uri="{FF2B5EF4-FFF2-40B4-BE49-F238E27FC236}">
                <a16:creationId xmlns:a16="http://schemas.microsoft.com/office/drawing/2014/main" id="{AEF75185-47DC-4D86-AB75-2F53A5CE90B1}"/>
              </a:ext>
            </a:extLst>
          </p:cNvPr>
          <p:cNvSpPr/>
          <p:nvPr/>
        </p:nvSpPr>
        <p:spPr>
          <a:xfrm>
            <a:off x="8192252" y="1731088"/>
            <a:ext cx="2209574"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7 + 4</a:t>
            </a:r>
          </a:p>
        </p:txBody>
      </p:sp>
      <p:sp>
        <p:nvSpPr>
          <p:cNvPr id="75" name="Rounded Rectangle 19">
            <a:extLst>
              <a:ext uri="{FF2B5EF4-FFF2-40B4-BE49-F238E27FC236}">
                <a16:creationId xmlns:a16="http://schemas.microsoft.com/office/drawing/2014/main" id="{4DBEE3E8-E09B-4ED9-AA68-1F6B11C302DC}"/>
              </a:ext>
            </a:extLst>
          </p:cNvPr>
          <p:cNvSpPr/>
          <p:nvPr/>
        </p:nvSpPr>
        <p:spPr>
          <a:xfrm>
            <a:off x="10108638" y="1731088"/>
            <a:ext cx="2122449"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 11</a:t>
            </a:r>
          </a:p>
        </p:txBody>
      </p:sp>
      <p:sp>
        <p:nvSpPr>
          <p:cNvPr id="76" name="Rounded Rectangle 21">
            <a:extLst>
              <a:ext uri="{FF2B5EF4-FFF2-40B4-BE49-F238E27FC236}">
                <a16:creationId xmlns:a16="http://schemas.microsoft.com/office/drawing/2014/main" id="{BF8C3431-C1C8-4DB4-9B5A-2F7B12E2E11A}"/>
              </a:ext>
            </a:extLst>
          </p:cNvPr>
          <p:cNvSpPr/>
          <p:nvPr/>
        </p:nvSpPr>
        <p:spPr>
          <a:xfrm>
            <a:off x="8449951" y="2910433"/>
            <a:ext cx="3376514"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NHỚ 1</a:t>
            </a:r>
          </a:p>
        </p:txBody>
      </p:sp>
      <p:sp>
        <p:nvSpPr>
          <p:cNvPr id="77" name="Oval 76">
            <a:extLst>
              <a:ext uri="{FF2B5EF4-FFF2-40B4-BE49-F238E27FC236}">
                <a16:creationId xmlns:a16="http://schemas.microsoft.com/office/drawing/2014/main" id="{4E896C23-AE77-405E-A0B2-78A9A88BDC07}"/>
              </a:ext>
            </a:extLst>
          </p:cNvPr>
          <p:cNvSpPr/>
          <p:nvPr/>
        </p:nvSpPr>
        <p:spPr>
          <a:xfrm>
            <a:off x="4956852" y="2812681"/>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ounded Rectangle 18">
            <a:extLst>
              <a:ext uri="{FF2B5EF4-FFF2-40B4-BE49-F238E27FC236}">
                <a16:creationId xmlns:a16="http://schemas.microsoft.com/office/drawing/2014/main" id="{A7F43D59-F91F-470E-BB72-4C4B274CE783}"/>
              </a:ext>
            </a:extLst>
          </p:cNvPr>
          <p:cNvSpPr/>
          <p:nvPr/>
        </p:nvSpPr>
        <p:spPr>
          <a:xfrm>
            <a:off x="8284534" y="4268140"/>
            <a:ext cx="2209574"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8 + 5</a:t>
            </a:r>
          </a:p>
        </p:txBody>
      </p:sp>
      <p:sp>
        <p:nvSpPr>
          <p:cNvPr id="20" name="Rounded Rectangle 19">
            <a:extLst>
              <a:ext uri="{FF2B5EF4-FFF2-40B4-BE49-F238E27FC236}">
                <a16:creationId xmlns:a16="http://schemas.microsoft.com/office/drawing/2014/main" id="{80118648-2178-412C-B663-F3D082BF9534}"/>
              </a:ext>
            </a:extLst>
          </p:cNvPr>
          <p:cNvSpPr/>
          <p:nvPr/>
        </p:nvSpPr>
        <p:spPr>
          <a:xfrm>
            <a:off x="10200920" y="4268140"/>
            <a:ext cx="2122449"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 13</a:t>
            </a:r>
          </a:p>
        </p:txBody>
      </p:sp>
      <p:sp>
        <p:nvSpPr>
          <p:cNvPr id="21" name="Rounded Rectangle 21">
            <a:extLst>
              <a:ext uri="{FF2B5EF4-FFF2-40B4-BE49-F238E27FC236}">
                <a16:creationId xmlns:a16="http://schemas.microsoft.com/office/drawing/2014/main" id="{B2F302D4-7E4D-4F3B-B462-E92D45640E31}"/>
              </a:ext>
            </a:extLst>
          </p:cNvPr>
          <p:cNvSpPr/>
          <p:nvPr/>
        </p:nvSpPr>
        <p:spPr>
          <a:xfrm>
            <a:off x="8542233" y="5447485"/>
            <a:ext cx="3376514" cy="13577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a:ea typeface="微软雅黑"/>
                <a:cs typeface="+mn-cs"/>
              </a:rPr>
              <a:t>NHỚ 1</a:t>
            </a:r>
          </a:p>
        </p:txBody>
      </p:sp>
      <p:sp>
        <p:nvSpPr>
          <p:cNvPr id="22" name="Oval 21">
            <a:extLst>
              <a:ext uri="{FF2B5EF4-FFF2-40B4-BE49-F238E27FC236}">
                <a16:creationId xmlns:a16="http://schemas.microsoft.com/office/drawing/2014/main" id="{475CFCAD-AB7D-43FB-AF52-B7C9E022EFEC}"/>
              </a:ext>
            </a:extLst>
          </p:cNvPr>
          <p:cNvSpPr/>
          <p:nvPr/>
        </p:nvSpPr>
        <p:spPr>
          <a:xfrm>
            <a:off x="3139763" y="2877545"/>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459695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69"/>
                                        </p:tgtEl>
                                        <p:attrNameLst>
                                          <p:attrName>style.visibility</p:attrName>
                                        </p:attrNameLst>
                                      </p:cBhvr>
                                      <p:to>
                                        <p:strVal val="visible"/>
                                      </p:to>
                                    </p:set>
                                    <p:animEffect transition="in" filter="wipe(left)">
                                      <p:cBhvr>
                                        <p:cTn id="20" dur="500"/>
                                        <p:tgtEl>
                                          <p:spTgt spid="6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3"/>
                                        </p:tgtEl>
                                        <p:attrNameLst>
                                          <p:attrName>style.visibility</p:attrName>
                                        </p:attrNameLst>
                                      </p:cBhvr>
                                      <p:to>
                                        <p:strVal val="visible"/>
                                      </p:to>
                                    </p:set>
                                    <p:animEffect transition="in" filter="wipe(left)">
                                      <p:cBhvr>
                                        <p:cTn id="30" dur="500"/>
                                        <p:tgtEl>
                                          <p:spTgt spid="7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4"/>
                                        </p:tgtEl>
                                        <p:attrNameLst>
                                          <p:attrName>style.visibility</p:attrName>
                                        </p:attrNameLst>
                                      </p:cBhvr>
                                      <p:to>
                                        <p:strVal val="visible"/>
                                      </p:to>
                                    </p:set>
                                    <p:animEffect transition="in" filter="wipe(left)">
                                      <p:cBhvr>
                                        <p:cTn id="35" dur="500"/>
                                        <p:tgtEl>
                                          <p:spTgt spid="7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75"/>
                                        </p:tgtEl>
                                        <p:attrNameLst>
                                          <p:attrName>style.visibility</p:attrName>
                                        </p:attrNameLst>
                                      </p:cBhvr>
                                      <p:to>
                                        <p:strVal val="visible"/>
                                      </p:to>
                                    </p:set>
                                    <p:animEffect transition="in" filter="wipe(left)">
                                      <p:cBhvr>
                                        <p:cTn id="40" dur="500"/>
                                        <p:tgtEl>
                                          <p:spTgt spid="7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76"/>
                                        </p:tgtEl>
                                        <p:attrNameLst>
                                          <p:attrName>style.visibility</p:attrName>
                                        </p:attrNameLst>
                                      </p:cBhvr>
                                      <p:to>
                                        <p:strVal val="visible"/>
                                      </p:to>
                                    </p:set>
                                    <p:animEffect transition="in" filter="wipe(left)">
                                      <p:cBhvr>
                                        <p:cTn id="45" dur="500"/>
                                        <p:tgtEl>
                                          <p:spTgt spid="7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66"/>
                                        </p:tgtEl>
                                        <p:attrNameLst>
                                          <p:attrName>style.visibility</p:attrName>
                                        </p:attrNameLst>
                                      </p:cBhvr>
                                      <p:to>
                                        <p:strVal val="visible"/>
                                      </p:to>
                                    </p:set>
                                    <p:animEffect transition="in" filter="wipe(up)">
                                      <p:cBhvr>
                                        <p:cTn id="50" dur="500"/>
                                        <p:tgtEl>
                                          <p:spTgt spid="6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77"/>
                                        </p:tgtEl>
                                        <p:attrNameLst>
                                          <p:attrName>style.visibility</p:attrName>
                                        </p:attrNameLst>
                                      </p:cBhvr>
                                      <p:to>
                                        <p:strVal val="visible"/>
                                      </p:to>
                                    </p:set>
                                    <p:animEffect transition="in" filter="fade">
                                      <p:cBhvr>
                                        <p:cTn id="55" dur="500"/>
                                        <p:tgtEl>
                                          <p:spTgt spid="77"/>
                                        </p:tgtEl>
                                      </p:cBhvr>
                                    </p:animEffect>
                                  </p:childTnLst>
                                </p:cTn>
                              </p:par>
                            </p:childTnLst>
                          </p:cTn>
                        </p:par>
                        <p:par>
                          <p:cTn id="56" fill="hold">
                            <p:stCondLst>
                              <p:cond delay="500"/>
                            </p:stCondLst>
                            <p:childTnLst>
                              <p:par>
                                <p:cTn id="57" presetID="10" presetClass="exit" presetSubtype="0" fill="hold" grpId="1" nodeType="afterEffect">
                                  <p:stCondLst>
                                    <p:cond delay="0"/>
                                  </p:stCondLst>
                                  <p:childTnLst>
                                    <p:animEffect transition="out" filter="fade">
                                      <p:cBhvr>
                                        <p:cTn id="58" dur="500"/>
                                        <p:tgtEl>
                                          <p:spTgt spid="77"/>
                                        </p:tgtEl>
                                      </p:cBhvr>
                                    </p:animEffect>
                                    <p:set>
                                      <p:cBhvr>
                                        <p:cTn id="59" dur="1" fill="hold">
                                          <p:stCondLst>
                                            <p:cond delay="499"/>
                                          </p:stCondLst>
                                        </p:cTn>
                                        <p:tgtEl>
                                          <p:spTgt spid="77"/>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grpId="0" nodeType="clickEffect">
                                  <p:stCondLst>
                                    <p:cond delay="0"/>
                                  </p:stCondLst>
                                  <p:childTnLst>
                                    <p:set>
                                      <p:cBhvr>
                                        <p:cTn id="63" dur="1" fill="hold">
                                          <p:stCondLst>
                                            <p:cond delay="0"/>
                                          </p:stCondLst>
                                        </p:cTn>
                                        <p:tgtEl>
                                          <p:spTgt spid="67"/>
                                        </p:tgtEl>
                                        <p:attrNameLst>
                                          <p:attrName>style.visibility</p:attrName>
                                        </p:attrNameLst>
                                      </p:cBhvr>
                                      <p:to>
                                        <p:strVal val="visible"/>
                                      </p:to>
                                    </p:set>
                                    <p:animEffect transition="in" filter="wipe(up)">
                                      <p:cBhvr>
                                        <p:cTn id="64" dur="500"/>
                                        <p:tgtEl>
                                          <p:spTgt spid="67"/>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wipe(left)">
                                      <p:cBhvr>
                                        <p:cTn id="69" dur="500"/>
                                        <p:tgtEl>
                                          <p:spTgt spid="1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wipe(left)">
                                      <p:cBhvr>
                                        <p:cTn id="74" dur="500"/>
                                        <p:tgtEl>
                                          <p:spTgt spid="20"/>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wipe(left)">
                                      <p:cBhvr>
                                        <p:cTn id="79" dur="500"/>
                                        <p:tgtEl>
                                          <p:spTgt spid="21"/>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grpId="0" nodeType="clickEffect">
                                  <p:stCondLst>
                                    <p:cond delay="0"/>
                                  </p:stCondLst>
                                  <p:childTnLst>
                                    <p:set>
                                      <p:cBhvr>
                                        <p:cTn id="83" dur="1" fill="hold">
                                          <p:stCondLst>
                                            <p:cond delay="0"/>
                                          </p:stCondLst>
                                        </p:cTn>
                                        <p:tgtEl>
                                          <p:spTgt spid="70"/>
                                        </p:tgtEl>
                                        <p:attrNameLst>
                                          <p:attrName>style.visibility</p:attrName>
                                        </p:attrNameLst>
                                      </p:cBhvr>
                                      <p:to>
                                        <p:strVal val="visible"/>
                                      </p:to>
                                    </p:set>
                                    <p:animEffect transition="in" filter="wipe(up)">
                                      <p:cBhvr>
                                        <p:cTn id="84" dur="500"/>
                                        <p:tgtEl>
                                          <p:spTgt spid="70"/>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fade">
                                      <p:cBhvr>
                                        <p:cTn id="89" dur="500"/>
                                        <p:tgtEl>
                                          <p:spTgt spid="22"/>
                                        </p:tgtEl>
                                      </p:cBhvr>
                                    </p:animEffect>
                                  </p:childTnLst>
                                </p:cTn>
                              </p:par>
                            </p:childTnLst>
                          </p:cTn>
                        </p:par>
                        <p:par>
                          <p:cTn id="90" fill="hold">
                            <p:stCondLst>
                              <p:cond delay="500"/>
                            </p:stCondLst>
                            <p:childTnLst>
                              <p:par>
                                <p:cTn id="91" presetID="10" presetClass="exit" presetSubtype="0" fill="hold" grpId="1" nodeType="afterEffect">
                                  <p:stCondLst>
                                    <p:cond delay="0"/>
                                  </p:stCondLst>
                                  <p:childTnLst>
                                    <p:animEffect transition="out" filter="fade">
                                      <p:cBhvr>
                                        <p:cTn id="92" dur="500"/>
                                        <p:tgtEl>
                                          <p:spTgt spid="22"/>
                                        </p:tgtEl>
                                      </p:cBhvr>
                                    </p:animEffect>
                                    <p:set>
                                      <p:cBhvr>
                                        <p:cTn id="93" dur="1" fill="hold">
                                          <p:stCondLst>
                                            <p:cond delay="499"/>
                                          </p:stCondLst>
                                        </p:cTn>
                                        <p:tgtEl>
                                          <p:spTgt spid="22"/>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1"/>
                                        </p:tgtEl>
                                        <p:attrNameLst>
                                          <p:attrName>style.visibility</p:attrName>
                                        </p:attrNameLst>
                                      </p:cBhvr>
                                      <p:to>
                                        <p:strVal val="visible"/>
                                      </p:to>
                                    </p:set>
                                    <p:animEffect transition="in" filter="wipe(up)">
                                      <p:cBhvr>
                                        <p:cTn id="98"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69" grpId="0" animBg="1"/>
      <p:bldP spid="70" grpId="0"/>
      <p:bldP spid="71" grpId="0"/>
      <p:bldP spid="73" grpId="0"/>
      <p:bldP spid="74" grpId="0"/>
      <p:bldP spid="75" grpId="0"/>
      <p:bldP spid="76" grpId="0"/>
      <p:bldP spid="77" grpId="0" animBg="1"/>
      <p:bldP spid="77" grpId="1" animBg="1"/>
      <p:bldP spid="19" grpId="0"/>
      <p:bldP spid="20" grpId="0"/>
      <p:bldP spid="21" grpId="0"/>
      <p:bldP spid="22" grpId="0" animBg="1"/>
      <p:bldP spid="2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15" name="Text Box 14"/>
          <p:cNvSpPr txBox="1"/>
          <p:nvPr/>
        </p:nvSpPr>
        <p:spPr>
          <a:xfrm>
            <a:off x="1093893" y="729653"/>
            <a:ext cx="4866640" cy="735779"/>
          </a:xfrm>
          <a:prstGeom prst="rect">
            <a:avLst/>
          </a:prstGeom>
          <a:solidFill>
            <a:srgbClr val="F9A9CF"/>
          </a:solidFill>
        </p:spPr>
        <p:txBody>
          <a:bodyPr wrap="square" rtlCol="0">
            <a:spAutoFit/>
          </a:bodyPr>
          <a:lstStyle/>
          <a:p>
            <a:pPr defTabSz="1219170">
              <a:lnSpc>
                <a:spcPct val="120000"/>
              </a:lnSpc>
              <a:buClr>
                <a:srgbClr val="000000"/>
              </a:buClr>
            </a:pPr>
            <a:r>
              <a:rPr lang="en-US" sz="3733" b="1" kern="0" dirty="0" err="1">
                <a:solidFill>
                  <a:srgbClr val="000000"/>
                </a:solidFill>
                <a:latin typeface="Calibri" panose="020F0502020204030204" pitchFamily="34" charset="0"/>
                <a:cs typeface="Calibri" panose="020F0502020204030204" pitchFamily="34" charset="0"/>
                <a:sym typeface="Arial" panose="020B0604020202020204"/>
              </a:rPr>
              <a:t>Đặt</a:t>
            </a:r>
            <a:r>
              <a:rPr lang="en-US" sz="3733" b="1" kern="0" dirty="0">
                <a:solidFill>
                  <a:srgbClr val="000000"/>
                </a:solidFill>
                <a:latin typeface="Calibri" panose="020F0502020204030204" pitchFamily="34" charset="0"/>
                <a:cs typeface="Calibri" panose="020F0502020204030204" pitchFamily="34" charset="0"/>
                <a:sym typeface="Arial" panose="020B0604020202020204"/>
              </a:rPr>
              <a:t> </a:t>
            </a:r>
            <a:r>
              <a:rPr lang="en-US" sz="3733" b="1" kern="0" dirty="0" err="1">
                <a:solidFill>
                  <a:srgbClr val="000000"/>
                </a:solidFill>
                <a:latin typeface="Calibri" panose="020F0502020204030204" pitchFamily="34" charset="0"/>
                <a:cs typeface="Calibri" panose="020F0502020204030204" pitchFamily="34" charset="0"/>
                <a:sym typeface="Arial" panose="020B0604020202020204"/>
              </a:rPr>
              <a:t>tính</a:t>
            </a:r>
            <a:r>
              <a:rPr lang="en-US" sz="3733" b="1" kern="0" dirty="0">
                <a:solidFill>
                  <a:srgbClr val="000000"/>
                </a:solidFill>
                <a:latin typeface="Calibri" panose="020F0502020204030204" pitchFamily="34" charset="0"/>
                <a:cs typeface="Calibri" panose="020F0502020204030204" pitchFamily="34" charset="0"/>
                <a:sym typeface="Arial" panose="020B0604020202020204"/>
              </a:rPr>
              <a:t> </a:t>
            </a:r>
            <a:r>
              <a:rPr lang="en-US" sz="3733" b="1" kern="0" dirty="0" err="1">
                <a:solidFill>
                  <a:srgbClr val="000000"/>
                </a:solidFill>
                <a:latin typeface="Calibri" panose="020F0502020204030204" pitchFamily="34" charset="0"/>
                <a:cs typeface="Calibri" panose="020F0502020204030204" pitchFamily="34" charset="0"/>
                <a:sym typeface="Arial" panose="020B0604020202020204"/>
              </a:rPr>
              <a:t>rồi</a:t>
            </a:r>
            <a:r>
              <a:rPr lang="en-US" sz="3733" b="1" kern="0" dirty="0">
                <a:solidFill>
                  <a:srgbClr val="000000"/>
                </a:solidFill>
                <a:latin typeface="Calibri" panose="020F0502020204030204" pitchFamily="34" charset="0"/>
                <a:cs typeface="Calibri" panose="020F0502020204030204" pitchFamily="34" charset="0"/>
                <a:sym typeface="Arial" panose="020B0604020202020204"/>
              </a:rPr>
              <a:t> </a:t>
            </a:r>
            <a:r>
              <a:rPr lang="en-US" sz="3733" b="1" kern="0" dirty="0" err="1">
                <a:solidFill>
                  <a:srgbClr val="000000"/>
                </a:solidFill>
                <a:latin typeface="Calibri" panose="020F0502020204030204" pitchFamily="34" charset="0"/>
                <a:cs typeface="Calibri" panose="020F0502020204030204" pitchFamily="34" charset="0"/>
                <a:sym typeface="Arial" panose="020B0604020202020204"/>
              </a:rPr>
              <a:t>tính</a:t>
            </a:r>
            <a:endParaRPr lang="en-US" sz="3733" b="1" kern="0" dirty="0">
              <a:solidFill>
                <a:srgbClr val="000000"/>
              </a:solidFill>
              <a:latin typeface="Calibri" panose="020F0502020204030204" pitchFamily="34" charset="0"/>
              <a:cs typeface="Calibri" panose="020F0502020204030204" pitchFamily="34" charset="0"/>
              <a:sym typeface="Arial" panose="020B0604020202020204"/>
            </a:endParaRPr>
          </a:p>
        </p:txBody>
      </p:sp>
      <p:pic>
        <p:nvPicPr>
          <p:cNvPr id="22" name="Picture 21">
            <a:extLst>
              <a:ext uri="{FF2B5EF4-FFF2-40B4-BE49-F238E27FC236}">
                <a16:creationId xmlns:a16="http://schemas.microsoft.com/office/drawing/2014/main" id="{342775B8-6FA8-415F-B849-1424979D4845}"/>
              </a:ext>
            </a:extLst>
          </p:cNvPr>
          <p:cNvPicPr>
            <a:picLocks noChangeAspect="1"/>
          </p:cNvPicPr>
          <p:nvPr/>
        </p:nvPicPr>
        <p:blipFill>
          <a:blip r:embed="rId3"/>
          <a:stretch>
            <a:fillRect/>
          </a:stretch>
        </p:blipFill>
        <p:spPr>
          <a:xfrm>
            <a:off x="281094" y="646114"/>
            <a:ext cx="812800" cy="812800"/>
          </a:xfrm>
          <a:prstGeom prst="rect">
            <a:avLst/>
          </a:prstGeom>
        </p:spPr>
      </p:pic>
      <p:sp>
        <p:nvSpPr>
          <p:cNvPr id="24" name="Rectangle: Rounded Corners 23">
            <a:extLst>
              <a:ext uri="{FF2B5EF4-FFF2-40B4-BE49-F238E27FC236}">
                <a16:creationId xmlns:a16="http://schemas.microsoft.com/office/drawing/2014/main" id="{FC87AF7B-81D2-4256-BD6F-9AB7456BD53E}"/>
              </a:ext>
            </a:extLst>
          </p:cNvPr>
          <p:cNvSpPr/>
          <p:nvPr/>
        </p:nvSpPr>
        <p:spPr>
          <a:xfrm>
            <a:off x="518161" y="1771218"/>
            <a:ext cx="10850880" cy="1202737"/>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C11F55FE-F8D8-44E8-8F56-1CECF517624B}"/>
              </a:ext>
            </a:extLst>
          </p:cNvPr>
          <p:cNvSpPr txBox="1"/>
          <p:nvPr/>
        </p:nvSpPr>
        <p:spPr>
          <a:xfrm>
            <a:off x="802786" y="2063466"/>
            <a:ext cx="3037840" cy="646331"/>
          </a:xfrm>
          <a:prstGeom prst="rect">
            <a:avLst/>
          </a:prstGeom>
          <a:noFill/>
        </p:spPr>
        <p:txBody>
          <a:bodyPr wrap="square" rtlCol="0">
            <a:spAutoFit/>
          </a:bodyPr>
          <a:lstStyle/>
          <a:p>
            <a:r>
              <a:rPr lang="en-US" sz="3600" b="1" dirty="0">
                <a:solidFill>
                  <a:schemeClr val="tx1">
                    <a:lumMod val="10000"/>
                  </a:schemeClr>
                </a:solidFill>
              </a:rPr>
              <a:t>3 628 + 4 845</a:t>
            </a:r>
          </a:p>
        </p:txBody>
      </p:sp>
      <p:sp>
        <p:nvSpPr>
          <p:cNvPr id="26" name="TextBox 25">
            <a:extLst>
              <a:ext uri="{FF2B5EF4-FFF2-40B4-BE49-F238E27FC236}">
                <a16:creationId xmlns:a16="http://schemas.microsoft.com/office/drawing/2014/main" id="{8F8C2E93-A45A-47F7-B94D-AD67E10A53A4}"/>
              </a:ext>
            </a:extLst>
          </p:cNvPr>
          <p:cNvSpPr txBox="1"/>
          <p:nvPr/>
        </p:nvSpPr>
        <p:spPr>
          <a:xfrm>
            <a:off x="4441613" y="2063465"/>
            <a:ext cx="3037840" cy="646331"/>
          </a:xfrm>
          <a:prstGeom prst="rect">
            <a:avLst/>
          </a:prstGeom>
          <a:noFill/>
        </p:spPr>
        <p:txBody>
          <a:bodyPr wrap="square" rtlCol="0">
            <a:spAutoFit/>
          </a:bodyPr>
          <a:lstStyle/>
          <a:p>
            <a:r>
              <a:rPr lang="en-US" sz="3600" b="1" dirty="0">
                <a:solidFill>
                  <a:schemeClr val="tx1">
                    <a:lumMod val="10000"/>
                  </a:schemeClr>
                </a:solidFill>
              </a:rPr>
              <a:t>4 252 + 5 284</a:t>
            </a:r>
          </a:p>
        </p:txBody>
      </p:sp>
      <p:sp>
        <p:nvSpPr>
          <p:cNvPr id="30" name="TextBox 29">
            <a:extLst>
              <a:ext uri="{FF2B5EF4-FFF2-40B4-BE49-F238E27FC236}">
                <a16:creationId xmlns:a16="http://schemas.microsoft.com/office/drawing/2014/main" id="{4888B82E-6E8E-4235-93F8-5035EB5EF48A}"/>
              </a:ext>
            </a:extLst>
          </p:cNvPr>
          <p:cNvSpPr txBox="1"/>
          <p:nvPr/>
        </p:nvSpPr>
        <p:spPr>
          <a:xfrm>
            <a:off x="7824893" y="2063464"/>
            <a:ext cx="3037840" cy="646331"/>
          </a:xfrm>
          <a:prstGeom prst="rect">
            <a:avLst/>
          </a:prstGeom>
          <a:noFill/>
        </p:spPr>
        <p:txBody>
          <a:bodyPr wrap="square" rtlCol="0">
            <a:spAutoFit/>
          </a:bodyPr>
          <a:lstStyle/>
          <a:p>
            <a:r>
              <a:rPr lang="en-US" sz="3600" b="1" dirty="0">
                <a:solidFill>
                  <a:schemeClr val="tx1">
                    <a:lumMod val="10000"/>
                  </a:schemeClr>
                </a:solidFill>
              </a:rPr>
              <a:t>3 847 + 635</a:t>
            </a:r>
          </a:p>
        </p:txBody>
      </p:sp>
      <p:sp>
        <p:nvSpPr>
          <p:cNvPr id="32" name="TextBox 31">
            <a:extLst>
              <a:ext uri="{FF2B5EF4-FFF2-40B4-BE49-F238E27FC236}">
                <a16:creationId xmlns:a16="http://schemas.microsoft.com/office/drawing/2014/main" id="{888B135B-ECFA-4AB0-B5AF-8F766296002A}"/>
              </a:ext>
            </a:extLst>
          </p:cNvPr>
          <p:cNvSpPr txBox="1"/>
          <p:nvPr/>
        </p:nvSpPr>
        <p:spPr>
          <a:xfrm>
            <a:off x="1133014" y="3244118"/>
            <a:ext cx="2600960" cy="1200329"/>
          </a:xfrm>
          <a:prstGeom prst="rect">
            <a:avLst/>
          </a:prstGeom>
          <a:noFill/>
        </p:spPr>
        <p:txBody>
          <a:bodyPr wrap="square" rtlCol="0">
            <a:spAutoFit/>
          </a:bodyPr>
          <a:lstStyle/>
          <a:p>
            <a:r>
              <a:rPr lang="en-US" sz="3600" dirty="0">
                <a:solidFill>
                  <a:srgbClr val="002060"/>
                </a:solidFill>
              </a:rPr>
              <a:t>3 628</a:t>
            </a:r>
          </a:p>
          <a:p>
            <a:r>
              <a:rPr lang="en-US" sz="3600" dirty="0">
                <a:solidFill>
                  <a:srgbClr val="002060"/>
                </a:solidFill>
              </a:rPr>
              <a:t>4 845</a:t>
            </a:r>
          </a:p>
        </p:txBody>
      </p:sp>
      <p:cxnSp>
        <p:nvCxnSpPr>
          <p:cNvPr id="33" name="Straight Connector 32">
            <a:extLst>
              <a:ext uri="{FF2B5EF4-FFF2-40B4-BE49-F238E27FC236}">
                <a16:creationId xmlns:a16="http://schemas.microsoft.com/office/drawing/2014/main" id="{804CFA66-65F1-4F38-856A-EFB43DE31C0A}"/>
              </a:ext>
            </a:extLst>
          </p:cNvPr>
          <p:cNvCxnSpPr>
            <a:cxnSpLocks/>
          </p:cNvCxnSpPr>
          <p:nvPr/>
        </p:nvCxnSpPr>
        <p:spPr>
          <a:xfrm>
            <a:off x="1100408" y="4389480"/>
            <a:ext cx="1306995" cy="1500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8904D9E9-239C-4A72-A7D8-F153FD3005D2}"/>
              </a:ext>
            </a:extLst>
          </p:cNvPr>
          <p:cNvSpPr txBox="1"/>
          <p:nvPr/>
        </p:nvSpPr>
        <p:spPr>
          <a:xfrm>
            <a:off x="802786" y="3625771"/>
            <a:ext cx="447040" cy="646331"/>
          </a:xfrm>
          <a:prstGeom prst="rect">
            <a:avLst/>
          </a:prstGeom>
          <a:noFill/>
        </p:spPr>
        <p:txBody>
          <a:bodyPr wrap="square" rtlCol="0">
            <a:spAutoFit/>
          </a:bodyPr>
          <a:lstStyle/>
          <a:p>
            <a:r>
              <a:rPr lang="en-US" sz="3600" dirty="0">
                <a:solidFill>
                  <a:srgbClr val="002060"/>
                </a:solidFill>
              </a:rPr>
              <a:t>+</a:t>
            </a:r>
          </a:p>
        </p:txBody>
      </p:sp>
      <p:sp>
        <p:nvSpPr>
          <p:cNvPr id="35" name="TextBox 34">
            <a:extLst>
              <a:ext uri="{FF2B5EF4-FFF2-40B4-BE49-F238E27FC236}">
                <a16:creationId xmlns:a16="http://schemas.microsoft.com/office/drawing/2014/main" id="{9EE56139-32AE-4174-98A1-3E0C2619C28E}"/>
              </a:ext>
            </a:extLst>
          </p:cNvPr>
          <p:cNvSpPr txBox="1"/>
          <p:nvPr/>
        </p:nvSpPr>
        <p:spPr>
          <a:xfrm>
            <a:off x="1093893" y="4428322"/>
            <a:ext cx="1476587" cy="646331"/>
          </a:xfrm>
          <a:prstGeom prst="rect">
            <a:avLst/>
          </a:prstGeom>
          <a:noFill/>
        </p:spPr>
        <p:txBody>
          <a:bodyPr wrap="square" rtlCol="0">
            <a:spAutoFit/>
          </a:bodyPr>
          <a:lstStyle/>
          <a:p>
            <a:r>
              <a:rPr lang="en-US" sz="3600" dirty="0">
                <a:solidFill>
                  <a:srgbClr val="002060"/>
                </a:solidFill>
              </a:rPr>
              <a:t>8 453</a:t>
            </a:r>
          </a:p>
        </p:txBody>
      </p:sp>
      <p:sp>
        <p:nvSpPr>
          <p:cNvPr id="39" name="TextBox 38">
            <a:extLst>
              <a:ext uri="{FF2B5EF4-FFF2-40B4-BE49-F238E27FC236}">
                <a16:creationId xmlns:a16="http://schemas.microsoft.com/office/drawing/2014/main" id="{E172A024-D677-4719-8876-7FEB01A45DF7}"/>
              </a:ext>
            </a:extLst>
          </p:cNvPr>
          <p:cNvSpPr txBox="1"/>
          <p:nvPr/>
        </p:nvSpPr>
        <p:spPr>
          <a:xfrm>
            <a:off x="4944331" y="3248432"/>
            <a:ext cx="2600960" cy="1200329"/>
          </a:xfrm>
          <a:prstGeom prst="rect">
            <a:avLst/>
          </a:prstGeom>
          <a:noFill/>
        </p:spPr>
        <p:txBody>
          <a:bodyPr wrap="square" rtlCol="0">
            <a:spAutoFit/>
          </a:bodyPr>
          <a:lstStyle/>
          <a:p>
            <a:r>
              <a:rPr lang="en-US" sz="3600" dirty="0">
                <a:solidFill>
                  <a:srgbClr val="002060"/>
                </a:solidFill>
              </a:rPr>
              <a:t>4 252</a:t>
            </a:r>
          </a:p>
          <a:p>
            <a:r>
              <a:rPr lang="en-US" sz="3600" dirty="0">
                <a:solidFill>
                  <a:srgbClr val="002060"/>
                </a:solidFill>
              </a:rPr>
              <a:t>5 284</a:t>
            </a:r>
          </a:p>
        </p:txBody>
      </p:sp>
      <p:cxnSp>
        <p:nvCxnSpPr>
          <p:cNvPr id="40" name="Straight Connector 39">
            <a:extLst>
              <a:ext uri="{FF2B5EF4-FFF2-40B4-BE49-F238E27FC236}">
                <a16:creationId xmlns:a16="http://schemas.microsoft.com/office/drawing/2014/main" id="{C4C230BC-6333-456D-866A-EEF21C101A29}"/>
              </a:ext>
            </a:extLst>
          </p:cNvPr>
          <p:cNvCxnSpPr>
            <a:cxnSpLocks/>
          </p:cNvCxnSpPr>
          <p:nvPr/>
        </p:nvCxnSpPr>
        <p:spPr>
          <a:xfrm>
            <a:off x="4944331" y="4387102"/>
            <a:ext cx="130048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CC468889-987C-4277-9B3A-674DF53191DF}"/>
              </a:ext>
            </a:extLst>
          </p:cNvPr>
          <p:cNvSpPr txBox="1"/>
          <p:nvPr/>
        </p:nvSpPr>
        <p:spPr>
          <a:xfrm>
            <a:off x="4646709" y="3623393"/>
            <a:ext cx="447040" cy="646331"/>
          </a:xfrm>
          <a:prstGeom prst="rect">
            <a:avLst/>
          </a:prstGeom>
          <a:noFill/>
        </p:spPr>
        <p:txBody>
          <a:bodyPr wrap="square" rtlCol="0">
            <a:spAutoFit/>
          </a:bodyPr>
          <a:lstStyle/>
          <a:p>
            <a:r>
              <a:rPr lang="en-US" sz="3600" dirty="0">
                <a:solidFill>
                  <a:srgbClr val="002060"/>
                </a:solidFill>
              </a:rPr>
              <a:t>+</a:t>
            </a:r>
          </a:p>
        </p:txBody>
      </p:sp>
      <p:sp>
        <p:nvSpPr>
          <p:cNvPr id="42" name="TextBox 41">
            <a:extLst>
              <a:ext uri="{FF2B5EF4-FFF2-40B4-BE49-F238E27FC236}">
                <a16:creationId xmlns:a16="http://schemas.microsoft.com/office/drawing/2014/main" id="{393F5C98-35F0-440A-9FFC-766EB058B154}"/>
              </a:ext>
            </a:extLst>
          </p:cNvPr>
          <p:cNvSpPr txBox="1"/>
          <p:nvPr/>
        </p:nvSpPr>
        <p:spPr>
          <a:xfrm>
            <a:off x="4937816" y="4425944"/>
            <a:ext cx="1476587" cy="646331"/>
          </a:xfrm>
          <a:prstGeom prst="rect">
            <a:avLst/>
          </a:prstGeom>
          <a:noFill/>
        </p:spPr>
        <p:txBody>
          <a:bodyPr wrap="square" rtlCol="0">
            <a:spAutoFit/>
          </a:bodyPr>
          <a:lstStyle/>
          <a:p>
            <a:r>
              <a:rPr lang="en-US" sz="3600" dirty="0">
                <a:solidFill>
                  <a:srgbClr val="002060"/>
                </a:solidFill>
              </a:rPr>
              <a:t>8 473</a:t>
            </a:r>
          </a:p>
        </p:txBody>
      </p:sp>
      <p:sp>
        <p:nvSpPr>
          <p:cNvPr id="43" name="TextBox 42">
            <a:extLst>
              <a:ext uri="{FF2B5EF4-FFF2-40B4-BE49-F238E27FC236}">
                <a16:creationId xmlns:a16="http://schemas.microsoft.com/office/drawing/2014/main" id="{9D177C07-F073-43D1-AC95-18E8BB170330}"/>
              </a:ext>
            </a:extLst>
          </p:cNvPr>
          <p:cNvSpPr txBox="1"/>
          <p:nvPr/>
        </p:nvSpPr>
        <p:spPr>
          <a:xfrm>
            <a:off x="8484117" y="3286259"/>
            <a:ext cx="2600960" cy="1200329"/>
          </a:xfrm>
          <a:prstGeom prst="rect">
            <a:avLst/>
          </a:prstGeom>
          <a:noFill/>
        </p:spPr>
        <p:txBody>
          <a:bodyPr wrap="square" rtlCol="0">
            <a:spAutoFit/>
          </a:bodyPr>
          <a:lstStyle/>
          <a:p>
            <a:r>
              <a:rPr lang="en-US" sz="3600" dirty="0">
                <a:solidFill>
                  <a:srgbClr val="002060"/>
                </a:solidFill>
              </a:rPr>
              <a:t>3 847</a:t>
            </a:r>
          </a:p>
          <a:p>
            <a:r>
              <a:rPr lang="en-US" sz="3600" dirty="0">
                <a:solidFill>
                  <a:srgbClr val="002060"/>
                </a:solidFill>
              </a:rPr>
              <a:t>   635</a:t>
            </a:r>
          </a:p>
        </p:txBody>
      </p:sp>
      <p:cxnSp>
        <p:nvCxnSpPr>
          <p:cNvPr id="44" name="Straight Connector 43">
            <a:extLst>
              <a:ext uri="{FF2B5EF4-FFF2-40B4-BE49-F238E27FC236}">
                <a16:creationId xmlns:a16="http://schemas.microsoft.com/office/drawing/2014/main" id="{7FF9DDBD-03CC-4631-8285-7E2D2A5E50ED}"/>
              </a:ext>
            </a:extLst>
          </p:cNvPr>
          <p:cNvCxnSpPr>
            <a:cxnSpLocks/>
          </p:cNvCxnSpPr>
          <p:nvPr/>
        </p:nvCxnSpPr>
        <p:spPr>
          <a:xfrm>
            <a:off x="8490632" y="4404482"/>
            <a:ext cx="1470072"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83D500FD-8807-4F5A-B919-881B11CC41D9}"/>
              </a:ext>
            </a:extLst>
          </p:cNvPr>
          <p:cNvSpPr txBox="1"/>
          <p:nvPr/>
        </p:nvSpPr>
        <p:spPr>
          <a:xfrm>
            <a:off x="8193010" y="3640773"/>
            <a:ext cx="447040" cy="646331"/>
          </a:xfrm>
          <a:prstGeom prst="rect">
            <a:avLst/>
          </a:prstGeom>
          <a:noFill/>
        </p:spPr>
        <p:txBody>
          <a:bodyPr wrap="square" rtlCol="0">
            <a:spAutoFit/>
          </a:bodyPr>
          <a:lstStyle/>
          <a:p>
            <a:r>
              <a:rPr lang="en-US" sz="3600" dirty="0">
                <a:solidFill>
                  <a:srgbClr val="002060"/>
                </a:solidFill>
              </a:rPr>
              <a:t>+</a:t>
            </a:r>
          </a:p>
        </p:txBody>
      </p:sp>
      <p:sp>
        <p:nvSpPr>
          <p:cNvPr id="46" name="TextBox 45">
            <a:extLst>
              <a:ext uri="{FF2B5EF4-FFF2-40B4-BE49-F238E27FC236}">
                <a16:creationId xmlns:a16="http://schemas.microsoft.com/office/drawing/2014/main" id="{254EFF07-FA28-4D1A-AF69-304116801DBE}"/>
              </a:ext>
            </a:extLst>
          </p:cNvPr>
          <p:cNvSpPr txBox="1"/>
          <p:nvPr/>
        </p:nvSpPr>
        <p:spPr>
          <a:xfrm>
            <a:off x="8484117" y="4443324"/>
            <a:ext cx="1476587" cy="646331"/>
          </a:xfrm>
          <a:prstGeom prst="rect">
            <a:avLst/>
          </a:prstGeom>
          <a:noFill/>
        </p:spPr>
        <p:txBody>
          <a:bodyPr wrap="square" rtlCol="0">
            <a:spAutoFit/>
          </a:bodyPr>
          <a:lstStyle/>
          <a:p>
            <a:r>
              <a:rPr lang="en-US" sz="3600" dirty="0">
                <a:solidFill>
                  <a:srgbClr val="002060"/>
                </a:solidFill>
              </a:rPr>
              <a:t>4 482</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down)">
                                      <p:cBhvr>
                                        <p:cTn id="13" dur="500"/>
                                        <p:tgtEl>
                                          <p:spTgt spid="2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down)">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1000"/>
                                        <p:tgtEl>
                                          <p:spTgt spid="32"/>
                                        </p:tgtEl>
                                      </p:cBhvr>
                                    </p:animEffect>
                                    <p:anim calcmode="lin" valueType="num">
                                      <p:cBhvr>
                                        <p:cTn id="22" dur="1000" fill="hold"/>
                                        <p:tgtEl>
                                          <p:spTgt spid="32"/>
                                        </p:tgtEl>
                                        <p:attrNameLst>
                                          <p:attrName>ppt_x</p:attrName>
                                        </p:attrNameLst>
                                      </p:cBhvr>
                                      <p:tavLst>
                                        <p:tav tm="0">
                                          <p:val>
                                            <p:strVal val="#ppt_x"/>
                                          </p:val>
                                        </p:tav>
                                        <p:tav tm="100000">
                                          <p:val>
                                            <p:strVal val="#ppt_x"/>
                                          </p:val>
                                        </p:tav>
                                      </p:tavLst>
                                    </p:anim>
                                    <p:anim calcmode="lin" valueType="num">
                                      <p:cBhvr>
                                        <p:cTn id="23" dur="1000" fill="hold"/>
                                        <p:tgtEl>
                                          <p:spTgt spid="3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1000"/>
                                        <p:tgtEl>
                                          <p:spTgt spid="33"/>
                                        </p:tgtEl>
                                      </p:cBhvr>
                                    </p:animEffect>
                                    <p:anim calcmode="lin" valueType="num">
                                      <p:cBhvr>
                                        <p:cTn id="27" dur="1000" fill="hold"/>
                                        <p:tgtEl>
                                          <p:spTgt spid="33"/>
                                        </p:tgtEl>
                                        <p:attrNameLst>
                                          <p:attrName>ppt_x</p:attrName>
                                        </p:attrNameLst>
                                      </p:cBhvr>
                                      <p:tavLst>
                                        <p:tav tm="0">
                                          <p:val>
                                            <p:strVal val="#ppt_x"/>
                                          </p:val>
                                        </p:tav>
                                        <p:tav tm="100000">
                                          <p:val>
                                            <p:strVal val="#ppt_x"/>
                                          </p:val>
                                        </p:tav>
                                      </p:tavLst>
                                    </p:anim>
                                    <p:anim calcmode="lin" valueType="num">
                                      <p:cBhvr>
                                        <p:cTn id="28" dur="1000" fill="hold"/>
                                        <p:tgtEl>
                                          <p:spTgt spid="33"/>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1000"/>
                                        <p:tgtEl>
                                          <p:spTgt spid="34"/>
                                        </p:tgtEl>
                                      </p:cBhvr>
                                    </p:animEffect>
                                    <p:anim calcmode="lin" valueType="num">
                                      <p:cBhvr>
                                        <p:cTn id="32" dur="1000" fill="hold"/>
                                        <p:tgtEl>
                                          <p:spTgt spid="34"/>
                                        </p:tgtEl>
                                        <p:attrNameLst>
                                          <p:attrName>ppt_x</p:attrName>
                                        </p:attrNameLst>
                                      </p:cBhvr>
                                      <p:tavLst>
                                        <p:tav tm="0">
                                          <p:val>
                                            <p:strVal val="#ppt_x"/>
                                          </p:val>
                                        </p:tav>
                                        <p:tav tm="100000">
                                          <p:val>
                                            <p:strVal val="#ppt_x"/>
                                          </p:val>
                                        </p:tav>
                                      </p:tavLst>
                                    </p:anim>
                                    <p:anim calcmode="lin" valueType="num">
                                      <p:cBhvr>
                                        <p:cTn id="33" dur="1000" fill="hold"/>
                                        <p:tgtEl>
                                          <p:spTgt spid="34"/>
                                        </p:tgtEl>
                                        <p:attrNameLst>
                                          <p:attrName>ppt_y</p:attrName>
                                        </p:attrNameLst>
                                      </p:cBhvr>
                                      <p:tavLst>
                                        <p:tav tm="0">
                                          <p:val>
                                            <p:strVal val="#ppt_y+.1"/>
                                          </p:val>
                                        </p:tav>
                                        <p:tav tm="100000">
                                          <p:val>
                                            <p:strVal val="#ppt_y"/>
                                          </p:val>
                                        </p:tav>
                                      </p:tavLst>
                                    </p:anim>
                                  </p:childTnLst>
                                </p:cTn>
                              </p:par>
                            </p:childTnLst>
                          </p:cTn>
                        </p:par>
                        <p:par>
                          <p:cTn id="34" fill="hold">
                            <p:stCondLst>
                              <p:cond delay="1000"/>
                            </p:stCondLst>
                            <p:childTnLst>
                              <p:par>
                                <p:cTn id="35" presetID="42" presetClass="entr" presetSubtype="0" fill="hold" grpId="0" nodeType="after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1000"/>
                                        <p:tgtEl>
                                          <p:spTgt spid="35"/>
                                        </p:tgtEl>
                                      </p:cBhvr>
                                    </p:animEffect>
                                    <p:anim calcmode="lin" valueType="num">
                                      <p:cBhvr>
                                        <p:cTn id="38" dur="1000" fill="hold"/>
                                        <p:tgtEl>
                                          <p:spTgt spid="35"/>
                                        </p:tgtEl>
                                        <p:attrNameLst>
                                          <p:attrName>ppt_x</p:attrName>
                                        </p:attrNameLst>
                                      </p:cBhvr>
                                      <p:tavLst>
                                        <p:tav tm="0">
                                          <p:val>
                                            <p:strVal val="#ppt_x"/>
                                          </p:val>
                                        </p:tav>
                                        <p:tav tm="100000">
                                          <p:val>
                                            <p:strVal val="#ppt_x"/>
                                          </p:val>
                                        </p:tav>
                                      </p:tavLst>
                                    </p:anim>
                                    <p:anim calcmode="lin" valueType="num">
                                      <p:cBhvr>
                                        <p:cTn id="3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35">
                                            <p:txEl>
                                              <p:pRg st="0" end="0"/>
                                            </p:txEl>
                                          </p:spTgt>
                                        </p:tgtEl>
                                        <p:attrNameLst>
                                          <p:attrName>style.visibility</p:attrName>
                                        </p:attrNameLst>
                                      </p:cBhvr>
                                      <p:to>
                                        <p:strVal val="visible"/>
                                      </p:to>
                                    </p:set>
                                    <p:animEffect transition="in" filter="wipe(down)">
                                      <p:cBhvr>
                                        <p:cTn id="44" dur="500"/>
                                        <p:tgtEl>
                                          <p:spTgt spid="35">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fade">
                                      <p:cBhvr>
                                        <p:cTn id="49" dur="1000"/>
                                        <p:tgtEl>
                                          <p:spTgt spid="39"/>
                                        </p:tgtEl>
                                      </p:cBhvr>
                                    </p:animEffect>
                                    <p:anim calcmode="lin" valueType="num">
                                      <p:cBhvr>
                                        <p:cTn id="50" dur="1000" fill="hold"/>
                                        <p:tgtEl>
                                          <p:spTgt spid="39"/>
                                        </p:tgtEl>
                                        <p:attrNameLst>
                                          <p:attrName>ppt_x</p:attrName>
                                        </p:attrNameLst>
                                      </p:cBhvr>
                                      <p:tavLst>
                                        <p:tav tm="0">
                                          <p:val>
                                            <p:strVal val="#ppt_x"/>
                                          </p:val>
                                        </p:tav>
                                        <p:tav tm="100000">
                                          <p:val>
                                            <p:strVal val="#ppt_x"/>
                                          </p:val>
                                        </p:tav>
                                      </p:tavLst>
                                    </p:anim>
                                    <p:anim calcmode="lin" valueType="num">
                                      <p:cBhvr>
                                        <p:cTn id="51" dur="1000" fill="hold"/>
                                        <p:tgtEl>
                                          <p:spTgt spid="39"/>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fade">
                                      <p:cBhvr>
                                        <p:cTn id="54" dur="1000"/>
                                        <p:tgtEl>
                                          <p:spTgt spid="40"/>
                                        </p:tgtEl>
                                      </p:cBhvr>
                                    </p:animEffect>
                                    <p:anim calcmode="lin" valueType="num">
                                      <p:cBhvr>
                                        <p:cTn id="55" dur="1000" fill="hold"/>
                                        <p:tgtEl>
                                          <p:spTgt spid="40"/>
                                        </p:tgtEl>
                                        <p:attrNameLst>
                                          <p:attrName>ppt_x</p:attrName>
                                        </p:attrNameLst>
                                      </p:cBhvr>
                                      <p:tavLst>
                                        <p:tav tm="0">
                                          <p:val>
                                            <p:strVal val="#ppt_x"/>
                                          </p:val>
                                        </p:tav>
                                        <p:tav tm="100000">
                                          <p:val>
                                            <p:strVal val="#ppt_x"/>
                                          </p:val>
                                        </p:tav>
                                      </p:tavLst>
                                    </p:anim>
                                    <p:anim calcmode="lin" valueType="num">
                                      <p:cBhvr>
                                        <p:cTn id="56" dur="1000" fill="hold"/>
                                        <p:tgtEl>
                                          <p:spTgt spid="40"/>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fade">
                                      <p:cBhvr>
                                        <p:cTn id="59" dur="1000"/>
                                        <p:tgtEl>
                                          <p:spTgt spid="41"/>
                                        </p:tgtEl>
                                      </p:cBhvr>
                                    </p:animEffect>
                                    <p:anim calcmode="lin" valueType="num">
                                      <p:cBhvr>
                                        <p:cTn id="60" dur="1000" fill="hold"/>
                                        <p:tgtEl>
                                          <p:spTgt spid="41"/>
                                        </p:tgtEl>
                                        <p:attrNameLst>
                                          <p:attrName>ppt_x</p:attrName>
                                        </p:attrNameLst>
                                      </p:cBhvr>
                                      <p:tavLst>
                                        <p:tav tm="0">
                                          <p:val>
                                            <p:strVal val="#ppt_x"/>
                                          </p:val>
                                        </p:tav>
                                        <p:tav tm="100000">
                                          <p:val>
                                            <p:strVal val="#ppt_x"/>
                                          </p:val>
                                        </p:tav>
                                      </p:tavLst>
                                    </p:anim>
                                    <p:anim calcmode="lin" valueType="num">
                                      <p:cBhvr>
                                        <p:cTn id="61" dur="1000" fill="hold"/>
                                        <p:tgtEl>
                                          <p:spTgt spid="41"/>
                                        </p:tgtEl>
                                        <p:attrNameLst>
                                          <p:attrName>ppt_y</p:attrName>
                                        </p:attrNameLst>
                                      </p:cBhvr>
                                      <p:tavLst>
                                        <p:tav tm="0">
                                          <p:val>
                                            <p:strVal val="#ppt_y+.1"/>
                                          </p:val>
                                        </p:tav>
                                        <p:tav tm="100000">
                                          <p:val>
                                            <p:strVal val="#ppt_y"/>
                                          </p:val>
                                        </p:tav>
                                      </p:tavLst>
                                    </p:anim>
                                  </p:childTnLst>
                                </p:cTn>
                              </p:par>
                            </p:childTnLst>
                          </p:cTn>
                        </p:par>
                        <p:par>
                          <p:cTn id="62" fill="hold">
                            <p:stCondLst>
                              <p:cond delay="1000"/>
                            </p:stCondLst>
                            <p:childTnLst>
                              <p:par>
                                <p:cTn id="63" presetID="42" presetClass="entr" presetSubtype="0" fill="hold" grpId="0" nodeType="afterEffect">
                                  <p:stCondLst>
                                    <p:cond delay="0"/>
                                  </p:stCondLst>
                                  <p:childTnLst>
                                    <p:set>
                                      <p:cBhvr>
                                        <p:cTn id="64" dur="1" fill="hold">
                                          <p:stCondLst>
                                            <p:cond delay="0"/>
                                          </p:stCondLst>
                                        </p:cTn>
                                        <p:tgtEl>
                                          <p:spTgt spid="42"/>
                                        </p:tgtEl>
                                        <p:attrNameLst>
                                          <p:attrName>style.visibility</p:attrName>
                                        </p:attrNameLst>
                                      </p:cBhvr>
                                      <p:to>
                                        <p:strVal val="visible"/>
                                      </p:to>
                                    </p:set>
                                    <p:animEffect transition="in" filter="fade">
                                      <p:cBhvr>
                                        <p:cTn id="65" dur="1000"/>
                                        <p:tgtEl>
                                          <p:spTgt spid="42"/>
                                        </p:tgtEl>
                                      </p:cBhvr>
                                    </p:animEffect>
                                    <p:anim calcmode="lin" valueType="num">
                                      <p:cBhvr>
                                        <p:cTn id="66" dur="1000" fill="hold"/>
                                        <p:tgtEl>
                                          <p:spTgt spid="42"/>
                                        </p:tgtEl>
                                        <p:attrNameLst>
                                          <p:attrName>ppt_x</p:attrName>
                                        </p:attrNameLst>
                                      </p:cBhvr>
                                      <p:tavLst>
                                        <p:tav tm="0">
                                          <p:val>
                                            <p:strVal val="#ppt_x"/>
                                          </p:val>
                                        </p:tav>
                                        <p:tav tm="100000">
                                          <p:val>
                                            <p:strVal val="#ppt_x"/>
                                          </p:val>
                                        </p:tav>
                                      </p:tavLst>
                                    </p:anim>
                                    <p:anim calcmode="lin" valueType="num">
                                      <p:cBhvr>
                                        <p:cTn id="67"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42">
                                            <p:txEl>
                                              <p:pRg st="0" end="0"/>
                                            </p:txEl>
                                          </p:spTgt>
                                        </p:tgtEl>
                                        <p:attrNameLst>
                                          <p:attrName>style.visibility</p:attrName>
                                        </p:attrNameLst>
                                      </p:cBhvr>
                                      <p:to>
                                        <p:strVal val="visible"/>
                                      </p:to>
                                    </p:set>
                                    <p:animEffect transition="in" filter="wipe(down)">
                                      <p:cBhvr>
                                        <p:cTn id="72" dur="500"/>
                                        <p:tgtEl>
                                          <p:spTgt spid="42">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43"/>
                                        </p:tgtEl>
                                        <p:attrNameLst>
                                          <p:attrName>style.visibility</p:attrName>
                                        </p:attrNameLst>
                                      </p:cBhvr>
                                      <p:to>
                                        <p:strVal val="visible"/>
                                      </p:to>
                                    </p:set>
                                    <p:animEffect transition="in" filter="fade">
                                      <p:cBhvr>
                                        <p:cTn id="77" dur="1000"/>
                                        <p:tgtEl>
                                          <p:spTgt spid="43"/>
                                        </p:tgtEl>
                                      </p:cBhvr>
                                    </p:animEffect>
                                    <p:anim calcmode="lin" valueType="num">
                                      <p:cBhvr>
                                        <p:cTn id="78" dur="1000" fill="hold"/>
                                        <p:tgtEl>
                                          <p:spTgt spid="43"/>
                                        </p:tgtEl>
                                        <p:attrNameLst>
                                          <p:attrName>ppt_x</p:attrName>
                                        </p:attrNameLst>
                                      </p:cBhvr>
                                      <p:tavLst>
                                        <p:tav tm="0">
                                          <p:val>
                                            <p:strVal val="#ppt_x"/>
                                          </p:val>
                                        </p:tav>
                                        <p:tav tm="100000">
                                          <p:val>
                                            <p:strVal val="#ppt_x"/>
                                          </p:val>
                                        </p:tav>
                                      </p:tavLst>
                                    </p:anim>
                                    <p:anim calcmode="lin" valueType="num">
                                      <p:cBhvr>
                                        <p:cTn id="79" dur="1000" fill="hold"/>
                                        <p:tgtEl>
                                          <p:spTgt spid="43"/>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44"/>
                                        </p:tgtEl>
                                        <p:attrNameLst>
                                          <p:attrName>style.visibility</p:attrName>
                                        </p:attrNameLst>
                                      </p:cBhvr>
                                      <p:to>
                                        <p:strVal val="visible"/>
                                      </p:to>
                                    </p:set>
                                    <p:animEffect transition="in" filter="fade">
                                      <p:cBhvr>
                                        <p:cTn id="82" dur="1000"/>
                                        <p:tgtEl>
                                          <p:spTgt spid="44"/>
                                        </p:tgtEl>
                                      </p:cBhvr>
                                    </p:animEffect>
                                    <p:anim calcmode="lin" valueType="num">
                                      <p:cBhvr>
                                        <p:cTn id="83" dur="1000" fill="hold"/>
                                        <p:tgtEl>
                                          <p:spTgt spid="44"/>
                                        </p:tgtEl>
                                        <p:attrNameLst>
                                          <p:attrName>ppt_x</p:attrName>
                                        </p:attrNameLst>
                                      </p:cBhvr>
                                      <p:tavLst>
                                        <p:tav tm="0">
                                          <p:val>
                                            <p:strVal val="#ppt_x"/>
                                          </p:val>
                                        </p:tav>
                                        <p:tav tm="100000">
                                          <p:val>
                                            <p:strVal val="#ppt_x"/>
                                          </p:val>
                                        </p:tav>
                                      </p:tavLst>
                                    </p:anim>
                                    <p:anim calcmode="lin" valueType="num">
                                      <p:cBhvr>
                                        <p:cTn id="84" dur="1000" fill="hold"/>
                                        <p:tgtEl>
                                          <p:spTgt spid="44"/>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45"/>
                                        </p:tgtEl>
                                        <p:attrNameLst>
                                          <p:attrName>style.visibility</p:attrName>
                                        </p:attrNameLst>
                                      </p:cBhvr>
                                      <p:to>
                                        <p:strVal val="visible"/>
                                      </p:to>
                                    </p:set>
                                    <p:animEffect transition="in" filter="fade">
                                      <p:cBhvr>
                                        <p:cTn id="87" dur="1000"/>
                                        <p:tgtEl>
                                          <p:spTgt spid="45"/>
                                        </p:tgtEl>
                                      </p:cBhvr>
                                    </p:animEffect>
                                    <p:anim calcmode="lin" valueType="num">
                                      <p:cBhvr>
                                        <p:cTn id="88" dur="1000" fill="hold"/>
                                        <p:tgtEl>
                                          <p:spTgt spid="45"/>
                                        </p:tgtEl>
                                        <p:attrNameLst>
                                          <p:attrName>ppt_x</p:attrName>
                                        </p:attrNameLst>
                                      </p:cBhvr>
                                      <p:tavLst>
                                        <p:tav tm="0">
                                          <p:val>
                                            <p:strVal val="#ppt_x"/>
                                          </p:val>
                                        </p:tav>
                                        <p:tav tm="100000">
                                          <p:val>
                                            <p:strVal val="#ppt_x"/>
                                          </p:val>
                                        </p:tav>
                                      </p:tavLst>
                                    </p:anim>
                                    <p:anim calcmode="lin" valueType="num">
                                      <p:cBhvr>
                                        <p:cTn id="89" dur="1000" fill="hold"/>
                                        <p:tgtEl>
                                          <p:spTgt spid="45"/>
                                        </p:tgtEl>
                                        <p:attrNameLst>
                                          <p:attrName>ppt_y</p:attrName>
                                        </p:attrNameLst>
                                      </p:cBhvr>
                                      <p:tavLst>
                                        <p:tav tm="0">
                                          <p:val>
                                            <p:strVal val="#ppt_y+.1"/>
                                          </p:val>
                                        </p:tav>
                                        <p:tav tm="100000">
                                          <p:val>
                                            <p:strVal val="#ppt_y"/>
                                          </p:val>
                                        </p:tav>
                                      </p:tavLst>
                                    </p:anim>
                                  </p:childTnLst>
                                </p:cTn>
                              </p:par>
                            </p:childTnLst>
                          </p:cTn>
                        </p:par>
                        <p:par>
                          <p:cTn id="90" fill="hold">
                            <p:stCondLst>
                              <p:cond delay="1000"/>
                            </p:stCondLst>
                            <p:childTnLst>
                              <p:par>
                                <p:cTn id="91" presetID="42" presetClass="entr" presetSubtype="0" fill="hold" grpId="0" nodeType="afterEffect">
                                  <p:stCondLst>
                                    <p:cond delay="0"/>
                                  </p:stCondLst>
                                  <p:childTnLst>
                                    <p:set>
                                      <p:cBhvr>
                                        <p:cTn id="92" dur="1" fill="hold">
                                          <p:stCondLst>
                                            <p:cond delay="0"/>
                                          </p:stCondLst>
                                        </p:cTn>
                                        <p:tgtEl>
                                          <p:spTgt spid="46"/>
                                        </p:tgtEl>
                                        <p:attrNameLst>
                                          <p:attrName>style.visibility</p:attrName>
                                        </p:attrNameLst>
                                      </p:cBhvr>
                                      <p:to>
                                        <p:strVal val="visible"/>
                                      </p:to>
                                    </p:set>
                                    <p:animEffect transition="in" filter="fade">
                                      <p:cBhvr>
                                        <p:cTn id="93" dur="1000"/>
                                        <p:tgtEl>
                                          <p:spTgt spid="46"/>
                                        </p:tgtEl>
                                      </p:cBhvr>
                                    </p:animEffect>
                                    <p:anim calcmode="lin" valueType="num">
                                      <p:cBhvr>
                                        <p:cTn id="94" dur="1000" fill="hold"/>
                                        <p:tgtEl>
                                          <p:spTgt spid="46"/>
                                        </p:tgtEl>
                                        <p:attrNameLst>
                                          <p:attrName>ppt_x</p:attrName>
                                        </p:attrNameLst>
                                      </p:cBhvr>
                                      <p:tavLst>
                                        <p:tav tm="0">
                                          <p:val>
                                            <p:strVal val="#ppt_x"/>
                                          </p:val>
                                        </p:tav>
                                        <p:tav tm="100000">
                                          <p:val>
                                            <p:strVal val="#ppt_x"/>
                                          </p:val>
                                        </p:tav>
                                      </p:tavLst>
                                    </p:anim>
                                    <p:anim calcmode="lin" valueType="num">
                                      <p:cBhvr>
                                        <p:cTn id="95"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2" presetClass="entr" presetSubtype="4" fill="hold" nodeType="clickEffect">
                                  <p:stCondLst>
                                    <p:cond delay="0"/>
                                  </p:stCondLst>
                                  <p:childTnLst>
                                    <p:set>
                                      <p:cBhvr>
                                        <p:cTn id="99" dur="1" fill="hold">
                                          <p:stCondLst>
                                            <p:cond delay="0"/>
                                          </p:stCondLst>
                                        </p:cTn>
                                        <p:tgtEl>
                                          <p:spTgt spid="46">
                                            <p:txEl>
                                              <p:pRg st="0" end="0"/>
                                            </p:txEl>
                                          </p:spTgt>
                                        </p:tgtEl>
                                        <p:attrNameLst>
                                          <p:attrName>style.visibility</p:attrName>
                                        </p:attrNameLst>
                                      </p:cBhvr>
                                      <p:to>
                                        <p:strVal val="visible"/>
                                      </p:to>
                                    </p:set>
                                    <p:animEffect transition="in" filter="wipe(down)">
                                      <p:cBhvr>
                                        <p:cTn id="100" dur="500"/>
                                        <p:tgtEl>
                                          <p:spTgt spid="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 grpId="0"/>
      <p:bldP spid="26" grpId="0"/>
      <p:bldP spid="30" grpId="0"/>
      <p:bldP spid="32" grpId="0"/>
      <p:bldP spid="34" grpId="0"/>
      <p:bldP spid="35" grpId="0"/>
      <p:bldP spid="39" grpId="0"/>
      <p:bldP spid="41" grpId="0"/>
      <p:bldP spid="42" grpId="0"/>
      <p:bldP spid="43" grpId="0"/>
      <p:bldP spid="45" grpId="0"/>
      <p:bldP spid="4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15" name="Text Box 14"/>
          <p:cNvSpPr txBox="1"/>
          <p:nvPr/>
        </p:nvSpPr>
        <p:spPr>
          <a:xfrm>
            <a:off x="513080" y="435013"/>
            <a:ext cx="11165840" cy="1609030"/>
          </a:xfrm>
          <a:prstGeom prst="rect">
            <a:avLst/>
          </a:prstGeom>
          <a:solidFill>
            <a:srgbClr val="F9A9CF"/>
          </a:solidFill>
        </p:spPr>
        <p:txBody>
          <a:bodyPr wrap="square" rtlCol="0">
            <a:spAutoFit/>
          </a:bodyPr>
          <a:lstStyle/>
          <a:p>
            <a:pPr algn="just" defTabSz="1219170">
              <a:lnSpc>
                <a:spcPct val="120000"/>
              </a:lnSpc>
              <a:buClr>
                <a:srgbClr val="000000"/>
              </a:buClr>
              <a:defRPr/>
            </a:pPr>
            <a:r>
              <a:rPr lang="en-US" sz="2800" b="1" kern="0" dirty="0">
                <a:solidFill>
                  <a:srgbClr val="000000"/>
                </a:solidFill>
                <a:latin typeface="Calibri" panose="020F0502020204030204" pitchFamily="34" charset="0"/>
                <a:cs typeface="Calibri" panose="020F0502020204030204" pitchFamily="34" charset="0"/>
                <a:sym typeface="Arial" panose="020B0604020202020204"/>
              </a:rPr>
              <a:t>3. </a:t>
            </a:r>
            <a:r>
              <a:rPr lang="vi-VN" sz="2800" b="1" kern="0" dirty="0">
                <a:solidFill>
                  <a:srgbClr val="000000"/>
                </a:solidFill>
                <a:latin typeface="Calibri" panose="020F0502020204030204" pitchFamily="34" charset="0"/>
                <a:cs typeface="Calibri" panose="020F0502020204030204" pitchFamily="34" charset="0"/>
                <a:sym typeface="Arial" panose="020B0604020202020204"/>
              </a:rPr>
              <a:t>Vụ mùa năm nay, bác Hùng thu hoạch được 2 530 kg thóc, bác Dương thu hoạch được nhiều hơn bác Hùng 550 kg thóc. Hỏi vụ mùa năm nay bác Dương thu hoạch được bao nhiêu ki – lô – gam thóc?</a:t>
            </a:r>
            <a:endParaRPr lang="en-US" sz="2800" b="1" kern="0" dirty="0">
              <a:solidFill>
                <a:srgbClr val="000000"/>
              </a:solidFill>
              <a:latin typeface="Calibri" panose="020F0502020204030204" pitchFamily="34" charset="0"/>
              <a:cs typeface="Calibri" panose="020F0502020204030204" pitchFamily="34" charset="0"/>
              <a:sym typeface="Arial" panose="020B0604020202020204"/>
            </a:endParaRPr>
          </a:p>
        </p:txBody>
      </p:sp>
      <p:sp>
        <p:nvSpPr>
          <p:cNvPr id="17" name="TextBox 16">
            <a:extLst>
              <a:ext uri="{FF2B5EF4-FFF2-40B4-BE49-F238E27FC236}">
                <a16:creationId xmlns:a16="http://schemas.microsoft.com/office/drawing/2014/main" id="{FB2209F9-D3BA-4A96-8C42-8264FCE93845}"/>
              </a:ext>
            </a:extLst>
          </p:cNvPr>
          <p:cNvSpPr txBox="1"/>
          <p:nvPr/>
        </p:nvSpPr>
        <p:spPr>
          <a:xfrm>
            <a:off x="1788799" y="2119455"/>
            <a:ext cx="2647950" cy="584775"/>
          </a:xfrm>
          <a:prstGeom prst="rect">
            <a:avLst/>
          </a:prstGeom>
          <a:noFill/>
        </p:spPr>
        <p:txBody>
          <a:bodyPr wrap="square" rtlCol="0">
            <a:spAutoFit/>
          </a:bodyPr>
          <a:lstStyle/>
          <a:p>
            <a:pPr algn="ctr"/>
            <a:r>
              <a:rPr lang="en-US" sz="3200" b="1" u="sng" dirty="0" err="1">
                <a:solidFill>
                  <a:srgbClr val="002060"/>
                </a:solidFill>
                <a:latin typeface="Arial" panose="020B0604020202020204" pitchFamily="34" charset="0"/>
                <a:cs typeface="Arial" panose="020B0604020202020204" pitchFamily="34" charset="0"/>
              </a:rPr>
              <a:t>Tóm</a:t>
            </a:r>
            <a:r>
              <a:rPr lang="en-US" sz="3200" b="1" u="sng" dirty="0">
                <a:solidFill>
                  <a:srgbClr val="002060"/>
                </a:solidFill>
                <a:latin typeface="Arial" panose="020B0604020202020204" pitchFamily="34" charset="0"/>
                <a:cs typeface="Arial" panose="020B0604020202020204" pitchFamily="34" charset="0"/>
              </a:rPr>
              <a:t> </a:t>
            </a:r>
            <a:r>
              <a:rPr lang="en-US" sz="3200" b="1" u="sng" dirty="0" err="1">
                <a:solidFill>
                  <a:srgbClr val="002060"/>
                </a:solidFill>
                <a:latin typeface="Arial" panose="020B0604020202020204" pitchFamily="34" charset="0"/>
                <a:cs typeface="Arial" panose="020B0604020202020204" pitchFamily="34" charset="0"/>
              </a:rPr>
              <a:t>tắt</a:t>
            </a:r>
            <a:endParaRPr lang="en-US" sz="3200" b="1" u="sng" dirty="0">
              <a:solidFill>
                <a:srgbClr val="002060"/>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6C98DC91-404E-4678-8E62-89E1BD59A59F}"/>
              </a:ext>
            </a:extLst>
          </p:cNvPr>
          <p:cNvSpPr txBox="1"/>
          <p:nvPr/>
        </p:nvSpPr>
        <p:spPr>
          <a:xfrm>
            <a:off x="-614740" y="2775789"/>
            <a:ext cx="6700581" cy="461665"/>
          </a:xfrm>
          <a:prstGeom prst="rect">
            <a:avLst/>
          </a:prstGeom>
          <a:noFill/>
        </p:spPr>
        <p:txBody>
          <a:bodyPr wrap="square" rtlCol="0">
            <a:spAutoFit/>
          </a:bodyPr>
          <a:lstStyle/>
          <a:p>
            <a:pPr algn="ctr"/>
            <a:r>
              <a:rPr lang="en-US" sz="2400" dirty="0" err="1">
                <a:solidFill>
                  <a:srgbClr val="002060"/>
                </a:solidFill>
                <a:latin typeface="Arial" panose="020B0604020202020204" pitchFamily="34" charset="0"/>
                <a:cs typeface="Arial" panose="020B0604020202020204" pitchFamily="34" charset="0"/>
              </a:rPr>
              <a:t>Bác</a:t>
            </a:r>
            <a:r>
              <a:rPr lang="en-US" sz="2400" dirty="0">
                <a:solidFill>
                  <a:srgbClr val="002060"/>
                </a:solidFill>
                <a:latin typeface="Arial" panose="020B0604020202020204" pitchFamily="34" charset="0"/>
                <a:cs typeface="Arial" panose="020B0604020202020204" pitchFamily="34" charset="0"/>
              </a:rPr>
              <a:t> </a:t>
            </a:r>
            <a:r>
              <a:rPr lang="en-US" sz="2400" dirty="0" err="1">
                <a:solidFill>
                  <a:srgbClr val="002060"/>
                </a:solidFill>
                <a:latin typeface="Arial" panose="020B0604020202020204" pitchFamily="34" charset="0"/>
                <a:cs typeface="Arial" panose="020B0604020202020204" pitchFamily="34" charset="0"/>
              </a:rPr>
              <a:t>Hùng</a:t>
            </a:r>
            <a:r>
              <a:rPr lang="en-US" sz="2400" dirty="0">
                <a:solidFill>
                  <a:srgbClr val="002060"/>
                </a:solidFill>
                <a:latin typeface="Arial" panose="020B0604020202020204" pitchFamily="34" charset="0"/>
                <a:cs typeface="Arial" panose="020B0604020202020204" pitchFamily="34" charset="0"/>
              </a:rPr>
              <a:t> </a:t>
            </a:r>
            <a:r>
              <a:rPr lang="en-US" sz="2400" dirty="0" err="1">
                <a:solidFill>
                  <a:srgbClr val="002060"/>
                </a:solidFill>
                <a:latin typeface="Arial" panose="020B0604020202020204" pitchFamily="34" charset="0"/>
                <a:cs typeface="Arial" panose="020B0604020202020204" pitchFamily="34" charset="0"/>
              </a:rPr>
              <a:t>thu</a:t>
            </a:r>
            <a:r>
              <a:rPr lang="en-US" sz="2400" dirty="0">
                <a:solidFill>
                  <a:srgbClr val="002060"/>
                </a:solidFill>
                <a:latin typeface="Arial" panose="020B0604020202020204" pitchFamily="34" charset="0"/>
                <a:cs typeface="Arial" panose="020B0604020202020204" pitchFamily="34" charset="0"/>
              </a:rPr>
              <a:t> </a:t>
            </a:r>
            <a:r>
              <a:rPr lang="en-US" sz="2400" dirty="0" err="1">
                <a:solidFill>
                  <a:srgbClr val="002060"/>
                </a:solidFill>
                <a:latin typeface="Arial" panose="020B0604020202020204" pitchFamily="34" charset="0"/>
                <a:cs typeface="Arial" panose="020B0604020202020204" pitchFamily="34" charset="0"/>
              </a:rPr>
              <a:t>hoạch</a:t>
            </a:r>
            <a:r>
              <a:rPr lang="en-US" sz="2400" dirty="0">
                <a:solidFill>
                  <a:srgbClr val="002060"/>
                </a:solidFill>
                <a:latin typeface="Arial" panose="020B0604020202020204" pitchFamily="34" charset="0"/>
                <a:cs typeface="Arial" panose="020B0604020202020204" pitchFamily="34" charset="0"/>
              </a:rPr>
              <a:t>: 2 530 kg </a:t>
            </a:r>
            <a:r>
              <a:rPr lang="en-US" sz="2400" dirty="0" err="1">
                <a:solidFill>
                  <a:srgbClr val="002060"/>
                </a:solidFill>
                <a:latin typeface="Arial" panose="020B0604020202020204" pitchFamily="34" charset="0"/>
                <a:cs typeface="Arial" panose="020B0604020202020204" pitchFamily="34" charset="0"/>
              </a:rPr>
              <a:t>thóc</a:t>
            </a:r>
            <a:endParaRPr lang="en-US" sz="2400" dirty="0">
              <a:solidFill>
                <a:srgbClr val="002060"/>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5C5133E8-8F95-4785-8A65-205B0F9C4FD3}"/>
              </a:ext>
            </a:extLst>
          </p:cNvPr>
          <p:cNvSpPr txBox="1"/>
          <p:nvPr/>
        </p:nvSpPr>
        <p:spPr>
          <a:xfrm>
            <a:off x="-628677" y="3384196"/>
            <a:ext cx="7482902" cy="461665"/>
          </a:xfrm>
          <a:prstGeom prst="rect">
            <a:avLst/>
          </a:prstGeom>
          <a:noFill/>
        </p:spPr>
        <p:txBody>
          <a:bodyPr wrap="square" rtlCol="0">
            <a:spAutoFit/>
          </a:bodyPr>
          <a:lstStyle/>
          <a:p>
            <a:pPr algn="ctr"/>
            <a:r>
              <a:rPr lang="en-US" sz="2400" dirty="0" err="1">
                <a:solidFill>
                  <a:srgbClr val="002060"/>
                </a:solidFill>
                <a:latin typeface="Arial" panose="020B0604020202020204" pitchFamily="34" charset="0"/>
                <a:cs typeface="Arial" panose="020B0604020202020204" pitchFamily="34" charset="0"/>
              </a:rPr>
              <a:t>Bác</a:t>
            </a:r>
            <a:r>
              <a:rPr lang="en-US" sz="2400" dirty="0">
                <a:solidFill>
                  <a:srgbClr val="002060"/>
                </a:solidFill>
                <a:latin typeface="Arial" panose="020B0604020202020204" pitchFamily="34" charset="0"/>
                <a:cs typeface="Arial" panose="020B0604020202020204" pitchFamily="34" charset="0"/>
              </a:rPr>
              <a:t> </a:t>
            </a:r>
            <a:r>
              <a:rPr lang="en-US" sz="2400" dirty="0" err="1">
                <a:solidFill>
                  <a:srgbClr val="002060"/>
                </a:solidFill>
                <a:latin typeface="Arial" panose="020B0604020202020204" pitchFamily="34" charset="0"/>
                <a:cs typeface="Arial" panose="020B0604020202020204" pitchFamily="34" charset="0"/>
              </a:rPr>
              <a:t>Dương</a:t>
            </a:r>
            <a:r>
              <a:rPr lang="en-US" sz="2400" dirty="0">
                <a:solidFill>
                  <a:srgbClr val="002060"/>
                </a:solidFill>
                <a:latin typeface="Arial" panose="020B0604020202020204" pitchFamily="34" charset="0"/>
                <a:cs typeface="Arial" panose="020B0604020202020204" pitchFamily="34" charset="0"/>
              </a:rPr>
              <a:t> </a:t>
            </a:r>
            <a:r>
              <a:rPr lang="en-US" sz="2400" dirty="0" err="1">
                <a:solidFill>
                  <a:srgbClr val="002060"/>
                </a:solidFill>
                <a:latin typeface="Arial" panose="020B0604020202020204" pitchFamily="34" charset="0"/>
                <a:cs typeface="Arial" panose="020B0604020202020204" pitchFamily="34" charset="0"/>
              </a:rPr>
              <a:t>thu</a:t>
            </a:r>
            <a:r>
              <a:rPr lang="en-US" sz="2400" dirty="0">
                <a:solidFill>
                  <a:srgbClr val="002060"/>
                </a:solidFill>
                <a:latin typeface="Arial" panose="020B0604020202020204" pitchFamily="34" charset="0"/>
                <a:cs typeface="Arial" panose="020B0604020202020204" pitchFamily="34" charset="0"/>
              </a:rPr>
              <a:t> </a:t>
            </a:r>
            <a:r>
              <a:rPr lang="en-US" sz="2400" dirty="0" err="1">
                <a:solidFill>
                  <a:srgbClr val="002060"/>
                </a:solidFill>
                <a:latin typeface="Arial" panose="020B0604020202020204" pitchFamily="34" charset="0"/>
                <a:cs typeface="Arial" panose="020B0604020202020204" pitchFamily="34" charset="0"/>
              </a:rPr>
              <a:t>hoạch</a:t>
            </a:r>
            <a:r>
              <a:rPr lang="en-US" sz="2400" dirty="0">
                <a:solidFill>
                  <a:srgbClr val="002060"/>
                </a:solidFill>
                <a:latin typeface="Arial" panose="020B0604020202020204" pitchFamily="34" charset="0"/>
                <a:cs typeface="Arial" panose="020B0604020202020204" pitchFamily="34" charset="0"/>
              </a:rPr>
              <a:t>: </a:t>
            </a:r>
            <a:r>
              <a:rPr lang="en-US" sz="2400" dirty="0" err="1">
                <a:solidFill>
                  <a:srgbClr val="002060"/>
                </a:solidFill>
                <a:latin typeface="Arial" panose="020B0604020202020204" pitchFamily="34" charset="0"/>
                <a:cs typeface="Arial" panose="020B0604020202020204" pitchFamily="34" charset="0"/>
              </a:rPr>
              <a:t>nhiều</a:t>
            </a:r>
            <a:r>
              <a:rPr lang="en-US" sz="2400" dirty="0">
                <a:solidFill>
                  <a:srgbClr val="002060"/>
                </a:solidFill>
                <a:latin typeface="Arial" panose="020B0604020202020204" pitchFamily="34" charset="0"/>
                <a:cs typeface="Arial" panose="020B0604020202020204" pitchFamily="34" charset="0"/>
              </a:rPr>
              <a:t> </a:t>
            </a:r>
            <a:r>
              <a:rPr lang="en-US" sz="2400" dirty="0" err="1">
                <a:solidFill>
                  <a:srgbClr val="002060"/>
                </a:solidFill>
                <a:latin typeface="Arial" panose="020B0604020202020204" pitchFamily="34" charset="0"/>
                <a:cs typeface="Arial" panose="020B0604020202020204" pitchFamily="34" charset="0"/>
              </a:rPr>
              <a:t>hơn</a:t>
            </a:r>
            <a:r>
              <a:rPr lang="en-US" sz="2400" dirty="0">
                <a:solidFill>
                  <a:srgbClr val="002060"/>
                </a:solidFill>
                <a:latin typeface="Arial" panose="020B0604020202020204" pitchFamily="34" charset="0"/>
                <a:cs typeface="Arial" panose="020B0604020202020204" pitchFamily="34" charset="0"/>
              </a:rPr>
              <a:t> 550 kg</a:t>
            </a:r>
          </a:p>
        </p:txBody>
      </p:sp>
      <p:sp>
        <p:nvSpPr>
          <p:cNvPr id="23" name="TextBox 22">
            <a:extLst>
              <a:ext uri="{FF2B5EF4-FFF2-40B4-BE49-F238E27FC236}">
                <a16:creationId xmlns:a16="http://schemas.microsoft.com/office/drawing/2014/main" id="{DEBF16CC-5EDD-49BD-A957-BF984AC7A191}"/>
              </a:ext>
            </a:extLst>
          </p:cNvPr>
          <p:cNvSpPr txBox="1"/>
          <p:nvPr/>
        </p:nvSpPr>
        <p:spPr>
          <a:xfrm>
            <a:off x="-1255451" y="4064602"/>
            <a:ext cx="7482902" cy="461665"/>
          </a:xfrm>
          <a:prstGeom prst="rect">
            <a:avLst/>
          </a:prstGeom>
          <a:noFill/>
        </p:spPr>
        <p:txBody>
          <a:bodyPr wrap="square" rtlCol="0">
            <a:spAutoFit/>
          </a:bodyPr>
          <a:lstStyle/>
          <a:p>
            <a:pPr algn="ctr"/>
            <a:r>
              <a:rPr lang="en-US" sz="2400" dirty="0" err="1">
                <a:solidFill>
                  <a:srgbClr val="002060"/>
                </a:solidFill>
                <a:latin typeface="Arial" panose="020B0604020202020204" pitchFamily="34" charset="0"/>
                <a:cs typeface="Arial" panose="020B0604020202020204" pitchFamily="34" charset="0"/>
              </a:rPr>
              <a:t>Bác</a:t>
            </a:r>
            <a:r>
              <a:rPr lang="en-US" sz="2400" dirty="0">
                <a:solidFill>
                  <a:srgbClr val="002060"/>
                </a:solidFill>
                <a:latin typeface="Arial" panose="020B0604020202020204" pitchFamily="34" charset="0"/>
                <a:cs typeface="Arial" panose="020B0604020202020204" pitchFamily="34" charset="0"/>
              </a:rPr>
              <a:t> </a:t>
            </a:r>
            <a:r>
              <a:rPr lang="en-US" sz="2400" dirty="0" err="1">
                <a:solidFill>
                  <a:srgbClr val="002060"/>
                </a:solidFill>
                <a:latin typeface="Arial" panose="020B0604020202020204" pitchFamily="34" charset="0"/>
                <a:cs typeface="Arial" panose="020B0604020202020204" pitchFamily="34" charset="0"/>
              </a:rPr>
              <a:t>Dương</a:t>
            </a:r>
            <a:r>
              <a:rPr lang="en-US" sz="2400" dirty="0">
                <a:solidFill>
                  <a:srgbClr val="002060"/>
                </a:solidFill>
                <a:latin typeface="Arial" panose="020B0604020202020204" pitchFamily="34" charset="0"/>
                <a:cs typeface="Arial" panose="020B0604020202020204" pitchFamily="34" charset="0"/>
              </a:rPr>
              <a:t> </a:t>
            </a:r>
            <a:r>
              <a:rPr lang="en-US" sz="2400" dirty="0" err="1">
                <a:solidFill>
                  <a:srgbClr val="002060"/>
                </a:solidFill>
                <a:latin typeface="Arial" panose="020B0604020202020204" pitchFamily="34" charset="0"/>
                <a:cs typeface="Arial" panose="020B0604020202020204" pitchFamily="34" charset="0"/>
              </a:rPr>
              <a:t>thu</a:t>
            </a:r>
            <a:r>
              <a:rPr lang="en-US" sz="2400" dirty="0">
                <a:solidFill>
                  <a:srgbClr val="002060"/>
                </a:solidFill>
                <a:latin typeface="Arial" panose="020B0604020202020204" pitchFamily="34" charset="0"/>
                <a:cs typeface="Arial" panose="020B0604020202020204" pitchFamily="34" charset="0"/>
              </a:rPr>
              <a:t> </a:t>
            </a:r>
            <a:r>
              <a:rPr lang="en-US" sz="2400" dirty="0" err="1">
                <a:solidFill>
                  <a:srgbClr val="002060"/>
                </a:solidFill>
                <a:latin typeface="Arial" panose="020B0604020202020204" pitchFamily="34" charset="0"/>
                <a:cs typeface="Arial" panose="020B0604020202020204" pitchFamily="34" charset="0"/>
              </a:rPr>
              <a:t>hoạch</a:t>
            </a:r>
            <a:r>
              <a:rPr lang="en-US" sz="2400" dirty="0">
                <a:solidFill>
                  <a:srgbClr val="002060"/>
                </a:solidFill>
                <a:latin typeface="Arial" panose="020B0604020202020204" pitchFamily="34" charset="0"/>
                <a:cs typeface="Arial" panose="020B0604020202020204" pitchFamily="34" charset="0"/>
              </a:rPr>
              <a:t>: ? Kg </a:t>
            </a:r>
            <a:r>
              <a:rPr lang="en-US" sz="2400" dirty="0" err="1">
                <a:solidFill>
                  <a:srgbClr val="002060"/>
                </a:solidFill>
                <a:latin typeface="Arial" panose="020B0604020202020204" pitchFamily="34" charset="0"/>
                <a:cs typeface="Arial" panose="020B0604020202020204" pitchFamily="34" charset="0"/>
              </a:rPr>
              <a:t>thóc</a:t>
            </a:r>
            <a:endParaRPr lang="en-US" sz="2400" dirty="0">
              <a:solidFill>
                <a:srgbClr val="002060"/>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7A061CF2-951A-4477-8A79-24918119D457}"/>
              </a:ext>
            </a:extLst>
          </p:cNvPr>
          <p:cNvSpPr txBox="1"/>
          <p:nvPr/>
        </p:nvSpPr>
        <p:spPr>
          <a:xfrm>
            <a:off x="7549159" y="1926643"/>
            <a:ext cx="2647950" cy="584775"/>
          </a:xfrm>
          <a:prstGeom prst="rect">
            <a:avLst/>
          </a:prstGeom>
          <a:noFill/>
        </p:spPr>
        <p:txBody>
          <a:bodyPr wrap="square" rtlCol="0">
            <a:spAutoFit/>
          </a:bodyPr>
          <a:lstStyle/>
          <a:p>
            <a:pPr algn="ctr"/>
            <a:r>
              <a:rPr lang="en-US" sz="3200" b="1" u="sng" dirty="0" err="1">
                <a:solidFill>
                  <a:srgbClr val="002060"/>
                </a:solidFill>
                <a:latin typeface="Arial" panose="020B0604020202020204" pitchFamily="34" charset="0"/>
                <a:cs typeface="Arial" panose="020B0604020202020204" pitchFamily="34" charset="0"/>
              </a:rPr>
              <a:t>Bài</a:t>
            </a:r>
            <a:r>
              <a:rPr lang="en-US" sz="3200" b="1" u="sng" dirty="0">
                <a:solidFill>
                  <a:srgbClr val="002060"/>
                </a:solidFill>
                <a:latin typeface="Arial" panose="020B0604020202020204" pitchFamily="34" charset="0"/>
                <a:cs typeface="Arial" panose="020B0604020202020204" pitchFamily="34" charset="0"/>
              </a:rPr>
              <a:t> </a:t>
            </a:r>
            <a:r>
              <a:rPr lang="en-US" sz="3200" b="1" u="sng" dirty="0" err="1">
                <a:solidFill>
                  <a:srgbClr val="002060"/>
                </a:solidFill>
                <a:latin typeface="Arial" panose="020B0604020202020204" pitchFamily="34" charset="0"/>
                <a:cs typeface="Arial" panose="020B0604020202020204" pitchFamily="34" charset="0"/>
              </a:rPr>
              <a:t>giải</a:t>
            </a:r>
            <a:endParaRPr lang="en-US" sz="3200" b="1" u="sng" dirty="0">
              <a:solidFill>
                <a:srgbClr val="002060"/>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B1E9E92B-82E6-48E3-BDB8-B34725E396A7}"/>
              </a:ext>
            </a:extLst>
          </p:cNvPr>
          <p:cNvSpPr txBox="1"/>
          <p:nvPr/>
        </p:nvSpPr>
        <p:spPr>
          <a:xfrm>
            <a:off x="6227451" y="2633985"/>
            <a:ext cx="5455920" cy="954107"/>
          </a:xfrm>
          <a:prstGeom prst="rect">
            <a:avLst/>
          </a:prstGeom>
          <a:noFill/>
        </p:spPr>
        <p:txBody>
          <a:bodyPr wrap="square" rtlCol="0">
            <a:spAutoFit/>
          </a:bodyPr>
          <a:lstStyle/>
          <a:p>
            <a:pPr algn="ctr"/>
            <a:r>
              <a:rPr lang="vi-VN" sz="2800" b="1" dirty="0">
                <a:solidFill>
                  <a:srgbClr val="FF0000"/>
                </a:solidFill>
                <a:cs typeface="Arial" panose="020B0604020202020204" pitchFamily="34" charset="0"/>
              </a:rPr>
              <a:t>Bác Dương thu hoạch được số ki – lô – gam thóc là:</a:t>
            </a:r>
          </a:p>
        </p:txBody>
      </p:sp>
      <p:sp>
        <p:nvSpPr>
          <p:cNvPr id="26" name="TextBox 25">
            <a:extLst>
              <a:ext uri="{FF2B5EF4-FFF2-40B4-BE49-F238E27FC236}">
                <a16:creationId xmlns:a16="http://schemas.microsoft.com/office/drawing/2014/main" id="{004B7662-5AA5-4A60-8627-3FC631A24B93}"/>
              </a:ext>
            </a:extLst>
          </p:cNvPr>
          <p:cNvSpPr txBox="1"/>
          <p:nvPr/>
        </p:nvSpPr>
        <p:spPr>
          <a:xfrm>
            <a:off x="6960170" y="3710660"/>
            <a:ext cx="5231830" cy="523220"/>
          </a:xfrm>
          <a:prstGeom prst="rect">
            <a:avLst/>
          </a:prstGeom>
          <a:noFill/>
        </p:spPr>
        <p:txBody>
          <a:bodyPr wrap="square" rtlCol="0">
            <a:spAutoFit/>
          </a:bodyPr>
          <a:lstStyle/>
          <a:p>
            <a:pPr algn="ctr"/>
            <a:r>
              <a:rPr lang="en-US" sz="2800" b="1" dirty="0">
                <a:solidFill>
                  <a:srgbClr val="FF0000"/>
                </a:solidFill>
                <a:latin typeface="Arial" panose="020B0604020202020204" pitchFamily="34" charset="0"/>
                <a:cs typeface="Arial" panose="020B0604020202020204" pitchFamily="34" charset="0"/>
              </a:rPr>
              <a:t>2 530 + 880 = 3 080 (kg)</a:t>
            </a:r>
          </a:p>
        </p:txBody>
      </p:sp>
      <p:sp>
        <p:nvSpPr>
          <p:cNvPr id="27" name="TextBox 26">
            <a:extLst>
              <a:ext uri="{FF2B5EF4-FFF2-40B4-BE49-F238E27FC236}">
                <a16:creationId xmlns:a16="http://schemas.microsoft.com/office/drawing/2014/main" id="{49ECCDF5-0A54-48E1-9135-E6DB3CF4C8B2}"/>
              </a:ext>
            </a:extLst>
          </p:cNvPr>
          <p:cNvSpPr txBox="1"/>
          <p:nvPr/>
        </p:nvSpPr>
        <p:spPr>
          <a:xfrm>
            <a:off x="6803604" y="4200586"/>
            <a:ext cx="6121115" cy="523220"/>
          </a:xfrm>
          <a:prstGeom prst="rect">
            <a:avLst/>
          </a:prstGeom>
          <a:noFill/>
        </p:spPr>
        <p:txBody>
          <a:bodyPr wrap="square" rtlCol="0">
            <a:spAutoFit/>
          </a:bodyPr>
          <a:lstStyle/>
          <a:p>
            <a:pPr algn="ctr"/>
            <a:r>
              <a:rPr lang="en-US" sz="2800" b="1" dirty="0" err="1">
                <a:solidFill>
                  <a:srgbClr val="FF0000"/>
                </a:solidFill>
                <a:latin typeface="Arial" panose="020B0604020202020204" pitchFamily="34" charset="0"/>
                <a:cs typeface="Arial" panose="020B0604020202020204" pitchFamily="34" charset="0"/>
              </a:rPr>
              <a:t>Đáp</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số</a:t>
            </a:r>
            <a:r>
              <a:rPr lang="en-US" sz="2800" b="1" dirty="0">
                <a:solidFill>
                  <a:srgbClr val="FF0000"/>
                </a:solidFill>
                <a:latin typeface="Arial" panose="020B0604020202020204" pitchFamily="34" charset="0"/>
                <a:cs typeface="Arial" panose="020B0604020202020204" pitchFamily="34" charset="0"/>
              </a:rPr>
              <a:t>: 3 080 kg</a:t>
            </a:r>
          </a:p>
        </p:txBody>
      </p:sp>
      <p:pic>
        <p:nvPicPr>
          <p:cNvPr id="4" name="Picture 3" descr="A picture containing yellow&#10;&#10;Description automatically generated">
            <a:extLst>
              <a:ext uri="{FF2B5EF4-FFF2-40B4-BE49-F238E27FC236}">
                <a16:creationId xmlns:a16="http://schemas.microsoft.com/office/drawing/2014/main" id="{B76D913F-1959-401C-8743-6D9BA1FF2F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6640" y="4462196"/>
            <a:ext cx="4656137" cy="2642158"/>
          </a:xfrm>
          <a:prstGeom prst="rect">
            <a:avLst/>
          </a:prstGeom>
        </p:spPr>
      </p:pic>
    </p:spTree>
    <p:extLst>
      <p:ext uri="{BB962C8B-B14F-4D97-AF65-F5344CB8AC3E}">
        <p14:creationId xmlns:p14="http://schemas.microsoft.com/office/powerpoint/2010/main" val="209120931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fade">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xEl>
                                              <p:pRg st="0" end="0"/>
                                            </p:txEl>
                                          </p:spTgt>
                                        </p:tgtEl>
                                        <p:attrNameLst>
                                          <p:attrName>style.visibility</p:attrName>
                                        </p:attrNameLst>
                                      </p:cBhvr>
                                      <p:to>
                                        <p:strVal val="visible"/>
                                      </p:to>
                                    </p:set>
                                    <p:animEffect transition="in" filter="fade">
                                      <p:cBhvr>
                                        <p:cTn id="17" dur="500"/>
                                        <p:tgtEl>
                                          <p:spTgt spid="2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
                                            <p:txEl>
                                              <p:pRg st="0" end="0"/>
                                            </p:txEl>
                                          </p:spTgt>
                                        </p:tgtEl>
                                        <p:attrNameLst>
                                          <p:attrName>style.visibility</p:attrName>
                                        </p:attrNameLst>
                                      </p:cBhvr>
                                      <p:to>
                                        <p:strVal val="visible"/>
                                      </p:to>
                                    </p:set>
                                    <p:animEffect transition="in" filter="fade">
                                      <p:cBhvr>
                                        <p:cTn id="22" dur="500"/>
                                        <p:tgtEl>
                                          <p:spTgt spid="2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
                                            <p:txEl>
                                              <p:pRg st="0" end="0"/>
                                            </p:txEl>
                                          </p:spTgt>
                                        </p:tgtEl>
                                        <p:attrNameLst>
                                          <p:attrName>style.visibility</p:attrName>
                                        </p:attrNameLst>
                                      </p:cBhvr>
                                      <p:to>
                                        <p:strVal val="visible"/>
                                      </p:to>
                                    </p:set>
                                    <p:animEffect transition="in" filter="fade">
                                      <p:cBhvr>
                                        <p:cTn id="27" dur="500"/>
                                        <p:tgtEl>
                                          <p:spTgt spid="2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fade">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7">
                                            <p:txEl>
                                              <p:pRg st="0" end="0"/>
                                            </p:txEl>
                                          </p:spTgt>
                                        </p:tgtEl>
                                        <p:attrNameLst>
                                          <p:attrName>style.visibility</p:attrName>
                                        </p:attrNameLst>
                                      </p:cBhvr>
                                      <p:to>
                                        <p:strVal val="visible"/>
                                      </p:to>
                                    </p:set>
                                    <p:animEffect transition="in" filter="fade">
                                      <p:cBhvr>
                                        <p:cTn id="42"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25"/>
        <p:cNvGrpSpPr/>
        <p:nvPr/>
      </p:nvGrpSpPr>
      <p:grpSpPr>
        <a:xfrm>
          <a:off x="0" y="0"/>
          <a:ext cx="0" cy="0"/>
          <a:chOff x="0" y="0"/>
          <a:chExt cx="0" cy="0"/>
        </a:xfrm>
      </p:grpSpPr>
      <p:sp>
        <p:nvSpPr>
          <p:cNvPr id="1830" name="Google Shape;1830;p47"/>
          <p:cNvSpPr/>
          <p:nvPr/>
        </p:nvSpPr>
        <p:spPr>
          <a:xfrm rot="5400000">
            <a:off x="10695848" y="5739399"/>
            <a:ext cx="75469" cy="721707"/>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1" name="Google Shape;1831;p47"/>
          <p:cNvSpPr/>
          <p:nvPr/>
        </p:nvSpPr>
        <p:spPr>
          <a:xfrm rot="5400000">
            <a:off x="11146162" y="6049184"/>
            <a:ext cx="83303" cy="88577"/>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2" name="Google Shape;1832;p47"/>
          <p:cNvSpPr/>
          <p:nvPr/>
        </p:nvSpPr>
        <p:spPr>
          <a:xfrm rot="10800000">
            <a:off x="2054399" y="5278584"/>
            <a:ext cx="75469" cy="721707"/>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3" name="Google Shape;1833;p47"/>
          <p:cNvSpPr/>
          <p:nvPr/>
        </p:nvSpPr>
        <p:spPr>
          <a:xfrm rot="10800000">
            <a:off x="2057263" y="6049380"/>
            <a:ext cx="83303" cy="88577"/>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4" name="Google Shape;1834;p47"/>
          <p:cNvSpPr/>
          <p:nvPr/>
        </p:nvSpPr>
        <p:spPr>
          <a:xfrm rot="5400000">
            <a:off x="2377515" y="740699"/>
            <a:ext cx="75469" cy="721707"/>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5" name="Google Shape;1835;p47"/>
          <p:cNvSpPr/>
          <p:nvPr/>
        </p:nvSpPr>
        <p:spPr>
          <a:xfrm rot="5400000">
            <a:off x="2827829" y="1050484"/>
            <a:ext cx="83303" cy="88577"/>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6" name="Google Shape;1836;p47"/>
          <p:cNvSpPr/>
          <p:nvPr/>
        </p:nvSpPr>
        <p:spPr>
          <a:xfrm rot="10800000">
            <a:off x="11145832" y="1053117"/>
            <a:ext cx="75469" cy="721707"/>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7" name="Google Shape;1837;p47"/>
          <p:cNvSpPr/>
          <p:nvPr/>
        </p:nvSpPr>
        <p:spPr>
          <a:xfrm rot="10800000">
            <a:off x="11148697" y="1823913"/>
            <a:ext cx="83303" cy="88577"/>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nvGrpSpPr>
          <p:cNvPr id="1856" name="Google Shape;1856;p47"/>
          <p:cNvGrpSpPr/>
          <p:nvPr/>
        </p:nvGrpSpPr>
        <p:grpSpPr>
          <a:xfrm rot="8640000">
            <a:off x="9517174" y="4923147"/>
            <a:ext cx="1335597" cy="543611"/>
            <a:chOff x="3563465" y="3736810"/>
            <a:chExt cx="1001698" cy="407708"/>
          </a:xfrm>
        </p:grpSpPr>
        <p:sp>
          <p:nvSpPr>
            <p:cNvPr id="1857" name="Google Shape;1857;p47"/>
            <p:cNvSpPr/>
            <p:nvPr/>
          </p:nvSpPr>
          <p:spPr>
            <a:xfrm rot="-5053448">
              <a:off x="4356679" y="3932971"/>
              <a:ext cx="171460" cy="229415"/>
            </a:xfrm>
            <a:custGeom>
              <a:avLst/>
              <a:gdLst/>
              <a:ahLst/>
              <a:cxnLst/>
              <a:rect l="l" t="t" r="r" b="b"/>
              <a:pathLst>
                <a:path w="20665" h="27650" extrusionOk="0">
                  <a:moveTo>
                    <a:pt x="10346" y="0"/>
                  </a:moveTo>
                  <a:cubicBezTo>
                    <a:pt x="2041" y="0"/>
                    <a:pt x="241" y="4735"/>
                    <a:pt x="0" y="6362"/>
                  </a:cubicBezTo>
                  <a:cubicBezTo>
                    <a:pt x="0" y="6362"/>
                    <a:pt x="4041" y="27182"/>
                    <a:pt x="6768" y="27641"/>
                  </a:cubicBezTo>
                  <a:cubicBezTo>
                    <a:pt x="6802" y="27647"/>
                    <a:pt x="6837" y="27650"/>
                    <a:pt x="6873" y="27650"/>
                  </a:cubicBezTo>
                  <a:cubicBezTo>
                    <a:pt x="9756" y="27650"/>
                    <a:pt x="20146" y="9764"/>
                    <a:pt x="20146" y="9764"/>
                  </a:cubicBezTo>
                  <a:cubicBezTo>
                    <a:pt x="20146" y="9764"/>
                    <a:pt x="20664" y="458"/>
                    <a:pt x="11428" y="26"/>
                  </a:cubicBezTo>
                  <a:cubicBezTo>
                    <a:pt x="11056" y="8"/>
                    <a:pt x="10695" y="0"/>
                    <a:pt x="10346"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58" name="Google Shape;1858;p47"/>
            <p:cNvSpPr/>
            <p:nvPr/>
          </p:nvSpPr>
          <p:spPr>
            <a:xfrm rot="-5053448">
              <a:off x="3885592" y="3560267"/>
              <a:ext cx="292374" cy="769907"/>
            </a:xfrm>
            <a:custGeom>
              <a:avLst/>
              <a:gdLst/>
              <a:ahLst/>
              <a:cxnLst/>
              <a:rect l="l" t="t" r="r" b="b"/>
              <a:pathLst>
                <a:path w="35238" h="92792" extrusionOk="0">
                  <a:moveTo>
                    <a:pt x="15092" y="0"/>
                  </a:moveTo>
                  <a:lnTo>
                    <a:pt x="0" y="89392"/>
                  </a:lnTo>
                  <a:cubicBezTo>
                    <a:pt x="628" y="88266"/>
                    <a:pt x="1826" y="87538"/>
                    <a:pt x="3144" y="87538"/>
                  </a:cubicBezTo>
                  <a:cubicBezTo>
                    <a:pt x="3344" y="87538"/>
                    <a:pt x="3547" y="87555"/>
                    <a:pt x="3751" y="87589"/>
                  </a:cubicBezTo>
                  <a:cubicBezTo>
                    <a:pt x="5308" y="87851"/>
                    <a:pt x="6457" y="89075"/>
                    <a:pt x="6709" y="90545"/>
                  </a:cubicBezTo>
                  <a:cubicBezTo>
                    <a:pt x="7335" y="89408"/>
                    <a:pt x="8542" y="88671"/>
                    <a:pt x="9869" y="88671"/>
                  </a:cubicBezTo>
                  <a:cubicBezTo>
                    <a:pt x="10068" y="88671"/>
                    <a:pt x="10269" y="88688"/>
                    <a:pt x="10472" y="88722"/>
                  </a:cubicBezTo>
                  <a:cubicBezTo>
                    <a:pt x="12029" y="88986"/>
                    <a:pt x="13178" y="90208"/>
                    <a:pt x="13430" y="91679"/>
                  </a:cubicBezTo>
                  <a:cubicBezTo>
                    <a:pt x="14056" y="90542"/>
                    <a:pt x="15261" y="89805"/>
                    <a:pt x="16588" y="89805"/>
                  </a:cubicBezTo>
                  <a:cubicBezTo>
                    <a:pt x="16788" y="89805"/>
                    <a:pt x="16990" y="89822"/>
                    <a:pt x="17193" y="89857"/>
                  </a:cubicBezTo>
                  <a:cubicBezTo>
                    <a:pt x="18741" y="90118"/>
                    <a:pt x="19888" y="91330"/>
                    <a:pt x="20146" y="92792"/>
                  </a:cubicBezTo>
                  <a:lnTo>
                    <a:pt x="35238" y="3401"/>
                  </a:lnTo>
                  <a:lnTo>
                    <a:pt x="15092"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59" name="Google Shape;1859;p47"/>
            <p:cNvSpPr/>
            <p:nvPr/>
          </p:nvSpPr>
          <p:spPr>
            <a:xfrm rot="-5053448">
              <a:off x="4475491" y="4036112"/>
              <a:ext cx="81660" cy="77022"/>
            </a:xfrm>
            <a:custGeom>
              <a:avLst/>
              <a:gdLst/>
              <a:ahLst/>
              <a:cxnLst/>
              <a:rect l="l" t="t" r="r" b="b"/>
              <a:pathLst>
                <a:path w="9842" h="9283" extrusionOk="0">
                  <a:moveTo>
                    <a:pt x="3978" y="1"/>
                  </a:moveTo>
                  <a:cubicBezTo>
                    <a:pt x="2541" y="1"/>
                    <a:pt x="1172" y="414"/>
                    <a:pt x="0" y="1138"/>
                  </a:cubicBezTo>
                  <a:cubicBezTo>
                    <a:pt x="1201" y="5393"/>
                    <a:pt x="2557" y="9084"/>
                    <a:pt x="3688" y="9274"/>
                  </a:cubicBezTo>
                  <a:cubicBezTo>
                    <a:pt x="3722" y="9280"/>
                    <a:pt x="3757" y="9283"/>
                    <a:pt x="3793" y="9283"/>
                  </a:cubicBezTo>
                  <a:cubicBezTo>
                    <a:pt x="4968" y="9283"/>
                    <a:pt x="7386" y="6316"/>
                    <a:pt x="9841" y="2800"/>
                  </a:cubicBezTo>
                  <a:cubicBezTo>
                    <a:pt x="8722" y="1423"/>
                    <a:pt x="7122" y="427"/>
                    <a:pt x="5235" y="106"/>
                  </a:cubicBezTo>
                  <a:cubicBezTo>
                    <a:pt x="4813" y="35"/>
                    <a:pt x="4393" y="1"/>
                    <a:pt x="397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0" name="Google Shape;1860;p47"/>
            <p:cNvSpPr/>
            <p:nvPr/>
          </p:nvSpPr>
          <p:spPr>
            <a:xfrm rot="-5053448">
              <a:off x="3526554" y="3786438"/>
              <a:ext cx="178770" cy="87402"/>
            </a:xfrm>
            <a:custGeom>
              <a:avLst/>
              <a:gdLst/>
              <a:ahLst/>
              <a:cxnLst/>
              <a:rect l="l" t="t" r="r" b="b"/>
              <a:pathLst>
                <a:path w="21546" h="10534" extrusionOk="0">
                  <a:moveTo>
                    <a:pt x="6066" y="0"/>
                  </a:moveTo>
                  <a:cubicBezTo>
                    <a:pt x="4512" y="0"/>
                    <a:pt x="3016" y="226"/>
                    <a:pt x="2196" y="946"/>
                  </a:cubicBezTo>
                  <a:cubicBezTo>
                    <a:pt x="0" y="2878"/>
                    <a:pt x="138" y="7179"/>
                    <a:pt x="138" y="7179"/>
                  </a:cubicBezTo>
                  <a:lnTo>
                    <a:pt x="9829" y="10293"/>
                  </a:lnTo>
                  <a:lnTo>
                    <a:pt x="20004" y="10533"/>
                  </a:lnTo>
                  <a:cubicBezTo>
                    <a:pt x="20003" y="10533"/>
                    <a:pt x="21545" y="6515"/>
                    <a:pt x="20104" y="3969"/>
                  </a:cubicBezTo>
                  <a:cubicBezTo>
                    <a:pt x="18664" y="1423"/>
                    <a:pt x="11458" y="639"/>
                    <a:pt x="11458" y="639"/>
                  </a:cubicBezTo>
                  <a:cubicBezTo>
                    <a:pt x="11458" y="639"/>
                    <a:pt x="8680" y="0"/>
                    <a:pt x="606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1" name="Google Shape;1861;p47"/>
            <p:cNvSpPr/>
            <p:nvPr/>
          </p:nvSpPr>
          <p:spPr>
            <a:xfrm rot="-5053448">
              <a:off x="3571823" y="3801155"/>
              <a:ext cx="202566" cy="91036"/>
            </a:xfrm>
            <a:custGeom>
              <a:avLst/>
              <a:gdLst/>
              <a:ahLst/>
              <a:cxnLst/>
              <a:rect l="l" t="t" r="r" b="b"/>
              <a:pathLst>
                <a:path w="24414" h="10972" extrusionOk="0">
                  <a:moveTo>
                    <a:pt x="4507" y="1"/>
                  </a:moveTo>
                  <a:cubicBezTo>
                    <a:pt x="2501" y="1"/>
                    <a:pt x="730" y="1447"/>
                    <a:pt x="385" y="3490"/>
                  </a:cubicBezTo>
                  <a:cubicBezTo>
                    <a:pt x="1" y="5770"/>
                    <a:pt x="1536" y="7929"/>
                    <a:pt x="3815" y="8314"/>
                  </a:cubicBezTo>
                  <a:lnTo>
                    <a:pt x="19204" y="10913"/>
                  </a:lnTo>
                  <a:cubicBezTo>
                    <a:pt x="19440" y="10952"/>
                    <a:pt x="19675" y="10972"/>
                    <a:pt x="19906" y="10972"/>
                  </a:cubicBezTo>
                  <a:cubicBezTo>
                    <a:pt x="21912" y="10972"/>
                    <a:pt x="23685" y="9526"/>
                    <a:pt x="24029" y="7481"/>
                  </a:cubicBezTo>
                  <a:cubicBezTo>
                    <a:pt x="24413" y="5203"/>
                    <a:pt x="22877" y="3043"/>
                    <a:pt x="20599" y="2657"/>
                  </a:cubicBezTo>
                  <a:lnTo>
                    <a:pt x="5209" y="60"/>
                  </a:lnTo>
                  <a:cubicBezTo>
                    <a:pt x="4973" y="20"/>
                    <a:pt x="4738" y="1"/>
                    <a:pt x="4507"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2" name="Google Shape;1862;p47"/>
            <p:cNvSpPr/>
            <p:nvPr/>
          </p:nvSpPr>
          <p:spPr>
            <a:xfrm rot="-5053448">
              <a:off x="3580895" y="3834645"/>
              <a:ext cx="146195" cy="34325"/>
            </a:xfrm>
            <a:custGeom>
              <a:avLst/>
              <a:gdLst/>
              <a:ahLst/>
              <a:cxnLst/>
              <a:rect l="l" t="t" r="r" b="b"/>
              <a:pathLst>
                <a:path w="17620" h="4137" extrusionOk="0">
                  <a:moveTo>
                    <a:pt x="763" y="0"/>
                  </a:moveTo>
                  <a:cubicBezTo>
                    <a:pt x="424" y="0"/>
                    <a:pt x="124" y="245"/>
                    <a:pt x="66" y="592"/>
                  </a:cubicBezTo>
                  <a:cubicBezTo>
                    <a:pt x="0" y="979"/>
                    <a:pt x="260" y="1344"/>
                    <a:pt x="646" y="1410"/>
                  </a:cubicBezTo>
                  <a:lnTo>
                    <a:pt x="16737" y="4126"/>
                  </a:lnTo>
                  <a:cubicBezTo>
                    <a:pt x="16777" y="4133"/>
                    <a:pt x="16817" y="4136"/>
                    <a:pt x="16856" y="4136"/>
                  </a:cubicBezTo>
                  <a:cubicBezTo>
                    <a:pt x="17196" y="4136"/>
                    <a:pt x="17496" y="3891"/>
                    <a:pt x="17555" y="3546"/>
                  </a:cubicBezTo>
                  <a:cubicBezTo>
                    <a:pt x="17619" y="3160"/>
                    <a:pt x="17361" y="2794"/>
                    <a:pt x="16972" y="2726"/>
                  </a:cubicBezTo>
                  <a:lnTo>
                    <a:pt x="883" y="11"/>
                  </a:lnTo>
                  <a:cubicBezTo>
                    <a:pt x="842" y="4"/>
                    <a:pt x="802" y="0"/>
                    <a:pt x="76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3" name="Google Shape;1863;p47"/>
            <p:cNvSpPr/>
            <p:nvPr/>
          </p:nvSpPr>
          <p:spPr>
            <a:xfrm rot="-5053448">
              <a:off x="3614915" y="3822013"/>
              <a:ext cx="146179" cy="34317"/>
            </a:xfrm>
            <a:custGeom>
              <a:avLst/>
              <a:gdLst/>
              <a:ahLst/>
              <a:cxnLst/>
              <a:rect l="l" t="t" r="r" b="b"/>
              <a:pathLst>
                <a:path w="17618" h="4136" extrusionOk="0">
                  <a:moveTo>
                    <a:pt x="765" y="1"/>
                  </a:moveTo>
                  <a:cubicBezTo>
                    <a:pt x="425" y="1"/>
                    <a:pt x="124" y="245"/>
                    <a:pt x="65" y="592"/>
                  </a:cubicBezTo>
                  <a:cubicBezTo>
                    <a:pt x="1" y="978"/>
                    <a:pt x="259" y="1344"/>
                    <a:pt x="647" y="1410"/>
                  </a:cubicBezTo>
                  <a:lnTo>
                    <a:pt x="16735" y="4125"/>
                  </a:lnTo>
                  <a:cubicBezTo>
                    <a:pt x="16776" y="4132"/>
                    <a:pt x="16816" y="4135"/>
                    <a:pt x="16855" y="4135"/>
                  </a:cubicBezTo>
                  <a:cubicBezTo>
                    <a:pt x="17195" y="4135"/>
                    <a:pt x="17494" y="3891"/>
                    <a:pt x="17553" y="3545"/>
                  </a:cubicBezTo>
                  <a:cubicBezTo>
                    <a:pt x="17618" y="3159"/>
                    <a:pt x="17359" y="2792"/>
                    <a:pt x="16972" y="2728"/>
                  </a:cubicBezTo>
                  <a:lnTo>
                    <a:pt x="883" y="10"/>
                  </a:lnTo>
                  <a:cubicBezTo>
                    <a:pt x="844" y="4"/>
                    <a:pt x="804" y="1"/>
                    <a:pt x="76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4" name="Google Shape;1864;p47"/>
            <p:cNvSpPr/>
            <p:nvPr/>
          </p:nvSpPr>
          <p:spPr>
            <a:xfrm rot="-5053448">
              <a:off x="3975464" y="3636715"/>
              <a:ext cx="123370" cy="681360"/>
            </a:xfrm>
            <a:custGeom>
              <a:avLst/>
              <a:gdLst/>
              <a:ahLst/>
              <a:cxnLst/>
              <a:rect l="l" t="t" r="r" b="b"/>
              <a:pathLst>
                <a:path w="14869" h="82120" extrusionOk="0">
                  <a:moveTo>
                    <a:pt x="14263" y="1"/>
                  </a:moveTo>
                  <a:cubicBezTo>
                    <a:pt x="14031" y="1"/>
                    <a:pt x="13804" y="133"/>
                    <a:pt x="13754" y="429"/>
                  </a:cubicBezTo>
                  <a:cubicBezTo>
                    <a:pt x="10236" y="21264"/>
                    <a:pt x="6719" y="42098"/>
                    <a:pt x="3201" y="62932"/>
                  </a:cubicBezTo>
                  <a:cubicBezTo>
                    <a:pt x="2155" y="69126"/>
                    <a:pt x="1110" y="75320"/>
                    <a:pt x="64" y="81514"/>
                  </a:cubicBezTo>
                  <a:cubicBezTo>
                    <a:pt x="0" y="81896"/>
                    <a:pt x="307" y="82119"/>
                    <a:pt x="607" y="82119"/>
                  </a:cubicBezTo>
                  <a:cubicBezTo>
                    <a:pt x="838" y="82119"/>
                    <a:pt x="1066" y="81986"/>
                    <a:pt x="1116" y="81691"/>
                  </a:cubicBezTo>
                  <a:cubicBezTo>
                    <a:pt x="4632" y="60856"/>
                    <a:pt x="8150" y="40021"/>
                    <a:pt x="11666" y="19188"/>
                  </a:cubicBezTo>
                  <a:cubicBezTo>
                    <a:pt x="12712" y="12993"/>
                    <a:pt x="13757" y="6800"/>
                    <a:pt x="14803" y="606"/>
                  </a:cubicBezTo>
                  <a:cubicBezTo>
                    <a:pt x="14868" y="223"/>
                    <a:pt x="14562" y="1"/>
                    <a:pt x="1426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5" name="Google Shape;1865;p47"/>
            <p:cNvSpPr/>
            <p:nvPr/>
          </p:nvSpPr>
          <p:spPr>
            <a:xfrm rot="-5053448">
              <a:off x="3991387" y="3578808"/>
              <a:ext cx="123370" cy="681343"/>
            </a:xfrm>
            <a:custGeom>
              <a:avLst/>
              <a:gdLst/>
              <a:ahLst/>
              <a:cxnLst/>
              <a:rect l="l" t="t" r="r" b="b"/>
              <a:pathLst>
                <a:path w="14869" h="82118" extrusionOk="0">
                  <a:moveTo>
                    <a:pt x="14262" y="0"/>
                  </a:moveTo>
                  <a:cubicBezTo>
                    <a:pt x="14031" y="0"/>
                    <a:pt x="13803" y="133"/>
                    <a:pt x="13753" y="428"/>
                  </a:cubicBezTo>
                  <a:cubicBezTo>
                    <a:pt x="10236" y="21263"/>
                    <a:pt x="6719" y="42096"/>
                    <a:pt x="3202" y="62931"/>
                  </a:cubicBezTo>
                  <a:cubicBezTo>
                    <a:pt x="2156" y="69125"/>
                    <a:pt x="1109" y="75318"/>
                    <a:pt x="64" y="81511"/>
                  </a:cubicBezTo>
                  <a:cubicBezTo>
                    <a:pt x="0" y="81894"/>
                    <a:pt x="306" y="82118"/>
                    <a:pt x="606" y="82118"/>
                  </a:cubicBezTo>
                  <a:cubicBezTo>
                    <a:pt x="837" y="82118"/>
                    <a:pt x="1064" y="81985"/>
                    <a:pt x="1114" y="81690"/>
                  </a:cubicBezTo>
                  <a:cubicBezTo>
                    <a:pt x="4631" y="60855"/>
                    <a:pt x="8148" y="40022"/>
                    <a:pt x="11666" y="19186"/>
                  </a:cubicBezTo>
                  <a:cubicBezTo>
                    <a:pt x="12711" y="12992"/>
                    <a:pt x="13758" y="6799"/>
                    <a:pt x="14804" y="605"/>
                  </a:cubicBezTo>
                  <a:cubicBezTo>
                    <a:pt x="14868" y="223"/>
                    <a:pt x="14562" y="0"/>
                    <a:pt x="1426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6" name="Google Shape;1866;p47"/>
            <p:cNvSpPr/>
            <p:nvPr/>
          </p:nvSpPr>
          <p:spPr>
            <a:xfrm rot="-5053448">
              <a:off x="4238924" y="3874596"/>
              <a:ext cx="44614" cy="151580"/>
            </a:xfrm>
            <a:custGeom>
              <a:avLst/>
              <a:gdLst/>
              <a:ahLst/>
              <a:cxnLst/>
              <a:rect l="l" t="t" r="r" b="b"/>
              <a:pathLst>
                <a:path w="5377" h="18269" extrusionOk="0">
                  <a:moveTo>
                    <a:pt x="4239" y="1"/>
                  </a:moveTo>
                  <a:cubicBezTo>
                    <a:pt x="3747" y="1"/>
                    <a:pt x="3238" y="288"/>
                    <a:pt x="3123" y="905"/>
                  </a:cubicBezTo>
                  <a:cubicBezTo>
                    <a:pt x="2120" y="6315"/>
                    <a:pt x="1108" y="11725"/>
                    <a:pt x="132" y="17140"/>
                  </a:cubicBezTo>
                  <a:cubicBezTo>
                    <a:pt x="0" y="17870"/>
                    <a:pt x="560" y="18269"/>
                    <a:pt x="1140" y="18269"/>
                  </a:cubicBezTo>
                  <a:cubicBezTo>
                    <a:pt x="1632" y="18269"/>
                    <a:pt x="2138" y="17981"/>
                    <a:pt x="2250" y="17365"/>
                  </a:cubicBezTo>
                  <a:cubicBezTo>
                    <a:pt x="3227" y="11950"/>
                    <a:pt x="4236" y="6539"/>
                    <a:pt x="5242" y="1129"/>
                  </a:cubicBezTo>
                  <a:cubicBezTo>
                    <a:pt x="5377" y="400"/>
                    <a:pt x="4819" y="1"/>
                    <a:pt x="423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7" name="Google Shape;1867;p47"/>
            <p:cNvSpPr/>
            <p:nvPr/>
          </p:nvSpPr>
          <p:spPr>
            <a:xfrm rot="-5053448">
              <a:off x="4157098" y="3914829"/>
              <a:ext cx="21423" cy="18917"/>
            </a:xfrm>
            <a:custGeom>
              <a:avLst/>
              <a:gdLst/>
              <a:ahLst/>
              <a:cxnLst/>
              <a:rect l="l" t="t" r="r" b="b"/>
              <a:pathLst>
                <a:path w="2582" h="2280" extrusionOk="0">
                  <a:moveTo>
                    <a:pt x="1292" y="0"/>
                  </a:moveTo>
                  <a:cubicBezTo>
                    <a:pt x="837" y="0"/>
                    <a:pt x="407" y="274"/>
                    <a:pt x="231" y="722"/>
                  </a:cubicBezTo>
                  <a:cubicBezTo>
                    <a:pt x="0" y="1309"/>
                    <a:pt x="288" y="1970"/>
                    <a:pt x="872" y="2200"/>
                  </a:cubicBezTo>
                  <a:cubicBezTo>
                    <a:pt x="1010" y="2254"/>
                    <a:pt x="1151" y="2280"/>
                    <a:pt x="1290" y="2280"/>
                  </a:cubicBezTo>
                  <a:cubicBezTo>
                    <a:pt x="1745" y="2280"/>
                    <a:pt x="2174" y="2006"/>
                    <a:pt x="2351" y="1558"/>
                  </a:cubicBezTo>
                  <a:cubicBezTo>
                    <a:pt x="2581" y="972"/>
                    <a:pt x="2294" y="312"/>
                    <a:pt x="1708" y="79"/>
                  </a:cubicBezTo>
                  <a:cubicBezTo>
                    <a:pt x="1571" y="26"/>
                    <a:pt x="1430" y="0"/>
                    <a:pt x="129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512" name="Google Shape;512;p30"/>
          <p:cNvGrpSpPr/>
          <p:nvPr/>
        </p:nvGrpSpPr>
        <p:grpSpPr>
          <a:xfrm rot="15240000">
            <a:off x="2131209" y="4540279"/>
            <a:ext cx="1285204" cy="804003"/>
            <a:chOff x="7460091" y="634069"/>
            <a:chExt cx="963903" cy="603002"/>
          </a:xfrm>
        </p:grpSpPr>
        <p:sp>
          <p:nvSpPr>
            <p:cNvPr id="513" name="Google Shape;513;p30"/>
            <p:cNvSpPr/>
            <p:nvPr/>
          </p:nvSpPr>
          <p:spPr>
            <a:xfrm rot="-7207166">
              <a:off x="8208948" y="678559"/>
              <a:ext cx="161740" cy="216410"/>
            </a:xfrm>
            <a:custGeom>
              <a:avLst/>
              <a:gdLst/>
              <a:ahLst/>
              <a:cxnLst/>
              <a:rect l="l" t="t" r="r" b="b"/>
              <a:pathLst>
                <a:path w="20665" h="27650" extrusionOk="0">
                  <a:moveTo>
                    <a:pt x="10346" y="0"/>
                  </a:moveTo>
                  <a:cubicBezTo>
                    <a:pt x="2041" y="0"/>
                    <a:pt x="241" y="4735"/>
                    <a:pt x="0" y="6362"/>
                  </a:cubicBezTo>
                  <a:cubicBezTo>
                    <a:pt x="0" y="6362"/>
                    <a:pt x="4041" y="27182"/>
                    <a:pt x="6768" y="27641"/>
                  </a:cubicBezTo>
                  <a:cubicBezTo>
                    <a:pt x="6802" y="27647"/>
                    <a:pt x="6837" y="27650"/>
                    <a:pt x="6873" y="27650"/>
                  </a:cubicBezTo>
                  <a:cubicBezTo>
                    <a:pt x="9756" y="27650"/>
                    <a:pt x="20146" y="9764"/>
                    <a:pt x="20146" y="9764"/>
                  </a:cubicBezTo>
                  <a:cubicBezTo>
                    <a:pt x="20146" y="9764"/>
                    <a:pt x="20664" y="458"/>
                    <a:pt x="11428" y="26"/>
                  </a:cubicBezTo>
                  <a:cubicBezTo>
                    <a:pt x="11056" y="8"/>
                    <a:pt x="10695" y="0"/>
                    <a:pt x="10346"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4" name="Google Shape;514;p30"/>
            <p:cNvSpPr/>
            <p:nvPr/>
          </p:nvSpPr>
          <p:spPr>
            <a:xfrm rot="-7207166">
              <a:off x="7781565" y="572440"/>
              <a:ext cx="275799" cy="726261"/>
            </a:xfrm>
            <a:custGeom>
              <a:avLst/>
              <a:gdLst/>
              <a:ahLst/>
              <a:cxnLst/>
              <a:rect l="l" t="t" r="r" b="b"/>
              <a:pathLst>
                <a:path w="35238" h="92792" extrusionOk="0">
                  <a:moveTo>
                    <a:pt x="15092" y="0"/>
                  </a:moveTo>
                  <a:lnTo>
                    <a:pt x="0" y="89392"/>
                  </a:lnTo>
                  <a:cubicBezTo>
                    <a:pt x="628" y="88266"/>
                    <a:pt x="1826" y="87538"/>
                    <a:pt x="3144" y="87538"/>
                  </a:cubicBezTo>
                  <a:cubicBezTo>
                    <a:pt x="3344" y="87538"/>
                    <a:pt x="3547" y="87555"/>
                    <a:pt x="3751" y="87589"/>
                  </a:cubicBezTo>
                  <a:cubicBezTo>
                    <a:pt x="5308" y="87851"/>
                    <a:pt x="6457" y="89075"/>
                    <a:pt x="6709" y="90545"/>
                  </a:cubicBezTo>
                  <a:cubicBezTo>
                    <a:pt x="7335" y="89408"/>
                    <a:pt x="8542" y="88671"/>
                    <a:pt x="9869" y="88671"/>
                  </a:cubicBezTo>
                  <a:cubicBezTo>
                    <a:pt x="10068" y="88671"/>
                    <a:pt x="10269" y="88688"/>
                    <a:pt x="10472" y="88722"/>
                  </a:cubicBezTo>
                  <a:cubicBezTo>
                    <a:pt x="12029" y="88986"/>
                    <a:pt x="13178" y="90208"/>
                    <a:pt x="13430" y="91679"/>
                  </a:cubicBezTo>
                  <a:cubicBezTo>
                    <a:pt x="14056" y="90542"/>
                    <a:pt x="15261" y="89805"/>
                    <a:pt x="16588" y="89805"/>
                  </a:cubicBezTo>
                  <a:cubicBezTo>
                    <a:pt x="16788" y="89805"/>
                    <a:pt x="16990" y="89822"/>
                    <a:pt x="17193" y="89857"/>
                  </a:cubicBezTo>
                  <a:cubicBezTo>
                    <a:pt x="18741" y="90118"/>
                    <a:pt x="19888" y="91330"/>
                    <a:pt x="20146" y="92792"/>
                  </a:cubicBezTo>
                  <a:lnTo>
                    <a:pt x="35238" y="3401"/>
                  </a:lnTo>
                  <a:lnTo>
                    <a:pt x="15092"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5" name="Google Shape;515;p30"/>
            <p:cNvSpPr/>
            <p:nvPr/>
          </p:nvSpPr>
          <p:spPr>
            <a:xfrm rot="-7207166">
              <a:off x="8322663" y="730153"/>
              <a:ext cx="77031" cy="72656"/>
            </a:xfrm>
            <a:custGeom>
              <a:avLst/>
              <a:gdLst/>
              <a:ahLst/>
              <a:cxnLst/>
              <a:rect l="l" t="t" r="r" b="b"/>
              <a:pathLst>
                <a:path w="9842" h="9283" extrusionOk="0">
                  <a:moveTo>
                    <a:pt x="3978" y="1"/>
                  </a:moveTo>
                  <a:cubicBezTo>
                    <a:pt x="2541" y="1"/>
                    <a:pt x="1172" y="414"/>
                    <a:pt x="0" y="1138"/>
                  </a:cubicBezTo>
                  <a:cubicBezTo>
                    <a:pt x="1201" y="5393"/>
                    <a:pt x="2557" y="9084"/>
                    <a:pt x="3688" y="9274"/>
                  </a:cubicBezTo>
                  <a:cubicBezTo>
                    <a:pt x="3722" y="9280"/>
                    <a:pt x="3757" y="9283"/>
                    <a:pt x="3793" y="9283"/>
                  </a:cubicBezTo>
                  <a:cubicBezTo>
                    <a:pt x="4968" y="9283"/>
                    <a:pt x="7386" y="6316"/>
                    <a:pt x="9841" y="2800"/>
                  </a:cubicBezTo>
                  <a:cubicBezTo>
                    <a:pt x="8722" y="1423"/>
                    <a:pt x="7122" y="427"/>
                    <a:pt x="5235" y="106"/>
                  </a:cubicBezTo>
                  <a:cubicBezTo>
                    <a:pt x="4813" y="35"/>
                    <a:pt x="4393" y="1"/>
                    <a:pt x="397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6" name="Google Shape;516;p30"/>
            <p:cNvSpPr/>
            <p:nvPr/>
          </p:nvSpPr>
          <p:spPr>
            <a:xfrm rot="-7207166">
              <a:off x="7453742" y="1036412"/>
              <a:ext cx="168635" cy="82447"/>
            </a:xfrm>
            <a:custGeom>
              <a:avLst/>
              <a:gdLst/>
              <a:ahLst/>
              <a:cxnLst/>
              <a:rect l="l" t="t" r="r" b="b"/>
              <a:pathLst>
                <a:path w="21546" h="10534" extrusionOk="0">
                  <a:moveTo>
                    <a:pt x="6066" y="0"/>
                  </a:moveTo>
                  <a:cubicBezTo>
                    <a:pt x="4512" y="0"/>
                    <a:pt x="3016" y="226"/>
                    <a:pt x="2196" y="946"/>
                  </a:cubicBezTo>
                  <a:cubicBezTo>
                    <a:pt x="0" y="2878"/>
                    <a:pt x="138" y="7179"/>
                    <a:pt x="138" y="7179"/>
                  </a:cubicBezTo>
                  <a:lnTo>
                    <a:pt x="9829" y="10293"/>
                  </a:lnTo>
                  <a:lnTo>
                    <a:pt x="20004" y="10533"/>
                  </a:lnTo>
                  <a:cubicBezTo>
                    <a:pt x="20003" y="10533"/>
                    <a:pt x="21545" y="6515"/>
                    <a:pt x="20104" y="3969"/>
                  </a:cubicBezTo>
                  <a:cubicBezTo>
                    <a:pt x="18664" y="1423"/>
                    <a:pt x="11458" y="639"/>
                    <a:pt x="11458" y="639"/>
                  </a:cubicBezTo>
                  <a:cubicBezTo>
                    <a:pt x="11458" y="639"/>
                    <a:pt x="8680" y="0"/>
                    <a:pt x="606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7" name="Google Shape;517;p30"/>
            <p:cNvSpPr/>
            <p:nvPr/>
          </p:nvSpPr>
          <p:spPr>
            <a:xfrm rot="-7207166">
              <a:off x="7495340" y="1015713"/>
              <a:ext cx="191082" cy="85875"/>
            </a:xfrm>
            <a:custGeom>
              <a:avLst/>
              <a:gdLst/>
              <a:ahLst/>
              <a:cxnLst/>
              <a:rect l="l" t="t" r="r" b="b"/>
              <a:pathLst>
                <a:path w="24414" h="10972" extrusionOk="0">
                  <a:moveTo>
                    <a:pt x="4507" y="1"/>
                  </a:moveTo>
                  <a:cubicBezTo>
                    <a:pt x="2501" y="1"/>
                    <a:pt x="730" y="1447"/>
                    <a:pt x="385" y="3490"/>
                  </a:cubicBezTo>
                  <a:cubicBezTo>
                    <a:pt x="1" y="5770"/>
                    <a:pt x="1536" y="7929"/>
                    <a:pt x="3815" y="8314"/>
                  </a:cubicBezTo>
                  <a:lnTo>
                    <a:pt x="19204" y="10913"/>
                  </a:lnTo>
                  <a:cubicBezTo>
                    <a:pt x="19440" y="10952"/>
                    <a:pt x="19675" y="10972"/>
                    <a:pt x="19906" y="10972"/>
                  </a:cubicBezTo>
                  <a:cubicBezTo>
                    <a:pt x="21912" y="10972"/>
                    <a:pt x="23685" y="9526"/>
                    <a:pt x="24029" y="7481"/>
                  </a:cubicBezTo>
                  <a:cubicBezTo>
                    <a:pt x="24413" y="5203"/>
                    <a:pt x="22877" y="3043"/>
                    <a:pt x="20599" y="2657"/>
                  </a:cubicBezTo>
                  <a:lnTo>
                    <a:pt x="5209" y="60"/>
                  </a:lnTo>
                  <a:cubicBezTo>
                    <a:pt x="4973" y="20"/>
                    <a:pt x="4738" y="1"/>
                    <a:pt x="4507"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8" name="Google Shape;518;p30"/>
            <p:cNvSpPr/>
            <p:nvPr/>
          </p:nvSpPr>
          <p:spPr>
            <a:xfrm rot="-7207166">
              <a:off x="7510160" y="1056958"/>
              <a:ext cx="137907" cy="32379"/>
            </a:xfrm>
            <a:custGeom>
              <a:avLst/>
              <a:gdLst/>
              <a:ahLst/>
              <a:cxnLst/>
              <a:rect l="l" t="t" r="r" b="b"/>
              <a:pathLst>
                <a:path w="17620" h="4137" extrusionOk="0">
                  <a:moveTo>
                    <a:pt x="763" y="0"/>
                  </a:moveTo>
                  <a:cubicBezTo>
                    <a:pt x="424" y="0"/>
                    <a:pt x="124" y="245"/>
                    <a:pt x="66" y="592"/>
                  </a:cubicBezTo>
                  <a:cubicBezTo>
                    <a:pt x="0" y="979"/>
                    <a:pt x="260" y="1344"/>
                    <a:pt x="646" y="1410"/>
                  </a:cubicBezTo>
                  <a:lnTo>
                    <a:pt x="16737" y="4126"/>
                  </a:lnTo>
                  <a:cubicBezTo>
                    <a:pt x="16777" y="4133"/>
                    <a:pt x="16817" y="4136"/>
                    <a:pt x="16856" y="4136"/>
                  </a:cubicBezTo>
                  <a:cubicBezTo>
                    <a:pt x="17196" y="4136"/>
                    <a:pt x="17496" y="3891"/>
                    <a:pt x="17555" y="3546"/>
                  </a:cubicBezTo>
                  <a:cubicBezTo>
                    <a:pt x="17619" y="3160"/>
                    <a:pt x="17361" y="2794"/>
                    <a:pt x="16972" y="2726"/>
                  </a:cubicBezTo>
                  <a:lnTo>
                    <a:pt x="883" y="11"/>
                  </a:lnTo>
                  <a:cubicBezTo>
                    <a:pt x="842" y="4"/>
                    <a:pt x="802" y="0"/>
                    <a:pt x="76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9" name="Google Shape;519;p30"/>
            <p:cNvSpPr/>
            <p:nvPr/>
          </p:nvSpPr>
          <p:spPr>
            <a:xfrm rot="-7207166">
              <a:off x="7529164" y="1028498"/>
              <a:ext cx="137892" cy="32371"/>
            </a:xfrm>
            <a:custGeom>
              <a:avLst/>
              <a:gdLst/>
              <a:ahLst/>
              <a:cxnLst/>
              <a:rect l="l" t="t" r="r" b="b"/>
              <a:pathLst>
                <a:path w="17618" h="4136" extrusionOk="0">
                  <a:moveTo>
                    <a:pt x="765" y="1"/>
                  </a:moveTo>
                  <a:cubicBezTo>
                    <a:pt x="425" y="1"/>
                    <a:pt x="124" y="245"/>
                    <a:pt x="65" y="592"/>
                  </a:cubicBezTo>
                  <a:cubicBezTo>
                    <a:pt x="1" y="978"/>
                    <a:pt x="259" y="1344"/>
                    <a:pt x="647" y="1410"/>
                  </a:cubicBezTo>
                  <a:lnTo>
                    <a:pt x="16735" y="4125"/>
                  </a:lnTo>
                  <a:cubicBezTo>
                    <a:pt x="16776" y="4132"/>
                    <a:pt x="16816" y="4135"/>
                    <a:pt x="16855" y="4135"/>
                  </a:cubicBezTo>
                  <a:cubicBezTo>
                    <a:pt x="17195" y="4135"/>
                    <a:pt x="17494" y="3891"/>
                    <a:pt x="17553" y="3545"/>
                  </a:cubicBezTo>
                  <a:cubicBezTo>
                    <a:pt x="17618" y="3159"/>
                    <a:pt x="17359" y="2792"/>
                    <a:pt x="16972" y="2728"/>
                  </a:cubicBezTo>
                  <a:lnTo>
                    <a:pt x="883" y="10"/>
                  </a:lnTo>
                  <a:cubicBezTo>
                    <a:pt x="844" y="4"/>
                    <a:pt x="804" y="1"/>
                    <a:pt x="76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0" name="Google Shape;520;p30"/>
            <p:cNvSpPr/>
            <p:nvPr/>
          </p:nvSpPr>
          <p:spPr>
            <a:xfrm rot="-7207166">
              <a:off x="7883168" y="635828"/>
              <a:ext cx="116376" cy="642733"/>
            </a:xfrm>
            <a:custGeom>
              <a:avLst/>
              <a:gdLst/>
              <a:ahLst/>
              <a:cxnLst/>
              <a:rect l="l" t="t" r="r" b="b"/>
              <a:pathLst>
                <a:path w="14869" h="82120" extrusionOk="0">
                  <a:moveTo>
                    <a:pt x="14263" y="1"/>
                  </a:moveTo>
                  <a:cubicBezTo>
                    <a:pt x="14031" y="1"/>
                    <a:pt x="13804" y="133"/>
                    <a:pt x="13754" y="429"/>
                  </a:cubicBezTo>
                  <a:cubicBezTo>
                    <a:pt x="10236" y="21264"/>
                    <a:pt x="6719" y="42098"/>
                    <a:pt x="3201" y="62932"/>
                  </a:cubicBezTo>
                  <a:cubicBezTo>
                    <a:pt x="2155" y="69126"/>
                    <a:pt x="1110" y="75320"/>
                    <a:pt x="64" y="81514"/>
                  </a:cubicBezTo>
                  <a:cubicBezTo>
                    <a:pt x="0" y="81896"/>
                    <a:pt x="307" y="82119"/>
                    <a:pt x="607" y="82119"/>
                  </a:cubicBezTo>
                  <a:cubicBezTo>
                    <a:pt x="838" y="82119"/>
                    <a:pt x="1066" y="81986"/>
                    <a:pt x="1116" y="81691"/>
                  </a:cubicBezTo>
                  <a:cubicBezTo>
                    <a:pt x="4632" y="60856"/>
                    <a:pt x="8150" y="40021"/>
                    <a:pt x="11666" y="19188"/>
                  </a:cubicBezTo>
                  <a:cubicBezTo>
                    <a:pt x="12712" y="12993"/>
                    <a:pt x="13757" y="6800"/>
                    <a:pt x="14803" y="606"/>
                  </a:cubicBezTo>
                  <a:cubicBezTo>
                    <a:pt x="14868" y="223"/>
                    <a:pt x="14562" y="1"/>
                    <a:pt x="1426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1" name="Google Shape;521;p30"/>
            <p:cNvSpPr/>
            <p:nvPr/>
          </p:nvSpPr>
          <p:spPr>
            <a:xfrm rot="-7207166">
              <a:off x="7863303" y="582782"/>
              <a:ext cx="116376" cy="642718"/>
            </a:xfrm>
            <a:custGeom>
              <a:avLst/>
              <a:gdLst/>
              <a:ahLst/>
              <a:cxnLst/>
              <a:rect l="l" t="t" r="r" b="b"/>
              <a:pathLst>
                <a:path w="14869" h="82118" extrusionOk="0">
                  <a:moveTo>
                    <a:pt x="14262" y="0"/>
                  </a:moveTo>
                  <a:cubicBezTo>
                    <a:pt x="14031" y="0"/>
                    <a:pt x="13803" y="133"/>
                    <a:pt x="13753" y="428"/>
                  </a:cubicBezTo>
                  <a:cubicBezTo>
                    <a:pt x="10236" y="21263"/>
                    <a:pt x="6719" y="42096"/>
                    <a:pt x="3202" y="62931"/>
                  </a:cubicBezTo>
                  <a:cubicBezTo>
                    <a:pt x="2156" y="69125"/>
                    <a:pt x="1109" y="75318"/>
                    <a:pt x="64" y="81511"/>
                  </a:cubicBezTo>
                  <a:cubicBezTo>
                    <a:pt x="0" y="81894"/>
                    <a:pt x="306" y="82118"/>
                    <a:pt x="606" y="82118"/>
                  </a:cubicBezTo>
                  <a:cubicBezTo>
                    <a:pt x="837" y="82118"/>
                    <a:pt x="1064" y="81985"/>
                    <a:pt x="1114" y="81690"/>
                  </a:cubicBezTo>
                  <a:cubicBezTo>
                    <a:pt x="4631" y="60855"/>
                    <a:pt x="8148" y="40022"/>
                    <a:pt x="11666" y="19186"/>
                  </a:cubicBezTo>
                  <a:cubicBezTo>
                    <a:pt x="12711" y="12992"/>
                    <a:pt x="13758" y="6799"/>
                    <a:pt x="14804" y="605"/>
                  </a:cubicBezTo>
                  <a:cubicBezTo>
                    <a:pt x="14868" y="223"/>
                    <a:pt x="14562" y="0"/>
                    <a:pt x="1426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2" name="Google Shape;522;p30"/>
            <p:cNvSpPr/>
            <p:nvPr/>
          </p:nvSpPr>
          <p:spPr>
            <a:xfrm rot="-7207166">
              <a:off x="8076539" y="741147"/>
              <a:ext cx="42084" cy="142987"/>
            </a:xfrm>
            <a:custGeom>
              <a:avLst/>
              <a:gdLst/>
              <a:ahLst/>
              <a:cxnLst/>
              <a:rect l="l" t="t" r="r" b="b"/>
              <a:pathLst>
                <a:path w="5377" h="18269" extrusionOk="0">
                  <a:moveTo>
                    <a:pt x="4239" y="1"/>
                  </a:moveTo>
                  <a:cubicBezTo>
                    <a:pt x="3747" y="1"/>
                    <a:pt x="3238" y="288"/>
                    <a:pt x="3123" y="905"/>
                  </a:cubicBezTo>
                  <a:cubicBezTo>
                    <a:pt x="2120" y="6315"/>
                    <a:pt x="1108" y="11725"/>
                    <a:pt x="132" y="17140"/>
                  </a:cubicBezTo>
                  <a:cubicBezTo>
                    <a:pt x="0" y="17870"/>
                    <a:pt x="560" y="18269"/>
                    <a:pt x="1140" y="18269"/>
                  </a:cubicBezTo>
                  <a:cubicBezTo>
                    <a:pt x="1632" y="18269"/>
                    <a:pt x="2138" y="17981"/>
                    <a:pt x="2250" y="17365"/>
                  </a:cubicBezTo>
                  <a:cubicBezTo>
                    <a:pt x="3227" y="11950"/>
                    <a:pt x="4236" y="6539"/>
                    <a:pt x="5242" y="1129"/>
                  </a:cubicBezTo>
                  <a:cubicBezTo>
                    <a:pt x="5377" y="400"/>
                    <a:pt x="4819" y="1"/>
                    <a:pt x="423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3" name="Google Shape;523;p30"/>
            <p:cNvSpPr/>
            <p:nvPr/>
          </p:nvSpPr>
          <p:spPr>
            <a:xfrm rot="-7207166">
              <a:off x="8001658" y="835447"/>
              <a:ext cx="20209" cy="17845"/>
            </a:xfrm>
            <a:custGeom>
              <a:avLst/>
              <a:gdLst/>
              <a:ahLst/>
              <a:cxnLst/>
              <a:rect l="l" t="t" r="r" b="b"/>
              <a:pathLst>
                <a:path w="2582" h="2280" extrusionOk="0">
                  <a:moveTo>
                    <a:pt x="1292" y="0"/>
                  </a:moveTo>
                  <a:cubicBezTo>
                    <a:pt x="837" y="0"/>
                    <a:pt x="407" y="274"/>
                    <a:pt x="231" y="722"/>
                  </a:cubicBezTo>
                  <a:cubicBezTo>
                    <a:pt x="0" y="1309"/>
                    <a:pt x="288" y="1970"/>
                    <a:pt x="872" y="2200"/>
                  </a:cubicBezTo>
                  <a:cubicBezTo>
                    <a:pt x="1010" y="2254"/>
                    <a:pt x="1151" y="2280"/>
                    <a:pt x="1290" y="2280"/>
                  </a:cubicBezTo>
                  <a:cubicBezTo>
                    <a:pt x="1745" y="2280"/>
                    <a:pt x="2174" y="2006"/>
                    <a:pt x="2351" y="1558"/>
                  </a:cubicBezTo>
                  <a:cubicBezTo>
                    <a:pt x="2581" y="972"/>
                    <a:pt x="2294" y="312"/>
                    <a:pt x="1708" y="79"/>
                  </a:cubicBezTo>
                  <a:cubicBezTo>
                    <a:pt x="1571" y="26"/>
                    <a:pt x="1430" y="0"/>
                    <a:pt x="129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113" name="Google Shape;6113;p62"/>
          <p:cNvGrpSpPr/>
          <p:nvPr/>
        </p:nvGrpSpPr>
        <p:grpSpPr>
          <a:xfrm>
            <a:off x="5340774" y="574040"/>
            <a:ext cx="522393" cy="651933"/>
            <a:chOff x="720000" y="1507288"/>
            <a:chExt cx="1062600" cy="1345350"/>
          </a:xfrm>
        </p:grpSpPr>
        <p:sp>
          <p:nvSpPr>
            <p:cNvPr id="6114" name="Google Shape;6114;p62"/>
            <p:cNvSpPr/>
            <p:nvPr/>
          </p:nvSpPr>
          <p:spPr>
            <a:xfrm>
              <a:off x="1138950" y="2689913"/>
              <a:ext cx="103250" cy="162725"/>
            </a:xfrm>
            <a:custGeom>
              <a:avLst/>
              <a:gdLst/>
              <a:ahLst/>
              <a:cxnLst/>
              <a:rect l="l" t="t" r="r" b="b"/>
              <a:pathLst>
                <a:path w="4130" h="6509" extrusionOk="0">
                  <a:moveTo>
                    <a:pt x="2581" y="0"/>
                  </a:moveTo>
                  <a:cubicBezTo>
                    <a:pt x="2581" y="0"/>
                    <a:pt x="3349" y="4863"/>
                    <a:pt x="2792" y="5124"/>
                  </a:cubicBezTo>
                  <a:cubicBezTo>
                    <a:pt x="2236" y="5386"/>
                    <a:pt x="128" y="5461"/>
                    <a:pt x="64" y="5985"/>
                  </a:cubicBezTo>
                  <a:cubicBezTo>
                    <a:pt x="0" y="6508"/>
                    <a:pt x="4129" y="5973"/>
                    <a:pt x="4129" y="5973"/>
                  </a:cubicBezTo>
                  <a:lnTo>
                    <a:pt x="4129" y="828"/>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15" name="Google Shape;6115;p62"/>
            <p:cNvSpPr/>
            <p:nvPr/>
          </p:nvSpPr>
          <p:spPr>
            <a:xfrm>
              <a:off x="1311675" y="2689913"/>
              <a:ext cx="100000" cy="162725"/>
            </a:xfrm>
            <a:custGeom>
              <a:avLst/>
              <a:gdLst/>
              <a:ahLst/>
              <a:cxnLst/>
              <a:rect l="l" t="t" r="r" b="b"/>
              <a:pathLst>
                <a:path w="4000" h="6509" extrusionOk="0">
                  <a:moveTo>
                    <a:pt x="1550" y="0"/>
                  </a:moveTo>
                  <a:cubicBezTo>
                    <a:pt x="1550" y="0"/>
                    <a:pt x="1044" y="4863"/>
                    <a:pt x="1601" y="5124"/>
                  </a:cubicBezTo>
                  <a:cubicBezTo>
                    <a:pt x="2157" y="5386"/>
                    <a:pt x="3871" y="5461"/>
                    <a:pt x="3935" y="5985"/>
                  </a:cubicBezTo>
                  <a:cubicBezTo>
                    <a:pt x="3999" y="6508"/>
                    <a:pt x="1" y="5973"/>
                    <a:pt x="1" y="5973"/>
                  </a:cubicBezTo>
                  <a:lnTo>
                    <a:pt x="1" y="828"/>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16" name="Google Shape;6116;p62"/>
            <p:cNvSpPr/>
            <p:nvPr/>
          </p:nvSpPr>
          <p:spPr>
            <a:xfrm>
              <a:off x="1452025" y="1701438"/>
              <a:ext cx="330575" cy="411850"/>
            </a:xfrm>
            <a:custGeom>
              <a:avLst/>
              <a:gdLst/>
              <a:ahLst/>
              <a:cxnLst/>
              <a:rect l="l" t="t" r="r" b="b"/>
              <a:pathLst>
                <a:path w="13223" h="16474" extrusionOk="0">
                  <a:moveTo>
                    <a:pt x="387" y="14031"/>
                  </a:moveTo>
                  <a:cubicBezTo>
                    <a:pt x="387" y="14031"/>
                    <a:pt x="3103" y="13248"/>
                    <a:pt x="5099" y="11110"/>
                  </a:cubicBezTo>
                  <a:cubicBezTo>
                    <a:pt x="7094" y="8971"/>
                    <a:pt x="8369" y="5478"/>
                    <a:pt x="8674" y="4636"/>
                  </a:cubicBezTo>
                  <a:cubicBezTo>
                    <a:pt x="9285" y="2956"/>
                    <a:pt x="7899" y="1791"/>
                    <a:pt x="8359" y="1373"/>
                  </a:cubicBezTo>
                  <a:cubicBezTo>
                    <a:pt x="8820" y="952"/>
                    <a:pt x="9788" y="2189"/>
                    <a:pt x="9788" y="2189"/>
                  </a:cubicBezTo>
                  <a:cubicBezTo>
                    <a:pt x="9788" y="2189"/>
                    <a:pt x="10034" y="344"/>
                    <a:pt x="10622" y="148"/>
                  </a:cubicBezTo>
                  <a:cubicBezTo>
                    <a:pt x="11067" y="0"/>
                    <a:pt x="10768" y="2402"/>
                    <a:pt x="10768" y="2402"/>
                  </a:cubicBezTo>
                  <a:cubicBezTo>
                    <a:pt x="10768" y="2402"/>
                    <a:pt x="12699" y="964"/>
                    <a:pt x="12961" y="1448"/>
                  </a:cubicBezTo>
                  <a:cubicBezTo>
                    <a:pt x="13222" y="1931"/>
                    <a:pt x="11589" y="3285"/>
                    <a:pt x="11589" y="3285"/>
                  </a:cubicBezTo>
                  <a:cubicBezTo>
                    <a:pt x="11589" y="3285"/>
                    <a:pt x="12789" y="3653"/>
                    <a:pt x="12789" y="4101"/>
                  </a:cubicBezTo>
                  <a:cubicBezTo>
                    <a:pt x="12789" y="4562"/>
                    <a:pt x="10942" y="4238"/>
                    <a:pt x="10157" y="5384"/>
                  </a:cubicBezTo>
                  <a:cubicBezTo>
                    <a:pt x="9797" y="5911"/>
                    <a:pt x="8516" y="10022"/>
                    <a:pt x="6276" y="12439"/>
                  </a:cubicBezTo>
                  <a:cubicBezTo>
                    <a:pt x="3631" y="15294"/>
                    <a:pt x="0" y="16473"/>
                    <a:pt x="0" y="16473"/>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17" name="Google Shape;6117;p62"/>
            <p:cNvSpPr/>
            <p:nvPr/>
          </p:nvSpPr>
          <p:spPr>
            <a:xfrm>
              <a:off x="720000" y="2076188"/>
              <a:ext cx="500825" cy="137575"/>
            </a:xfrm>
            <a:custGeom>
              <a:avLst/>
              <a:gdLst/>
              <a:ahLst/>
              <a:cxnLst/>
              <a:rect l="l" t="t" r="r" b="b"/>
              <a:pathLst>
                <a:path w="20033" h="5503" extrusionOk="0">
                  <a:moveTo>
                    <a:pt x="17946" y="2466"/>
                  </a:moveTo>
                  <a:cubicBezTo>
                    <a:pt x="17946" y="2466"/>
                    <a:pt x="14310" y="3339"/>
                    <a:pt x="10933" y="3398"/>
                  </a:cubicBezTo>
                  <a:cubicBezTo>
                    <a:pt x="8453" y="3442"/>
                    <a:pt x="6124" y="2742"/>
                    <a:pt x="5418" y="2465"/>
                  </a:cubicBezTo>
                  <a:cubicBezTo>
                    <a:pt x="3754" y="1811"/>
                    <a:pt x="3796" y="1"/>
                    <a:pt x="3180" y="69"/>
                  </a:cubicBezTo>
                  <a:cubicBezTo>
                    <a:pt x="2557" y="136"/>
                    <a:pt x="2846" y="1680"/>
                    <a:pt x="2846" y="1680"/>
                  </a:cubicBezTo>
                  <a:cubicBezTo>
                    <a:pt x="2846" y="1680"/>
                    <a:pt x="1299" y="644"/>
                    <a:pt x="763" y="955"/>
                  </a:cubicBezTo>
                  <a:cubicBezTo>
                    <a:pt x="356" y="1190"/>
                    <a:pt x="2358" y="2556"/>
                    <a:pt x="2358" y="2556"/>
                  </a:cubicBezTo>
                  <a:cubicBezTo>
                    <a:pt x="2358" y="2556"/>
                    <a:pt x="1" y="3051"/>
                    <a:pt x="192" y="3568"/>
                  </a:cubicBezTo>
                  <a:cubicBezTo>
                    <a:pt x="381" y="4085"/>
                    <a:pt x="2478" y="3757"/>
                    <a:pt x="2478" y="3757"/>
                  </a:cubicBezTo>
                  <a:cubicBezTo>
                    <a:pt x="2478" y="3757"/>
                    <a:pt x="1958" y="4899"/>
                    <a:pt x="2295" y="5196"/>
                  </a:cubicBezTo>
                  <a:cubicBezTo>
                    <a:pt x="2641" y="5502"/>
                    <a:pt x="3620" y="3902"/>
                    <a:pt x="4999" y="4071"/>
                  </a:cubicBezTo>
                  <a:cubicBezTo>
                    <a:pt x="5551" y="4139"/>
                    <a:pt x="8051" y="4892"/>
                    <a:pt x="10880" y="4829"/>
                  </a:cubicBezTo>
                  <a:cubicBezTo>
                    <a:pt x="15105" y="4736"/>
                    <a:pt x="20033" y="3790"/>
                    <a:pt x="20033" y="379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18" name="Google Shape;6118;p62"/>
            <p:cNvSpPr/>
            <p:nvPr/>
          </p:nvSpPr>
          <p:spPr>
            <a:xfrm>
              <a:off x="1452000" y="1967963"/>
              <a:ext cx="190175" cy="145300"/>
            </a:xfrm>
            <a:custGeom>
              <a:avLst/>
              <a:gdLst/>
              <a:ahLst/>
              <a:cxnLst/>
              <a:rect l="l" t="t" r="r" b="b"/>
              <a:pathLst>
                <a:path w="7607" h="5812" extrusionOk="0">
                  <a:moveTo>
                    <a:pt x="5184" y="354"/>
                  </a:moveTo>
                  <a:cubicBezTo>
                    <a:pt x="5154" y="385"/>
                    <a:pt x="5127" y="419"/>
                    <a:pt x="5099" y="449"/>
                  </a:cubicBezTo>
                  <a:cubicBezTo>
                    <a:pt x="3103" y="2587"/>
                    <a:pt x="387" y="3370"/>
                    <a:pt x="387" y="3370"/>
                  </a:cubicBezTo>
                  <a:lnTo>
                    <a:pt x="0" y="5811"/>
                  </a:lnTo>
                  <a:cubicBezTo>
                    <a:pt x="0" y="5811"/>
                    <a:pt x="3631" y="4633"/>
                    <a:pt x="6276" y="1777"/>
                  </a:cubicBezTo>
                  <a:cubicBezTo>
                    <a:pt x="6765" y="1248"/>
                    <a:pt x="7208" y="636"/>
                    <a:pt x="7606" y="0"/>
                  </a:cubicBezTo>
                  <a:cubicBezTo>
                    <a:pt x="6821" y="168"/>
                    <a:pt x="6012" y="287"/>
                    <a:pt x="5184" y="354"/>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19" name="Google Shape;6119;p62"/>
            <p:cNvSpPr/>
            <p:nvPr/>
          </p:nvSpPr>
          <p:spPr>
            <a:xfrm>
              <a:off x="956575" y="2137838"/>
              <a:ext cx="264250" cy="59100"/>
            </a:xfrm>
            <a:custGeom>
              <a:avLst/>
              <a:gdLst/>
              <a:ahLst/>
              <a:cxnLst/>
              <a:rect l="l" t="t" r="r" b="b"/>
              <a:pathLst>
                <a:path w="10570" h="2364" extrusionOk="0">
                  <a:moveTo>
                    <a:pt x="1299" y="2364"/>
                  </a:moveTo>
                  <a:lnTo>
                    <a:pt x="1417" y="2364"/>
                  </a:lnTo>
                  <a:cubicBezTo>
                    <a:pt x="5642" y="2271"/>
                    <a:pt x="10570" y="1326"/>
                    <a:pt x="10570" y="1326"/>
                  </a:cubicBezTo>
                  <a:lnTo>
                    <a:pt x="8482" y="1"/>
                  </a:lnTo>
                  <a:cubicBezTo>
                    <a:pt x="8482" y="1"/>
                    <a:pt x="4846" y="874"/>
                    <a:pt x="1469" y="934"/>
                  </a:cubicBezTo>
                  <a:cubicBezTo>
                    <a:pt x="970" y="942"/>
                    <a:pt x="477" y="919"/>
                    <a:pt x="1" y="877"/>
                  </a:cubicBezTo>
                  <a:cubicBezTo>
                    <a:pt x="469" y="1348"/>
                    <a:pt x="900" y="1845"/>
                    <a:pt x="1299" y="2364"/>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0" name="Google Shape;6120;p62"/>
            <p:cNvSpPr/>
            <p:nvPr/>
          </p:nvSpPr>
          <p:spPr>
            <a:xfrm>
              <a:off x="810975" y="1507288"/>
              <a:ext cx="673100" cy="1256925"/>
            </a:xfrm>
            <a:custGeom>
              <a:avLst/>
              <a:gdLst/>
              <a:ahLst/>
              <a:cxnLst/>
              <a:rect l="l" t="t" r="r" b="b"/>
              <a:pathLst>
                <a:path w="26924" h="50277" extrusionOk="0">
                  <a:moveTo>
                    <a:pt x="12790" y="16631"/>
                  </a:moveTo>
                  <a:cubicBezTo>
                    <a:pt x="11279" y="17082"/>
                    <a:pt x="4286" y="21022"/>
                    <a:pt x="1759" y="20023"/>
                  </a:cubicBezTo>
                  <a:cubicBezTo>
                    <a:pt x="519" y="19534"/>
                    <a:pt x="1" y="9434"/>
                    <a:pt x="1847" y="8126"/>
                  </a:cubicBezTo>
                  <a:cubicBezTo>
                    <a:pt x="2717" y="7511"/>
                    <a:pt x="14961" y="1"/>
                    <a:pt x="20591" y="503"/>
                  </a:cubicBezTo>
                  <a:cubicBezTo>
                    <a:pt x="25703" y="480"/>
                    <a:pt x="26416" y="3828"/>
                    <a:pt x="26427" y="7318"/>
                  </a:cubicBezTo>
                  <a:cubicBezTo>
                    <a:pt x="26467" y="19472"/>
                    <a:pt x="26924" y="45878"/>
                    <a:pt x="25793" y="47675"/>
                  </a:cubicBezTo>
                  <a:cubicBezTo>
                    <a:pt x="24277" y="50082"/>
                    <a:pt x="14583" y="50276"/>
                    <a:pt x="12609" y="47227"/>
                  </a:cubicBezTo>
                  <a:cubicBezTo>
                    <a:pt x="11308" y="45215"/>
                    <a:pt x="12790" y="17536"/>
                    <a:pt x="12790" y="1663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1" name="Google Shape;6121;p62"/>
            <p:cNvSpPr/>
            <p:nvPr/>
          </p:nvSpPr>
          <p:spPr>
            <a:xfrm>
              <a:off x="1103675" y="2095538"/>
              <a:ext cx="275800" cy="659625"/>
            </a:xfrm>
            <a:custGeom>
              <a:avLst/>
              <a:gdLst/>
              <a:ahLst/>
              <a:cxnLst/>
              <a:rect l="l" t="t" r="r" b="b"/>
              <a:pathLst>
                <a:path w="11032" h="26385" extrusionOk="0">
                  <a:moveTo>
                    <a:pt x="785" y="0"/>
                  </a:moveTo>
                  <a:cubicBezTo>
                    <a:pt x="433" y="8595"/>
                    <a:pt x="0" y="22303"/>
                    <a:pt x="901" y="23697"/>
                  </a:cubicBezTo>
                  <a:cubicBezTo>
                    <a:pt x="2295" y="25851"/>
                    <a:pt x="7536" y="26384"/>
                    <a:pt x="11031" y="25664"/>
                  </a:cubicBezTo>
                  <a:cubicBezTo>
                    <a:pt x="5394" y="20070"/>
                    <a:pt x="2125" y="8371"/>
                    <a:pt x="78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2" name="Google Shape;6122;p62"/>
            <p:cNvSpPr/>
            <p:nvPr/>
          </p:nvSpPr>
          <p:spPr>
            <a:xfrm>
              <a:off x="810975" y="1698138"/>
              <a:ext cx="97500" cy="315375"/>
            </a:xfrm>
            <a:custGeom>
              <a:avLst/>
              <a:gdLst/>
              <a:ahLst/>
              <a:cxnLst/>
              <a:rect l="l" t="t" r="r" b="b"/>
              <a:pathLst>
                <a:path w="3900" h="12615" extrusionOk="0">
                  <a:moveTo>
                    <a:pt x="2618" y="0"/>
                  </a:moveTo>
                  <a:cubicBezTo>
                    <a:pt x="2221" y="244"/>
                    <a:pt x="1952" y="419"/>
                    <a:pt x="1847" y="492"/>
                  </a:cubicBezTo>
                  <a:cubicBezTo>
                    <a:pt x="1" y="1797"/>
                    <a:pt x="519" y="11898"/>
                    <a:pt x="1759" y="12389"/>
                  </a:cubicBezTo>
                  <a:cubicBezTo>
                    <a:pt x="2301" y="12604"/>
                    <a:pt x="3047" y="12614"/>
                    <a:pt x="3900" y="12496"/>
                  </a:cubicBezTo>
                  <a:cubicBezTo>
                    <a:pt x="3135" y="8723"/>
                    <a:pt x="2747" y="3811"/>
                    <a:pt x="261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3" name="Google Shape;6123;p62"/>
            <p:cNvSpPr/>
            <p:nvPr/>
          </p:nvSpPr>
          <p:spPr>
            <a:xfrm>
              <a:off x="1304750" y="1743388"/>
              <a:ext cx="118150" cy="102275"/>
            </a:xfrm>
            <a:custGeom>
              <a:avLst/>
              <a:gdLst/>
              <a:ahLst/>
              <a:cxnLst/>
              <a:rect l="l" t="t" r="r" b="b"/>
              <a:pathLst>
                <a:path w="4726" h="4091" extrusionOk="0">
                  <a:moveTo>
                    <a:pt x="199" y="1786"/>
                  </a:moveTo>
                  <a:cubicBezTo>
                    <a:pt x="1" y="4090"/>
                    <a:pt x="4573" y="3921"/>
                    <a:pt x="4650" y="2040"/>
                  </a:cubicBezTo>
                  <a:cubicBezTo>
                    <a:pt x="4726" y="158"/>
                    <a:pt x="353" y="0"/>
                    <a:pt x="199" y="1786"/>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4" name="Google Shape;6124;p62"/>
            <p:cNvSpPr/>
            <p:nvPr/>
          </p:nvSpPr>
          <p:spPr>
            <a:xfrm>
              <a:off x="1043125" y="1743388"/>
              <a:ext cx="118175" cy="102275"/>
            </a:xfrm>
            <a:custGeom>
              <a:avLst/>
              <a:gdLst/>
              <a:ahLst/>
              <a:cxnLst/>
              <a:rect l="l" t="t" r="r" b="b"/>
              <a:pathLst>
                <a:path w="4727" h="4091" extrusionOk="0">
                  <a:moveTo>
                    <a:pt x="199" y="1786"/>
                  </a:moveTo>
                  <a:cubicBezTo>
                    <a:pt x="0" y="4090"/>
                    <a:pt x="4572" y="3921"/>
                    <a:pt x="4649" y="2040"/>
                  </a:cubicBezTo>
                  <a:cubicBezTo>
                    <a:pt x="4727" y="158"/>
                    <a:pt x="354" y="0"/>
                    <a:pt x="199" y="1786"/>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5" name="Google Shape;6125;p62"/>
            <p:cNvSpPr/>
            <p:nvPr/>
          </p:nvSpPr>
          <p:spPr>
            <a:xfrm>
              <a:off x="1188125" y="1781863"/>
              <a:ext cx="82225" cy="46925"/>
            </a:xfrm>
            <a:custGeom>
              <a:avLst/>
              <a:gdLst/>
              <a:ahLst/>
              <a:cxnLst/>
              <a:rect l="l" t="t" r="r" b="b"/>
              <a:pathLst>
                <a:path w="3289" h="1877" extrusionOk="0">
                  <a:moveTo>
                    <a:pt x="232" y="1"/>
                  </a:moveTo>
                  <a:cubicBezTo>
                    <a:pt x="105" y="1"/>
                    <a:pt x="1" y="104"/>
                    <a:pt x="1" y="232"/>
                  </a:cubicBezTo>
                  <a:cubicBezTo>
                    <a:pt x="1" y="1139"/>
                    <a:pt x="738" y="1877"/>
                    <a:pt x="1644" y="1877"/>
                  </a:cubicBezTo>
                  <a:cubicBezTo>
                    <a:pt x="2551" y="1877"/>
                    <a:pt x="3289" y="1139"/>
                    <a:pt x="3289" y="232"/>
                  </a:cubicBezTo>
                  <a:cubicBezTo>
                    <a:pt x="3289" y="104"/>
                    <a:pt x="3185" y="1"/>
                    <a:pt x="3057" y="1"/>
                  </a:cubicBezTo>
                  <a:cubicBezTo>
                    <a:pt x="2929" y="1"/>
                    <a:pt x="2825" y="104"/>
                    <a:pt x="2825" y="232"/>
                  </a:cubicBezTo>
                  <a:cubicBezTo>
                    <a:pt x="2825" y="884"/>
                    <a:pt x="2296" y="1413"/>
                    <a:pt x="1644" y="1413"/>
                  </a:cubicBezTo>
                  <a:cubicBezTo>
                    <a:pt x="994" y="1413"/>
                    <a:pt x="464" y="884"/>
                    <a:pt x="464" y="232"/>
                  </a:cubicBezTo>
                  <a:cubicBezTo>
                    <a:pt x="464" y="104"/>
                    <a:pt x="361" y="1"/>
                    <a:pt x="232" y="1"/>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6" name="Google Shape;6126;p62"/>
            <p:cNvSpPr/>
            <p:nvPr/>
          </p:nvSpPr>
          <p:spPr>
            <a:xfrm>
              <a:off x="1292000" y="1712213"/>
              <a:ext cx="60250" cy="57925"/>
            </a:xfrm>
            <a:custGeom>
              <a:avLst/>
              <a:gdLst/>
              <a:ahLst/>
              <a:cxnLst/>
              <a:rect l="l" t="t" r="r" b="b"/>
              <a:pathLst>
                <a:path w="2410" h="2317" extrusionOk="0">
                  <a:moveTo>
                    <a:pt x="2021" y="1"/>
                  </a:moveTo>
                  <a:cubicBezTo>
                    <a:pt x="1960" y="1"/>
                    <a:pt x="1899" y="24"/>
                    <a:pt x="1854" y="72"/>
                  </a:cubicBezTo>
                  <a:lnTo>
                    <a:pt x="83" y="1925"/>
                  </a:lnTo>
                  <a:cubicBezTo>
                    <a:pt x="19" y="1992"/>
                    <a:pt x="0" y="2091"/>
                    <a:pt x="37" y="2176"/>
                  </a:cubicBezTo>
                  <a:cubicBezTo>
                    <a:pt x="73" y="2262"/>
                    <a:pt x="157" y="2316"/>
                    <a:pt x="250" y="2316"/>
                  </a:cubicBezTo>
                  <a:lnTo>
                    <a:pt x="2178" y="2316"/>
                  </a:lnTo>
                  <a:cubicBezTo>
                    <a:pt x="2306" y="2316"/>
                    <a:pt x="2409" y="2213"/>
                    <a:pt x="2409" y="2085"/>
                  </a:cubicBezTo>
                  <a:cubicBezTo>
                    <a:pt x="2409" y="1956"/>
                    <a:pt x="2306" y="1854"/>
                    <a:pt x="2177" y="1854"/>
                  </a:cubicBezTo>
                  <a:lnTo>
                    <a:pt x="791" y="1854"/>
                  </a:lnTo>
                  <a:lnTo>
                    <a:pt x="2189" y="391"/>
                  </a:lnTo>
                  <a:cubicBezTo>
                    <a:pt x="2275" y="300"/>
                    <a:pt x="2273" y="152"/>
                    <a:pt x="2180" y="65"/>
                  </a:cubicBezTo>
                  <a:cubicBezTo>
                    <a:pt x="2136" y="22"/>
                    <a:pt x="2078" y="1"/>
                    <a:pt x="2021" y="1"/>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7" name="Google Shape;6127;p62"/>
            <p:cNvSpPr/>
            <p:nvPr/>
          </p:nvSpPr>
          <p:spPr>
            <a:xfrm>
              <a:off x="1120275" y="1712213"/>
              <a:ext cx="53400" cy="57925"/>
            </a:xfrm>
            <a:custGeom>
              <a:avLst/>
              <a:gdLst/>
              <a:ahLst/>
              <a:cxnLst/>
              <a:rect l="l" t="t" r="r" b="b"/>
              <a:pathLst>
                <a:path w="2136" h="2317" extrusionOk="0">
                  <a:moveTo>
                    <a:pt x="259" y="0"/>
                  </a:moveTo>
                  <a:cubicBezTo>
                    <a:pt x="205" y="0"/>
                    <a:pt x="150" y="19"/>
                    <a:pt x="106" y="58"/>
                  </a:cubicBezTo>
                  <a:cubicBezTo>
                    <a:pt x="11" y="143"/>
                    <a:pt x="0" y="288"/>
                    <a:pt x="85" y="385"/>
                  </a:cubicBezTo>
                  <a:lnTo>
                    <a:pt x="1375" y="1854"/>
                  </a:lnTo>
                  <a:lnTo>
                    <a:pt x="244" y="1854"/>
                  </a:lnTo>
                  <a:cubicBezTo>
                    <a:pt x="115" y="1854"/>
                    <a:pt x="12" y="1956"/>
                    <a:pt x="12" y="2085"/>
                  </a:cubicBezTo>
                  <a:cubicBezTo>
                    <a:pt x="12" y="2213"/>
                    <a:pt x="115" y="2316"/>
                    <a:pt x="244" y="2316"/>
                  </a:cubicBezTo>
                  <a:lnTo>
                    <a:pt x="1886" y="2316"/>
                  </a:lnTo>
                  <a:cubicBezTo>
                    <a:pt x="1977" y="2316"/>
                    <a:pt x="2060" y="2263"/>
                    <a:pt x="2098" y="2180"/>
                  </a:cubicBezTo>
                  <a:cubicBezTo>
                    <a:pt x="2135" y="2098"/>
                    <a:pt x="2122" y="1999"/>
                    <a:pt x="2061" y="1931"/>
                  </a:cubicBezTo>
                  <a:lnTo>
                    <a:pt x="433" y="79"/>
                  </a:lnTo>
                  <a:cubicBezTo>
                    <a:pt x="388" y="27"/>
                    <a:pt x="324" y="0"/>
                    <a:pt x="259" y="0"/>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8" name="Google Shape;6128;p62"/>
            <p:cNvSpPr/>
            <p:nvPr/>
          </p:nvSpPr>
          <p:spPr>
            <a:xfrm>
              <a:off x="1352175" y="2511113"/>
              <a:ext cx="72175" cy="150900"/>
            </a:xfrm>
            <a:custGeom>
              <a:avLst/>
              <a:gdLst/>
              <a:ahLst/>
              <a:cxnLst/>
              <a:rect l="l" t="t" r="r" b="b"/>
              <a:pathLst>
                <a:path w="2887" h="6036" extrusionOk="0">
                  <a:moveTo>
                    <a:pt x="1490" y="1"/>
                  </a:moveTo>
                  <a:cubicBezTo>
                    <a:pt x="725" y="1"/>
                    <a:pt x="103" y="619"/>
                    <a:pt x="101" y="1386"/>
                  </a:cubicBezTo>
                  <a:cubicBezTo>
                    <a:pt x="99" y="1654"/>
                    <a:pt x="101" y="1922"/>
                    <a:pt x="102" y="2189"/>
                  </a:cubicBezTo>
                  <a:cubicBezTo>
                    <a:pt x="104" y="3010"/>
                    <a:pt x="107" y="3784"/>
                    <a:pt x="55" y="4548"/>
                  </a:cubicBezTo>
                  <a:cubicBezTo>
                    <a:pt x="0" y="5315"/>
                    <a:pt x="579" y="5979"/>
                    <a:pt x="1345" y="6032"/>
                  </a:cubicBezTo>
                  <a:cubicBezTo>
                    <a:pt x="1378" y="6034"/>
                    <a:pt x="1409" y="6036"/>
                    <a:pt x="1442" y="6036"/>
                  </a:cubicBezTo>
                  <a:cubicBezTo>
                    <a:pt x="2165" y="6036"/>
                    <a:pt x="2776" y="5474"/>
                    <a:pt x="2828" y="4740"/>
                  </a:cubicBezTo>
                  <a:cubicBezTo>
                    <a:pt x="2886" y="3873"/>
                    <a:pt x="2884" y="3013"/>
                    <a:pt x="2881" y="2179"/>
                  </a:cubicBezTo>
                  <a:cubicBezTo>
                    <a:pt x="2880" y="1917"/>
                    <a:pt x="2879" y="1656"/>
                    <a:pt x="2880" y="1396"/>
                  </a:cubicBezTo>
                  <a:cubicBezTo>
                    <a:pt x="2883" y="629"/>
                    <a:pt x="2263" y="3"/>
                    <a:pt x="1495"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9" name="Google Shape;6129;p62"/>
            <p:cNvSpPr/>
            <p:nvPr/>
          </p:nvSpPr>
          <p:spPr>
            <a:xfrm>
              <a:off x="1353300" y="1978888"/>
              <a:ext cx="71000" cy="484275"/>
            </a:xfrm>
            <a:custGeom>
              <a:avLst/>
              <a:gdLst/>
              <a:ahLst/>
              <a:cxnLst/>
              <a:rect l="l" t="t" r="r" b="b"/>
              <a:pathLst>
                <a:path w="2840" h="19371" extrusionOk="0">
                  <a:moveTo>
                    <a:pt x="1387" y="0"/>
                  </a:moveTo>
                  <a:cubicBezTo>
                    <a:pt x="621" y="3"/>
                    <a:pt x="0" y="629"/>
                    <a:pt x="4" y="1397"/>
                  </a:cubicBezTo>
                  <a:cubicBezTo>
                    <a:pt x="31" y="6926"/>
                    <a:pt x="50" y="12452"/>
                    <a:pt x="58" y="17981"/>
                  </a:cubicBezTo>
                  <a:cubicBezTo>
                    <a:pt x="59" y="18749"/>
                    <a:pt x="681" y="19370"/>
                    <a:pt x="1448" y="19370"/>
                  </a:cubicBezTo>
                  <a:cubicBezTo>
                    <a:pt x="1449" y="19370"/>
                    <a:pt x="1449" y="19370"/>
                    <a:pt x="1449" y="19368"/>
                  </a:cubicBezTo>
                  <a:cubicBezTo>
                    <a:pt x="2217" y="19368"/>
                    <a:pt x="2839" y="18745"/>
                    <a:pt x="2838" y="17978"/>
                  </a:cubicBezTo>
                  <a:cubicBezTo>
                    <a:pt x="2830" y="12446"/>
                    <a:pt x="2810" y="6915"/>
                    <a:pt x="2784" y="1383"/>
                  </a:cubicBezTo>
                  <a:cubicBezTo>
                    <a:pt x="2781" y="616"/>
                    <a:pt x="2159" y="0"/>
                    <a:pt x="1395"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0" name="Google Shape;6130;p62"/>
            <p:cNvSpPr/>
            <p:nvPr/>
          </p:nvSpPr>
          <p:spPr>
            <a:xfrm>
              <a:off x="1174175" y="1552638"/>
              <a:ext cx="252000" cy="107975"/>
            </a:xfrm>
            <a:custGeom>
              <a:avLst/>
              <a:gdLst/>
              <a:ahLst/>
              <a:cxnLst/>
              <a:rect l="l" t="t" r="r" b="b"/>
              <a:pathLst>
                <a:path w="10080" h="4319" extrusionOk="0">
                  <a:moveTo>
                    <a:pt x="5069" y="0"/>
                  </a:moveTo>
                  <a:cubicBezTo>
                    <a:pt x="3985" y="0"/>
                    <a:pt x="2675" y="221"/>
                    <a:pt x="1099" y="788"/>
                  </a:cubicBezTo>
                  <a:cubicBezTo>
                    <a:pt x="376" y="1048"/>
                    <a:pt x="0" y="1845"/>
                    <a:pt x="261" y="2567"/>
                  </a:cubicBezTo>
                  <a:cubicBezTo>
                    <a:pt x="465" y="3134"/>
                    <a:pt x="1000" y="3487"/>
                    <a:pt x="1570" y="3487"/>
                  </a:cubicBezTo>
                  <a:cubicBezTo>
                    <a:pt x="1726" y="3487"/>
                    <a:pt x="1884" y="3460"/>
                    <a:pt x="2039" y="3405"/>
                  </a:cubicBezTo>
                  <a:cubicBezTo>
                    <a:pt x="3305" y="2949"/>
                    <a:pt x="4280" y="2787"/>
                    <a:pt x="5027" y="2787"/>
                  </a:cubicBezTo>
                  <a:cubicBezTo>
                    <a:pt x="6833" y="2787"/>
                    <a:pt x="7306" y="3737"/>
                    <a:pt x="7333" y="3794"/>
                  </a:cubicBezTo>
                  <a:lnTo>
                    <a:pt x="7316" y="3754"/>
                  </a:lnTo>
                  <a:lnTo>
                    <a:pt x="7316" y="3754"/>
                  </a:lnTo>
                  <a:cubicBezTo>
                    <a:pt x="7316" y="3754"/>
                    <a:pt x="7617" y="4318"/>
                    <a:pt x="8397" y="4318"/>
                  </a:cubicBezTo>
                  <a:cubicBezTo>
                    <a:pt x="8589" y="4318"/>
                    <a:pt x="8811" y="4284"/>
                    <a:pt x="9064" y="4199"/>
                  </a:cubicBezTo>
                  <a:cubicBezTo>
                    <a:pt x="10080" y="3856"/>
                    <a:pt x="9911" y="2756"/>
                    <a:pt x="9911" y="2756"/>
                  </a:cubicBezTo>
                  <a:cubicBezTo>
                    <a:pt x="9856" y="2614"/>
                    <a:pt x="8797" y="0"/>
                    <a:pt x="5069"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131" name="Google Shape;6131;p62"/>
          <p:cNvGrpSpPr/>
          <p:nvPr/>
        </p:nvGrpSpPr>
        <p:grpSpPr>
          <a:xfrm>
            <a:off x="6187440" y="403013"/>
            <a:ext cx="577427" cy="711200"/>
            <a:chOff x="1867225" y="1356138"/>
            <a:chExt cx="1173125" cy="1468375"/>
          </a:xfrm>
        </p:grpSpPr>
        <p:sp>
          <p:nvSpPr>
            <p:cNvPr id="6132" name="Google Shape;6132;p62"/>
            <p:cNvSpPr/>
            <p:nvPr/>
          </p:nvSpPr>
          <p:spPr>
            <a:xfrm>
              <a:off x="2586025" y="2665563"/>
              <a:ext cx="93700" cy="158950"/>
            </a:xfrm>
            <a:custGeom>
              <a:avLst/>
              <a:gdLst/>
              <a:ahLst/>
              <a:cxnLst/>
              <a:rect l="l" t="t" r="r" b="b"/>
              <a:pathLst>
                <a:path w="3748" h="6358" extrusionOk="0">
                  <a:moveTo>
                    <a:pt x="2445" y="0"/>
                  </a:moveTo>
                  <a:cubicBezTo>
                    <a:pt x="2445" y="0"/>
                    <a:pt x="3045" y="4750"/>
                    <a:pt x="2501" y="5006"/>
                  </a:cubicBezTo>
                  <a:cubicBezTo>
                    <a:pt x="1957" y="5261"/>
                    <a:pt x="123" y="5336"/>
                    <a:pt x="62" y="5847"/>
                  </a:cubicBezTo>
                  <a:cubicBezTo>
                    <a:pt x="1" y="6357"/>
                    <a:pt x="3748" y="5837"/>
                    <a:pt x="3748" y="5837"/>
                  </a:cubicBezTo>
                  <a:lnTo>
                    <a:pt x="3748" y="81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3" name="Google Shape;6133;p62"/>
            <p:cNvSpPr/>
            <p:nvPr/>
          </p:nvSpPr>
          <p:spPr>
            <a:xfrm>
              <a:off x="2158450" y="2665563"/>
              <a:ext cx="92550" cy="158950"/>
            </a:xfrm>
            <a:custGeom>
              <a:avLst/>
              <a:gdLst/>
              <a:ahLst/>
              <a:cxnLst/>
              <a:rect l="l" t="t" r="r" b="b"/>
              <a:pathLst>
                <a:path w="3702" h="6358" extrusionOk="0">
                  <a:moveTo>
                    <a:pt x="1240" y="0"/>
                  </a:moveTo>
                  <a:cubicBezTo>
                    <a:pt x="1240" y="0"/>
                    <a:pt x="608" y="4750"/>
                    <a:pt x="1151" y="5006"/>
                  </a:cubicBezTo>
                  <a:cubicBezTo>
                    <a:pt x="1695" y="5261"/>
                    <a:pt x="3576" y="5336"/>
                    <a:pt x="3639" y="5847"/>
                  </a:cubicBezTo>
                  <a:cubicBezTo>
                    <a:pt x="3702" y="6357"/>
                    <a:pt x="1" y="5837"/>
                    <a:pt x="1" y="5837"/>
                  </a:cubicBezTo>
                  <a:lnTo>
                    <a:pt x="1" y="81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4" name="Google Shape;6134;p62"/>
            <p:cNvSpPr/>
            <p:nvPr/>
          </p:nvSpPr>
          <p:spPr>
            <a:xfrm>
              <a:off x="2655725" y="1763088"/>
              <a:ext cx="384625" cy="343600"/>
            </a:xfrm>
            <a:custGeom>
              <a:avLst/>
              <a:gdLst/>
              <a:ahLst/>
              <a:cxnLst/>
              <a:rect l="l" t="t" r="r" b="b"/>
              <a:pathLst>
                <a:path w="15385" h="13744" extrusionOk="0">
                  <a:moveTo>
                    <a:pt x="826" y="11475"/>
                  </a:moveTo>
                  <a:cubicBezTo>
                    <a:pt x="826" y="11475"/>
                    <a:pt x="3575" y="11229"/>
                    <a:pt x="5887" y="9549"/>
                  </a:cubicBezTo>
                  <a:cubicBezTo>
                    <a:pt x="8198" y="7869"/>
                    <a:pt x="10070" y="4754"/>
                    <a:pt x="10520" y="4005"/>
                  </a:cubicBezTo>
                  <a:cubicBezTo>
                    <a:pt x="11418" y="2505"/>
                    <a:pt x="10307" y="1131"/>
                    <a:pt x="10824" y="816"/>
                  </a:cubicBezTo>
                  <a:cubicBezTo>
                    <a:pt x="11346" y="498"/>
                    <a:pt x="12042" y="1865"/>
                    <a:pt x="12042" y="1865"/>
                  </a:cubicBezTo>
                  <a:cubicBezTo>
                    <a:pt x="12042" y="1865"/>
                    <a:pt x="12622" y="141"/>
                    <a:pt x="13222" y="61"/>
                  </a:cubicBezTo>
                  <a:cubicBezTo>
                    <a:pt x="13677" y="1"/>
                    <a:pt x="12942" y="2250"/>
                    <a:pt x="12942" y="2250"/>
                  </a:cubicBezTo>
                  <a:cubicBezTo>
                    <a:pt x="12942" y="2250"/>
                    <a:pt x="15061" y="1229"/>
                    <a:pt x="15222" y="1742"/>
                  </a:cubicBezTo>
                  <a:cubicBezTo>
                    <a:pt x="15385" y="2254"/>
                    <a:pt x="13565" y="3249"/>
                    <a:pt x="13565" y="3249"/>
                  </a:cubicBezTo>
                  <a:cubicBezTo>
                    <a:pt x="13565" y="3249"/>
                    <a:pt x="14648" y="3824"/>
                    <a:pt x="14564" y="4253"/>
                  </a:cubicBezTo>
                  <a:cubicBezTo>
                    <a:pt x="14479" y="4697"/>
                    <a:pt x="12768" y="4043"/>
                    <a:pt x="11802" y="4997"/>
                  </a:cubicBezTo>
                  <a:cubicBezTo>
                    <a:pt x="11358" y="5433"/>
                    <a:pt x="9367" y="9138"/>
                    <a:pt x="6769" y="11042"/>
                  </a:cubicBezTo>
                  <a:cubicBezTo>
                    <a:pt x="3703" y="13289"/>
                    <a:pt x="0" y="13744"/>
                    <a:pt x="0" y="13744"/>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5" name="Google Shape;6135;p62"/>
            <p:cNvSpPr/>
            <p:nvPr/>
          </p:nvSpPr>
          <p:spPr>
            <a:xfrm>
              <a:off x="1867225" y="1981013"/>
              <a:ext cx="322925" cy="402300"/>
            </a:xfrm>
            <a:custGeom>
              <a:avLst/>
              <a:gdLst/>
              <a:ahLst/>
              <a:cxnLst/>
              <a:rect l="l" t="t" r="r" b="b"/>
              <a:pathLst>
                <a:path w="12917" h="16092" extrusionOk="0">
                  <a:moveTo>
                    <a:pt x="12538" y="13708"/>
                  </a:moveTo>
                  <a:cubicBezTo>
                    <a:pt x="12538" y="13708"/>
                    <a:pt x="9885" y="12943"/>
                    <a:pt x="7935" y="10854"/>
                  </a:cubicBezTo>
                  <a:cubicBezTo>
                    <a:pt x="5985" y="8763"/>
                    <a:pt x="4740" y="5351"/>
                    <a:pt x="4441" y="4530"/>
                  </a:cubicBezTo>
                  <a:cubicBezTo>
                    <a:pt x="3845" y="2887"/>
                    <a:pt x="5196" y="1749"/>
                    <a:pt x="4749" y="1341"/>
                  </a:cubicBezTo>
                  <a:cubicBezTo>
                    <a:pt x="4299" y="930"/>
                    <a:pt x="3354" y="2139"/>
                    <a:pt x="3354" y="2139"/>
                  </a:cubicBezTo>
                  <a:cubicBezTo>
                    <a:pt x="3354" y="2139"/>
                    <a:pt x="3113" y="337"/>
                    <a:pt x="2538" y="145"/>
                  </a:cubicBezTo>
                  <a:cubicBezTo>
                    <a:pt x="2103" y="0"/>
                    <a:pt x="2397" y="2348"/>
                    <a:pt x="2397" y="2348"/>
                  </a:cubicBezTo>
                  <a:cubicBezTo>
                    <a:pt x="2397" y="2348"/>
                    <a:pt x="510" y="942"/>
                    <a:pt x="255" y="1413"/>
                  </a:cubicBezTo>
                  <a:cubicBezTo>
                    <a:pt x="0" y="1885"/>
                    <a:pt x="1595" y="3209"/>
                    <a:pt x="1595" y="3209"/>
                  </a:cubicBezTo>
                  <a:cubicBezTo>
                    <a:pt x="1595" y="3209"/>
                    <a:pt x="424" y="3568"/>
                    <a:pt x="424" y="4006"/>
                  </a:cubicBezTo>
                  <a:cubicBezTo>
                    <a:pt x="424" y="4457"/>
                    <a:pt x="2228" y="4140"/>
                    <a:pt x="2994" y="5259"/>
                  </a:cubicBezTo>
                  <a:cubicBezTo>
                    <a:pt x="3347" y="5774"/>
                    <a:pt x="4598" y="9789"/>
                    <a:pt x="6785" y="12151"/>
                  </a:cubicBezTo>
                  <a:cubicBezTo>
                    <a:pt x="9368" y="14940"/>
                    <a:pt x="12916" y="16091"/>
                    <a:pt x="12916" y="1609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6" name="Google Shape;6136;p62"/>
            <p:cNvSpPr/>
            <p:nvPr/>
          </p:nvSpPr>
          <p:spPr>
            <a:xfrm>
              <a:off x="2655675" y="1892913"/>
              <a:ext cx="289375" cy="213800"/>
            </a:xfrm>
            <a:custGeom>
              <a:avLst/>
              <a:gdLst/>
              <a:ahLst/>
              <a:cxnLst/>
              <a:rect l="l" t="t" r="r" b="b"/>
              <a:pathLst>
                <a:path w="11575" h="8552" extrusionOk="0">
                  <a:moveTo>
                    <a:pt x="9773" y="1"/>
                  </a:moveTo>
                  <a:cubicBezTo>
                    <a:pt x="8925" y="1280"/>
                    <a:pt x="7516" y="3173"/>
                    <a:pt x="5888" y="4356"/>
                  </a:cubicBezTo>
                  <a:cubicBezTo>
                    <a:pt x="3577" y="6036"/>
                    <a:pt x="826" y="6282"/>
                    <a:pt x="826" y="6282"/>
                  </a:cubicBezTo>
                  <a:lnTo>
                    <a:pt x="0" y="8552"/>
                  </a:lnTo>
                  <a:cubicBezTo>
                    <a:pt x="0" y="8552"/>
                    <a:pt x="3703" y="8097"/>
                    <a:pt x="6770" y="5851"/>
                  </a:cubicBezTo>
                  <a:cubicBezTo>
                    <a:pt x="9052" y="4178"/>
                    <a:pt x="10867" y="1115"/>
                    <a:pt x="11575" y="100"/>
                  </a:cubicBezTo>
                  <a:cubicBezTo>
                    <a:pt x="10978" y="98"/>
                    <a:pt x="10379" y="68"/>
                    <a:pt x="9773"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7" name="Google Shape;6137;p62"/>
            <p:cNvSpPr/>
            <p:nvPr/>
          </p:nvSpPr>
          <p:spPr>
            <a:xfrm>
              <a:off x="1954325" y="2140038"/>
              <a:ext cx="235825" cy="243350"/>
            </a:xfrm>
            <a:custGeom>
              <a:avLst/>
              <a:gdLst/>
              <a:ahLst/>
              <a:cxnLst/>
              <a:rect l="l" t="t" r="r" b="b"/>
              <a:pathLst>
                <a:path w="9433" h="9734" extrusionOk="0">
                  <a:moveTo>
                    <a:pt x="4451" y="4493"/>
                  </a:moveTo>
                  <a:cubicBezTo>
                    <a:pt x="3653" y="3637"/>
                    <a:pt x="2976" y="2561"/>
                    <a:pt x="2431" y="1531"/>
                  </a:cubicBezTo>
                  <a:cubicBezTo>
                    <a:pt x="1592" y="1074"/>
                    <a:pt x="785" y="559"/>
                    <a:pt x="1" y="1"/>
                  </a:cubicBezTo>
                  <a:cubicBezTo>
                    <a:pt x="616" y="1485"/>
                    <a:pt x="1709" y="4073"/>
                    <a:pt x="3301" y="5792"/>
                  </a:cubicBezTo>
                  <a:cubicBezTo>
                    <a:pt x="5884" y="8581"/>
                    <a:pt x="9432" y="9734"/>
                    <a:pt x="9432" y="9732"/>
                  </a:cubicBezTo>
                  <a:lnTo>
                    <a:pt x="9055" y="7347"/>
                  </a:lnTo>
                  <a:cubicBezTo>
                    <a:pt x="9054" y="7347"/>
                    <a:pt x="6401" y="6582"/>
                    <a:pt x="4451" y="4493"/>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8" name="Google Shape;6138;p62"/>
            <p:cNvSpPr/>
            <p:nvPr/>
          </p:nvSpPr>
          <p:spPr>
            <a:xfrm>
              <a:off x="1910625" y="1356138"/>
              <a:ext cx="1044200" cy="1371800"/>
            </a:xfrm>
            <a:custGeom>
              <a:avLst/>
              <a:gdLst/>
              <a:ahLst/>
              <a:cxnLst/>
              <a:rect l="l" t="t" r="r" b="b"/>
              <a:pathLst>
                <a:path w="41768" h="54872" extrusionOk="0">
                  <a:moveTo>
                    <a:pt x="19181" y="42308"/>
                  </a:moveTo>
                  <a:cubicBezTo>
                    <a:pt x="24151" y="42308"/>
                    <a:pt x="34108" y="40317"/>
                    <a:pt x="38147" y="44678"/>
                  </a:cubicBezTo>
                  <a:cubicBezTo>
                    <a:pt x="41768" y="48585"/>
                    <a:pt x="37753" y="54422"/>
                    <a:pt x="32066" y="54422"/>
                  </a:cubicBezTo>
                  <a:cubicBezTo>
                    <a:pt x="28215" y="54486"/>
                    <a:pt x="12515" y="54871"/>
                    <a:pt x="9413" y="54871"/>
                  </a:cubicBezTo>
                  <a:cubicBezTo>
                    <a:pt x="3640" y="54871"/>
                    <a:pt x="1" y="47466"/>
                    <a:pt x="2937" y="42309"/>
                  </a:cubicBezTo>
                  <a:cubicBezTo>
                    <a:pt x="3635" y="41086"/>
                    <a:pt x="9543" y="35627"/>
                    <a:pt x="13553" y="30506"/>
                  </a:cubicBezTo>
                  <a:cubicBezTo>
                    <a:pt x="17371" y="25629"/>
                    <a:pt x="21210" y="21156"/>
                    <a:pt x="17978" y="19855"/>
                  </a:cubicBezTo>
                  <a:cubicBezTo>
                    <a:pt x="15093" y="18695"/>
                    <a:pt x="10242" y="25023"/>
                    <a:pt x="6209" y="23182"/>
                  </a:cubicBezTo>
                  <a:cubicBezTo>
                    <a:pt x="1069" y="20837"/>
                    <a:pt x="892" y="13444"/>
                    <a:pt x="7250" y="9609"/>
                  </a:cubicBezTo>
                  <a:cubicBezTo>
                    <a:pt x="23176" y="0"/>
                    <a:pt x="34631" y="6778"/>
                    <a:pt x="36762" y="17954"/>
                  </a:cubicBezTo>
                  <a:cubicBezTo>
                    <a:pt x="39005" y="29719"/>
                    <a:pt x="23218" y="38986"/>
                    <a:pt x="19181" y="42308"/>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9" name="Google Shape;6139;p62"/>
            <p:cNvSpPr/>
            <p:nvPr/>
          </p:nvSpPr>
          <p:spPr>
            <a:xfrm>
              <a:off x="2519250" y="1619888"/>
              <a:ext cx="147225" cy="158175"/>
            </a:xfrm>
            <a:custGeom>
              <a:avLst/>
              <a:gdLst/>
              <a:ahLst/>
              <a:cxnLst/>
              <a:rect l="l" t="t" r="r" b="b"/>
              <a:pathLst>
                <a:path w="5889" h="6327" extrusionOk="0">
                  <a:moveTo>
                    <a:pt x="1" y="3570"/>
                  </a:moveTo>
                  <a:cubicBezTo>
                    <a:pt x="1" y="6326"/>
                    <a:pt x="5888" y="5788"/>
                    <a:pt x="5884" y="3570"/>
                  </a:cubicBezTo>
                  <a:cubicBezTo>
                    <a:pt x="5878" y="1012"/>
                    <a:pt x="1" y="0"/>
                    <a:pt x="1" y="357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0" name="Google Shape;6140;p62"/>
            <p:cNvSpPr/>
            <p:nvPr/>
          </p:nvSpPr>
          <p:spPr>
            <a:xfrm>
              <a:off x="2197400" y="1621738"/>
              <a:ext cx="151175" cy="153125"/>
            </a:xfrm>
            <a:custGeom>
              <a:avLst/>
              <a:gdLst/>
              <a:ahLst/>
              <a:cxnLst/>
              <a:rect l="l" t="t" r="r" b="b"/>
              <a:pathLst>
                <a:path w="6047" h="6125" extrusionOk="0">
                  <a:moveTo>
                    <a:pt x="6022" y="3275"/>
                  </a:moveTo>
                  <a:cubicBezTo>
                    <a:pt x="6001" y="1217"/>
                    <a:pt x="109" y="1"/>
                    <a:pt x="49" y="3275"/>
                  </a:cubicBezTo>
                  <a:cubicBezTo>
                    <a:pt x="0" y="6125"/>
                    <a:pt x="6047" y="5601"/>
                    <a:pt x="6022" y="3275"/>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1" name="Google Shape;6141;p62"/>
            <p:cNvSpPr/>
            <p:nvPr/>
          </p:nvSpPr>
          <p:spPr>
            <a:xfrm>
              <a:off x="1910625" y="2241488"/>
              <a:ext cx="932300" cy="486375"/>
            </a:xfrm>
            <a:custGeom>
              <a:avLst/>
              <a:gdLst/>
              <a:ahLst/>
              <a:cxnLst/>
              <a:rect l="l" t="t" r="r" b="b"/>
              <a:pathLst>
                <a:path w="37292" h="19455" extrusionOk="0">
                  <a:moveTo>
                    <a:pt x="28248" y="17676"/>
                  </a:moveTo>
                  <a:cubicBezTo>
                    <a:pt x="22525" y="16565"/>
                    <a:pt x="17550" y="13086"/>
                    <a:pt x="14063" y="8468"/>
                  </a:cubicBezTo>
                  <a:cubicBezTo>
                    <a:pt x="12094" y="5860"/>
                    <a:pt x="10530" y="3005"/>
                    <a:pt x="9316" y="0"/>
                  </a:cubicBezTo>
                  <a:cubicBezTo>
                    <a:pt x="6272" y="3293"/>
                    <a:pt x="3410" y="6065"/>
                    <a:pt x="2937" y="6893"/>
                  </a:cubicBezTo>
                  <a:cubicBezTo>
                    <a:pt x="1" y="12051"/>
                    <a:pt x="3639" y="19454"/>
                    <a:pt x="9413" y="19454"/>
                  </a:cubicBezTo>
                  <a:cubicBezTo>
                    <a:pt x="12515" y="19454"/>
                    <a:pt x="28215" y="19070"/>
                    <a:pt x="32066" y="19005"/>
                  </a:cubicBezTo>
                  <a:cubicBezTo>
                    <a:pt x="34122" y="19005"/>
                    <a:pt x="35956" y="18241"/>
                    <a:pt x="37291" y="17084"/>
                  </a:cubicBezTo>
                  <a:cubicBezTo>
                    <a:pt x="34364" y="17956"/>
                    <a:pt x="31301" y="18270"/>
                    <a:pt x="28248" y="17676"/>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2" name="Google Shape;6142;p62"/>
            <p:cNvSpPr/>
            <p:nvPr/>
          </p:nvSpPr>
          <p:spPr>
            <a:xfrm>
              <a:off x="1934450" y="1620263"/>
              <a:ext cx="131700" cy="315550"/>
            </a:xfrm>
            <a:custGeom>
              <a:avLst/>
              <a:gdLst/>
              <a:ahLst/>
              <a:cxnLst/>
              <a:rect l="l" t="t" r="r" b="b"/>
              <a:pathLst>
                <a:path w="5268" h="12622" extrusionOk="0">
                  <a:moveTo>
                    <a:pt x="5256" y="12616"/>
                  </a:moveTo>
                  <a:cubicBezTo>
                    <a:pt x="5261" y="12617"/>
                    <a:pt x="5264" y="12619"/>
                    <a:pt x="5268" y="12621"/>
                  </a:cubicBezTo>
                  <a:cubicBezTo>
                    <a:pt x="4953" y="10346"/>
                    <a:pt x="4748" y="8056"/>
                    <a:pt x="4694" y="5760"/>
                  </a:cubicBezTo>
                  <a:cubicBezTo>
                    <a:pt x="4650" y="3834"/>
                    <a:pt x="4597" y="1884"/>
                    <a:pt x="4934" y="1"/>
                  </a:cubicBezTo>
                  <a:cubicBezTo>
                    <a:pt x="1" y="4000"/>
                    <a:pt x="516" y="10454"/>
                    <a:pt x="5256" y="12616"/>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3" name="Google Shape;6143;p62"/>
            <p:cNvSpPr/>
            <p:nvPr/>
          </p:nvSpPr>
          <p:spPr>
            <a:xfrm>
              <a:off x="2477825" y="1626238"/>
              <a:ext cx="82900" cy="82900"/>
            </a:xfrm>
            <a:custGeom>
              <a:avLst/>
              <a:gdLst/>
              <a:ahLst/>
              <a:cxnLst/>
              <a:rect l="l" t="t" r="r" b="b"/>
              <a:pathLst>
                <a:path w="3316" h="3316" extrusionOk="0">
                  <a:moveTo>
                    <a:pt x="3316" y="1659"/>
                  </a:moveTo>
                  <a:cubicBezTo>
                    <a:pt x="3316" y="2574"/>
                    <a:pt x="2573" y="3316"/>
                    <a:pt x="1658" y="3316"/>
                  </a:cubicBezTo>
                  <a:cubicBezTo>
                    <a:pt x="742" y="3316"/>
                    <a:pt x="1" y="2572"/>
                    <a:pt x="1" y="1659"/>
                  </a:cubicBezTo>
                  <a:cubicBezTo>
                    <a:pt x="1" y="743"/>
                    <a:pt x="744" y="0"/>
                    <a:pt x="1658" y="0"/>
                  </a:cubicBezTo>
                  <a:cubicBezTo>
                    <a:pt x="2573" y="0"/>
                    <a:pt x="3316" y="743"/>
                    <a:pt x="3316" y="1659"/>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4" name="Google Shape;6144;p62"/>
            <p:cNvSpPr/>
            <p:nvPr/>
          </p:nvSpPr>
          <p:spPr>
            <a:xfrm>
              <a:off x="2394475" y="1720413"/>
              <a:ext cx="80600" cy="46075"/>
            </a:xfrm>
            <a:custGeom>
              <a:avLst/>
              <a:gdLst/>
              <a:ahLst/>
              <a:cxnLst/>
              <a:rect l="l" t="t" r="r" b="b"/>
              <a:pathLst>
                <a:path w="3224" h="1843" extrusionOk="0">
                  <a:moveTo>
                    <a:pt x="232" y="1"/>
                  </a:moveTo>
                  <a:cubicBezTo>
                    <a:pt x="104" y="1"/>
                    <a:pt x="1" y="104"/>
                    <a:pt x="1" y="232"/>
                  </a:cubicBezTo>
                  <a:cubicBezTo>
                    <a:pt x="1" y="1120"/>
                    <a:pt x="724" y="1843"/>
                    <a:pt x="1612" y="1843"/>
                  </a:cubicBezTo>
                  <a:cubicBezTo>
                    <a:pt x="2501" y="1843"/>
                    <a:pt x="3224" y="1120"/>
                    <a:pt x="3222" y="232"/>
                  </a:cubicBezTo>
                  <a:cubicBezTo>
                    <a:pt x="3222" y="104"/>
                    <a:pt x="3118" y="1"/>
                    <a:pt x="2991" y="1"/>
                  </a:cubicBezTo>
                  <a:cubicBezTo>
                    <a:pt x="2862" y="1"/>
                    <a:pt x="2758" y="104"/>
                    <a:pt x="2758" y="232"/>
                  </a:cubicBezTo>
                  <a:cubicBezTo>
                    <a:pt x="2758" y="865"/>
                    <a:pt x="2244" y="1380"/>
                    <a:pt x="1611" y="1380"/>
                  </a:cubicBezTo>
                  <a:cubicBezTo>
                    <a:pt x="979" y="1380"/>
                    <a:pt x="464" y="865"/>
                    <a:pt x="464" y="232"/>
                  </a:cubicBezTo>
                  <a:cubicBezTo>
                    <a:pt x="464" y="104"/>
                    <a:pt x="361" y="1"/>
                    <a:pt x="232" y="1"/>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5" name="Google Shape;6145;p62"/>
            <p:cNvSpPr/>
            <p:nvPr/>
          </p:nvSpPr>
          <p:spPr>
            <a:xfrm>
              <a:off x="2512650" y="1652413"/>
              <a:ext cx="30350" cy="30375"/>
            </a:xfrm>
            <a:custGeom>
              <a:avLst/>
              <a:gdLst/>
              <a:ahLst/>
              <a:cxnLst/>
              <a:rect l="l" t="t" r="r" b="b"/>
              <a:pathLst>
                <a:path w="1214" h="1215" extrusionOk="0">
                  <a:moveTo>
                    <a:pt x="1214" y="607"/>
                  </a:moveTo>
                  <a:cubicBezTo>
                    <a:pt x="1214" y="942"/>
                    <a:pt x="942" y="1214"/>
                    <a:pt x="607" y="1214"/>
                  </a:cubicBezTo>
                  <a:cubicBezTo>
                    <a:pt x="272" y="1214"/>
                    <a:pt x="0" y="942"/>
                    <a:pt x="0" y="607"/>
                  </a:cubicBezTo>
                  <a:cubicBezTo>
                    <a:pt x="0" y="273"/>
                    <a:pt x="272" y="1"/>
                    <a:pt x="607" y="1"/>
                  </a:cubicBezTo>
                  <a:cubicBezTo>
                    <a:pt x="942" y="1"/>
                    <a:pt x="1214" y="273"/>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6" name="Google Shape;6146;p62"/>
            <p:cNvSpPr/>
            <p:nvPr/>
          </p:nvSpPr>
          <p:spPr>
            <a:xfrm>
              <a:off x="2492000" y="1672263"/>
              <a:ext cx="10500" cy="10475"/>
            </a:xfrm>
            <a:custGeom>
              <a:avLst/>
              <a:gdLst/>
              <a:ahLst/>
              <a:cxnLst/>
              <a:rect l="l" t="t" r="r" b="b"/>
              <a:pathLst>
                <a:path w="420" h="419" extrusionOk="0">
                  <a:moveTo>
                    <a:pt x="419" y="210"/>
                  </a:moveTo>
                  <a:cubicBezTo>
                    <a:pt x="419" y="325"/>
                    <a:pt x="325" y="418"/>
                    <a:pt x="210" y="418"/>
                  </a:cubicBezTo>
                  <a:cubicBezTo>
                    <a:pt x="95" y="418"/>
                    <a:pt x="1" y="325"/>
                    <a:pt x="1" y="210"/>
                  </a:cubicBezTo>
                  <a:cubicBezTo>
                    <a:pt x="1" y="95"/>
                    <a:pt x="95" y="1"/>
                    <a:pt x="210" y="1"/>
                  </a:cubicBezTo>
                  <a:cubicBezTo>
                    <a:pt x="325" y="1"/>
                    <a:pt x="419" y="95"/>
                    <a:pt x="419"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7" name="Google Shape;6147;p62"/>
            <p:cNvSpPr/>
            <p:nvPr/>
          </p:nvSpPr>
          <p:spPr>
            <a:xfrm>
              <a:off x="2294950" y="1626238"/>
              <a:ext cx="82900" cy="82900"/>
            </a:xfrm>
            <a:custGeom>
              <a:avLst/>
              <a:gdLst/>
              <a:ahLst/>
              <a:cxnLst/>
              <a:rect l="l" t="t" r="r" b="b"/>
              <a:pathLst>
                <a:path w="3316" h="3316" extrusionOk="0">
                  <a:moveTo>
                    <a:pt x="3315" y="1659"/>
                  </a:moveTo>
                  <a:cubicBezTo>
                    <a:pt x="3315" y="2574"/>
                    <a:pt x="2574" y="3316"/>
                    <a:pt x="1657" y="3316"/>
                  </a:cubicBezTo>
                  <a:cubicBezTo>
                    <a:pt x="742" y="3316"/>
                    <a:pt x="0" y="2572"/>
                    <a:pt x="0" y="1659"/>
                  </a:cubicBezTo>
                  <a:cubicBezTo>
                    <a:pt x="0" y="743"/>
                    <a:pt x="743" y="0"/>
                    <a:pt x="1657" y="0"/>
                  </a:cubicBezTo>
                  <a:cubicBezTo>
                    <a:pt x="2573" y="0"/>
                    <a:pt x="3315" y="743"/>
                    <a:pt x="3315" y="1659"/>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8" name="Google Shape;6148;p62"/>
            <p:cNvSpPr/>
            <p:nvPr/>
          </p:nvSpPr>
          <p:spPr>
            <a:xfrm>
              <a:off x="2329750" y="1652413"/>
              <a:ext cx="30350" cy="30375"/>
            </a:xfrm>
            <a:custGeom>
              <a:avLst/>
              <a:gdLst/>
              <a:ahLst/>
              <a:cxnLst/>
              <a:rect l="l" t="t" r="r" b="b"/>
              <a:pathLst>
                <a:path w="1214" h="1215" extrusionOk="0">
                  <a:moveTo>
                    <a:pt x="1213" y="607"/>
                  </a:moveTo>
                  <a:cubicBezTo>
                    <a:pt x="1213" y="942"/>
                    <a:pt x="941" y="1214"/>
                    <a:pt x="606" y="1214"/>
                  </a:cubicBezTo>
                  <a:cubicBezTo>
                    <a:pt x="272" y="1214"/>
                    <a:pt x="1" y="942"/>
                    <a:pt x="1" y="607"/>
                  </a:cubicBezTo>
                  <a:cubicBezTo>
                    <a:pt x="1" y="273"/>
                    <a:pt x="272" y="1"/>
                    <a:pt x="606" y="1"/>
                  </a:cubicBezTo>
                  <a:cubicBezTo>
                    <a:pt x="941" y="1"/>
                    <a:pt x="1213" y="273"/>
                    <a:pt x="1213"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9" name="Google Shape;6149;p62"/>
            <p:cNvSpPr/>
            <p:nvPr/>
          </p:nvSpPr>
          <p:spPr>
            <a:xfrm>
              <a:off x="2309100" y="1672263"/>
              <a:ext cx="10475" cy="10475"/>
            </a:xfrm>
            <a:custGeom>
              <a:avLst/>
              <a:gdLst/>
              <a:ahLst/>
              <a:cxnLst/>
              <a:rect l="l" t="t" r="r" b="b"/>
              <a:pathLst>
                <a:path w="419" h="419" extrusionOk="0">
                  <a:moveTo>
                    <a:pt x="419" y="210"/>
                  </a:moveTo>
                  <a:cubicBezTo>
                    <a:pt x="419" y="325"/>
                    <a:pt x="325" y="418"/>
                    <a:pt x="209" y="418"/>
                  </a:cubicBezTo>
                  <a:cubicBezTo>
                    <a:pt x="94" y="418"/>
                    <a:pt x="0" y="325"/>
                    <a:pt x="0" y="210"/>
                  </a:cubicBezTo>
                  <a:cubicBezTo>
                    <a:pt x="0" y="95"/>
                    <a:pt x="94" y="1"/>
                    <a:pt x="209" y="1"/>
                  </a:cubicBezTo>
                  <a:cubicBezTo>
                    <a:pt x="325" y="1"/>
                    <a:pt x="419" y="95"/>
                    <a:pt x="419"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0" name="Google Shape;6150;p62"/>
            <p:cNvSpPr/>
            <p:nvPr/>
          </p:nvSpPr>
          <p:spPr>
            <a:xfrm>
              <a:off x="2683575" y="1772538"/>
              <a:ext cx="88600" cy="173325"/>
            </a:xfrm>
            <a:custGeom>
              <a:avLst/>
              <a:gdLst/>
              <a:ahLst/>
              <a:cxnLst/>
              <a:rect l="l" t="t" r="r" b="b"/>
              <a:pathLst>
                <a:path w="3544" h="6933" extrusionOk="0">
                  <a:moveTo>
                    <a:pt x="2128" y="0"/>
                  </a:moveTo>
                  <a:cubicBezTo>
                    <a:pt x="2116" y="0"/>
                    <a:pt x="2104" y="0"/>
                    <a:pt x="2093" y="0"/>
                  </a:cubicBezTo>
                  <a:cubicBezTo>
                    <a:pt x="1325" y="15"/>
                    <a:pt x="717" y="651"/>
                    <a:pt x="733" y="1419"/>
                  </a:cubicBezTo>
                  <a:cubicBezTo>
                    <a:pt x="759" y="2644"/>
                    <a:pt x="586" y="3898"/>
                    <a:pt x="217" y="5148"/>
                  </a:cubicBezTo>
                  <a:cubicBezTo>
                    <a:pt x="1" y="5885"/>
                    <a:pt x="421" y="6657"/>
                    <a:pt x="1158" y="6875"/>
                  </a:cubicBezTo>
                  <a:cubicBezTo>
                    <a:pt x="1289" y="6913"/>
                    <a:pt x="1422" y="6932"/>
                    <a:pt x="1551" y="6932"/>
                  </a:cubicBezTo>
                  <a:cubicBezTo>
                    <a:pt x="2151" y="6932"/>
                    <a:pt x="2706" y="6540"/>
                    <a:pt x="2884" y="5934"/>
                  </a:cubicBezTo>
                  <a:cubicBezTo>
                    <a:pt x="3332" y="4410"/>
                    <a:pt x="3544" y="2870"/>
                    <a:pt x="3511" y="1360"/>
                  </a:cubicBezTo>
                  <a:cubicBezTo>
                    <a:pt x="3496" y="604"/>
                    <a:pt x="2885" y="0"/>
                    <a:pt x="2128"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1" name="Google Shape;6151;p62"/>
            <p:cNvSpPr/>
            <p:nvPr/>
          </p:nvSpPr>
          <p:spPr>
            <a:xfrm>
              <a:off x="2327275" y="1980313"/>
              <a:ext cx="380900" cy="348200"/>
            </a:xfrm>
            <a:custGeom>
              <a:avLst/>
              <a:gdLst/>
              <a:ahLst/>
              <a:cxnLst/>
              <a:rect l="l" t="t" r="r" b="b"/>
              <a:pathLst>
                <a:path w="15236" h="13928" extrusionOk="0">
                  <a:moveTo>
                    <a:pt x="13651" y="0"/>
                  </a:moveTo>
                  <a:cubicBezTo>
                    <a:pt x="13192" y="0"/>
                    <a:pt x="12743" y="228"/>
                    <a:pt x="12478" y="645"/>
                  </a:cubicBezTo>
                  <a:cubicBezTo>
                    <a:pt x="9907" y="4693"/>
                    <a:pt x="5791" y="8490"/>
                    <a:pt x="890" y="11337"/>
                  </a:cubicBezTo>
                  <a:cubicBezTo>
                    <a:pt x="226" y="11723"/>
                    <a:pt x="0" y="12572"/>
                    <a:pt x="386" y="13236"/>
                  </a:cubicBezTo>
                  <a:cubicBezTo>
                    <a:pt x="644" y="13680"/>
                    <a:pt x="1110" y="13928"/>
                    <a:pt x="1589" y="13928"/>
                  </a:cubicBezTo>
                  <a:cubicBezTo>
                    <a:pt x="1827" y="13928"/>
                    <a:pt x="2066" y="13868"/>
                    <a:pt x="2285" y="13741"/>
                  </a:cubicBezTo>
                  <a:cubicBezTo>
                    <a:pt x="7565" y="10673"/>
                    <a:pt x="12018" y="6553"/>
                    <a:pt x="14824" y="2136"/>
                  </a:cubicBezTo>
                  <a:cubicBezTo>
                    <a:pt x="15236" y="1488"/>
                    <a:pt x="15043" y="630"/>
                    <a:pt x="14396" y="217"/>
                  </a:cubicBezTo>
                  <a:cubicBezTo>
                    <a:pt x="14164" y="70"/>
                    <a:pt x="13906" y="0"/>
                    <a:pt x="13651"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2" name="Google Shape;6152;p62"/>
            <p:cNvSpPr/>
            <p:nvPr/>
          </p:nvSpPr>
          <p:spPr>
            <a:xfrm>
              <a:off x="2663825" y="2449913"/>
              <a:ext cx="192300" cy="154400"/>
            </a:xfrm>
            <a:custGeom>
              <a:avLst/>
              <a:gdLst/>
              <a:ahLst/>
              <a:cxnLst/>
              <a:rect l="l" t="t" r="r" b="b"/>
              <a:pathLst>
                <a:path w="7692" h="6176" extrusionOk="0">
                  <a:moveTo>
                    <a:pt x="1402" y="1"/>
                  </a:moveTo>
                  <a:cubicBezTo>
                    <a:pt x="662" y="1"/>
                    <a:pt x="47" y="598"/>
                    <a:pt x="24" y="1347"/>
                  </a:cubicBezTo>
                  <a:cubicBezTo>
                    <a:pt x="1" y="2115"/>
                    <a:pt x="602" y="2757"/>
                    <a:pt x="1370" y="2781"/>
                  </a:cubicBezTo>
                  <a:cubicBezTo>
                    <a:pt x="2115" y="2805"/>
                    <a:pt x="3878" y="3099"/>
                    <a:pt x="4572" y="3861"/>
                  </a:cubicBezTo>
                  <a:cubicBezTo>
                    <a:pt x="4785" y="4095"/>
                    <a:pt x="4871" y="4354"/>
                    <a:pt x="4851" y="4700"/>
                  </a:cubicBezTo>
                  <a:cubicBezTo>
                    <a:pt x="4803" y="5467"/>
                    <a:pt x="5386" y="6126"/>
                    <a:pt x="6153" y="6173"/>
                  </a:cubicBezTo>
                  <a:cubicBezTo>
                    <a:pt x="6182" y="6174"/>
                    <a:pt x="6210" y="6175"/>
                    <a:pt x="6239" y="6175"/>
                  </a:cubicBezTo>
                  <a:cubicBezTo>
                    <a:pt x="6969" y="6175"/>
                    <a:pt x="7581" y="5607"/>
                    <a:pt x="7625" y="4871"/>
                  </a:cubicBezTo>
                  <a:cubicBezTo>
                    <a:pt x="7692" y="3774"/>
                    <a:pt x="7347" y="2778"/>
                    <a:pt x="6627" y="1989"/>
                  </a:cubicBezTo>
                  <a:cubicBezTo>
                    <a:pt x="4964" y="163"/>
                    <a:pt x="1812" y="14"/>
                    <a:pt x="1457" y="2"/>
                  </a:cubicBezTo>
                  <a:cubicBezTo>
                    <a:pt x="1439" y="1"/>
                    <a:pt x="1420" y="1"/>
                    <a:pt x="1402"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153" name="Google Shape;6153;p62"/>
          <p:cNvGrpSpPr/>
          <p:nvPr/>
        </p:nvGrpSpPr>
        <p:grpSpPr>
          <a:xfrm>
            <a:off x="7156027" y="802641"/>
            <a:ext cx="604520" cy="662940"/>
            <a:chOff x="3141550" y="1471138"/>
            <a:chExt cx="1227950" cy="1368875"/>
          </a:xfrm>
        </p:grpSpPr>
        <p:sp>
          <p:nvSpPr>
            <p:cNvPr id="6154" name="Google Shape;6154;p62"/>
            <p:cNvSpPr/>
            <p:nvPr/>
          </p:nvSpPr>
          <p:spPr>
            <a:xfrm>
              <a:off x="3478350" y="2673513"/>
              <a:ext cx="101225" cy="166500"/>
            </a:xfrm>
            <a:custGeom>
              <a:avLst/>
              <a:gdLst/>
              <a:ahLst/>
              <a:cxnLst/>
              <a:rect l="l" t="t" r="r" b="b"/>
              <a:pathLst>
                <a:path w="4049" h="6660" extrusionOk="0">
                  <a:moveTo>
                    <a:pt x="2523" y="0"/>
                  </a:moveTo>
                  <a:cubicBezTo>
                    <a:pt x="2523" y="0"/>
                    <a:pt x="3069" y="4976"/>
                    <a:pt x="2498" y="5243"/>
                  </a:cubicBezTo>
                  <a:cubicBezTo>
                    <a:pt x="1930" y="5511"/>
                    <a:pt x="131" y="5590"/>
                    <a:pt x="65" y="6125"/>
                  </a:cubicBezTo>
                  <a:cubicBezTo>
                    <a:pt x="0" y="6660"/>
                    <a:pt x="4049" y="6115"/>
                    <a:pt x="4049" y="6115"/>
                  </a:cubicBezTo>
                  <a:lnTo>
                    <a:pt x="4049" y="849"/>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5" name="Google Shape;6155;p62"/>
            <p:cNvSpPr/>
            <p:nvPr/>
          </p:nvSpPr>
          <p:spPr>
            <a:xfrm>
              <a:off x="3799625" y="2673513"/>
              <a:ext cx="97800" cy="166500"/>
            </a:xfrm>
            <a:custGeom>
              <a:avLst/>
              <a:gdLst/>
              <a:ahLst/>
              <a:cxnLst/>
              <a:rect l="l" t="t" r="r" b="b"/>
              <a:pathLst>
                <a:path w="3912" h="6660" extrusionOk="0">
                  <a:moveTo>
                    <a:pt x="1343" y="0"/>
                  </a:moveTo>
                  <a:cubicBezTo>
                    <a:pt x="1343" y="0"/>
                    <a:pt x="704" y="4976"/>
                    <a:pt x="1274" y="5243"/>
                  </a:cubicBezTo>
                  <a:cubicBezTo>
                    <a:pt x="1844" y="5511"/>
                    <a:pt x="3779" y="5590"/>
                    <a:pt x="3845" y="6125"/>
                  </a:cubicBezTo>
                  <a:cubicBezTo>
                    <a:pt x="3911" y="6660"/>
                    <a:pt x="1" y="6115"/>
                    <a:pt x="1" y="6115"/>
                  </a:cubicBezTo>
                  <a:lnTo>
                    <a:pt x="1" y="849"/>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6" name="Google Shape;6156;p62"/>
            <p:cNvSpPr/>
            <p:nvPr/>
          </p:nvSpPr>
          <p:spPr>
            <a:xfrm>
              <a:off x="4008350" y="2203188"/>
              <a:ext cx="361150" cy="402775"/>
            </a:xfrm>
            <a:custGeom>
              <a:avLst/>
              <a:gdLst/>
              <a:ahLst/>
              <a:cxnLst/>
              <a:rect l="l" t="t" r="r" b="b"/>
              <a:pathLst>
                <a:path w="14446" h="16111" extrusionOk="0">
                  <a:moveTo>
                    <a:pt x="555" y="13641"/>
                  </a:moveTo>
                  <a:cubicBezTo>
                    <a:pt x="555" y="13641"/>
                    <a:pt x="3381" y="13018"/>
                    <a:pt x="5556" y="10962"/>
                  </a:cubicBezTo>
                  <a:cubicBezTo>
                    <a:pt x="7732" y="8906"/>
                    <a:pt x="9260" y="5421"/>
                    <a:pt x="9626" y="4583"/>
                  </a:cubicBezTo>
                  <a:cubicBezTo>
                    <a:pt x="10358" y="2905"/>
                    <a:pt x="9020" y="1627"/>
                    <a:pt x="9515" y="1229"/>
                  </a:cubicBezTo>
                  <a:cubicBezTo>
                    <a:pt x="10014" y="828"/>
                    <a:pt x="10920" y="2155"/>
                    <a:pt x="10920" y="2155"/>
                  </a:cubicBezTo>
                  <a:cubicBezTo>
                    <a:pt x="10920" y="2155"/>
                    <a:pt x="11291" y="286"/>
                    <a:pt x="11906" y="124"/>
                  </a:cubicBezTo>
                  <a:cubicBezTo>
                    <a:pt x="12369" y="1"/>
                    <a:pt x="11908" y="2436"/>
                    <a:pt x="11908" y="2436"/>
                  </a:cubicBezTo>
                  <a:cubicBezTo>
                    <a:pt x="11908" y="2436"/>
                    <a:pt x="13974" y="1090"/>
                    <a:pt x="14209" y="1601"/>
                  </a:cubicBezTo>
                  <a:cubicBezTo>
                    <a:pt x="14446" y="2112"/>
                    <a:pt x="12690" y="3390"/>
                    <a:pt x="12690" y="3390"/>
                  </a:cubicBezTo>
                  <a:cubicBezTo>
                    <a:pt x="12690" y="3390"/>
                    <a:pt x="13891" y="3844"/>
                    <a:pt x="13862" y="4300"/>
                  </a:cubicBezTo>
                  <a:cubicBezTo>
                    <a:pt x="13832" y="4772"/>
                    <a:pt x="11966" y="4321"/>
                    <a:pt x="11091" y="5442"/>
                  </a:cubicBezTo>
                  <a:cubicBezTo>
                    <a:pt x="10689" y="5956"/>
                    <a:pt x="9116" y="10071"/>
                    <a:pt x="6671" y="12396"/>
                  </a:cubicBezTo>
                  <a:cubicBezTo>
                    <a:pt x="3785" y="15141"/>
                    <a:pt x="1" y="16110"/>
                    <a:pt x="1" y="1611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7" name="Google Shape;6157;p62"/>
            <p:cNvSpPr/>
            <p:nvPr/>
          </p:nvSpPr>
          <p:spPr>
            <a:xfrm>
              <a:off x="3141550" y="2166813"/>
              <a:ext cx="361150" cy="402750"/>
            </a:xfrm>
            <a:custGeom>
              <a:avLst/>
              <a:gdLst/>
              <a:ahLst/>
              <a:cxnLst/>
              <a:rect l="l" t="t" r="r" b="b"/>
              <a:pathLst>
                <a:path w="14446" h="16110" extrusionOk="0">
                  <a:moveTo>
                    <a:pt x="13892" y="13641"/>
                  </a:moveTo>
                  <a:cubicBezTo>
                    <a:pt x="13892" y="13641"/>
                    <a:pt x="11066" y="13017"/>
                    <a:pt x="8891" y="10961"/>
                  </a:cubicBezTo>
                  <a:cubicBezTo>
                    <a:pt x="6716" y="8905"/>
                    <a:pt x="5187" y="5421"/>
                    <a:pt x="4821" y="4583"/>
                  </a:cubicBezTo>
                  <a:cubicBezTo>
                    <a:pt x="4089" y="2905"/>
                    <a:pt x="5426" y="1626"/>
                    <a:pt x="4932" y="1229"/>
                  </a:cubicBezTo>
                  <a:cubicBezTo>
                    <a:pt x="4432" y="828"/>
                    <a:pt x="3526" y="2155"/>
                    <a:pt x="3526" y="2155"/>
                  </a:cubicBezTo>
                  <a:cubicBezTo>
                    <a:pt x="3526" y="2155"/>
                    <a:pt x="3156" y="285"/>
                    <a:pt x="2542" y="123"/>
                  </a:cubicBezTo>
                  <a:cubicBezTo>
                    <a:pt x="2077" y="1"/>
                    <a:pt x="2538" y="2435"/>
                    <a:pt x="2538" y="2435"/>
                  </a:cubicBezTo>
                  <a:cubicBezTo>
                    <a:pt x="2538" y="2435"/>
                    <a:pt x="472" y="1090"/>
                    <a:pt x="237" y="1601"/>
                  </a:cubicBezTo>
                  <a:cubicBezTo>
                    <a:pt x="1" y="2111"/>
                    <a:pt x="1757" y="3390"/>
                    <a:pt x="1757" y="3390"/>
                  </a:cubicBezTo>
                  <a:cubicBezTo>
                    <a:pt x="1757" y="3390"/>
                    <a:pt x="555" y="3844"/>
                    <a:pt x="584" y="4300"/>
                  </a:cubicBezTo>
                  <a:cubicBezTo>
                    <a:pt x="614" y="4772"/>
                    <a:pt x="2479" y="4321"/>
                    <a:pt x="3354" y="5442"/>
                  </a:cubicBezTo>
                  <a:cubicBezTo>
                    <a:pt x="3756" y="5955"/>
                    <a:pt x="5329" y="10071"/>
                    <a:pt x="7774" y="12396"/>
                  </a:cubicBezTo>
                  <a:cubicBezTo>
                    <a:pt x="10660" y="15140"/>
                    <a:pt x="14445" y="16110"/>
                    <a:pt x="14445" y="1611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8" name="Google Shape;6158;p62"/>
            <p:cNvSpPr/>
            <p:nvPr/>
          </p:nvSpPr>
          <p:spPr>
            <a:xfrm>
              <a:off x="4008375" y="2376488"/>
              <a:ext cx="258050" cy="229500"/>
            </a:xfrm>
            <a:custGeom>
              <a:avLst/>
              <a:gdLst/>
              <a:ahLst/>
              <a:cxnLst/>
              <a:rect l="l" t="t" r="r" b="b"/>
              <a:pathLst>
                <a:path w="10322" h="9180" extrusionOk="0">
                  <a:moveTo>
                    <a:pt x="8166" y="561"/>
                  </a:moveTo>
                  <a:cubicBezTo>
                    <a:pt x="7479" y="1750"/>
                    <a:pt x="6591" y="3051"/>
                    <a:pt x="5555" y="4031"/>
                  </a:cubicBezTo>
                  <a:cubicBezTo>
                    <a:pt x="3379" y="6086"/>
                    <a:pt x="554" y="6710"/>
                    <a:pt x="554" y="6710"/>
                  </a:cubicBezTo>
                  <a:lnTo>
                    <a:pt x="1" y="9179"/>
                  </a:lnTo>
                  <a:cubicBezTo>
                    <a:pt x="1" y="9179"/>
                    <a:pt x="3787" y="8210"/>
                    <a:pt x="6671" y="5465"/>
                  </a:cubicBezTo>
                  <a:cubicBezTo>
                    <a:pt x="8311" y="3906"/>
                    <a:pt x="9557" y="1543"/>
                    <a:pt x="10322" y="0"/>
                  </a:cubicBezTo>
                  <a:cubicBezTo>
                    <a:pt x="9630" y="247"/>
                    <a:pt x="8912" y="437"/>
                    <a:pt x="8166" y="56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9" name="Google Shape;6159;p62"/>
            <p:cNvSpPr/>
            <p:nvPr/>
          </p:nvSpPr>
          <p:spPr>
            <a:xfrm>
              <a:off x="3284675" y="2328863"/>
              <a:ext cx="218025" cy="240650"/>
            </a:xfrm>
            <a:custGeom>
              <a:avLst/>
              <a:gdLst/>
              <a:ahLst/>
              <a:cxnLst/>
              <a:rect l="l" t="t" r="r" b="b"/>
              <a:pathLst>
                <a:path w="8721" h="9626" extrusionOk="0">
                  <a:moveTo>
                    <a:pt x="8167" y="7159"/>
                  </a:moveTo>
                  <a:cubicBezTo>
                    <a:pt x="8167" y="7159"/>
                    <a:pt x="5341" y="6535"/>
                    <a:pt x="3166" y="4479"/>
                  </a:cubicBezTo>
                  <a:cubicBezTo>
                    <a:pt x="1823" y="3211"/>
                    <a:pt x="729" y="1401"/>
                    <a:pt x="1" y="0"/>
                  </a:cubicBezTo>
                  <a:cubicBezTo>
                    <a:pt x="65" y="1215"/>
                    <a:pt x="133" y="2431"/>
                    <a:pt x="203" y="3645"/>
                  </a:cubicBezTo>
                  <a:cubicBezTo>
                    <a:pt x="746" y="4462"/>
                    <a:pt x="1363" y="5258"/>
                    <a:pt x="2049" y="5912"/>
                  </a:cubicBezTo>
                  <a:cubicBezTo>
                    <a:pt x="4935" y="8657"/>
                    <a:pt x="8720" y="9626"/>
                    <a:pt x="8720" y="9626"/>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0" name="Google Shape;6160;p62"/>
            <p:cNvSpPr/>
            <p:nvPr/>
          </p:nvSpPr>
          <p:spPr>
            <a:xfrm>
              <a:off x="3294775" y="1471138"/>
              <a:ext cx="928650" cy="1281000"/>
            </a:xfrm>
            <a:custGeom>
              <a:avLst/>
              <a:gdLst/>
              <a:ahLst/>
              <a:cxnLst/>
              <a:rect l="l" t="t" r="r" b="b"/>
              <a:pathLst>
                <a:path w="37146" h="51240" extrusionOk="0">
                  <a:moveTo>
                    <a:pt x="28015" y="25511"/>
                  </a:moveTo>
                  <a:cubicBezTo>
                    <a:pt x="33576" y="27989"/>
                    <a:pt x="35737" y="32369"/>
                    <a:pt x="34883" y="38185"/>
                  </a:cubicBezTo>
                  <a:cubicBezTo>
                    <a:pt x="33995" y="44237"/>
                    <a:pt x="29839" y="48093"/>
                    <a:pt x="24349" y="49586"/>
                  </a:cubicBezTo>
                  <a:cubicBezTo>
                    <a:pt x="18261" y="51240"/>
                    <a:pt x="11256" y="50425"/>
                    <a:pt x="5339" y="48095"/>
                  </a:cubicBezTo>
                  <a:cubicBezTo>
                    <a:pt x="144" y="46048"/>
                    <a:pt x="199" y="41259"/>
                    <a:pt x="3550" y="37498"/>
                  </a:cubicBezTo>
                  <a:cubicBezTo>
                    <a:pt x="6226" y="34494"/>
                    <a:pt x="18180" y="45164"/>
                    <a:pt x="21256" y="36406"/>
                  </a:cubicBezTo>
                  <a:cubicBezTo>
                    <a:pt x="22048" y="31075"/>
                    <a:pt x="11969" y="31676"/>
                    <a:pt x="9709" y="31375"/>
                  </a:cubicBezTo>
                  <a:cubicBezTo>
                    <a:pt x="5952" y="30997"/>
                    <a:pt x="4369" y="20897"/>
                    <a:pt x="10598" y="20897"/>
                  </a:cubicBezTo>
                  <a:cubicBezTo>
                    <a:pt x="11996" y="20897"/>
                    <a:pt x="20624" y="20447"/>
                    <a:pt x="20704" y="16391"/>
                  </a:cubicBezTo>
                  <a:cubicBezTo>
                    <a:pt x="20860" y="8578"/>
                    <a:pt x="10631" y="12968"/>
                    <a:pt x="6776" y="14522"/>
                  </a:cubicBezTo>
                  <a:cubicBezTo>
                    <a:pt x="1" y="15715"/>
                    <a:pt x="1" y="6669"/>
                    <a:pt x="4530" y="4524"/>
                  </a:cubicBezTo>
                  <a:cubicBezTo>
                    <a:pt x="14088" y="1"/>
                    <a:pt x="22167" y="137"/>
                    <a:pt x="29121" y="5159"/>
                  </a:cubicBezTo>
                  <a:cubicBezTo>
                    <a:pt x="35063" y="9452"/>
                    <a:pt x="37145" y="19976"/>
                    <a:pt x="28015" y="2551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1" name="Google Shape;6161;p62"/>
            <p:cNvSpPr/>
            <p:nvPr/>
          </p:nvSpPr>
          <p:spPr>
            <a:xfrm>
              <a:off x="3473150" y="2056863"/>
              <a:ext cx="181575" cy="160875"/>
            </a:xfrm>
            <a:custGeom>
              <a:avLst/>
              <a:gdLst/>
              <a:ahLst/>
              <a:cxnLst/>
              <a:rect l="l" t="t" r="r" b="b"/>
              <a:pathLst>
                <a:path w="7263" h="6435" extrusionOk="0">
                  <a:moveTo>
                    <a:pt x="1284" y="2771"/>
                  </a:moveTo>
                  <a:cubicBezTo>
                    <a:pt x="0" y="6434"/>
                    <a:pt x="6588" y="6035"/>
                    <a:pt x="6867" y="4210"/>
                  </a:cubicBezTo>
                  <a:cubicBezTo>
                    <a:pt x="7262" y="1618"/>
                    <a:pt x="2256" y="1"/>
                    <a:pt x="1284" y="277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2" name="Google Shape;6162;p62"/>
            <p:cNvSpPr/>
            <p:nvPr/>
          </p:nvSpPr>
          <p:spPr>
            <a:xfrm>
              <a:off x="3838000" y="2070288"/>
              <a:ext cx="142450" cy="131175"/>
            </a:xfrm>
            <a:custGeom>
              <a:avLst/>
              <a:gdLst/>
              <a:ahLst/>
              <a:cxnLst/>
              <a:rect l="l" t="t" r="r" b="b"/>
              <a:pathLst>
                <a:path w="5698" h="5247" extrusionOk="0">
                  <a:moveTo>
                    <a:pt x="4" y="2397"/>
                  </a:moveTo>
                  <a:cubicBezTo>
                    <a:pt x="1" y="5247"/>
                    <a:pt x="5680" y="4923"/>
                    <a:pt x="5689" y="2282"/>
                  </a:cubicBezTo>
                  <a:cubicBezTo>
                    <a:pt x="5698" y="1"/>
                    <a:pt x="6" y="111"/>
                    <a:pt x="4" y="2397"/>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3" name="Google Shape;6163;p62"/>
            <p:cNvSpPr/>
            <p:nvPr/>
          </p:nvSpPr>
          <p:spPr>
            <a:xfrm>
              <a:off x="4005875" y="1607538"/>
              <a:ext cx="210800" cy="494425"/>
            </a:xfrm>
            <a:custGeom>
              <a:avLst/>
              <a:gdLst/>
              <a:ahLst/>
              <a:cxnLst/>
              <a:rect l="l" t="t" r="r" b="b"/>
              <a:pathLst>
                <a:path w="8432" h="19777" extrusionOk="0">
                  <a:moveTo>
                    <a:pt x="1" y="19776"/>
                  </a:moveTo>
                  <a:cubicBezTo>
                    <a:pt x="8431" y="14301"/>
                    <a:pt x="6611" y="4388"/>
                    <a:pt x="1063" y="1"/>
                  </a:cubicBezTo>
                  <a:cubicBezTo>
                    <a:pt x="2911" y="6327"/>
                    <a:pt x="2333" y="13549"/>
                    <a:pt x="1" y="19776"/>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4" name="Google Shape;6164;p62"/>
            <p:cNvSpPr/>
            <p:nvPr/>
          </p:nvSpPr>
          <p:spPr>
            <a:xfrm>
              <a:off x="3323025" y="2112138"/>
              <a:ext cx="864825" cy="639975"/>
            </a:xfrm>
            <a:custGeom>
              <a:avLst/>
              <a:gdLst/>
              <a:ahLst/>
              <a:cxnLst/>
              <a:rect l="l" t="t" r="r" b="b"/>
              <a:pathLst>
                <a:path w="34593" h="25599" extrusionOk="0">
                  <a:moveTo>
                    <a:pt x="27153" y="0"/>
                  </a:moveTo>
                  <a:cubicBezTo>
                    <a:pt x="27066" y="226"/>
                    <a:pt x="26979" y="453"/>
                    <a:pt x="26887" y="676"/>
                  </a:cubicBezTo>
                  <a:cubicBezTo>
                    <a:pt x="25347" y="4384"/>
                    <a:pt x="23054" y="7590"/>
                    <a:pt x="20165" y="10194"/>
                  </a:cubicBezTo>
                  <a:cubicBezTo>
                    <a:pt x="20165" y="10377"/>
                    <a:pt x="20156" y="10567"/>
                    <a:pt x="20127" y="10766"/>
                  </a:cubicBezTo>
                  <a:cubicBezTo>
                    <a:pt x="19036" y="13873"/>
                    <a:pt x="16827" y="14534"/>
                    <a:pt x="14311" y="14229"/>
                  </a:cubicBezTo>
                  <a:cubicBezTo>
                    <a:pt x="14245" y="14262"/>
                    <a:pt x="14182" y="14299"/>
                    <a:pt x="14115" y="14333"/>
                  </a:cubicBezTo>
                  <a:cubicBezTo>
                    <a:pt x="9840" y="16501"/>
                    <a:pt x="4746" y="18018"/>
                    <a:pt x="85" y="16987"/>
                  </a:cubicBezTo>
                  <a:cubicBezTo>
                    <a:pt x="0" y="19234"/>
                    <a:pt x="1255" y="21288"/>
                    <a:pt x="4212" y="22453"/>
                  </a:cubicBezTo>
                  <a:cubicBezTo>
                    <a:pt x="10129" y="24784"/>
                    <a:pt x="17133" y="25599"/>
                    <a:pt x="23221" y="23944"/>
                  </a:cubicBezTo>
                  <a:cubicBezTo>
                    <a:pt x="28712" y="22452"/>
                    <a:pt x="32868" y="18596"/>
                    <a:pt x="33755" y="12544"/>
                  </a:cubicBezTo>
                  <a:cubicBezTo>
                    <a:pt x="34592" y="6826"/>
                    <a:pt x="32510" y="2501"/>
                    <a:pt x="2715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5" name="Google Shape;6165;p62"/>
            <p:cNvSpPr/>
            <p:nvPr/>
          </p:nvSpPr>
          <p:spPr>
            <a:xfrm>
              <a:off x="3701325" y="2146013"/>
              <a:ext cx="83875" cy="47700"/>
            </a:xfrm>
            <a:custGeom>
              <a:avLst/>
              <a:gdLst/>
              <a:ahLst/>
              <a:cxnLst/>
              <a:rect l="l" t="t" r="r" b="b"/>
              <a:pathLst>
                <a:path w="3355" h="1908" extrusionOk="0">
                  <a:moveTo>
                    <a:pt x="232" y="0"/>
                  </a:moveTo>
                  <a:cubicBezTo>
                    <a:pt x="104" y="0"/>
                    <a:pt x="1" y="103"/>
                    <a:pt x="1" y="231"/>
                  </a:cubicBezTo>
                  <a:cubicBezTo>
                    <a:pt x="1" y="1156"/>
                    <a:pt x="754" y="1907"/>
                    <a:pt x="1678" y="1907"/>
                  </a:cubicBezTo>
                  <a:cubicBezTo>
                    <a:pt x="2602" y="1907"/>
                    <a:pt x="3354" y="1156"/>
                    <a:pt x="3353" y="231"/>
                  </a:cubicBezTo>
                  <a:cubicBezTo>
                    <a:pt x="3353" y="103"/>
                    <a:pt x="3250" y="0"/>
                    <a:pt x="3122" y="0"/>
                  </a:cubicBezTo>
                  <a:cubicBezTo>
                    <a:pt x="2993" y="0"/>
                    <a:pt x="2890" y="103"/>
                    <a:pt x="2890" y="231"/>
                  </a:cubicBezTo>
                  <a:cubicBezTo>
                    <a:pt x="2890" y="901"/>
                    <a:pt x="2345" y="1445"/>
                    <a:pt x="1676" y="1445"/>
                  </a:cubicBezTo>
                  <a:cubicBezTo>
                    <a:pt x="1009" y="1445"/>
                    <a:pt x="463" y="901"/>
                    <a:pt x="463" y="231"/>
                  </a:cubicBezTo>
                  <a:cubicBezTo>
                    <a:pt x="463" y="103"/>
                    <a:pt x="360" y="0"/>
                    <a:pt x="232" y="0"/>
                  </a:cubicBezTo>
                  <a:close/>
                </a:path>
              </a:pathLst>
            </a:custGeom>
            <a:solidFill>
              <a:srgbClr val="1818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6" name="Google Shape;6166;p62"/>
            <p:cNvSpPr/>
            <p:nvPr/>
          </p:nvSpPr>
          <p:spPr>
            <a:xfrm>
              <a:off x="3587550" y="2047063"/>
              <a:ext cx="86875" cy="86850"/>
            </a:xfrm>
            <a:custGeom>
              <a:avLst/>
              <a:gdLst/>
              <a:ahLst/>
              <a:cxnLst/>
              <a:rect l="l" t="t" r="r" b="b"/>
              <a:pathLst>
                <a:path w="3475" h="3474" extrusionOk="0">
                  <a:moveTo>
                    <a:pt x="3474" y="1737"/>
                  </a:moveTo>
                  <a:cubicBezTo>
                    <a:pt x="3474" y="2695"/>
                    <a:pt x="2696" y="3474"/>
                    <a:pt x="1737" y="3474"/>
                  </a:cubicBezTo>
                  <a:cubicBezTo>
                    <a:pt x="779" y="3474"/>
                    <a:pt x="1" y="2695"/>
                    <a:pt x="1" y="1737"/>
                  </a:cubicBezTo>
                  <a:cubicBezTo>
                    <a:pt x="1" y="778"/>
                    <a:pt x="779" y="1"/>
                    <a:pt x="1737" y="1"/>
                  </a:cubicBezTo>
                  <a:cubicBezTo>
                    <a:pt x="2697" y="1"/>
                    <a:pt x="3474" y="779"/>
                    <a:pt x="3474" y="1737"/>
                  </a:cubicBezTo>
                  <a:close/>
                </a:path>
              </a:pathLst>
            </a:custGeom>
            <a:solidFill>
              <a:srgbClr val="1818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7" name="Google Shape;6167;p62"/>
            <p:cNvSpPr/>
            <p:nvPr/>
          </p:nvSpPr>
          <p:spPr>
            <a:xfrm>
              <a:off x="3624025" y="2074488"/>
              <a:ext cx="31800" cy="31800"/>
            </a:xfrm>
            <a:custGeom>
              <a:avLst/>
              <a:gdLst/>
              <a:ahLst/>
              <a:cxnLst/>
              <a:rect l="l" t="t" r="r" b="b"/>
              <a:pathLst>
                <a:path w="1272" h="1272" extrusionOk="0">
                  <a:moveTo>
                    <a:pt x="1271" y="636"/>
                  </a:moveTo>
                  <a:cubicBezTo>
                    <a:pt x="1271" y="986"/>
                    <a:pt x="986" y="1272"/>
                    <a:pt x="635" y="1272"/>
                  </a:cubicBezTo>
                  <a:cubicBezTo>
                    <a:pt x="284" y="1272"/>
                    <a:pt x="0" y="986"/>
                    <a:pt x="0" y="636"/>
                  </a:cubicBezTo>
                  <a:cubicBezTo>
                    <a:pt x="0" y="285"/>
                    <a:pt x="285" y="1"/>
                    <a:pt x="635" y="1"/>
                  </a:cubicBezTo>
                  <a:cubicBezTo>
                    <a:pt x="986" y="1"/>
                    <a:pt x="1271" y="285"/>
                    <a:pt x="1271" y="636"/>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8" name="Google Shape;6168;p62"/>
            <p:cNvSpPr/>
            <p:nvPr/>
          </p:nvSpPr>
          <p:spPr>
            <a:xfrm>
              <a:off x="3602450" y="2095288"/>
              <a:ext cx="10925" cy="10925"/>
            </a:xfrm>
            <a:custGeom>
              <a:avLst/>
              <a:gdLst/>
              <a:ahLst/>
              <a:cxnLst/>
              <a:rect l="l" t="t" r="r" b="b"/>
              <a:pathLst>
                <a:path w="437" h="437" extrusionOk="0">
                  <a:moveTo>
                    <a:pt x="436" y="219"/>
                  </a:moveTo>
                  <a:cubicBezTo>
                    <a:pt x="436" y="340"/>
                    <a:pt x="338" y="437"/>
                    <a:pt x="218" y="437"/>
                  </a:cubicBezTo>
                  <a:cubicBezTo>
                    <a:pt x="97" y="437"/>
                    <a:pt x="0" y="340"/>
                    <a:pt x="0" y="219"/>
                  </a:cubicBezTo>
                  <a:cubicBezTo>
                    <a:pt x="0" y="99"/>
                    <a:pt x="97" y="1"/>
                    <a:pt x="218" y="1"/>
                  </a:cubicBezTo>
                  <a:cubicBezTo>
                    <a:pt x="338" y="1"/>
                    <a:pt x="436" y="99"/>
                    <a:pt x="436" y="219"/>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9" name="Google Shape;6169;p62"/>
            <p:cNvSpPr/>
            <p:nvPr/>
          </p:nvSpPr>
          <p:spPr>
            <a:xfrm>
              <a:off x="3794225" y="2034113"/>
              <a:ext cx="103900" cy="60350"/>
            </a:xfrm>
            <a:custGeom>
              <a:avLst/>
              <a:gdLst/>
              <a:ahLst/>
              <a:cxnLst/>
              <a:rect l="l" t="t" r="r" b="b"/>
              <a:pathLst>
                <a:path w="4156" h="2414" extrusionOk="0">
                  <a:moveTo>
                    <a:pt x="2087" y="1"/>
                  </a:moveTo>
                  <a:cubicBezTo>
                    <a:pt x="2025" y="1"/>
                    <a:pt x="1964" y="26"/>
                    <a:pt x="1918" y="74"/>
                  </a:cubicBezTo>
                  <a:lnTo>
                    <a:pt x="82" y="2023"/>
                  </a:lnTo>
                  <a:cubicBezTo>
                    <a:pt x="18" y="2091"/>
                    <a:pt x="0" y="2188"/>
                    <a:pt x="37" y="2274"/>
                  </a:cubicBezTo>
                  <a:cubicBezTo>
                    <a:pt x="74" y="2359"/>
                    <a:pt x="157" y="2413"/>
                    <a:pt x="250" y="2413"/>
                  </a:cubicBezTo>
                  <a:lnTo>
                    <a:pt x="3923" y="2413"/>
                  </a:lnTo>
                  <a:cubicBezTo>
                    <a:pt x="4052" y="2413"/>
                    <a:pt x="4155" y="2311"/>
                    <a:pt x="4155" y="2181"/>
                  </a:cubicBezTo>
                  <a:cubicBezTo>
                    <a:pt x="4155" y="2052"/>
                    <a:pt x="4052" y="1950"/>
                    <a:pt x="3923" y="1950"/>
                  </a:cubicBezTo>
                  <a:lnTo>
                    <a:pt x="787" y="1950"/>
                  </a:lnTo>
                  <a:lnTo>
                    <a:pt x="2255" y="392"/>
                  </a:lnTo>
                  <a:cubicBezTo>
                    <a:pt x="2343" y="299"/>
                    <a:pt x="2337" y="152"/>
                    <a:pt x="2244" y="65"/>
                  </a:cubicBezTo>
                  <a:cubicBezTo>
                    <a:pt x="2201" y="22"/>
                    <a:pt x="2144" y="1"/>
                    <a:pt x="2087" y="1"/>
                  </a:cubicBezTo>
                  <a:close/>
                </a:path>
              </a:pathLst>
            </a:custGeom>
            <a:solidFill>
              <a:srgbClr val="1818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0" name="Google Shape;6170;p62"/>
            <p:cNvSpPr/>
            <p:nvPr/>
          </p:nvSpPr>
          <p:spPr>
            <a:xfrm>
              <a:off x="3533275" y="1555913"/>
              <a:ext cx="430175" cy="94150"/>
            </a:xfrm>
            <a:custGeom>
              <a:avLst/>
              <a:gdLst/>
              <a:ahLst/>
              <a:cxnLst/>
              <a:rect l="l" t="t" r="r" b="b"/>
              <a:pathLst>
                <a:path w="17207" h="3766" extrusionOk="0">
                  <a:moveTo>
                    <a:pt x="8682" y="0"/>
                  </a:moveTo>
                  <a:cubicBezTo>
                    <a:pt x="6159" y="0"/>
                    <a:pt x="3558" y="315"/>
                    <a:pt x="1183" y="946"/>
                  </a:cubicBezTo>
                  <a:cubicBezTo>
                    <a:pt x="442" y="1143"/>
                    <a:pt x="0" y="1904"/>
                    <a:pt x="197" y="2646"/>
                  </a:cubicBezTo>
                  <a:cubicBezTo>
                    <a:pt x="363" y="3268"/>
                    <a:pt x="925" y="3679"/>
                    <a:pt x="1539" y="3679"/>
                  </a:cubicBezTo>
                  <a:cubicBezTo>
                    <a:pt x="1657" y="3679"/>
                    <a:pt x="1777" y="3663"/>
                    <a:pt x="1897" y="3632"/>
                  </a:cubicBezTo>
                  <a:cubicBezTo>
                    <a:pt x="4058" y="3057"/>
                    <a:pt x="6417" y="2770"/>
                    <a:pt x="8695" y="2770"/>
                  </a:cubicBezTo>
                  <a:cubicBezTo>
                    <a:pt x="11059" y="2770"/>
                    <a:pt x="13336" y="3079"/>
                    <a:pt x="15213" y="3696"/>
                  </a:cubicBezTo>
                  <a:cubicBezTo>
                    <a:pt x="15357" y="3743"/>
                    <a:pt x="15504" y="3765"/>
                    <a:pt x="15647" y="3765"/>
                  </a:cubicBezTo>
                  <a:cubicBezTo>
                    <a:pt x="16232" y="3765"/>
                    <a:pt x="16776" y="3394"/>
                    <a:pt x="16968" y="2810"/>
                  </a:cubicBezTo>
                  <a:cubicBezTo>
                    <a:pt x="17207" y="2081"/>
                    <a:pt x="16811" y="1296"/>
                    <a:pt x="16081" y="1056"/>
                  </a:cubicBezTo>
                  <a:cubicBezTo>
                    <a:pt x="13941" y="353"/>
                    <a:pt x="11355" y="0"/>
                    <a:pt x="8682"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1" name="Google Shape;6171;p62"/>
            <p:cNvSpPr/>
            <p:nvPr/>
          </p:nvSpPr>
          <p:spPr>
            <a:xfrm>
              <a:off x="3365375" y="1600938"/>
              <a:ext cx="147525" cy="150500"/>
            </a:xfrm>
            <a:custGeom>
              <a:avLst/>
              <a:gdLst/>
              <a:ahLst/>
              <a:cxnLst/>
              <a:rect l="l" t="t" r="r" b="b"/>
              <a:pathLst>
                <a:path w="5901" h="6020" extrusionOk="0">
                  <a:moveTo>
                    <a:pt x="4384" y="1"/>
                  </a:moveTo>
                  <a:cubicBezTo>
                    <a:pt x="4289" y="1"/>
                    <a:pt x="4192" y="11"/>
                    <a:pt x="4096" y="31"/>
                  </a:cubicBezTo>
                  <a:cubicBezTo>
                    <a:pt x="2077" y="457"/>
                    <a:pt x="520" y="2167"/>
                    <a:pt x="132" y="4390"/>
                  </a:cubicBezTo>
                  <a:cubicBezTo>
                    <a:pt x="0" y="5146"/>
                    <a:pt x="505" y="5866"/>
                    <a:pt x="1262" y="5998"/>
                  </a:cubicBezTo>
                  <a:cubicBezTo>
                    <a:pt x="1342" y="6013"/>
                    <a:pt x="1423" y="6019"/>
                    <a:pt x="1502" y="6019"/>
                  </a:cubicBezTo>
                  <a:cubicBezTo>
                    <a:pt x="2164" y="6019"/>
                    <a:pt x="2751" y="5543"/>
                    <a:pt x="2870" y="4868"/>
                  </a:cubicBezTo>
                  <a:cubicBezTo>
                    <a:pt x="3016" y="4036"/>
                    <a:pt x="3574" y="2981"/>
                    <a:pt x="4668" y="2751"/>
                  </a:cubicBezTo>
                  <a:cubicBezTo>
                    <a:pt x="5419" y="2593"/>
                    <a:pt x="5900" y="1857"/>
                    <a:pt x="5741" y="1106"/>
                  </a:cubicBezTo>
                  <a:cubicBezTo>
                    <a:pt x="5604" y="451"/>
                    <a:pt x="5027" y="1"/>
                    <a:pt x="4384"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172" name="Google Shape;6172;p62"/>
          <p:cNvGrpSpPr/>
          <p:nvPr/>
        </p:nvGrpSpPr>
        <p:grpSpPr>
          <a:xfrm>
            <a:off x="8337127" y="494454"/>
            <a:ext cx="509693" cy="603673"/>
            <a:chOff x="4576300" y="1605425"/>
            <a:chExt cx="1036175" cy="1247225"/>
          </a:xfrm>
        </p:grpSpPr>
        <p:sp>
          <p:nvSpPr>
            <p:cNvPr id="6173" name="Google Shape;6173;p62"/>
            <p:cNvSpPr/>
            <p:nvPr/>
          </p:nvSpPr>
          <p:spPr>
            <a:xfrm>
              <a:off x="5123200" y="2693650"/>
              <a:ext cx="94075" cy="159000"/>
            </a:xfrm>
            <a:custGeom>
              <a:avLst/>
              <a:gdLst/>
              <a:ahLst/>
              <a:cxnLst/>
              <a:rect l="l" t="t" r="r" b="b"/>
              <a:pathLst>
                <a:path w="3763" h="6360" extrusionOk="0">
                  <a:moveTo>
                    <a:pt x="2443" y="0"/>
                  </a:moveTo>
                  <a:cubicBezTo>
                    <a:pt x="2443" y="0"/>
                    <a:pt x="3034" y="4749"/>
                    <a:pt x="2489" y="5006"/>
                  </a:cubicBezTo>
                  <a:cubicBezTo>
                    <a:pt x="1947" y="5262"/>
                    <a:pt x="126" y="5336"/>
                    <a:pt x="64" y="5848"/>
                  </a:cubicBezTo>
                  <a:cubicBezTo>
                    <a:pt x="1" y="6359"/>
                    <a:pt x="3763" y="5837"/>
                    <a:pt x="3763" y="5837"/>
                  </a:cubicBezTo>
                  <a:lnTo>
                    <a:pt x="3763" y="81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4" name="Google Shape;6174;p62"/>
            <p:cNvSpPr/>
            <p:nvPr/>
          </p:nvSpPr>
          <p:spPr>
            <a:xfrm>
              <a:off x="5321500" y="2693650"/>
              <a:ext cx="92475" cy="159000"/>
            </a:xfrm>
            <a:custGeom>
              <a:avLst/>
              <a:gdLst/>
              <a:ahLst/>
              <a:cxnLst/>
              <a:rect l="l" t="t" r="r" b="b"/>
              <a:pathLst>
                <a:path w="3699" h="6360" extrusionOk="0">
                  <a:moveTo>
                    <a:pt x="1236" y="0"/>
                  </a:moveTo>
                  <a:cubicBezTo>
                    <a:pt x="1236" y="0"/>
                    <a:pt x="603" y="4749"/>
                    <a:pt x="1147" y="5006"/>
                  </a:cubicBezTo>
                  <a:cubicBezTo>
                    <a:pt x="1691" y="5262"/>
                    <a:pt x="3574" y="5336"/>
                    <a:pt x="3636" y="5848"/>
                  </a:cubicBezTo>
                  <a:cubicBezTo>
                    <a:pt x="3698" y="6359"/>
                    <a:pt x="0" y="5837"/>
                    <a:pt x="0" y="5837"/>
                  </a:cubicBezTo>
                  <a:lnTo>
                    <a:pt x="0" y="81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5" name="Google Shape;6175;p62"/>
            <p:cNvSpPr/>
            <p:nvPr/>
          </p:nvSpPr>
          <p:spPr>
            <a:xfrm>
              <a:off x="5245500" y="2353875"/>
              <a:ext cx="366975" cy="294750"/>
            </a:xfrm>
            <a:custGeom>
              <a:avLst/>
              <a:gdLst/>
              <a:ahLst/>
              <a:cxnLst/>
              <a:rect l="l" t="t" r="r" b="b"/>
              <a:pathLst>
                <a:path w="14679" h="11790" extrusionOk="0">
                  <a:moveTo>
                    <a:pt x="2173" y="347"/>
                  </a:moveTo>
                  <a:cubicBezTo>
                    <a:pt x="2173" y="347"/>
                    <a:pt x="2872" y="2769"/>
                    <a:pt x="4777" y="4546"/>
                  </a:cubicBezTo>
                  <a:cubicBezTo>
                    <a:pt x="6682" y="6325"/>
                    <a:pt x="9797" y="7463"/>
                    <a:pt x="10545" y="7735"/>
                  </a:cubicBezTo>
                  <a:cubicBezTo>
                    <a:pt x="12043" y="8279"/>
                    <a:pt x="13082" y="7046"/>
                    <a:pt x="13454" y="7454"/>
                  </a:cubicBezTo>
                  <a:cubicBezTo>
                    <a:pt x="13830" y="7866"/>
                    <a:pt x="12726" y="8727"/>
                    <a:pt x="12726" y="8727"/>
                  </a:cubicBezTo>
                  <a:cubicBezTo>
                    <a:pt x="12726" y="8727"/>
                    <a:pt x="14370" y="8946"/>
                    <a:pt x="14547" y="9473"/>
                  </a:cubicBezTo>
                  <a:cubicBezTo>
                    <a:pt x="14678" y="9870"/>
                    <a:pt x="12537" y="9601"/>
                    <a:pt x="12537" y="9601"/>
                  </a:cubicBezTo>
                  <a:cubicBezTo>
                    <a:pt x="12537" y="9601"/>
                    <a:pt x="13820" y="11323"/>
                    <a:pt x="13387" y="11555"/>
                  </a:cubicBezTo>
                  <a:cubicBezTo>
                    <a:pt x="12956" y="11790"/>
                    <a:pt x="11750" y="10332"/>
                    <a:pt x="11750" y="10332"/>
                  </a:cubicBezTo>
                  <a:cubicBezTo>
                    <a:pt x="11750" y="10332"/>
                    <a:pt x="11423" y="11403"/>
                    <a:pt x="11023" y="11402"/>
                  </a:cubicBezTo>
                  <a:cubicBezTo>
                    <a:pt x="10612" y="11402"/>
                    <a:pt x="10901" y="9756"/>
                    <a:pt x="9881" y="9055"/>
                  </a:cubicBezTo>
                  <a:cubicBezTo>
                    <a:pt x="9411" y="8734"/>
                    <a:pt x="5749" y="7594"/>
                    <a:pt x="3594" y="5596"/>
                  </a:cubicBezTo>
                  <a:cubicBezTo>
                    <a:pt x="1049" y="3239"/>
                    <a:pt x="0" y="1"/>
                    <a:pt x="0"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6" name="Google Shape;6176;p62"/>
            <p:cNvSpPr/>
            <p:nvPr/>
          </p:nvSpPr>
          <p:spPr>
            <a:xfrm>
              <a:off x="4917925" y="2388650"/>
              <a:ext cx="366975" cy="294700"/>
            </a:xfrm>
            <a:custGeom>
              <a:avLst/>
              <a:gdLst/>
              <a:ahLst/>
              <a:cxnLst/>
              <a:rect l="l" t="t" r="r" b="b"/>
              <a:pathLst>
                <a:path w="14679" h="11788" extrusionOk="0">
                  <a:moveTo>
                    <a:pt x="12506" y="347"/>
                  </a:moveTo>
                  <a:cubicBezTo>
                    <a:pt x="12506" y="347"/>
                    <a:pt x="11807" y="2768"/>
                    <a:pt x="9902" y="4546"/>
                  </a:cubicBezTo>
                  <a:cubicBezTo>
                    <a:pt x="7997" y="6324"/>
                    <a:pt x="4882" y="7461"/>
                    <a:pt x="4134" y="7733"/>
                  </a:cubicBezTo>
                  <a:cubicBezTo>
                    <a:pt x="2636" y="8277"/>
                    <a:pt x="1597" y="7044"/>
                    <a:pt x="1225" y="7452"/>
                  </a:cubicBezTo>
                  <a:cubicBezTo>
                    <a:pt x="849" y="7864"/>
                    <a:pt x="1953" y="8726"/>
                    <a:pt x="1953" y="8726"/>
                  </a:cubicBezTo>
                  <a:cubicBezTo>
                    <a:pt x="1953" y="8726"/>
                    <a:pt x="309" y="8946"/>
                    <a:pt x="133" y="9471"/>
                  </a:cubicBezTo>
                  <a:cubicBezTo>
                    <a:pt x="1" y="9868"/>
                    <a:pt x="2142" y="9601"/>
                    <a:pt x="2142" y="9601"/>
                  </a:cubicBezTo>
                  <a:cubicBezTo>
                    <a:pt x="2142" y="9601"/>
                    <a:pt x="860" y="11321"/>
                    <a:pt x="1292" y="11555"/>
                  </a:cubicBezTo>
                  <a:cubicBezTo>
                    <a:pt x="1723" y="11788"/>
                    <a:pt x="2929" y="10332"/>
                    <a:pt x="2929" y="10332"/>
                  </a:cubicBezTo>
                  <a:cubicBezTo>
                    <a:pt x="2929" y="10332"/>
                    <a:pt x="3256" y="11401"/>
                    <a:pt x="3656" y="11400"/>
                  </a:cubicBezTo>
                  <a:cubicBezTo>
                    <a:pt x="4067" y="11400"/>
                    <a:pt x="3778" y="9755"/>
                    <a:pt x="4798" y="9054"/>
                  </a:cubicBezTo>
                  <a:cubicBezTo>
                    <a:pt x="5268" y="8732"/>
                    <a:pt x="8930" y="7592"/>
                    <a:pt x="11085" y="5594"/>
                  </a:cubicBezTo>
                  <a:cubicBezTo>
                    <a:pt x="13631" y="3238"/>
                    <a:pt x="14679" y="0"/>
                    <a:pt x="1467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7" name="Google Shape;6177;p62"/>
            <p:cNvSpPr/>
            <p:nvPr/>
          </p:nvSpPr>
          <p:spPr>
            <a:xfrm>
              <a:off x="5245400" y="2353925"/>
              <a:ext cx="290075" cy="222625"/>
            </a:xfrm>
            <a:custGeom>
              <a:avLst/>
              <a:gdLst/>
              <a:ahLst/>
              <a:cxnLst/>
              <a:rect l="l" t="t" r="r" b="b"/>
              <a:pathLst>
                <a:path w="11603" h="8905" extrusionOk="0">
                  <a:moveTo>
                    <a:pt x="11603" y="7858"/>
                  </a:moveTo>
                  <a:cubicBezTo>
                    <a:pt x="11284" y="7895"/>
                    <a:pt x="10931" y="7872"/>
                    <a:pt x="10548" y="7733"/>
                  </a:cubicBezTo>
                  <a:cubicBezTo>
                    <a:pt x="9798" y="7459"/>
                    <a:pt x="6685" y="6323"/>
                    <a:pt x="4780" y="4544"/>
                  </a:cubicBezTo>
                  <a:cubicBezTo>
                    <a:pt x="2875" y="2766"/>
                    <a:pt x="2176" y="345"/>
                    <a:pt x="2176" y="345"/>
                  </a:cubicBezTo>
                  <a:lnTo>
                    <a:pt x="0" y="0"/>
                  </a:lnTo>
                  <a:cubicBezTo>
                    <a:pt x="0" y="0"/>
                    <a:pt x="1050" y="3238"/>
                    <a:pt x="3594" y="5595"/>
                  </a:cubicBezTo>
                  <a:cubicBezTo>
                    <a:pt x="5492" y="7354"/>
                    <a:pt x="8561" y="8448"/>
                    <a:pt x="9584" y="8905"/>
                  </a:cubicBezTo>
                  <a:cubicBezTo>
                    <a:pt x="10276" y="8609"/>
                    <a:pt x="10948" y="8254"/>
                    <a:pt x="11603" y="7858"/>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8" name="Google Shape;6178;p62"/>
            <p:cNvSpPr/>
            <p:nvPr/>
          </p:nvSpPr>
          <p:spPr>
            <a:xfrm>
              <a:off x="5025450" y="2388675"/>
              <a:ext cx="259475" cy="206250"/>
            </a:xfrm>
            <a:custGeom>
              <a:avLst/>
              <a:gdLst/>
              <a:ahLst/>
              <a:cxnLst/>
              <a:rect l="l" t="t" r="r" b="b"/>
              <a:pathLst>
                <a:path w="10379" h="8250" extrusionOk="0">
                  <a:moveTo>
                    <a:pt x="2345" y="8250"/>
                  </a:moveTo>
                  <a:cubicBezTo>
                    <a:pt x="3704" y="7660"/>
                    <a:pt x="5508" y="6779"/>
                    <a:pt x="6785" y="5594"/>
                  </a:cubicBezTo>
                  <a:cubicBezTo>
                    <a:pt x="9331" y="3238"/>
                    <a:pt x="10379" y="0"/>
                    <a:pt x="10379" y="0"/>
                  </a:cubicBezTo>
                  <a:lnTo>
                    <a:pt x="8203" y="346"/>
                  </a:lnTo>
                  <a:cubicBezTo>
                    <a:pt x="8203" y="346"/>
                    <a:pt x="7505" y="2767"/>
                    <a:pt x="5600" y="4545"/>
                  </a:cubicBezTo>
                  <a:cubicBezTo>
                    <a:pt x="3813" y="6212"/>
                    <a:pt x="967" y="7314"/>
                    <a:pt x="0" y="7672"/>
                  </a:cubicBezTo>
                  <a:cubicBezTo>
                    <a:pt x="779" y="7893"/>
                    <a:pt x="1559" y="8087"/>
                    <a:pt x="2345" y="825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9" name="Google Shape;6179;p62"/>
            <p:cNvSpPr/>
            <p:nvPr/>
          </p:nvSpPr>
          <p:spPr>
            <a:xfrm>
              <a:off x="4576350" y="1605425"/>
              <a:ext cx="1029325" cy="1121775"/>
            </a:xfrm>
            <a:custGeom>
              <a:avLst/>
              <a:gdLst/>
              <a:ahLst/>
              <a:cxnLst/>
              <a:rect l="l" t="t" r="r" b="b"/>
              <a:pathLst>
                <a:path w="41173" h="44871" extrusionOk="0">
                  <a:moveTo>
                    <a:pt x="33730" y="24981"/>
                  </a:moveTo>
                  <a:cubicBezTo>
                    <a:pt x="33749" y="25451"/>
                    <a:pt x="34403" y="26318"/>
                    <a:pt x="35017" y="26308"/>
                  </a:cubicBezTo>
                  <a:cubicBezTo>
                    <a:pt x="38485" y="26245"/>
                    <a:pt x="41172" y="27173"/>
                    <a:pt x="41166" y="31101"/>
                  </a:cubicBezTo>
                  <a:cubicBezTo>
                    <a:pt x="41161" y="34620"/>
                    <a:pt x="39680" y="36139"/>
                    <a:pt x="35987" y="35987"/>
                  </a:cubicBezTo>
                  <a:cubicBezTo>
                    <a:pt x="31026" y="35730"/>
                    <a:pt x="35591" y="44862"/>
                    <a:pt x="30199" y="44870"/>
                  </a:cubicBezTo>
                  <a:cubicBezTo>
                    <a:pt x="22697" y="44870"/>
                    <a:pt x="22032" y="43828"/>
                    <a:pt x="22076" y="39434"/>
                  </a:cubicBezTo>
                  <a:cubicBezTo>
                    <a:pt x="22129" y="34119"/>
                    <a:pt x="16206" y="36523"/>
                    <a:pt x="6694" y="36034"/>
                  </a:cubicBezTo>
                  <a:cubicBezTo>
                    <a:pt x="3374" y="36034"/>
                    <a:pt x="1" y="33280"/>
                    <a:pt x="1481" y="28579"/>
                  </a:cubicBezTo>
                  <a:cubicBezTo>
                    <a:pt x="5043" y="17260"/>
                    <a:pt x="14170" y="9352"/>
                    <a:pt x="19775" y="3127"/>
                  </a:cubicBezTo>
                  <a:cubicBezTo>
                    <a:pt x="22591" y="0"/>
                    <a:pt x="26230" y="764"/>
                    <a:pt x="30116" y="1197"/>
                  </a:cubicBezTo>
                  <a:cubicBezTo>
                    <a:pt x="37062" y="1971"/>
                    <a:pt x="33613" y="22043"/>
                    <a:pt x="33730" y="24981"/>
                  </a:cubicBezTo>
                  <a:close/>
                  <a:moveTo>
                    <a:pt x="24733" y="10078"/>
                  </a:moveTo>
                  <a:cubicBezTo>
                    <a:pt x="22733" y="9047"/>
                    <a:pt x="12483" y="21950"/>
                    <a:pt x="13790" y="23594"/>
                  </a:cubicBezTo>
                  <a:cubicBezTo>
                    <a:pt x="14674" y="24707"/>
                    <a:pt x="24733" y="25165"/>
                    <a:pt x="25443" y="24117"/>
                  </a:cubicBezTo>
                  <a:cubicBezTo>
                    <a:pt x="26672" y="22307"/>
                    <a:pt x="27489" y="11499"/>
                    <a:pt x="24733" y="10078"/>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0" name="Google Shape;6180;p62"/>
            <p:cNvSpPr/>
            <p:nvPr/>
          </p:nvSpPr>
          <p:spPr>
            <a:xfrm>
              <a:off x="4576300" y="1834725"/>
              <a:ext cx="839350" cy="892425"/>
            </a:xfrm>
            <a:custGeom>
              <a:avLst/>
              <a:gdLst/>
              <a:ahLst/>
              <a:cxnLst/>
              <a:rect l="l" t="t" r="r" b="b"/>
              <a:pathLst>
                <a:path w="33574" h="35697" extrusionOk="0">
                  <a:moveTo>
                    <a:pt x="31864" y="29009"/>
                  </a:moveTo>
                  <a:cubicBezTo>
                    <a:pt x="25675" y="26598"/>
                    <a:pt x="21265" y="21369"/>
                    <a:pt x="18578" y="15428"/>
                  </a:cubicBezTo>
                  <a:cubicBezTo>
                    <a:pt x="16266" y="15260"/>
                    <a:pt x="14174" y="14902"/>
                    <a:pt x="13791" y="14422"/>
                  </a:cubicBezTo>
                  <a:cubicBezTo>
                    <a:pt x="13301" y="13805"/>
                    <a:pt x="14437" y="11602"/>
                    <a:pt x="16156" y="9146"/>
                  </a:cubicBezTo>
                  <a:cubicBezTo>
                    <a:pt x="15220" y="6267"/>
                    <a:pt x="14440" y="3124"/>
                    <a:pt x="14079" y="0"/>
                  </a:cubicBezTo>
                  <a:cubicBezTo>
                    <a:pt x="9234" y="5185"/>
                    <a:pt x="3984" y="11452"/>
                    <a:pt x="1481" y="19406"/>
                  </a:cubicBezTo>
                  <a:cubicBezTo>
                    <a:pt x="0" y="24107"/>
                    <a:pt x="3374" y="26861"/>
                    <a:pt x="6695" y="26861"/>
                  </a:cubicBezTo>
                  <a:cubicBezTo>
                    <a:pt x="16205" y="27350"/>
                    <a:pt x="22130" y="24946"/>
                    <a:pt x="22077" y="30261"/>
                  </a:cubicBezTo>
                  <a:cubicBezTo>
                    <a:pt x="22032" y="34655"/>
                    <a:pt x="22698" y="35696"/>
                    <a:pt x="30200" y="35696"/>
                  </a:cubicBezTo>
                  <a:cubicBezTo>
                    <a:pt x="33573" y="35693"/>
                    <a:pt x="33050" y="32116"/>
                    <a:pt x="33401" y="29502"/>
                  </a:cubicBezTo>
                  <a:cubicBezTo>
                    <a:pt x="32893" y="29372"/>
                    <a:pt x="32382" y="29212"/>
                    <a:pt x="31864" y="29009"/>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1" name="Google Shape;6181;p62"/>
            <p:cNvSpPr/>
            <p:nvPr/>
          </p:nvSpPr>
          <p:spPr>
            <a:xfrm>
              <a:off x="5159775" y="2330500"/>
              <a:ext cx="132475" cy="136625"/>
            </a:xfrm>
            <a:custGeom>
              <a:avLst/>
              <a:gdLst/>
              <a:ahLst/>
              <a:cxnLst/>
              <a:rect l="l" t="t" r="r" b="b"/>
              <a:pathLst>
                <a:path w="5299" h="5465" extrusionOk="0">
                  <a:moveTo>
                    <a:pt x="606" y="2353"/>
                  </a:moveTo>
                  <a:cubicBezTo>
                    <a:pt x="0" y="5465"/>
                    <a:pt x="5276" y="4364"/>
                    <a:pt x="5285" y="2859"/>
                  </a:cubicBezTo>
                  <a:cubicBezTo>
                    <a:pt x="5299" y="717"/>
                    <a:pt x="1064" y="1"/>
                    <a:pt x="606" y="2353"/>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2" name="Google Shape;6182;p62"/>
            <p:cNvSpPr/>
            <p:nvPr/>
          </p:nvSpPr>
          <p:spPr>
            <a:xfrm>
              <a:off x="4863800" y="2335975"/>
              <a:ext cx="131825" cy="135925"/>
            </a:xfrm>
            <a:custGeom>
              <a:avLst/>
              <a:gdLst/>
              <a:ahLst/>
              <a:cxnLst/>
              <a:rect l="l" t="t" r="r" b="b"/>
              <a:pathLst>
                <a:path w="5273" h="5437" extrusionOk="0">
                  <a:moveTo>
                    <a:pt x="603" y="2341"/>
                  </a:moveTo>
                  <a:cubicBezTo>
                    <a:pt x="0" y="5436"/>
                    <a:pt x="5249" y="4342"/>
                    <a:pt x="5258" y="2843"/>
                  </a:cubicBezTo>
                  <a:cubicBezTo>
                    <a:pt x="5273" y="713"/>
                    <a:pt x="1059" y="0"/>
                    <a:pt x="603" y="234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3" name="Google Shape;6183;p62"/>
            <p:cNvSpPr/>
            <p:nvPr/>
          </p:nvSpPr>
          <p:spPr>
            <a:xfrm>
              <a:off x="5129525" y="2301325"/>
              <a:ext cx="82925" cy="82900"/>
            </a:xfrm>
            <a:custGeom>
              <a:avLst/>
              <a:gdLst/>
              <a:ahLst/>
              <a:cxnLst/>
              <a:rect l="l" t="t" r="r" b="b"/>
              <a:pathLst>
                <a:path w="3317" h="3316" extrusionOk="0">
                  <a:moveTo>
                    <a:pt x="3316" y="1658"/>
                  </a:moveTo>
                  <a:cubicBezTo>
                    <a:pt x="3316" y="2574"/>
                    <a:pt x="2573" y="3315"/>
                    <a:pt x="1658" y="3315"/>
                  </a:cubicBezTo>
                  <a:cubicBezTo>
                    <a:pt x="743" y="3315"/>
                    <a:pt x="1" y="2574"/>
                    <a:pt x="1" y="1658"/>
                  </a:cubicBezTo>
                  <a:cubicBezTo>
                    <a:pt x="1" y="743"/>
                    <a:pt x="743" y="1"/>
                    <a:pt x="1658" y="1"/>
                  </a:cubicBezTo>
                  <a:cubicBezTo>
                    <a:pt x="2573" y="0"/>
                    <a:pt x="3316" y="743"/>
                    <a:pt x="3316"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4" name="Google Shape;6184;p62"/>
            <p:cNvSpPr/>
            <p:nvPr/>
          </p:nvSpPr>
          <p:spPr>
            <a:xfrm>
              <a:off x="5164325" y="2327500"/>
              <a:ext cx="30350" cy="30350"/>
            </a:xfrm>
            <a:custGeom>
              <a:avLst/>
              <a:gdLst/>
              <a:ahLst/>
              <a:cxnLst/>
              <a:rect l="l" t="t" r="r" b="b"/>
              <a:pathLst>
                <a:path w="1214" h="1214" extrusionOk="0">
                  <a:moveTo>
                    <a:pt x="1214" y="607"/>
                  </a:moveTo>
                  <a:cubicBezTo>
                    <a:pt x="1214" y="942"/>
                    <a:pt x="942" y="1214"/>
                    <a:pt x="607" y="1214"/>
                  </a:cubicBezTo>
                  <a:cubicBezTo>
                    <a:pt x="272" y="1214"/>
                    <a:pt x="0" y="942"/>
                    <a:pt x="0" y="607"/>
                  </a:cubicBezTo>
                  <a:cubicBezTo>
                    <a:pt x="0" y="272"/>
                    <a:pt x="272" y="0"/>
                    <a:pt x="607" y="0"/>
                  </a:cubicBezTo>
                  <a:cubicBezTo>
                    <a:pt x="942" y="0"/>
                    <a:pt x="1214" y="272"/>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5" name="Google Shape;6185;p62"/>
            <p:cNvSpPr/>
            <p:nvPr/>
          </p:nvSpPr>
          <p:spPr>
            <a:xfrm>
              <a:off x="5143675" y="2347350"/>
              <a:ext cx="10475" cy="10450"/>
            </a:xfrm>
            <a:custGeom>
              <a:avLst/>
              <a:gdLst/>
              <a:ahLst/>
              <a:cxnLst/>
              <a:rect l="l" t="t" r="r" b="b"/>
              <a:pathLst>
                <a:path w="419" h="418" extrusionOk="0">
                  <a:moveTo>
                    <a:pt x="418" y="210"/>
                  </a:moveTo>
                  <a:cubicBezTo>
                    <a:pt x="418" y="325"/>
                    <a:pt x="324" y="418"/>
                    <a:pt x="210" y="418"/>
                  </a:cubicBezTo>
                  <a:cubicBezTo>
                    <a:pt x="95" y="418"/>
                    <a:pt x="1" y="325"/>
                    <a:pt x="1" y="210"/>
                  </a:cubicBezTo>
                  <a:cubicBezTo>
                    <a:pt x="1" y="94"/>
                    <a:pt x="94" y="0"/>
                    <a:pt x="210" y="0"/>
                  </a:cubicBezTo>
                  <a:cubicBezTo>
                    <a:pt x="325" y="0"/>
                    <a:pt x="418" y="94"/>
                    <a:pt x="418"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6" name="Google Shape;6186;p62"/>
            <p:cNvSpPr/>
            <p:nvPr/>
          </p:nvSpPr>
          <p:spPr>
            <a:xfrm>
              <a:off x="4946625" y="2301325"/>
              <a:ext cx="82900" cy="82900"/>
            </a:xfrm>
            <a:custGeom>
              <a:avLst/>
              <a:gdLst/>
              <a:ahLst/>
              <a:cxnLst/>
              <a:rect l="l" t="t" r="r" b="b"/>
              <a:pathLst>
                <a:path w="3316" h="3316" extrusionOk="0">
                  <a:moveTo>
                    <a:pt x="3316" y="1658"/>
                  </a:moveTo>
                  <a:cubicBezTo>
                    <a:pt x="3316" y="2574"/>
                    <a:pt x="2573" y="3315"/>
                    <a:pt x="1657" y="3315"/>
                  </a:cubicBezTo>
                  <a:cubicBezTo>
                    <a:pt x="742" y="3315"/>
                    <a:pt x="0" y="2574"/>
                    <a:pt x="0" y="1658"/>
                  </a:cubicBezTo>
                  <a:cubicBezTo>
                    <a:pt x="0" y="743"/>
                    <a:pt x="743" y="1"/>
                    <a:pt x="1657" y="1"/>
                  </a:cubicBezTo>
                  <a:cubicBezTo>
                    <a:pt x="2573" y="0"/>
                    <a:pt x="3316" y="743"/>
                    <a:pt x="3316"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7" name="Google Shape;6187;p62"/>
            <p:cNvSpPr/>
            <p:nvPr/>
          </p:nvSpPr>
          <p:spPr>
            <a:xfrm>
              <a:off x="4981400" y="2327500"/>
              <a:ext cx="30375" cy="30350"/>
            </a:xfrm>
            <a:custGeom>
              <a:avLst/>
              <a:gdLst/>
              <a:ahLst/>
              <a:cxnLst/>
              <a:rect l="l" t="t" r="r" b="b"/>
              <a:pathLst>
                <a:path w="1215" h="1214" extrusionOk="0">
                  <a:moveTo>
                    <a:pt x="1214" y="607"/>
                  </a:moveTo>
                  <a:cubicBezTo>
                    <a:pt x="1214" y="942"/>
                    <a:pt x="942" y="1214"/>
                    <a:pt x="607" y="1214"/>
                  </a:cubicBezTo>
                  <a:cubicBezTo>
                    <a:pt x="273" y="1214"/>
                    <a:pt x="1" y="942"/>
                    <a:pt x="1" y="607"/>
                  </a:cubicBezTo>
                  <a:cubicBezTo>
                    <a:pt x="1" y="272"/>
                    <a:pt x="273" y="0"/>
                    <a:pt x="607" y="0"/>
                  </a:cubicBezTo>
                  <a:cubicBezTo>
                    <a:pt x="942" y="0"/>
                    <a:pt x="1214" y="272"/>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8" name="Google Shape;6188;p62"/>
            <p:cNvSpPr/>
            <p:nvPr/>
          </p:nvSpPr>
          <p:spPr>
            <a:xfrm>
              <a:off x="4960800" y="2347350"/>
              <a:ext cx="10425" cy="10450"/>
            </a:xfrm>
            <a:custGeom>
              <a:avLst/>
              <a:gdLst/>
              <a:ahLst/>
              <a:cxnLst/>
              <a:rect l="l" t="t" r="r" b="b"/>
              <a:pathLst>
                <a:path w="417" h="418" extrusionOk="0">
                  <a:moveTo>
                    <a:pt x="417" y="210"/>
                  </a:moveTo>
                  <a:cubicBezTo>
                    <a:pt x="417" y="325"/>
                    <a:pt x="323" y="418"/>
                    <a:pt x="208" y="418"/>
                  </a:cubicBezTo>
                  <a:cubicBezTo>
                    <a:pt x="92" y="418"/>
                    <a:pt x="0" y="325"/>
                    <a:pt x="0" y="210"/>
                  </a:cubicBezTo>
                  <a:cubicBezTo>
                    <a:pt x="0" y="94"/>
                    <a:pt x="92" y="0"/>
                    <a:pt x="208" y="0"/>
                  </a:cubicBezTo>
                  <a:cubicBezTo>
                    <a:pt x="325" y="0"/>
                    <a:pt x="417" y="94"/>
                    <a:pt x="417"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9" name="Google Shape;6189;p62"/>
            <p:cNvSpPr/>
            <p:nvPr/>
          </p:nvSpPr>
          <p:spPr>
            <a:xfrm>
              <a:off x="5010650" y="2400125"/>
              <a:ext cx="122125" cy="43075"/>
            </a:xfrm>
            <a:custGeom>
              <a:avLst/>
              <a:gdLst/>
              <a:ahLst/>
              <a:cxnLst/>
              <a:rect l="l" t="t" r="r" b="b"/>
              <a:pathLst>
                <a:path w="4885" h="1723" extrusionOk="0">
                  <a:moveTo>
                    <a:pt x="4542" y="0"/>
                  </a:moveTo>
                  <a:cubicBezTo>
                    <a:pt x="4531" y="0"/>
                    <a:pt x="4519" y="1"/>
                    <a:pt x="4508" y="3"/>
                  </a:cubicBezTo>
                  <a:cubicBezTo>
                    <a:pt x="4380" y="22"/>
                    <a:pt x="4296" y="142"/>
                    <a:pt x="4315" y="268"/>
                  </a:cubicBezTo>
                  <a:cubicBezTo>
                    <a:pt x="4317" y="274"/>
                    <a:pt x="4391" y="792"/>
                    <a:pt x="4152" y="1073"/>
                  </a:cubicBezTo>
                  <a:cubicBezTo>
                    <a:pt x="4046" y="1198"/>
                    <a:pt x="3887" y="1258"/>
                    <a:pt x="3668" y="1258"/>
                  </a:cubicBezTo>
                  <a:cubicBezTo>
                    <a:pt x="2804" y="1258"/>
                    <a:pt x="2636" y="440"/>
                    <a:pt x="2630" y="405"/>
                  </a:cubicBezTo>
                  <a:cubicBezTo>
                    <a:pt x="2611" y="294"/>
                    <a:pt x="2503" y="216"/>
                    <a:pt x="2401" y="216"/>
                  </a:cubicBezTo>
                  <a:cubicBezTo>
                    <a:pt x="2398" y="216"/>
                    <a:pt x="2395" y="216"/>
                    <a:pt x="2393" y="216"/>
                  </a:cubicBezTo>
                  <a:cubicBezTo>
                    <a:pt x="2278" y="221"/>
                    <a:pt x="2184" y="310"/>
                    <a:pt x="2172" y="425"/>
                  </a:cubicBezTo>
                  <a:cubicBezTo>
                    <a:pt x="2168" y="459"/>
                    <a:pt x="2081" y="1258"/>
                    <a:pt x="1258" y="1258"/>
                  </a:cubicBezTo>
                  <a:cubicBezTo>
                    <a:pt x="1046" y="1258"/>
                    <a:pt x="883" y="1196"/>
                    <a:pt x="758" y="1069"/>
                  </a:cubicBezTo>
                  <a:cubicBezTo>
                    <a:pt x="470" y="776"/>
                    <a:pt x="476" y="241"/>
                    <a:pt x="476" y="236"/>
                  </a:cubicBezTo>
                  <a:cubicBezTo>
                    <a:pt x="477" y="108"/>
                    <a:pt x="377" y="3"/>
                    <a:pt x="248" y="1"/>
                  </a:cubicBezTo>
                  <a:cubicBezTo>
                    <a:pt x="126" y="12"/>
                    <a:pt x="15" y="100"/>
                    <a:pt x="12" y="226"/>
                  </a:cubicBezTo>
                  <a:cubicBezTo>
                    <a:pt x="11" y="255"/>
                    <a:pt x="0" y="959"/>
                    <a:pt x="424" y="1392"/>
                  </a:cubicBezTo>
                  <a:cubicBezTo>
                    <a:pt x="638" y="1612"/>
                    <a:pt x="920" y="1722"/>
                    <a:pt x="1258" y="1722"/>
                  </a:cubicBezTo>
                  <a:cubicBezTo>
                    <a:pt x="1862" y="1722"/>
                    <a:pt x="2225" y="1418"/>
                    <a:pt x="2426" y="1081"/>
                  </a:cubicBezTo>
                  <a:cubicBezTo>
                    <a:pt x="2654" y="1416"/>
                    <a:pt x="3050" y="1722"/>
                    <a:pt x="3668" y="1722"/>
                  </a:cubicBezTo>
                  <a:cubicBezTo>
                    <a:pt x="4027" y="1722"/>
                    <a:pt x="4307" y="1605"/>
                    <a:pt x="4505" y="1373"/>
                  </a:cubicBezTo>
                  <a:cubicBezTo>
                    <a:pt x="4885" y="928"/>
                    <a:pt x="4778" y="225"/>
                    <a:pt x="4773" y="195"/>
                  </a:cubicBezTo>
                  <a:cubicBezTo>
                    <a:pt x="4756" y="80"/>
                    <a:pt x="4655" y="0"/>
                    <a:pt x="4542" y="0"/>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0" name="Google Shape;6190;p62"/>
            <p:cNvSpPr/>
            <p:nvPr/>
          </p:nvSpPr>
          <p:spPr>
            <a:xfrm>
              <a:off x="5433625" y="2290800"/>
              <a:ext cx="142400" cy="126825"/>
            </a:xfrm>
            <a:custGeom>
              <a:avLst/>
              <a:gdLst/>
              <a:ahLst/>
              <a:cxnLst/>
              <a:rect l="l" t="t" r="r" b="b"/>
              <a:pathLst>
                <a:path w="5696" h="5073" extrusionOk="0">
                  <a:moveTo>
                    <a:pt x="1354" y="0"/>
                  </a:moveTo>
                  <a:cubicBezTo>
                    <a:pt x="1229" y="0"/>
                    <a:pt x="1143" y="5"/>
                    <a:pt x="1108" y="8"/>
                  </a:cubicBezTo>
                  <a:cubicBezTo>
                    <a:pt x="474" y="54"/>
                    <a:pt x="0" y="603"/>
                    <a:pt x="41" y="1237"/>
                  </a:cubicBezTo>
                  <a:cubicBezTo>
                    <a:pt x="81" y="1847"/>
                    <a:pt x="585" y="2322"/>
                    <a:pt x="1188" y="2322"/>
                  </a:cubicBezTo>
                  <a:cubicBezTo>
                    <a:pt x="1215" y="2322"/>
                    <a:pt x="1241" y="2321"/>
                    <a:pt x="1268" y="2319"/>
                  </a:cubicBezTo>
                  <a:cubicBezTo>
                    <a:pt x="1313" y="2316"/>
                    <a:pt x="1369" y="2314"/>
                    <a:pt x="1432" y="2314"/>
                  </a:cubicBezTo>
                  <a:cubicBezTo>
                    <a:pt x="2013" y="2314"/>
                    <a:pt x="3256" y="2496"/>
                    <a:pt x="3346" y="3983"/>
                  </a:cubicBezTo>
                  <a:cubicBezTo>
                    <a:pt x="3382" y="4599"/>
                    <a:pt x="3893" y="5072"/>
                    <a:pt x="4500" y="5072"/>
                  </a:cubicBezTo>
                  <a:cubicBezTo>
                    <a:pt x="4523" y="5072"/>
                    <a:pt x="4548" y="5072"/>
                    <a:pt x="4571" y="5070"/>
                  </a:cubicBezTo>
                  <a:cubicBezTo>
                    <a:pt x="5209" y="5033"/>
                    <a:pt x="5695" y="4484"/>
                    <a:pt x="5657" y="3845"/>
                  </a:cubicBezTo>
                  <a:cubicBezTo>
                    <a:pt x="5588" y="2689"/>
                    <a:pt x="5145" y="1722"/>
                    <a:pt x="4376" y="1048"/>
                  </a:cubicBezTo>
                  <a:cubicBezTo>
                    <a:pt x="3302" y="107"/>
                    <a:pt x="1923" y="0"/>
                    <a:pt x="1354"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1" name="Google Shape;6191;p62"/>
            <p:cNvSpPr/>
            <p:nvPr/>
          </p:nvSpPr>
          <p:spPr>
            <a:xfrm>
              <a:off x="5182350" y="1668175"/>
              <a:ext cx="152725" cy="60125"/>
            </a:xfrm>
            <a:custGeom>
              <a:avLst/>
              <a:gdLst/>
              <a:ahLst/>
              <a:cxnLst/>
              <a:rect l="l" t="t" r="r" b="b"/>
              <a:pathLst>
                <a:path w="6109" h="2405" extrusionOk="0">
                  <a:moveTo>
                    <a:pt x="1160" y="1"/>
                  </a:moveTo>
                  <a:cubicBezTo>
                    <a:pt x="522" y="1"/>
                    <a:pt x="2" y="519"/>
                    <a:pt x="1" y="1157"/>
                  </a:cubicBezTo>
                  <a:cubicBezTo>
                    <a:pt x="0" y="1797"/>
                    <a:pt x="518" y="2317"/>
                    <a:pt x="1157" y="2318"/>
                  </a:cubicBezTo>
                  <a:cubicBezTo>
                    <a:pt x="2428" y="2321"/>
                    <a:pt x="3678" y="2349"/>
                    <a:pt x="4872" y="2403"/>
                  </a:cubicBezTo>
                  <a:cubicBezTo>
                    <a:pt x="4890" y="2405"/>
                    <a:pt x="4907" y="2405"/>
                    <a:pt x="4924" y="2405"/>
                  </a:cubicBezTo>
                  <a:cubicBezTo>
                    <a:pt x="5540" y="2405"/>
                    <a:pt x="6053" y="1918"/>
                    <a:pt x="6079" y="1297"/>
                  </a:cubicBezTo>
                  <a:cubicBezTo>
                    <a:pt x="6108" y="659"/>
                    <a:pt x="5613" y="117"/>
                    <a:pt x="4974" y="89"/>
                  </a:cubicBezTo>
                  <a:cubicBezTo>
                    <a:pt x="3747" y="34"/>
                    <a:pt x="2466" y="5"/>
                    <a:pt x="1162"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2" name="Google Shape;6192;p62"/>
            <p:cNvSpPr/>
            <p:nvPr/>
          </p:nvSpPr>
          <p:spPr>
            <a:xfrm>
              <a:off x="5325225" y="1739525"/>
              <a:ext cx="71575" cy="419550"/>
            </a:xfrm>
            <a:custGeom>
              <a:avLst/>
              <a:gdLst/>
              <a:ahLst/>
              <a:cxnLst/>
              <a:rect l="l" t="t" r="r" b="b"/>
              <a:pathLst>
                <a:path w="2863" h="16782" extrusionOk="0">
                  <a:moveTo>
                    <a:pt x="1216" y="0"/>
                  </a:moveTo>
                  <a:cubicBezTo>
                    <a:pt x="1178" y="0"/>
                    <a:pt x="1139" y="2"/>
                    <a:pt x="1100" y="6"/>
                  </a:cubicBezTo>
                  <a:cubicBezTo>
                    <a:pt x="464" y="71"/>
                    <a:pt x="1" y="639"/>
                    <a:pt x="66" y="1276"/>
                  </a:cubicBezTo>
                  <a:cubicBezTo>
                    <a:pt x="540" y="5917"/>
                    <a:pt x="328" y="10680"/>
                    <a:pt x="49" y="15557"/>
                  </a:cubicBezTo>
                  <a:cubicBezTo>
                    <a:pt x="12" y="16196"/>
                    <a:pt x="501" y="16744"/>
                    <a:pt x="1139" y="16780"/>
                  </a:cubicBezTo>
                  <a:cubicBezTo>
                    <a:pt x="1163" y="16780"/>
                    <a:pt x="1185" y="16781"/>
                    <a:pt x="1207" y="16781"/>
                  </a:cubicBezTo>
                  <a:cubicBezTo>
                    <a:pt x="1817" y="16781"/>
                    <a:pt x="2326" y="16305"/>
                    <a:pt x="2361" y="15689"/>
                  </a:cubicBezTo>
                  <a:cubicBezTo>
                    <a:pt x="2646" y="10715"/>
                    <a:pt x="2862" y="5851"/>
                    <a:pt x="2370" y="1040"/>
                  </a:cubicBezTo>
                  <a:cubicBezTo>
                    <a:pt x="2309" y="443"/>
                    <a:pt x="1805" y="0"/>
                    <a:pt x="1216"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193" name="Google Shape;6193;p62"/>
          <p:cNvGrpSpPr/>
          <p:nvPr/>
        </p:nvGrpSpPr>
        <p:grpSpPr>
          <a:xfrm>
            <a:off x="9421707" y="663787"/>
            <a:ext cx="553720" cy="621453"/>
            <a:chOff x="5856475" y="1545938"/>
            <a:chExt cx="1125050" cy="1283525"/>
          </a:xfrm>
        </p:grpSpPr>
        <p:sp>
          <p:nvSpPr>
            <p:cNvPr id="6194" name="Google Shape;6194;p62"/>
            <p:cNvSpPr/>
            <p:nvPr/>
          </p:nvSpPr>
          <p:spPr>
            <a:xfrm>
              <a:off x="6240150" y="2670463"/>
              <a:ext cx="93525" cy="159000"/>
            </a:xfrm>
            <a:custGeom>
              <a:avLst/>
              <a:gdLst/>
              <a:ahLst/>
              <a:cxnLst/>
              <a:rect l="l" t="t" r="r" b="b"/>
              <a:pathLst>
                <a:path w="3741" h="6360" extrusionOk="0">
                  <a:moveTo>
                    <a:pt x="2449" y="0"/>
                  </a:moveTo>
                  <a:cubicBezTo>
                    <a:pt x="2449" y="0"/>
                    <a:pt x="3054" y="4749"/>
                    <a:pt x="2511" y="5006"/>
                  </a:cubicBezTo>
                  <a:cubicBezTo>
                    <a:pt x="1967" y="5262"/>
                    <a:pt x="126" y="5336"/>
                    <a:pt x="63" y="5848"/>
                  </a:cubicBezTo>
                  <a:cubicBezTo>
                    <a:pt x="0" y="6359"/>
                    <a:pt x="3741" y="5837"/>
                    <a:pt x="3741" y="5837"/>
                  </a:cubicBezTo>
                  <a:lnTo>
                    <a:pt x="3741" y="81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5" name="Google Shape;6195;p62"/>
            <p:cNvSpPr/>
            <p:nvPr/>
          </p:nvSpPr>
          <p:spPr>
            <a:xfrm>
              <a:off x="6426275" y="2670463"/>
              <a:ext cx="92575" cy="159000"/>
            </a:xfrm>
            <a:custGeom>
              <a:avLst/>
              <a:gdLst/>
              <a:ahLst/>
              <a:cxnLst/>
              <a:rect l="l" t="t" r="r" b="b"/>
              <a:pathLst>
                <a:path w="3703" h="6360" extrusionOk="0">
                  <a:moveTo>
                    <a:pt x="1242" y="0"/>
                  </a:moveTo>
                  <a:cubicBezTo>
                    <a:pt x="1242" y="0"/>
                    <a:pt x="610" y="4749"/>
                    <a:pt x="1154" y="5006"/>
                  </a:cubicBezTo>
                  <a:cubicBezTo>
                    <a:pt x="1698" y="5262"/>
                    <a:pt x="3578" y="5336"/>
                    <a:pt x="3640" y="5848"/>
                  </a:cubicBezTo>
                  <a:cubicBezTo>
                    <a:pt x="3702" y="6359"/>
                    <a:pt x="0" y="5837"/>
                    <a:pt x="0" y="5837"/>
                  </a:cubicBezTo>
                  <a:lnTo>
                    <a:pt x="0" y="81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6" name="Google Shape;6196;p62"/>
            <p:cNvSpPr/>
            <p:nvPr/>
          </p:nvSpPr>
          <p:spPr>
            <a:xfrm>
              <a:off x="5856475" y="2085763"/>
              <a:ext cx="287625" cy="426225"/>
            </a:xfrm>
            <a:custGeom>
              <a:avLst/>
              <a:gdLst/>
              <a:ahLst/>
              <a:cxnLst/>
              <a:rect l="l" t="t" r="r" b="b"/>
              <a:pathLst>
                <a:path w="11505" h="17049" extrusionOk="0">
                  <a:moveTo>
                    <a:pt x="11357" y="2410"/>
                  </a:moveTo>
                  <a:cubicBezTo>
                    <a:pt x="11357" y="2410"/>
                    <a:pt x="8789" y="3425"/>
                    <a:pt x="7047" y="5690"/>
                  </a:cubicBezTo>
                  <a:cubicBezTo>
                    <a:pt x="5305" y="7956"/>
                    <a:pt x="4390" y="11472"/>
                    <a:pt x="4171" y="12316"/>
                  </a:cubicBezTo>
                  <a:cubicBezTo>
                    <a:pt x="3735" y="14009"/>
                    <a:pt x="5189" y="15012"/>
                    <a:pt x="4782" y="15462"/>
                  </a:cubicBezTo>
                  <a:cubicBezTo>
                    <a:pt x="4372" y="15914"/>
                    <a:pt x="3317" y="14799"/>
                    <a:pt x="3317" y="14799"/>
                  </a:cubicBezTo>
                  <a:cubicBezTo>
                    <a:pt x="3317" y="14799"/>
                    <a:pt x="3249" y="16618"/>
                    <a:pt x="2694" y="16863"/>
                  </a:cubicBezTo>
                  <a:cubicBezTo>
                    <a:pt x="2274" y="17049"/>
                    <a:pt x="2344" y="14683"/>
                    <a:pt x="2344" y="14683"/>
                  </a:cubicBezTo>
                  <a:cubicBezTo>
                    <a:pt x="2344" y="14683"/>
                    <a:pt x="599" y="16263"/>
                    <a:pt x="300" y="15817"/>
                  </a:cubicBezTo>
                  <a:cubicBezTo>
                    <a:pt x="1" y="15371"/>
                    <a:pt x="1462" y="13903"/>
                    <a:pt x="1462" y="13903"/>
                  </a:cubicBezTo>
                  <a:cubicBezTo>
                    <a:pt x="1462" y="13903"/>
                    <a:pt x="260" y="13657"/>
                    <a:pt x="220" y="13221"/>
                  </a:cubicBezTo>
                  <a:cubicBezTo>
                    <a:pt x="176" y="12771"/>
                    <a:pt x="2002" y="12915"/>
                    <a:pt x="2660" y="11728"/>
                  </a:cubicBezTo>
                  <a:cubicBezTo>
                    <a:pt x="2961" y="11183"/>
                    <a:pt x="3824" y="7067"/>
                    <a:pt x="5777" y="4506"/>
                  </a:cubicBezTo>
                  <a:cubicBezTo>
                    <a:pt x="8083" y="1483"/>
                    <a:pt x="11505" y="0"/>
                    <a:pt x="1150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7" name="Google Shape;6197;p62"/>
            <p:cNvSpPr/>
            <p:nvPr/>
          </p:nvSpPr>
          <p:spPr>
            <a:xfrm>
              <a:off x="6678825" y="1840988"/>
              <a:ext cx="302700" cy="416775"/>
            </a:xfrm>
            <a:custGeom>
              <a:avLst/>
              <a:gdLst/>
              <a:ahLst/>
              <a:cxnLst/>
              <a:rect l="l" t="t" r="r" b="b"/>
              <a:pathLst>
                <a:path w="12108" h="16671" extrusionOk="0">
                  <a:moveTo>
                    <a:pt x="243" y="14268"/>
                  </a:moveTo>
                  <a:cubicBezTo>
                    <a:pt x="243" y="14268"/>
                    <a:pt x="2851" y="13357"/>
                    <a:pt x="4680" y="11163"/>
                  </a:cubicBezTo>
                  <a:cubicBezTo>
                    <a:pt x="6509" y="8969"/>
                    <a:pt x="7565" y="5491"/>
                    <a:pt x="7817" y="4655"/>
                  </a:cubicBezTo>
                  <a:cubicBezTo>
                    <a:pt x="8320" y="2981"/>
                    <a:pt x="6908" y="1920"/>
                    <a:pt x="7332" y="1487"/>
                  </a:cubicBezTo>
                  <a:cubicBezTo>
                    <a:pt x="7760" y="1052"/>
                    <a:pt x="8770" y="2207"/>
                    <a:pt x="8770" y="2207"/>
                  </a:cubicBezTo>
                  <a:cubicBezTo>
                    <a:pt x="8770" y="2207"/>
                    <a:pt x="8910" y="394"/>
                    <a:pt x="9474" y="169"/>
                  </a:cubicBezTo>
                  <a:cubicBezTo>
                    <a:pt x="9900" y="0"/>
                    <a:pt x="9738" y="2360"/>
                    <a:pt x="9738" y="2360"/>
                  </a:cubicBezTo>
                  <a:cubicBezTo>
                    <a:pt x="9738" y="2360"/>
                    <a:pt x="11544" y="852"/>
                    <a:pt x="11825" y="1309"/>
                  </a:cubicBezTo>
                  <a:cubicBezTo>
                    <a:pt x="12107" y="1767"/>
                    <a:pt x="10588" y="3176"/>
                    <a:pt x="10588" y="3176"/>
                  </a:cubicBezTo>
                  <a:cubicBezTo>
                    <a:pt x="10588" y="3176"/>
                    <a:pt x="11778" y="3471"/>
                    <a:pt x="11803" y="3908"/>
                  </a:cubicBezTo>
                  <a:cubicBezTo>
                    <a:pt x="11828" y="4359"/>
                    <a:pt x="10009" y="4143"/>
                    <a:pt x="9305" y="5303"/>
                  </a:cubicBezTo>
                  <a:cubicBezTo>
                    <a:pt x="8982" y="5837"/>
                    <a:pt x="7957" y="9916"/>
                    <a:pt x="5903" y="12396"/>
                  </a:cubicBezTo>
                  <a:cubicBezTo>
                    <a:pt x="3480" y="15324"/>
                    <a:pt x="1" y="16670"/>
                    <a:pt x="1" y="1667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8" name="Google Shape;6198;p62"/>
            <p:cNvSpPr/>
            <p:nvPr/>
          </p:nvSpPr>
          <p:spPr>
            <a:xfrm>
              <a:off x="5960225" y="2085763"/>
              <a:ext cx="183950" cy="233300"/>
            </a:xfrm>
            <a:custGeom>
              <a:avLst/>
              <a:gdLst/>
              <a:ahLst/>
              <a:cxnLst/>
              <a:rect l="l" t="t" r="r" b="b"/>
              <a:pathLst>
                <a:path w="7358" h="9332" extrusionOk="0">
                  <a:moveTo>
                    <a:pt x="1629" y="4506"/>
                  </a:moveTo>
                  <a:cubicBezTo>
                    <a:pt x="967" y="5373"/>
                    <a:pt x="433" y="6418"/>
                    <a:pt x="0" y="7443"/>
                  </a:cubicBezTo>
                  <a:cubicBezTo>
                    <a:pt x="377" y="8036"/>
                    <a:pt x="696" y="8676"/>
                    <a:pt x="968" y="9331"/>
                  </a:cubicBezTo>
                  <a:cubicBezTo>
                    <a:pt x="1437" y="8114"/>
                    <a:pt x="2074" y="6763"/>
                    <a:pt x="2898" y="5690"/>
                  </a:cubicBezTo>
                  <a:cubicBezTo>
                    <a:pt x="4639" y="3424"/>
                    <a:pt x="7208" y="2410"/>
                    <a:pt x="7208" y="2410"/>
                  </a:cubicBezTo>
                  <a:lnTo>
                    <a:pt x="7358" y="0"/>
                  </a:lnTo>
                  <a:cubicBezTo>
                    <a:pt x="7357" y="0"/>
                    <a:pt x="3934" y="1483"/>
                    <a:pt x="1629" y="4506"/>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9" name="Google Shape;6199;p62"/>
            <p:cNvSpPr/>
            <p:nvPr/>
          </p:nvSpPr>
          <p:spPr>
            <a:xfrm>
              <a:off x="6678775" y="2011638"/>
              <a:ext cx="218450" cy="246125"/>
            </a:xfrm>
            <a:custGeom>
              <a:avLst/>
              <a:gdLst/>
              <a:ahLst/>
              <a:cxnLst/>
              <a:rect l="l" t="t" r="r" b="b"/>
              <a:pathLst>
                <a:path w="8738" h="9845" extrusionOk="0">
                  <a:moveTo>
                    <a:pt x="6794" y="685"/>
                  </a:moveTo>
                  <a:cubicBezTo>
                    <a:pt x="6275" y="1905"/>
                    <a:pt x="5570" y="3271"/>
                    <a:pt x="4682" y="4337"/>
                  </a:cubicBezTo>
                  <a:cubicBezTo>
                    <a:pt x="2853" y="6530"/>
                    <a:pt x="245" y="7442"/>
                    <a:pt x="245" y="7442"/>
                  </a:cubicBezTo>
                  <a:lnTo>
                    <a:pt x="0" y="9844"/>
                  </a:lnTo>
                  <a:cubicBezTo>
                    <a:pt x="0" y="9844"/>
                    <a:pt x="3479" y="8498"/>
                    <a:pt x="5904" y="5570"/>
                  </a:cubicBezTo>
                  <a:cubicBezTo>
                    <a:pt x="7275" y="3914"/>
                    <a:pt x="8185" y="1550"/>
                    <a:pt x="8738" y="0"/>
                  </a:cubicBezTo>
                  <a:cubicBezTo>
                    <a:pt x="8102" y="251"/>
                    <a:pt x="7457" y="486"/>
                    <a:pt x="6794" y="685"/>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0" name="Google Shape;6200;p62"/>
            <p:cNvSpPr/>
            <p:nvPr/>
          </p:nvSpPr>
          <p:spPr>
            <a:xfrm>
              <a:off x="5960600" y="1545938"/>
              <a:ext cx="889300" cy="1213800"/>
            </a:xfrm>
            <a:custGeom>
              <a:avLst/>
              <a:gdLst/>
              <a:ahLst/>
              <a:cxnLst/>
              <a:rect l="l" t="t" r="r" b="b"/>
              <a:pathLst>
                <a:path w="35572" h="48552" extrusionOk="0">
                  <a:moveTo>
                    <a:pt x="13724" y="17662"/>
                  </a:moveTo>
                  <a:cubicBezTo>
                    <a:pt x="14922" y="18743"/>
                    <a:pt x="20654" y="17357"/>
                    <a:pt x="24035" y="17975"/>
                  </a:cubicBezTo>
                  <a:cubicBezTo>
                    <a:pt x="29368" y="18947"/>
                    <a:pt x="34240" y="23399"/>
                    <a:pt x="34764" y="29289"/>
                  </a:cubicBezTo>
                  <a:cubicBezTo>
                    <a:pt x="35571" y="38364"/>
                    <a:pt x="32135" y="42125"/>
                    <a:pt x="26151" y="45138"/>
                  </a:cubicBezTo>
                  <a:cubicBezTo>
                    <a:pt x="19374" y="48552"/>
                    <a:pt x="12800" y="47785"/>
                    <a:pt x="5927" y="45059"/>
                  </a:cubicBezTo>
                  <a:cubicBezTo>
                    <a:pt x="795" y="43023"/>
                    <a:pt x="0" y="37573"/>
                    <a:pt x="4111" y="34541"/>
                  </a:cubicBezTo>
                  <a:cubicBezTo>
                    <a:pt x="4597" y="34184"/>
                    <a:pt x="5752" y="34163"/>
                    <a:pt x="6256" y="34498"/>
                  </a:cubicBezTo>
                  <a:cubicBezTo>
                    <a:pt x="9545" y="36682"/>
                    <a:pt x="18333" y="38995"/>
                    <a:pt x="19331" y="33473"/>
                  </a:cubicBezTo>
                  <a:cubicBezTo>
                    <a:pt x="19953" y="30031"/>
                    <a:pt x="14939" y="29040"/>
                    <a:pt x="10670" y="29098"/>
                  </a:cubicBezTo>
                  <a:cubicBezTo>
                    <a:pt x="3490" y="29195"/>
                    <a:pt x="2174" y="27684"/>
                    <a:pt x="2307" y="22097"/>
                  </a:cubicBezTo>
                  <a:cubicBezTo>
                    <a:pt x="2415" y="17617"/>
                    <a:pt x="1576" y="3673"/>
                    <a:pt x="5503" y="2240"/>
                  </a:cubicBezTo>
                  <a:cubicBezTo>
                    <a:pt x="11638" y="0"/>
                    <a:pt x="21260" y="1191"/>
                    <a:pt x="28129" y="1598"/>
                  </a:cubicBezTo>
                  <a:cubicBezTo>
                    <a:pt x="33680" y="1926"/>
                    <a:pt x="34306" y="11964"/>
                    <a:pt x="25195" y="11964"/>
                  </a:cubicBezTo>
                  <a:cubicBezTo>
                    <a:pt x="21984" y="11964"/>
                    <a:pt x="14924" y="10249"/>
                    <a:pt x="13318" y="11964"/>
                  </a:cubicBezTo>
                  <a:cubicBezTo>
                    <a:pt x="11943" y="13430"/>
                    <a:pt x="12333" y="15962"/>
                    <a:pt x="13724" y="17662"/>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1" name="Google Shape;6201;p62"/>
            <p:cNvSpPr/>
            <p:nvPr/>
          </p:nvSpPr>
          <p:spPr>
            <a:xfrm>
              <a:off x="6474300" y="2102563"/>
              <a:ext cx="132100" cy="136225"/>
            </a:xfrm>
            <a:custGeom>
              <a:avLst/>
              <a:gdLst/>
              <a:ahLst/>
              <a:cxnLst/>
              <a:rect l="l" t="t" r="r" b="b"/>
              <a:pathLst>
                <a:path w="5284" h="5449" extrusionOk="0">
                  <a:moveTo>
                    <a:pt x="605" y="2347"/>
                  </a:moveTo>
                  <a:cubicBezTo>
                    <a:pt x="1" y="5449"/>
                    <a:pt x="5260" y="4352"/>
                    <a:pt x="5269" y="2850"/>
                  </a:cubicBezTo>
                  <a:cubicBezTo>
                    <a:pt x="5284" y="715"/>
                    <a:pt x="1061" y="1"/>
                    <a:pt x="605" y="2347"/>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2" name="Google Shape;6202;p62"/>
            <p:cNvSpPr/>
            <p:nvPr/>
          </p:nvSpPr>
          <p:spPr>
            <a:xfrm>
              <a:off x="6200300" y="2106338"/>
              <a:ext cx="139875" cy="133275"/>
            </a:xfrm>
            <a:custGeom>
              <a:avLst/>
              <a:gdLst/>
              <a:ahLst/>
              <a:cxnLst/>
              <a:rect l="l" t="t" r="r" b="b"/>
              <a:pathLst>
                <a:path w="5595" h="5331" extrusionOk="0">
                  <a:moveTo>
                    <a:pt x="4768" y="3036"/>
                  </a:moveTo>
                  <a:cubicBezTo>
                    <a:pt x="5594" y="0"/>
                    <a:pt x="292" y="703"/>
                    <a:pt x="171" y="2194"/>
                  </a:cubicBezTo>
                  <a:cubicBezTo>
                    <a:pt x="1" y="4312"/>
                    <a:pt x="4141" y="5330"/>
                    <a:pt x="4768" y="3036"/>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3" name="Google Shape;6203;p62"/>
            <p:cNvSpPr/>
            <p:nvPr/>
          </p:nvSpPr>
          <p:spPr>
            <a:xfrm>
              <a:off x="5999950" y="1593738"/>
              <a:ext cx="237775" cy="682075"/>
            </a:xfrm>
            <a:custGeom>
              <a:avLst/>
              <a:gdLst/>
              <a:ahLst/>
              <a:cxnLst/>
              <a:rect l="l" t="t" r="r" b="b"/>
              <a:pathLst>
                <a:path w="9511" h="27283" extrusionOk="0">
                  <a:moveTo>
                    <a:pt x="9095" y="27186"/>
                  </a:moveTo>
                  <a:cubicBezTo>
                    <a:pt x="9232" y="27184"/>
                    <a:pt x="9372" y="27183"/>
                    <a:pt x="9511" y="27183"/>
                  </a:cubicBezTo>
                  <a:cubicBezTo>
                    <a:pt x="5177" y="19007"/>
                    <a:pt x="3723" y="9004"/>
                    <a:pt x="4948" y="0"/>
                  </a:cubicBezTo>
                  <a:cubicBezTo>
                    <a:pt x="4599" y="102"/>
                    <a:pt x="4257" y="208"/>
                    <a:pt x="3928" y="327"/>
                  </a:cubicBezTo>
                  <a:cubicBezTo>
                    <a:pt x="1" y="1760"/>
                    <a:pt x="838" y="15702"/>
                    <a:pt x="732" y="20184"/>
                  </a:cubicBezTo>
                  <a:cubicBezTo>
                    <a:pt x="598" y="25772"/>
                    <a:pt x="1915" y="27282"/>
                    <a:pt x="9095" y="27186"/>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4" name="Google Shape;6204;p62"/>
            <p:cNvSpPr/>
            <p:nvPr/>
          </p:nvSpPr>
          <p:spPr>
            <a:xfrm>
              <a:off x="5960600" y="2400013"/>
              <a:ext cx="792325" cy="359675"/>
            </a:xfrm>
            <a:custGeom>
              <a:avLst/>
              <a:gdLst/>
              <a:ahLst/>
              <a:cxnLst/>
              <a:rect l="l" t="t" r="r" b="b"/>
              <a:pathLst>
                <a:path w="31693" h="14387" extrusionOk="0">
                  <a:moveTo>
                    <a:pt x="25814" y="7138"/>
                  </a:moveTo>
                  <a:cubicBezTo>
                    <a:pt x="22287" y="6516"/>
                    <a:pt x="19126" y="4824"/>
                    <a:pt x="16553" y="2422"/>
                  </a:cubicBezTo>
                  <a:cubicBezTo>
                    <a:pt x="13412" y="3410"/>
                    <a:pt x="8525" y="1841"/>
                    <a:pt x="6256" y="335"/>
                  </a:cubicBezTo>
                  <a:cubicBezTo>
                    <a:pt x="5753" y="0"/>
                    <a:pt x="4597" y="21"/>
                    <a:pt x="4111" y="378"/>
                  </a:cubicBezTo>
                  <a:cubicBezTo>
                    <a:pt x="0" y="3410"/>
                    <a:pt x="795" y="8861"/>
                    <a:pt x="5927" y="10896"/>
                  </a:cubicBezTo>
                  <a:cubicBezTo>
                    <a:pt x="12802" y="13622"/>
                    <a:pt x="19374" y="14386"/>
                    <a:pt x="26151" y="10975"/>
                  </a:cubicBezTo>
                  <a:cubicBezTo>
                    <a:pt x="28381" y="9851"/>
                    <a:pt x="30258" y="8624"/>
                    <a:pt x="31692" y="7056"/>
                  </a:cubicBezTo>
                  <a:cubicBezTo>
                    <a:pt x="29755" y="7412"/>
                    <a:pt x="27780" y="7482"/>
                    <a:pt x="25814" y="7138"/>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5" name="Google Shape;6205;p62"/>
            <p:cNvSpPr/>
            <p:nvPr/>
          </p:nvSpPr>
          <p:spPr>
            <a:xfrm>
              <a:off x="6355650" y="2165438"/>
              <a:ext cx="80625" cy="46100"/>
            </a:xfrm>
            <a:custGeom>
              <a:avLst/>
              <a:gdLst/>
              <a:ahLst/>
              <a:cxnLst/>
              <a:rect l="l" t="t" r="r" b="b"/>
              <a:pathLst>
                <a:path w="3225" h="1844" extrusionOk="0">
                  <a:moveTo>
                    <a:pt x="233" y="1"/>
                  </a:moveTo>
                  <a:cubicBezTo>
                    <a:pt x="104" y="1"/>
                    <a:pt x="1" y="104"/>
                    <a:pt x="1" y="232"/>
                  </a:cubicBezTo>
                  <a:cubicBezTo>
                    <a:pt x="1" y="1120"/>
                    <a:pt x="723" y="1844"/>
                    <a:pt x="1612" y="1844"/>
                  </a:cubicBezTo>
                  <a:cubicBezTo>
                    <a:pt x="2501" y="1844"/>
                    <a:pt x="3225" y="1120"/>
                    <a:pt x="3223" y="232"/>
                  </a:cubicBezTo>
                  <a:cubicBezTo>
                    <a:pt x="3223" y="104"/>
                    <a:pt x="3120" y="1"/>
                    <a:pt x="2992" y="1"/>
                  </a:cubicBezTo>
                  <a:cubicBezTo>
                    <a:pt x="2864" y="1"/>
                    <a:pt x="2760" y="104"/>
                    <a:pt x="2760" y="232"/>
                  </a:cubicBezTo>
                  <a:cubicBezTo>
                    <a:pt x="2760" y="865"/>
                    <a:pt x="2245" y="1380"/>
                    <a:pt x="1612" y="1380"/>
                  </a:cubicBezTo>
                  <a:cubicBezTo>
                    <a:pt x="979" y="1380"/>
                    <a:pt x="464" y="865"/>
                    <a:pt x="464" y="232"/>
                  </a:cubicBezTo>
                  <a:cubicBezTo>
                    <a:pt x="464" y="104"/>
                    <a:pt x="361" y="1"/>
                    <a:pt x="233" y="1"/>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6" name="Google Shape;6206;p62"/>
            <p:cNvSpPr/>
            <p:nvPr/>
          </p:nvSpPr>
          <p:spPr>
            <a:xfrm>
              <a:off x="6451825" y="2084063"/>
              <a:ext cx="82875" cy="82900"/>
            </a:xfrm>
            <a:custGeom>
              <a:avLst/>
              <a:gdLst/>
              <a:ahLst/>
              <a:cxnLst/>
              <a:rect l="l" t="t" r="r" b="b"/>
              <a:pathLst>
                <a:path w="3315" h="3316" extrusionOk="0">
                  <a:moveTo>
                    <a:pt x="3314" y="1658"/>
                  </a:moveTo>
                  <a:cubicBezTo>
                    <a:pt x="3314" y="2573"/>
                    <a:pt x="2572" y="3315"/>
                    <a:pt x="1656" y="3315"/>
                  </a:cubicBezTo>
                  <a:cubicBezTo>
                    <a:pt x="741" y="3315"/>
                    <a:pt x="0" y="2573"/>
                    <a:pt x="0" y="1658"/>
                  </a:cubicBezTo>
                  <a:cubicBezTo>
                    <a:pt x="0" y="743"/>
                    <a:pt x="741" y="1"/>
                    <a:pt x="1656" y="1"/>
                  </a:cubicBezTo>
                  <a:cubicBezTo>
                    <a:pt x="2572" y="0"/>
                    <a:pt x="3314" y="741"/>
                    <a:pt x="3314"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7" name="Google Shape;6207;p62"/>
            <p:cNvSpPr/>
            <p:nvPr/>
          </p:nvSpPr>
          <p:spPr>
            <a:xfrm>
              <a:off x="6486600" y="2110238"/>
              <a:ext cx="30375" cy="30350"/>
            </a:xfrm>
            <a:custGeom>
              <a:avLst/>
              <a:gdLst/>
              <a:ahLst/>
              <a:cxnLst/>
              <a:rect l="l" t="t" r="r" b="b"/>
              <a:pathLst>
                <a:path w="1215" h="1214" extrusionOk="0">
                  <a:moveTo>
                    <a:pt x="1214" y="607"/>
                  </a:moveTo>
                  <a:cubicBezTo>
                    <a:pt x="1214" y="942"/>
                    <a:pt x="942" y="1214"/>
                    <a:pt x="607" y="1214"/>
                  </a:cubicBezTo>
                  <a:cubicBezTo>
                    <a:pt x="273" y="1214"/>
                    <a:pt x="1" y="943"/>
                    <a:pt x="1" y="607"/>
                  </a:cubicBezTo>
                  <a:cubicBezTo>
                    <a:pt x="1" y="272"/>
                    <a:pt x="273" y="0"/>
                    <a:pt x="607" y="0"/>
                  </a:cubicBezTo>
                  <a:cubicBezTo>
                    <a:pt x="942" y="0"/>
                    <a:pt x="1214" y="272"/>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8" name="Google Shape;6208;p62"/>
            <p:cNvSpPr/>
            <p:nvPr/>
          </p:nvSpPr>
          <p:spPr>
            <a:xfrm>
              <a:off x="6465950" y="2130088"/>
              <a:ext cx="10475" cy="10425"/>
            </a:xfrm>
            <a:custGeom>
              <a:avLst/>
              <a:gdLst/>
              <a:ahLst/>
              <a:cxnLst/>
              <a:rect l="l" t="t" r="r" b="b"/>
              <a:pathLst>
                <a:path w="419" h="417" extrusionOk="0">
                  <a:moveTo>
                    <a:pt x="419" y="209"/>
                  </a:moveTo>
                  <a:cubicBezTo>
                    <a:pt x="419" y="325"/>
                    <a:pt x="324" y="417"/>
                    <a:pt x="209" y="417"/>
                  </a:cubicBezTo>
                  <a:cubicBezTo>
                    <a:pt x="94" y="417"/>
                    <a:pt x="0" y="325"/>
                    <a:pt x="0" y="209"/>
                  </a:cubicBezTo>
                  <a:cubicBezTo>
                    <a:pt x="0" y="93"/>
                    <a:pt x="92" y="0"/>
                    <a:pt x="209" y="0"/>
                  </a:cubicBezTo>
                  <a:cubicBezTo>
                    <a:pt x="326" y="0"/>
                    <a:pt x="419" y="93"/>
                    <a:pt x="419" y="209"/>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9" name="Google Shape;6209;p62"/>
            <p:cNvSpPr/>
            <p:nvPr/>
          </p:nvSpPr>
          <p:spPr>
            <a:xfrm>
              <a:off x="6268900" y="2084063"/>
              <a:ext cx="82900" cy="82900"/>
            </a:xfrm>
            <a:custGeom>
              <a:avLst/>
              <a:gdLst/>
              <a:ahLst/>
              <a:cxnLst/>
              <a:rect l="l" t="t" r="r" b="b"/>
              <a:pathLst>
                <a:path w="3316" h="3316" extrusionOk="0">
                  <a:moveTo>
                    <a:pt x="3316" y="1658"/>
                  </a:moveTo>
                  <a:cubicBezTo>
                    <a:pt x="3316" y="2573"/>
                    <a:pt x="2573" y="3315"/>
                    <a:pt x="1658" y="3315"/>
                  </a:cubicBezTo>
                  <a:cubicBezTo>
                    <a:pt x="742" y="3315"/>
                    <a:pt x="1" y="2573"/>
                    <a:pt x="1" y="1658"/>
                  </a:cubicBezTo>
                  <a:cubicBezTo>
                    <a:pt x="1" y="743"/>
                    <a:pt x="744" y="1"/>
                    <a:pt x="1658" y="1"/>
                  </a:cubicBezTo>
                  <a:cubicBezTo>
                    <a:pt x="2573" y="0"/>
                    <a:pt x="3316" y="741"/>
                    <a:pt x="3316"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0" name="Google Shape;6210;p62"/>
            <p:cNvSpPr/>
            <p:nvPr/>
          </p:nvSpPr>
          <p:spPr>
            <a:xfrm>
              <a:off x="6303700" y="2110238"/>
              <a:ext cx="30350" cy="30350"/>
            </a:xfrm>
            <a:custGeom>
              <a:avLst/>
              <a:gdLst/>
              <a:ahLst/>
              <a:cxnLst/>
              <a:rect l="l" t="t" r="r" b="b"/>
              <a:pathLst>
                <a:path w="1214" h="1214" extrusionOk="0">
                  <a:moveTo>
                    <a:pt x="1214" y="607"/>
                  </a:moveTo>
                  <a:cubicBezTo>
                    <a:pt x="1214" y="942"/>
                    <a:pt x="942" y="1214"/>
                    <a:pt x="607" y="1214"/>
                  </a:cubicBezTo>
                  <a:cubicBezTo>
                    <a:pt x="272" y="1214"/>
                    <a:pt x="0" y="943"/>
                    <a:pt x="0" y="607"/>
                  </a:cubicBezTo>
                  <a:cubicBezTo>
                    <a:pt x="0" y="272"/>
                    <a:pt x="272" y="0"/>
                    <a:pt x="607" y="0"/>
                  </a:cubicBezTo>
                  <a:cubicBezTo>
                    <a:pt x="942" y="0"/>
                    <a:pt x="1214" y="272"/>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1" name="Google Shape;6211;p62"/>
            <p:cNvSpPr/>
            <p:nvPr/>
          </p:nvSpPr>
          <p:spPr>
            <a:xfrm>
              <a:off x="6283050" y="2130088"/>
              <a:ext cx="10500" cy="10425"/>
            </a:xfrm>
            <a:custGeom>
              <a:avLst/>
              <a:gdLst/>
              <a:ahLst/>
              <a:cxnLst/>
              <a:rect l="l" t="t" r="r" b="b"/>
              <a:pathLst>
                <a:path w="420" h="417" extrusionOk="0">
                  <a:moveTo>
                    <a:pt x="419" y="209"/>
                  </a:moveTo>
                  <a:cubicBezTo>
                    <a:pt x="419" y="325"/>
                    <a:pt x="325" y="417"/>
                    <a:pt x="210" y="417"/>
                  </a:cubicBezTo>
                  <a:cubicBezTo>
                    <a:pt x="95" y="417"/>
                    <a:pt x="1" y="325"/>
                    <a:pt x="1" y="209"/>
                  </a:cubicBezTo>
                  <a:cubicBezTo>
                    <a:pt x="1" y="93"/>
                    <a:pt x="94" y="0"/>
                    <a:pt x="210" y="0"/>
                  </a:cubicBezTo>
                  <a:cubicBezTo>
                    <a:pt x="325" y="0"/>
                    <a:pt x="419" y="93"/>
                    <a:pt x="419" y="209"/>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2" name="Google Shape;6212;p62"/>
            <p:cNvSpPr/>
            <p:nvPr/>
          </p:nvSpPr>
          <p:spPr>
            <a:xfrm>
              <a:off x="6166875" y="1623413"/>
              <a:ext cx="145450" cy="84725"/>
            </a:xfrm>
            <a:custGeom>
              <a:avLst/>
              <a:gdLst/>
              <a:ahLst/>
              <a:cxnLst/>
              <a:rect l="l" t="t" r="r" b="b"/>
              <a:pathLst>
                <a:path w="5818" h="3389" extrusionOk="0">
                  <a:moveTo>
                    <a:pt x="4365" y="0"/>
                  </a:moveTo>
                  <a:cubicBezTo>
                    <a:pt x="4323" y="0"/>
                    <a:pt x="4281" y="2"/>
                    <a:pt x="4239" y="6"/>
                  </a:cubicBezTo>
                  <a:cubicBezTo>
                    <a:pt x="4110" y="19"/>
                    <a:pt x="3974" y="27"/>
                    <a:pt x="3833" y="37"/>
                  </a:cubicBezTo>
                  <a:cubicBezTo>
                    <a:pt x="2879" y="105"/>
                    <a:pt x="1690" y="189"/>
                    <a:pt x="752" y="877"/>
                  </a:cubicBezTo>
                  <a:cubicBezTo>
                    <a:pt x="134" y="1331"/>
                    <a:pt x="1" y="2202"/>
                    <a:pt x="454" y="2820"/>
                  </a:cubicBezTo>
                  <a:cubicBezTo>
                    <a:pt x="728" y="3191"/>
                    <a:pt x="1148" y="3388"/>
                    <a:pt x="1576" y="3388"/>
                  </a:cubicBezTo>
                  <a:cubicBezTo>
                    <a:pt x="1861" y="3388"/>
                    <a:pt x="2149" y="3300"/>
                    <a:pt x="2396" y="3117"/>
                  </a:cubicBezTo>
                  <a:cubicBezTo>
                    <a:pt x="2686" y="2904"/>
                    <a:pt x="3493" y="2848"/>
                    <a:pt x="4028" y="2810"/>
                  </a:cubicBezTo>
                  <a:cubicBezTo>
                    <a:pt x="4188" y="2798"/>
                    <a:pt x="4343" y="2788"/>
                    <a:pt x="4489" y="2775"/>
                  </a:cubicBezTo>
                  <a:cubicBezTo>
                    <a:pt x="5253" y="2707"/>
                    <a:pt x="5817" y="2030"/>
                    <a:pt x="5747" y="1266"/>
                  </a:cubicBezTo>
                  <a:cubicBezTo>
                    <a:pt x="5683" y="543"/>
                    <a:pt x="5080" y="0"/>
                    <a:pt x="4365"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3" name="Google Shape;6213;p62"/>
            <p:cNvSpPr/>
            <p:nvPr/>
          </p:nvSpPr>
          <p:spPr>
            <a:xfrm>
              <a:off x="6372350" y="1614938"/>
              <a:ext cx="309125" cy="71200"/>
            </a:xfrm>
            <a:custGeom>
              <a:avLst/>
              <a:gdLst/>
              <a:ahLst/>
              <a:cxnLst/>
              <a:rect l="l" t="t" r="r" b="b"/>
              <a:pathLst>
                <a:path w="12365" h="2848" extrusionOk="0">
                  <a:moveTo>
                    <a:pt x="6496" y="0"/>
                  </a:moveTo>
                  <a:cubicBezTo>
                    <a:pt x="4867" y="0"/>
                    <a:pt x="3127" y="17"/>
                    <a:pt x="1373" y="67"/>
                  </a:cubicBezTo>
                  <a:cubicBezTo>
                    <a:pt x="606" y="89"/>
                    <a:pt x="0" y="729"/>
                    <a:pt x="22" y="1496"/>
                  </a:cubicBezTo>
                  <a:cubicBezTo>
                    <a:pt x="43" y="2251"/>
                    <a:pt x="661" y="2847"/>
                    <a:pt x="1411" y="2847"/>
                  </a:cubicBezTo>
                  <a:cubicBezTo>
                    <a:pt x="1424" y="2847"/>
                    <a:pt x="1437" y="2845"/>
                    <a:pt x="1451" y="2845"/>
                  </a:cubicBezTo>
                  <a:cubicBezTo>
                    <a:pt x="3185" y="2797"/>
                    <a:pt x="4909" y="2780"/>
                    <a:pt x="6523" y="2780"/>
                  </a:cubicBezTo>
                  <a:cubicBezTo>
                    <a:pt x="8138" y="2780"/>
                    <a:pt x="9644" y="2797"/>
                    <a:pt x="10942" y="2816"/>
                  </a:cubicBezTo>
                  <a:lnTo>
                    <a:pt x="10963" y="2816"/>
                  </a:lnTo>
                  <a:cubicBezTo>
                    <a:pt x="11721" y="2816"/>
                    <a:pt x="12341" y="2207"/>
                    <a:pt x="12352" y="1447"/>
                  </a:cubicBezTo>
                  <a:cubicBezTo>
                    <a:pt x="12364" y="679"/>
                    <a:pt x="11750" y="47"/>
                    <a:pt x="10983" y="36"/>
                  </a:cubicBezTo>
                  <a:cubicBezTo>
                    <a:pt x="9666" y="17"/>
                    <a:pt x="8137" y="0"/>
                    <a:pt x="6496"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4" name="Google Shape;6214;p62"/>
            <p:cNvSpPr/>
            <p:nvPr/>
          </p:nvSpPr>
          <p:spPr>
            <a:xfrm>
              <a:off x="6639425" y="2430613"/>
              <a:ext cx="115050" cy="129300"/>
            </a:xfrm>
            <a:custGeom>
              <a:avLst/>
              <a:gdLst/>
              <a:ahLst/>
              <a:cxnLst/>
              <a:rect l="l" t="t" r="r" b="b"/>
              <a:pathLst>
                <a:path w="4602" h="5172" extrusionOk="0">
                  <a:moveTo>
                    <a:pt x="3019" y="0"/>
                  </a:moveTo>
                  <a:cubicBezTo>
                    <a:pt x="2501" y="0"/>
                    <a:pt x="2003" y="292"/>
                    <a:pt x="1763" y="790"/>
                  </a:cubicBezTo>
                  <a:cubicBezTo>
                    <a:pt x="1411" y="1524"/>
                    <a:pt x="971" y="2255"/>
                    <a:pt x="454" y="2959"/>
                  </a:cubicBezTo>
                  <a:cubicBezTo>
                    <a:pt x="0" y="3577"/>
                    <a:pt x="134" y="4447"/>
                    <a:pt x="752" y="4901"/>
                  </a:cubicBezTo>
                  <a:cubicBezTo>
                    <a:pt x="999" y="5083"/>
                    <a:pt x="1289" y="5171"/>
                    <a:pt x="1573" y="5171"/>
                  </a:cubicBezTo>
                  <a:cubicBezTo>
                    <a:pt x="2001" y="5171"/>
                    <a:pt x="2422" y="4974"/>
                    <a:pt x="2696" y="4603"/>
                  </a:cubicBezTo>
                  <a:cubicBezTo>
                    <a:pt x="3314" y="3761"/>
                    <a:pt x="3845" y="2881"/>
                    <a:pt x="4271" y="1991"/>
                  </a:cubicBezTo>
                  <a:cubicBezTo>
                    <a:pt x="4602" y="1297"/>
                    <a:pt x="4310" y="469"/>
                    <a:pt x="3618" y="136"/>
                  </a:cubicBezTo>
                  <a:cubicBezTo>
                    <a:pt x="3424" y="44"/>
                    <a:pt x="3220" y="0"/>
                    <a:pt x="3019"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5" name="Google Shape;6215;p62"/>
            <p:cNvSpPr/>
            <p:nvPr/>
          </p:nvSpPr>
          <p:spPr>
            <a:xfrm>
              <a:off x="6607975" y="2063913"/>
              <a:ext cx="171825" cy="290500"/>
            </a:xfrm>
            <a:custGeom>
              <a:avLst/>
              <a:gdLst/>
              <a:ahLst/>
              <a:cxnLst/>
              <a:rect l="l" t="t" r="r" b="b"/>
              <a:pathLst>
                <a:path w="6873" h="11620" extrusionOk="0">
                  <a:moveTo>
                    <a:pt x="1538" y="0"/>
                  </a:moveTo>
                  <a:cubicBezTo>
                    <a:pt x="1195" y="0"/>
                    <a:pt x="851" y="127"/>
                    <a:pt x="582" y="381"/>
                  </a:cubicBezTo>
                  <a:cubicBezTo>
                    <a:pt x="24" y="910"/>
                    <a:pt x="1" y="1789"/>
                    <a:pt x="528" y="2346"/>
                  </a:cubicBezTo>
                  <a:cubicBezTo>
                    <a:pt x="2599" y="4535"/>
                    <a:pt x="3883" y="7439"/>
                    <a:pt x="4051" y="10311"/>
                  </a:cubicBezTo>
                  <a:cubicBezTo>
                    <a:pt x="4095" y="11050"/>
                    <a:pt x="4707" y="11620"/>
                    <a:pt x="5437" y="11620"/>
                  </a:cubicBezTo>
                  <a:cubicBezTo>
                    <a:pt x="5466" y="11620"/>
                    <a:pt x="5493" y="11619"/>
                    <a:pt x="5521" y="11618"/>
                  </a:cubicBezTo>
                  <a:cubicBezTo>
                    <a:pt x="6288" y="11573"/>
                    <a:pt x="6873" y="10916"/>
                    <a:pt x="6828" y="10149"/>
                  </a:cubicBezTo>
                  <a:cubicBezTo>
                    <a:pt x="6623" y="6634"/>
                    <a:pt x="5063" y="3094"/>
                    <a:pt x="2548" y="436"/>
                  </a:cubicBezTo>
                  <a:cubicBezTo>
                    <a:pt x="2274" y="146"/>
                    <a:pt x="1906" y="0"/>
                    <a:pt x="1538"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216" name="Google Shape;6216;p62"/>
          <p:cNvGrpSpPr/>
          <p:nvPr/>
        </p:nvGrpSpPr>
        <p:grpSpPr>
          <a:xfrm>
            <a:off x="10557087" y="572347"/>
            <a:ext cx="623147" cy="618067"/>
            <a:chOff x="7148425" y="1605425"/>
            <a:chExt cx="1265825" cy="1276025"/>
          </a:xfrm>
        </p:grpSpPr>
        <p:sp>
          <p:nvSpPr>
            <p:cNvPr id="6217" name="Google Shape;6217;p62"/>
            <p:cNvSpPr/>
            <p:nvPr/>
          </p:nvSpPr>
          <p:spPr>
            <a:xfrm>
              <a:off x="7542950" y="2722450"/>
              <a:ext cx="93725" cy="159000"/>
            </a:xfrm>
            <a:custGeom>
              <a:avLst/>
              <a:gdLst/>
              <a:ahLst/>
              <a:cxnLst/>
              <a:rect l="l" t="t" r="r" b="b"/>
              <a:pathLst>
                <a:path w="3749" h="6360" extrusionOk="0">
                  <a:moveTo>
                    <a:pt x="2446" y="0"/>
                  </a:moveTo>
                  <a:cubicBezTo>
                    <a:pt x="2446" y="0"/>
                    <a:pt x="3043" y="4749"/>
                    <a:pt x="2500" y="5006"/>
                  </a:cubicBezTo>
                  <a:cubicBezTo>
                    <a:pt x="1956" y="5262"/>
                    <a:pt x="125" y="5336"/>
                    <a:pt x="62" y="5848"/>
                  </a:cubicBezTo>
                  <a:cubicBezTo>
                    <a:pt x="0" y="6359"/>
                    <a:pt x="3748" y="5837"/>
                    <a:pt x="3748" y="5837"/>
                  </a:cubicBezTo>
                  <a:lnTo>
                    <a:pt x="3748" y="81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8" name="Google Shape;6218;p62"/>
            <p:cNvSpPr/>
            <p:nvPr/>
          </p:nvSpPr>
          <p:spPr>
            <a:xfrm>
              <a:off x="7891450" y="2722450"/>
              <a:ext cx="93825" cy="159000"/>
            </a:xfrm>
            <a:custGeom>
              <a:avLst/>
              <a:gdLst/>
              <a:ahLst/>
              <a:cxnLst/>
              <a:rect l="l" t="t" r="r" b="b"/>
              <a:pathLst>
                <a:path w="3753" h="6360" extrusionOk="0">
                  <a:moveTo>
                    <a:pt x="1309" y="0"/>
                  </a:moveTo>
                  <a:cubicBezTo>
                    <a:pt x="1309" y="0"/>
                    <a:pt x="711" y="4749"/>
                    <a:pt x="1254" y="5006"/>
                  </a:cubicBezTo>
                  <a:cubicBezTo>
                    <a:pt x="1798" y="5262"/>
                    <a:pt x="3629" y="5336"/>
                    <a:pt x="3690" y="5848"/>
                  </a:cubicBezTo>
                  <a:cubicBezTo>
                    <a:pt x="3753" y="6359"/>
                    <a:pt x="1" y="5837"/>
                    <a:pt x="1" y="5837"/>
                  </a:cubicBezTo>
                  <a:lnTo>
                    <a:pt x="1" y="81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9" name="Google Shape;6219;p62"/>
            <p:cNvSpPr/>
            <p:nvPr/>
          </p:nvSpPr>
          <p:spPr>
            <a:xfrm>
              <a:off x="8029625" y="1953325"/>
              <a:ext cx="384625" cy="343575"/>
            </a:xfrm>
            <a:custGeom>
              <a:avLst/>
              <a:gdLst/>
              <a:ahLst/>
              <a:cxnLst/>
              <a:rect l="l" t="t" r="r" b="b"/>
              <a:pathLst>
                <a:path w="15385" h="13743" extrusionOk="0">
                  <a:moveTo>
                    <a:pt x="826" y="11474"/>
                  </a:moveTo>
                  <a:cubicBezTo>
                    <a:pt x="826" y="11474"/>
                    <a:pt x="3575" y="11228"/>
                    <a:pt x="5888" y="9548"/>
                  </a:cubicBezTo>
                  <a:cubicBezTo>
                    <a:pt x="8198" y="7868"/>
                    <a:pt x="10070" y="4753"/>
                    <a:pt x="10520" y="4004"/>
                  </a:cubicBezTo>
                  <a:cubicBezTo>
                    <a:pt x="11417" y="2504"/>
                    <a:pt x="10308" y="1131"/>
                    <a:pt x="10823" y="815"/>
                  </a:cubicBezTo>
                  <a:cubicBezTo>
                    <a:pt x="11345" y="498"/>
                    <a:pt x="12042" y="1864"/>
                    <a:pt x="12042" y="1864"/>
                  </a:cubicBezTo>
                  <a:cubicBezTo>
                    <a:pt x="12042" y="1864"/>
                    <a:pt x="12622" y="140"/>
                    <a:pt x="13222" y="60"/>
                  </a:cubicBezTo>
                  <a:cubicBezTo>
                    <a:pt x="13677" y="1"/>
                    <a:pt x="12942" y="2250"/>
                    <a:pt x="12942" y="2250"/>
                  </a:cubicBezTo>
                  <a:cubicBezTo>
                    <a:pt x="12942" y="2250"/>
                    <a:pt x="15062" y="1228"/>
                    <a:pt x="15222" y="1741"/>
                  </a:cubicBezTo>
                  <a:cubicBezTo>
                    <a:pt x="15384" y="2253"/>
                    <a:pt x="13566" y="3249"/>
                    <a:pt x="13566" y="3249"/>
                  </a:cubicBezTo>
                  <a:cubicBezTo>
                    <a:pt x="13566" y="3249"/>
                    <a:pt x="14649" y="3824"/>
                    <a:pt x="14565" y="4253"/>
                  </a:cubicBezTo>
                  <a:cubicBezTo>
                    <a:pt x="14478" y="4696"/>
                    <a:pt x="12768" y="4042"/>
                    <a:pt x="11801" y="4996"/>
                  </a:cubicBezTo>
                  <a:cubicBezTo>
                    <a:pt x="11359" y="5432"/>
                    <a:pt x="9367" y="9137"/>
                    <a:pt x="6769" y="11041"/>
                  </a:cubicBezTo>
                  <a:cubicBezTo>
                    <a:pt x="3702" y="13288"/>
                    <a:pt x="0" y="13743"/>
                    <a:pt x="0" y="13743"/>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0" name="Google Shape;6220;p62"/>
            <p:cNvSpPr/>
            <p:nvPr/>
          </p:nvSpPr>
          <p:spPr>
            <a:xfrm>
              <a:off x="7148425" y="2043775"/>
              <a:ext cx="322950" cy="402350"/>
            </a:xfrm>
            <a:custGeom>
              <a:avLst/>
              <a:gdLst/>
              <a:ahLst/>
              <a:cxnLst/>
              <a:rect l="l" t="t" r="r" b="b"/>
              <a:pathLst>
                <a:path w="12918" h="16094" extrusionOk="0">
                  <a:moveTo>
                    <a:pt x="12540" y="13709"/>
                  </a:moveTo>
                  <a:cubicBezTo>
                    <a:pt x="12540" y="13709"/>
                    <a:pt x="9886" y="12944"/>
                    <a:pt x="7937" y="10854"/>
                  </a:cubicBezTo>
                  <a:cubicBezTo>
                    <a:pt x="5987" y="8765"/>
                    <a:pt x="4741" y="5351"/>
                    <a:pt x="4443" y="4530"/>
                  </a:cubicBezTo>
                  <a:cubicBezTo>
                    <a:pt x="3848" y="2888"/>
                    <a:pt x="5199" y="1750"/>
                    <a:pt x="4752" y="1343"/>
                  </a:cubicBezTo>
                  <a:cubicBezTo>
                    <a:pt x="4300" y="930"/>
                    <a:pt x="3356" y="2140"/>
                    <a:pt x="3356" y="2140"/>
                  </a:cubicBezTo>
                  <a:cubicBezTo>
                    <a:pt x="3356" y="2140"/>
                    <a:pt x="3116" y="338"/>
                    <a:pt x="2540" y="146"/>
                  </a:cubicBezTo>
                  <a:cubicBezTo>
                    <a:pt x="2105" y="0"/>
                    <a:pt x="2399" y="2348"/>
                    <a:pt x="2399" y="2348"/>
                  </a:cubicBezTo>
                  <a:cubicBezTo>
                    <a:pt x="2399" y="2348"/>
                    <a:pt x="512" y="942"/>
                    <a:pt x="256" y="1415"/>
                  </a:cubicBezTo>
                  <a:cubicBezTo>
                    <a:pt x="0" y="1886"/>
                    <a:pt x="1596" y="3210"/>
                    <a:pt x="1596" y="3210"/>
                  </a:cubicBezTo>
                  <a:cubicBezTo>
                    <a:pt x="1596" y="3210"/>
                    <a:pt x="423" y="3570"/>
                    <a:pt x="423" y="4006"/>
                  </a:cubicBezTo>
                  <a:cubicBezTo>
                    <a:pt x="423" y="4457"/>
                    <a:pt x="2228" y="4141"/>
                    <a:pt x="2994" y="5261"/>
                  </a:cubicBezTo>
                  <a:cubicBezTo>
                    <a:pt x="3346" y="5775"/>
                    <a:pt x="4597" y="9791"/>
                    <a:pt x="6787" y="12153"/>
                  </a:cubicBezTo>
                  <a:cubicBezTo>
                    <a:pt x="9368" y="14942"/>
                    <a:pt x="12918" y="16094"/>
                    <a:pt x="12918" y="16093"/>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1" name="Google Shape;6221;p62"/>
            <p:cNvSpPr/>
            <p:nvPr/>
          </p:nvSpPr>
          <p:spPr>
            <a:xfrm>
              <a:off x="7332025" y="1605425"/>
              <a:ext cx="886575" cy="1185650"/>
            </a:xfrm>
            <a:custGeom>
              <a:avLst/>
              <a:gdLst/>
              <a:ahLst/>
              <a:cxnLst/>
              <a:rect l="l" t="t" r="r" b="b"/>
              <a:pathLst>
                <a:path w="35463" h="47426" extrusionOk="0">
                  <a:moveTo>
                    <a:pt x="12207" y="19347"/>
                  </a:moveTo>
                  <a:cubicBezTo>
                    <a:pt x="18552" y="16335"/>
                    <a:pt x="24821" y="15749"/>
                    <a:pt x="30272" y="20618"/>
                  </a:cubicBezTo>
                  <a:cubicBezTo>
                    <a:pt x="35233" y="25051"/>
                    <a:pt x="35462" y="31040"/>
                    <a:pt x="33484" y="36928"/>
                  </a:cubicBezTo>
                  <a:cubicBezTo>
                    <a:pt x="31393" y="43152"/>
                    <a:pt x="26344" y="45981"/>
                    <a:pt x="20080" y="46460"/>
                  </a:cubicBezTo>
                  <a:cubicBezTo>
                    <a:pt x="7472" y="47425"/>
                    <a:pt x="283" y="40082"/>
                    <a:pt x="50" y="26028"/>
                  </a:cubicBezTo>
                  <a:cubicBezTo>
                    <a:pt x="0" y="23010"/>
                    <a:pt x="300" y="19908"/>
                    <a:pt x="980" y="16969"/>
                  </a:cubicBezTo>
                  <a:cubicBezTo>
                    <a:pt x="4455" y="1971"/>
                    <a:pt x="17523" y="0"/>
                    <a:pt x="27295" y="2885"/>
                  </a:cubicBezTo>
                  <a:cubicBezTo>
                    <a:pt x="31644" y="4168"/>
                    <a:pt x="32857" y="8633"/>
                    <a:pt x="30057" y="12083"/>
                  </a:cubicBezTo>
                  <a:cubicBezTo>
                    <a:pt x="29723" y="12492"/>
                    <a:pt x="28833" y="12680"/>
                    <a:pt x="28243" y="12612"/>
                  </a:cubicBezTo>
                  <a:cubicBezTo>
                    <a:pt x="25358" y="12281"/>
                    <a:pt x="22471" y="11402"/>
                    <a:pt x="19617" y="11517"/>
                  </a:cubicBezTo>
                  <a:cubicBezTo>
                    <a:pt x="15529" y="11681"/>
                    <a:pt x="12622" y="15066"/>
                    <a:pt x="12207" y="19347"/>
                  </a:cubicBezTo>
                  <a:close/>
                  <a:moveTo>
                    <a:pt x="12442" y="28820"/>
                  </a:moveTo>
                  <a:cubicBezTo>
                    <a:pt x="12585" y="34631"/>
                    <a:pt x="14645" y="37230"/>
                    <a:pt x="18008" y="37106"/>
                  </a:cubicBezTo>
                  <a:cubicBezTo>
                    <a:pt x="20809" y="37003"/>
                    <a:pt x="22516" y="34783"/>
                    <a:pt x="22429" y="31348"/>
                  </a:cubicBezTo>
                  <a:cubicBezTo>
                    <a:pt x="22348" y="28125"/>
                    <a:pt x="20457" y="26055"/>
                    <a:pt x="17494" y="26372"/>
                  </a:cubicBezTo>
                  <a:cubicBezTo>
                    <a:pt x="15219" y="26615"/>
                    <a:pt x="12519" y="26708"/>
                    <a:pt x="12442" y="2882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2" name="Google Shape;6222;p62"/>
            <p:cNvSpPr/>
            <p:nvPr/>
          </p:nvSpPr>
          <p:spPr>
            <a:xfrm>
              <a:off x="7856425" y="2137900"/>
              <a:ext cx="132950" cy="142850"/>
            </a:xfrm>
            <a:custGeom>
              <a:avLst/>
              <a:gdLst/>
              <a:ahLst/>
              <a:cxnLst/>
              <a:rect l="l" t="t" r="r" b="b"/>
              <a:pathLst>
                <a:path w="5318" h="5714" extrusionOk="0">
                  <a:moveTo>
                    <a:pt x="124" y="2703"/>
                  </a:moveTo>
                  <a:cubicBezTo>
                    <a:pt x="1" y="5713"/>
                    <a:pt x="5317" y="4821"/>
                    <a:pt x="5161" y="2624"/>
                  </a:cubicBezTo>
                  <a:cubicBezTo>
                    <a:pt x="5006" y="427"/>
                    <a:pt x="237" y="0"/>
                    <a:pt x="124" y="2703"/>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3" name="Google Shape;6223;p62"/>
            <p:cNvSpPr/>
            <p:nvPr/>
          </p:nvSpPr>
          <p:spPr>
            <a:xfrm>
              <a:off x="7555275" y="2149500"/>
              <a:ext cx="132950" cy="142825"/>
            </a:xfrm>
            <a:custGeom>
              <a:avLst/>
              <a:gdLst/>
              <a:ahLst/>
              <a:cxnLst/>
              <a:rect l="l" t="t" r="r" b="b"/>
              <a:pathLst>
                <a:path w="5318" h="5713" extrusionOk="0">
                  <a:moveTo>
                    <a:pt x="124" y="2702"/>
                  </a:moveTo>
                  <a:cubicBezTo>
                    <a:pt x="1" y="5713"/>
                    <a:pt x="5317" y="4819"/>
                    <a:pt x="5161" y="2622"/>
                  </a:cubicBezTo>
                  <a:cubicBezTo>
                    <a:pt x="5006" y="426"/>
                    <a:pt x="237" y="1"/>
                    <a:pt x="124" y="2702"/>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4" name="Google Shape;6224;p62"/>
            <p:cNvSpPr/>
            <p:nvPr/>
          </p:nvSpPr>
          <p:spPr>
            <a:xfrm>
              <a:off x="7844950" y="1649775"/>
              <a:ext cx="308475" cy="272675"/>
            </a:xfrm>
            <a:custGeom>
              <a:avLst/>
              <a:gdLst/>
              <a:ahLst/>
              <a:cxnLst/>
              <a:rect l="l" t="t" r="r" b="b"/>
              <a:pathLst>
                <a:path w="12339" h="10907" extrusionOk="0">
                  <a:moveTo>
                    <a:pt x="4488" y="8791"/>
                  </a:moveTo>
                  <a:cubicBezTo>
                    <a:pt x="4625" y="9318"/>
                    <a:pt x="4751" y="9852"/>
                    <a:pt x="4871" y="10386"/>
                  </a:cubicBezTo>
                  <a:cubicBezTo>
                    <a:pt x="5822" y="10560"/>
                    <a:pt x="6774" y="10729"/>
                    <a:pt x="7725" y="10838"/>
                  </a:cubicBezTo>
                  <a:cubicBezTo>
                    <a:pt x="8316" y="10906"/>
                    <a:pt x="9205" y="10720"/>
                    <a:pt x="9538" y="10309"/>
                  </a:cubicBezTo>
                  <a:cubicBezTo>
                    <a:pt x="12338" y="6860"/>
                    <a:pt x="11126" y="2394"/>
                    <a:pt x="6776" y="1112"/>
                  </a:cubicBezTo>
                  <a:cubicBezTo>
                    <a:pt x="4632" y="479"/>
                    <a:pt x="2328" y="79"/>
                    <a:pt x="1" y="1"/>
                  </a:cubicBezTo>
                  <a:cubicBezTo>
                    <a:pt x="2280" y="2295"/>
                    <a:pt x="3653" y="5581"/>
                    <a:pt x="4488" y="879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5" name="Google Shape;6225;p62"/>
            <p:cNvSpPr/>
            <p:nvPr/>
          </p:nvSpPr>
          <p:spPr>
            <a:xfrm>
              <a:off x="7520375" y="2056900"/>
              <a:ext cx="698225" cy="719875"/>
            </a:xfrm>
            <a:custGeom>
              <a:avLst/>
              <a:gdLst/>
              <a:ahLst/>
              <a:cxnLst/>
              <a:rect l="l" t="t" r="r" b="b"/>
              <a:pathLst>
                <a:path w="27929" h="28795" extrusionOk="0">
                  <a:moveTo>
                    <a:pt x="22739" y="2560"/>
                  </a:moveTo>
                  <a:cubicBezTo>
                    <a:pt x="21460" y="1419"/>
                    <a:pt x="20138" y="581"/>
                    <a:pt x="18780" y="0"/>
                  </a:cubicBezTo>
                  <a:cubicBezTo>
                    <a:pt x="19100" y="3773"/>
                    <a:pt x="18876" y="7592"/>
                    <a:pt x="17814" y="11191"/>
                  </a:cubicBezTo>
                  <a:cubicBezTo>
                    <a:pt x="16026" y="17245"/>
                    <a:pt x="11891" y="22520"/>
                    <a:pt x="5757" y="24618"/>
                  </a:cubicBezTo>
                  <a:cubicBezTo>
                    <a:pt x="3865" y="25265"/>
                    <a:pt x="1942" y="25607"/>
                    <a:pt x="0" y="25595"/>
                  </a:cubicBezTo>
                  <a:cubicBezTo>
                    <a:pt x="3225" y="27821"/>
                    <a:pt x="7441" y="28795"/>
                    <a:pt x="12548" y="28404"/>
                  </a:cubicBezTo>
                  <a:cubicBezTo>
                    <a:pt x="18811" y="27923"/>
                    <a:pt x="23860" y="25094"/>
                    <a:pt x="25951" y="18871"/>
                  </a:cubicBezTo>
                  <a:cubicBezTo>
                    <a:pt x="27928" y="12982"/>
                    <a:pt x="27699" y="6992"/>
                    <a:pt x="22739" y="256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6" name="Google Shape;6226;p62"/>
            <p:cNvSpPr/>
            <p:nvPr/>
          </p:nvSpPr>
          <p:spPr>
            <a:xfrm>
              <a:off x="7727725" y="2203550"/>
              <a:ext cx="69025" cy="34500"/>
            </a:xfrm>
            <a:custGeom>
              <a:avLst/>
              <a:gdLst/>
              <a:ahLst/>
              <a:cxnLst/>
              <a:rect l="l" t="t" r="r" b="b"/>
              <a:pathLst>
                <a:path w="2761" h="1380" extrusionOk="0">
                  <a:moveTo>
                    <a:pt x="1" y="0"/>
                  </a:moveTo>
                  <a:cubicBezTo>
                    <a:pt x="1" y="464"/>
                    <a:pt x="619" y="1380"/>
                    <a:pt x="1381" y="1380"/>
                  </a:cubicBezTo>
                  <a:cubicBezTo>
                    <a:pt x="2143" y="1380"/>
                    <a:pt x="2761" y="464"/>
                    <a:pt x="2761" y="0"/>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7" name="Google Shape;6227;p62"/>
            <p:cNvSpPr/>
            <p:nvPr/>
          </p:nvSpPr>
          <p:spPr>
            <a:xfrm>
              <a:off x="7721925" y="2191950"/>
              <a:ext cx="80650" cy="46100"/>
            </a:xfrm>
            <a:custGeom>
              <a:avLst/>
              <a:gdLst/>
              <a:ahLst/>
              <a:cxnLst/>
              <a:rect l="l" t="t" r="r" b="b"/>
              <a:pathLst>
                <a:path w="3226" h="1844" extrusionOk="0">
                  <a:moveTo>
                    <a:pt x="2711" y="464"/>
                  </a:moveTo>
                  <a:cubicBezTo>
                    <a:pt x="2564" y="856"/>
                    <a:pt x="2109" y="1380"/>
                    <a:pt x="1613" y="1380"/>
                  </a:cubicBezTo>
                  <a:cubicBezTo>
                    <a:pt x="1118" y="1380"/>
                    <a:pt x="662" y="856"/>
                    <a:pt x="514" y="464"/>
                  </a:cubicBezTo>
                  <a:close/>
                  <a:moveTo>
                    <a:pt x="232" y="1"/>
                  </a:moveTo>
                  <a:cubicBezTo>
                    <a:pt x="104" y="1"/>
                    <a:pt x="1" y="104"/>
                    <a:pt x="1" y="233"/>
                  </a:cubicBezTo>
                  <a:cubicBezTo>
                    <a:pt x="1" y="783"/>
                    <a:pt x="682" y="1844"/>
                    <a:pt x="1613" y="1844"/>
                  </a:cubicBezTo>
                  <a:cubicBezTo>
                    <a:pt x="2544" y="1844"/>
                    <a:pt x="3226" y="784"/>
                    <a:pt x="3223" y="233"/>
                  </a:cubicBezTo>
                  <a:cubicBezTo>
                    <a:pt x="3223" y="104"/>
                    <a:pt x="3119" y="1"/>
                    <a:pt x="2992" y="1"/>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8" name="Google Shape;6228;p62"/>
            <p:cNvSpPr/>
            <p:nvPr/>
          </p:nvSpPr>
          <p:spPr>
            <a:xfrm>
              <a:off x="7818125" y="2124450"/>
              <a:ext cx="82875" cy="82875"/>
            </a:xfrm>
            <a:custGeom>
              <a:avLst/>
              <a:gdLst/>
              <a:ahLst/>
              <a:cxnLst/>
              <a:rect l="l" t="t" r="r" b="b"/>
              <a:pathLst>
                <a:path w="3315" h="3315" extrusionOk="0">
                  <a:moveTo>
                    <a:pt x="3314" y="1658"/>
                  </a:moveTo>
                  <a:cubicBezTo>
                    <a:pt x="3314" y="2573"/>
                    <a:pt x="2574" y="3315"/>
                    <a:pt x="1656" y="3315"/>
                  </a:cubicBezTo>
                  <a:cubicBezTo>
                    <a:pt x="741" y="3315"/>
                    <a:pt x="0" y="2573"/>
                    <a:pt x="0" y="1658"/>
                  </a:cubicBezTo>
                  <a:cubicBezTo>
                    <a:pt x="0" y="742"/>
                    <a:pt x="741" y="1"/>
                    <a:pt x="1656" y="1"/>
                  </a:cubicBezTo>
                  <a:cubicBezTo>
                    <a:pt x="2574" y="1"/>
                    <a:pt x="3314" y="742"/>
                    <a:pt x="3314"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9" name="Google Shape;6229;p62"/>
            <p:cNvSpPr/>
            <p:nvPr/>
          </p:nvSpPr>
          <p:spPr>
            <a:xfrm>
              <a:off x="7852900" y="2150600"/>
              <a:ext cx="30375" cy="30375"/>
            </a:xfrm>
            <a:custGeom>
              <a:avLst/>
              <a:gdLst/>
              <a:ahLst/>
              <a:cxnLst/>
              <a:rect l="l" t="t" r="r" b="b"/>
              <a:pathLst>
                <a:path w="1215" h="1215" extrusionOk="0">
                  <a:moveTo>
                    <a:pt x="1214" y="607"/>
                  </a:moveTo>
                  <a:cubicBezTo>
                    <a:pt x="1214" y="942"/>
                    <a:pt x="942" y="1214"/>
                    <a:pt x="607" y="1214"/>
                  </a:cubicBezTo>
                  <a:cubicBezTo>
                    <a:pt x="273" y="1214"/>
                    <a:pt x="1" y="943"/>
                    <a:pt x="1" y="607"/>
                  </a:cubicBezTo>
                  <a:cubicBezTo>
                    <a:pt x="1" y="273"/>
                    <a:pt x="273" y="1"/>
                    <a:pt x="607" y="1"/>
                  </a:cubicBezTo>
                  <a:cubicBezTo>
                    <a:pt x="942" y="2"/>
                    <a:pt x="1214" y="273"/>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0" name="Google Shape;6230;p62"/>
            <p:cNvSpPr/>
            <p:nvPr/>
          </p:nvSpPr>
          <p:spPr>
            <a:xfrm>
              <a:off x="7832275" y="2170450"/>
              <a:ext cx="10450" cy="10475"/>
            </a:xfrm>
            <a:custGeom>
              <a:avLst/>
              <a:gdLst/>
              <a:ahLst/>
              <a:cxnLst/>
              <a:rect l="l" t="t" r="r" b="b"/>
              <a:pathLst>
                <a:path w="418" h="419" extrusionOk="0">
                  <a:moveTo>
                    <a:pt x="418" y="210"/>
                  </a:moveTo>
                  <a:cubicBezTo>
                    <a:pt x="418" y="325"/>
                    <a:pt x="323" y="418"/>
                    <a:pt x="208" y="418"/>
                  </a:cubicBezTo>
                  <a:cubicBezTo>
                    <a:pt x="93" y="418"/>
                    <a:pt x="0" y="325"/>
                    <a:pt x="0" y="210"/>
                  </a:cubicBezTo>
                  <a:cubicBezTo>
                    <a:pt x="0" y="94"/>
                    <a:pt x="93" y="1"/>
                    <a:pt x="208" y="1"/>
                  </a:cubicBezTo>
                  <a:cubicBezTo>
                    <a:pt x="325" y="2"/>
                    <a:pt x="418" y="95"/>
                    <a:pt x="418"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1" name="Google Shape;6231;p62"/>
            <p:cNvSpPr/>
            <p:nvPr/>
          </p:nvSpPr>
          <p:spPr>
            <a:xfrm>
              <a:off x="7622425" y="2124450"/>
              <a:ext cx="82900" cy="82875"/>
            </a:xfrm>
            <a:custGeom>
              <a:avLst/>
              <a:gdLst/>
              <a:ahLst/>
              <a:cxnLst/>
              <a:rect l="l" t="t" r="r" b="b"/>
              <a:pathLst>
                <a:path w="3316" h="3315" extrusionOk="0">
                  <a:moveTo>
                    <a:pt x="3315" y="1658"/>
                  </a:moveTo>
                  <a:cubicBezTo>
                    <a:pt x="3315" y="2573"/>
                    <a:pt x="2573" y="3315"/>
                    <a:pt x="1657" y="3315"/>
                  </a:cubicBezTo>
                  <a:cubicBezTo>
                    <a:pt x="742" y="3315"/>
                    <a:pt x="0" y="2573"/>
                    <a:pt x="0" y="1658"/>
                  </a:cubicBezTo>
                  <a:cubicBezTo>
                    <a:pt x="0" y="742"/>
                    <a:pt x="742" y="1"/>
                    <a:pt x="1657" y="1"/>
                  </a:cubicBezTo>
                  <a:cubicBezTo>
                    <a:pt x="2573" y="1"/>
                    <a:pt x="3315" y="742"/>
                    <a:pt x="3315"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2" name="Google Shape;6232;p62"/>
            <p:cNvSpPr/>
            <p:nvPr/>
          </p:nvSpPr>
          <p:spPr>
            <a:xfrm>
              <a:off x="7657200" y="2150600"/>
              <a:ext cx="30375" cy="30375"/>
            </a:xfrm>
            <a:custGeom>
              <a:avLst/>
              <a:gdLst/>
              <a:ahLst/>
              <a:cxnLst/>
              <a:rect l="l" t="t" r="r" b="b"/>
              <a:pathLst>
                <a:path w="1215" h="1215" extrusionOk="0">
                  <a:moveTo>
                    <a:pt x="1214" y="607"/>
                  </a:moveTo>
                  <a:cubicBezTo>
                    <a:pt x="1214" y="942"/>
                    <a:pt x="942" y="1214"/>
                    <a:pt x="607" y="1214"/>
                  </a:cubicBezTo>
                  <a:cubicBezTo>
                    <a:pt x="273" y="1214"/>
                    <a:pt x="1" y="943"/>
                    <a:pt x="1" y="607"/>
                  </a:cubicBezTo>
                  <a:cubicBezTo>
                    <a:pt x="1" y="273"/>
                    <a:pt x="273" y="1"/>
                    <a:pt x="607" y="1"/>
                  </a:cubicBezTo>
                  <a:cubicBezTo>
                    <a:pt x="942" y="2"/>
                    <a:pt x="1214" y="273"/>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3" name="Google Shape;6233;p62"/>
            <p:cNvSpPr/>
            <p:nvPr/>
          </p:nvSpPr>
          <p:spPr>
            <a:xfrm>
              <a:off x="7636575" y="2170450"/>
              <a:ext cx="10475" cy="10475"/>
            </a:xfrm>
            <a:custGeom>
              <a:avLst/>
              <a:gdLst/>
              <a:ahLst/>
              <a:cxnLst/>
              <a:rect l="l" t="t" r="r" b="b"/>
              <a:pathLst>
                <a:path w="419" h="419" extrusionOk="0">
                  <a:moveTo>
                    <a:pt x="419" y="210"/>
                  </a:moveTo>
                  <a:cubicBezTo>
                    <a:pt x="419" y="325"/>
                    <a:pt x="324" y="418"/>
                    <a:pt x="209" y="418"/>
                  </a:cubicBezTo>
                  <a:cubicBezTo>
                    <a:pt x="94" y="418"/>
                    <a:pt x="0" y="325"/>
                    <a:pt x="0" y="210"/>
                  </a:cubicBezTo>
                  <a:cubicBezTo>
                    <a:pt x="0" y="94"/>
                    <a:pt x="94" y="1"/>
                    <a:pt x="209" y="1"/>
                  </a:cubicBezTo>
                  <a:cubicBezTo>
                    <a:pt x="324" y="2"/>
                    <a:pt x="419" y="95"/>
                    <a:pt x="419"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4" name="Google Shape;6234;p62"/>
            <p:cNvSpPr/>
            <p:nvPr/>
          </p:nvSpPr>
          <p:spPr>
            <a:xfrm>
              <a:off x="7413750" y="2464175"/>
              <a:ext cx="169200" cy="189375"/>
            </a:xfrm>
            <a:custGeom>
              <a:avLst/>
              <a:gdLst/>
              <a:ahLst/>
              <a:cxnLst/>
              <a:rect l="l" t="t" r="r" b="b"/>
              <a:pathLst>
                <a:path w="6768" h="7575" extrusionOk="0">
                  <a:moveTo>
                    <a:pt x="1569" y="1"/>
                  </a:moveTo>
                  <a:cubicBezTo>
                    <a:pt x="1413" y="1"/>
                    <a:pt x="1254" y="27"/>
                    <a:pt x="1099" y="83"/>
                  </a:cubicBezTo>
                  <a:cubicBezTo>
                    <a:pt x="377" y="343"/>
                    <a:pt x="0" y="1138"/>
                    <a:pt x="261" y="1861"/>
                  </a:cubicBezTo>
                  <a:cubicBezTo>
                    <a:pt x="1316" y="4802"/>
                    <a:pt x="2795" y="6690"/>
                    <a:pt x="4654" y="7467"/>
                  </a:cubicBezTo>
                  <a:cubicBezTo>
                    <a:pt x="4830" y="7540"/>
                    <a:pt x="5011" y="7575"/>
                    <a:pt x="5191" y="7575"/>
                  </a:cubicBezTo>
                  <a:cubicBezTo>
                    <a:pt x="5733" y="7575"/>
                    <a:pt x="6251" y="7253"/>
                    <a:pt x="6473" y="6722"/>
                  </a:cubicBezTo>
                  <a:cubicBezTo>
                    <a:pt x="6768" y="6014"/>
                    <a:pt x="6434" y="5199"/>
                    <a:pt x="5726" y="4904"/>
                  </a:cubicBezTo>
                  <a:cubicBezTo>
                    <a:pt x="4632" y="4446"/>
                    <a:pt x="3646" y="3069"/>
                    <a:pt x="2876" y="921"/>
                  </a:cubicBezTo>
                  <a:cubicBezTo>
                    <a:pt x="2673" y="355"/>
                    <a:pt x="2140" y="1"/>
                    <a:pt x="1569"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5" name="Google Shape;6235;p62"/>
            <p:cNvSpPr/>
            <p:nvPr/>
          </p:nvSpPr>
          <p:spPr>
            <a:xfrm>
              <a:off x="7376825" y="1823300"/>
              <a:ext cx="190050" cy="554300"/>
            </a:xfrm>
            <a:custGeom>
              <a:avLst/>
              <a:gdLst/>
              <a:ahLst/>
              <a:cxnLst/>
              <a:rect l="l" t="t" r="r" b="b"/>
              <a:pathLst>
                <a:path w="7602" h="22172" extrusionOk="0">
                  <a:moveTo>
                    <a:pt x="6024" y="0"/>
                  </a:moveTo>
                  <a:cubicBezTo>
                    <a:pt x="5586" y="0"/>
                    <a:pt x="5155" y="206"/>
                    <a:pt x="4886" y="591"/>
                  </a:cubicBezTo>
                  <a:cubicBezTo>
                    <a:pt x="408" y="6957"/>
                    <a:pt x="0" y="15143"/>
                    <a:pt x="446" y="20889"/>
                  </a:cubicBezTo>
                  <a:cubicBezTo>
                    <a:pt x="502" y="21619"/>
                    <a:pt x="1111" y="22172"/>
                    <a:pt x="1831" y="22172"/>
                  </a:cubicBezTo>
                  <a:cubicBezTo>
                    <a:pt x="1867" y="22172"/>
                    <a:pt x="1904" y="22171"/>
                    <a:pt x="1941" y="22167"/>
                  </a:cubicBezTo>
                  <a:cubicBezTo>
                    <a:pt x="2705" y="22108"/>
                    <a:pt x="3277" y="21439"/>
                    <a:pt x="3218" y="20674"/>
                  </a:cubicBezTo>
                  <a:cubicBezTo>
                    <a:pt x="2806" y="15383"/>
                    <a:pt x="3156" y="7880"/>
                    <a:pt x="7159" y="2190"/>
                  </a:cubicBezTo>
                  <a:cubicBezTo>
                    <a:pt x="7601" y="1562"/>
                    <a:pt x="7450" y="695"/>
                    <a:pt x="6822" y="253"/>
                  </a:cubicBezTo>
                  <a:cubicBezTo>
                    <a:pt x="6579" y="82"/>
                    <a:pt x="6300" y="0"/>
                    <a:pt x="6024"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6" name="Google Shape;6236;p62"/>
            <p:cNvSpPr/>
            <p:nvPr/>
          </p:nvSpPr>
          <p:spPr>
            <a:xfrm>
              <a:off x="7588550" y="1679000"/>
              <a:ext cx="161450" cy="112500"/>
            </a:xfrm>
            <a:custGeom>
              <a:avLst/>
              <a:gdLst/>
              <a:ahLst/>
              <a:cxnLst/>
              <a:rect l="l" t="t" r="r" b="b"/>
              <a:pathLst>
                <a:path w="6458" h="4500" extrusionOk="0">
                  <a:moveTo>
                    <a:pt x="4885" y="1"/>
                  </a:moveTo>
                  <a:cubicBezTo>
                    <a:pt x="4726" y="1"/>
                    <a:pt x="4563" y="29"/>
                    <a:pt x="4405" y="87"/>
                  </a:cubicBezTo>
                  <a:cubicBezTo>
                    <a:pt x="3118" y="565"/>
                    <a:pt x="1900" y="1196"/>
                    <a:pt x="789" y="1967"/>
                  </a:cubicBezTo>
                  <a:cubicBezTo>
                    <a:pt x="157" y="2403"/>
                    <a:pt x="0" y="3269"/>
                    <a:pt x="438" y="3900"/>
                  </a:cubicBezTo>
                  <a:cubicBezTo>
                    <a:pt x="708" y="4290"/>
                    <a:pt x="1141" y="4499"/>
                    <a:pt x="1581" y="4499"/>
                  </a:cubicBezTo>
                  <a:cubicBezTo>
                    <a:pt x="1853" y="4499"/>
                    <a:pt x="2129" y="4418"/>
                    <a:pt x="2371" y="4253"/>
                  </a:cubicBezTo>
                  <a:cubicBezTo>
                    <a:pt x="3292" y="3614"/>
                    <a:pt x="4301" y="3091"/>
                    <a:pt x="5370" y="2695"/>
                  </a:cubicBezTo>
                  <a:cubicBezTo>
                    <a:pt x="6090" y="2428"/>
                    <a:pt x="6457" y="1629"/>
                    <a:pt x="6191" y="908"/>
                  </a:cubicBezTo>
                  <a:cubicBezTo>
                    <a:pt x="5983" y="347"/>
                    <a:pt x="5451" y="1"/>
                    <a:pt x="4885"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pic>
        <p:nvPicPr>
          <p:cNvPr id="2" name="Picture 1" descr="Picture7"/>
          <p:cNvPicPr>
            <a:picLocks noChangeAspect="1"/>
          </p:cNvPicPr>
          <p:nvPr/>
        </p:nvPicPr>
        <p:blipFill>
          <a:blip r:embed="rId3"/>
          <a:stretch>
            <a:fillRect/>
          </a:stretch>
        </p:blipFill>
        <p:spPr>
          <a:xfrm>
            <a:off x="825500" y="1302174"/>
            <a:ext cx="11225107" cy="3429847"/>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6" presetClass="emph" presetSubtype="0" repeatCount="2000" fill="hold" nodeType="afterEffect">
                                  <p:stCondLst>
                                    <p:cond delay="0"/>
                                  </p:stCondLst>
                                  <p:childTnLst>
                                    <p:animEffect transition="out" filter="fade">
                                      <p:cBhvr>
                                        <p:cTn id="12" dur="500" tmFilter="0, 0; .2, .5; .8, .5; 1, 0"/>
                                        <p:tgtEl>
                                          <p:spTgt spid="2"/>
                                        </p:tgtEl>
                                      </p:cBhvr>
                                    </p:animEffect>
                                    <p:animScale>
                                      <p:cBhvr>
                                        <p:cTn id="13"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pic>
        <p:nvPicPr>
          <p:cNvPr id="6" name="Picture 5">
            <a:extLst>
              <a:ext uri="{FF2B5EF4-FFF2-40B4-BE49-F238E27FC236}">
                <a16:creationId xmlns:a16="http://schemas.microsoft.com/office/drawing/2014/main" id="{56824EBD-5051-4E59-994E-9B03EB4C1758}"/>
              </a:ext>
            </a:extLst>
          </p:cNvPr>
          <p:cNvPicPr>
            <a:picLocks noChangeAspect="1"/>
          </p:cNvPicPr>
          <p:nvPr/>
        </p:nvPicPr>
        <p:blipFill>
          <a:blip r:embed="rId3"/>
          <a:stretch>
            <a:fillRect/>
          </a:stretch>
        </p:blipFill>
        <p:spPr>
          <a:xfrm>
            <a:off x="1158811" y="210228"/>
            <a:ext cx="10260457" cy="1926503"/>
          </a:xfrm>
          <a:prstGeom prst="rect">
            <a:avLst/>
          </a:prstGeom>
        </p:spPr>
      </p:pic>
      <p:sp>
        <p:nvSpPr>
          <p:cNvPr id="16" name="Rectangle: Rounded Corners 15">
            <a:extLst>
              <a:ext uri="{FF2B5EF4-FFF2-40B4-BE49-F238E27FC236}">
                <a16:creationId xmlns:a16="http://schemas.microsoft.com/office/drawing/2014/main" id="{6B1E3382-53DE-49C4-BC6E-B860DB10E7B1}"/>
              </a:ext>
            </a:extLst>
          </p:cNvPr>
          <p:cNvSpPr/>
          <p:nvPr/>
        </p:nvSpPr>
        <p:spPr>
          <a:xfrm>
            <a:off x="274308" y="2136730"/>
            <a:ext cx="7122172" cy="4071030"/>
          </a:xfrm>
          <a:prstGeom prst="roundRect">
            <a:avLst/>
          </a:prstGeom>
          <a:solidFill>
            <a:schemeClr val="bg1"/>
          </a:solid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u="sng" dirty="0">
                <a:solidFill>
                  <a:srgbClr val="002060"/>
                </a:solidFill>
              </a:rPr>
              <a:t>Cách chơi:</a:t>
            </a:r>
          </a:p>
          <a:p>
            <a:pPr marL="457200" indent="-457200" algn="just">
              <a:buFont typeface="Arial" panose="020B0604020202020204" pitchFamily="34" charset="0"/>
              <a:buChar char="•"/>
            </a:pPr>
            <a:r>
              <a:rPr lang="vi-VN" sz="2800" b="1" dirty="0">
                <a:solidFill>
                  <a:srgbClr val="002060"/>
                </a:solidFill>
              </a:rPr>
              <a:t>Gà mẹ và gà con đang đi kiếm ăn. Bất ngờ gà mẹ bị lạc mất con. Để giúp gà mẹ tìm được những chú gà con các em phải vượt qua các chướng ngại vật là các câu hỏi được đưa ra.</a:t>
            </a:r>
          </a:p>
          <a:p>
            <a:pPr marL="457200" indent="-457200" algn="just">
              <a:buFont typeface="Arial" panose="020B0604020202020204" pitchFamily="34" charset="0"/>
              <a:buChar char="•"/>
            </a:pPr>
            <a:r>
              <a:rPr lang="vi-VN" sz="2800" b="1" dirty="0">
                <a:solidFill>
                  <a:srgbClr val="002060"/>
                </a:solidFill>
              </a:rPr>
              <a:t>Với mỗi câu hỏi các em chọn Đ, S; thời gian cho mỗi câu hỏi là 7 giây. </a:t>
            </a:r>
            <a:endParaRPr lang="en-US" sz="2800" b="1" dirty="0">
              <a:solidFill>
                <a:srgbClr val="002060"/>
              </a:solidFill>
            </a:endParaRPr>
          </a:p>
        </p:txBody>
      </p:sp>
      <p:pic>
        <p:nvPicPr>
          <p:cNvPr id="18" name="Picture 17" descr="A picture containing text, vector graphics&#10;&#10;Description automatically generated">
            <a:extLst>
              <a:ext uri="{FF2B5EF4-FFF2-40B4-BE49-F238E27FC236}">
                <a16:creationId xmlns:a16="http://schemas.microsoft.com/office/drawing/2014/main" id="{382AB676-70DF-422C-95DF-062217EDCD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5406" y="1788160"/>
            <a:ext cx="6375406" cy="6375406"/>
          </a:xfrm>
          <a:prstGeom prst="rect">
            <a:avLst/>
          </a:prstGeom>
        </p:spPr>
      </p:pic>
    </p:spTree>
    <p:extLst>
      <p:ext uri="{BB962C8B-B14F-4D97-AF65-F5344CB8AC3E}">
        <p14:creationId xmlns:p14="http://schemas.microsoft.com/office/powerpoint/2010/main" val="366184817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6">
                                            <p:bg/>
                                          </p:spTgt>
                                        </p:tgtEl>
                                        <p:attrNameLst>
                                          <p:attrName>style.visibility</p:attrName>
                                        </p:attrNameLst>
                                      </p:cBhvr>
                                      <p:to>
                                        <p:strVal val="visible"/>
                                      </p:to>
                                    </p:set>
                                    <p:animEffect transition="in" filter="wipe(down)">
                                      <p:cBhvr>
                                        <p:cTn id="14" dur="500"/>
                                        <p:tgtEl>
                                          <p:spTgt spid="16">
                                            <p:bg/>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wipe(down)">
                                      <p:cBhvr>
                                        <p:cTn id="19" dur="500"/>
                                        <p:tgtEl>
                                          <p:spTgt spid="1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6">
                                            <p:txEl>
                                              <p:pRg st="1" end="1"/>
                                            </p:txEl>
                                          </p:spTgt>
                                        </p:tgtEl>
                                        <p:attrNameLst>
                                          <p:attrName>style.visibility</p:attrName>
                                        </p:attrNameLst>
                                      </p:cBhvr>
                                      <p:to>
                                        <p:strVal val="visible"/>
                                      </p:to>
                                    </p:set>
                                    <p:animEffect transition="in" filter="wipe(down)">
                                      <p:cBhvr>
                                        <p:cTn id="24" dur="500"/>
                                        <p:tgtEl>
                                          <p:spTgt spid="16">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6">
                                            <p:txEl>
                                              <p:pRg st="2" end="2"/>
                                            </p:txEl>
                                          </p:spTgt>
                                        </p:tgtEl>
                                        <p:attrNameLst>
                                          <p:attrName>style.visibility</p:attrName>
                                        </p:attrNameLst>
                                      </p:cBhvr>
                                      <p:to>
                                        <p:strVal val="visible"/>
                                      </p:to>
                                    </p:set>
                                    <p:animEffect transition="in" filter="wipe(down)">
                                      <p:cBhvr>
                                        <p:cTn id="29" dur="500"/>
                                        <p:tgtEl>
                                          <p:spTgt spid="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WordArt 226"/>
          <p:cNvSpPr>
            <a:spLocks noChangeArrowheads="1" noChangeShapeType="1" noTextEdit="1"/>
          </p:cNvSpPr>
          <p:nvPr/>
        </p:nvSpPr>
        <p:spPr bwMode="auto">
          <a:xfrm>
            <a:off x="2395538" y="5403850"/>
            <a:ext cx="460375" cy="387350"/>
          </a:xfrm>
          <a:prstGeom prst="rect">
            <a:avLst/>
          </a:prstGeom>
        </p:spPr>
        <p:txBody>
          <a:bodyPr wrap="none" fromWordArt="1">
            <a:prstTxWarp prst="textInflate">
              <a:avLst>
                <a:gd name="adj" fmla="val 13634"/>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600" b="1" i="0" u="none" strike="noStrike" kern="10" cap="none" spc="0" normalizeH="0" baseline="0" noProof="0" dirty="0">
              <a:ln w="9525">
                <a:solidFill>
                  <a:srgbClr val="FFFF00"/>
                </a:solidFill>
                <a:round/>
                <a:headEnd/>
                <a:tailEnd/>
              </a:ln>
              <a:solidFill>
                <a:srgbClr val="FFFF00"/>
              </a:solidFill>
              <a:effectLst/>
              <a:uLnTx/>
              <a:uFillTx/>
              <a:latin typeface=".VnTimeH"/>
              <a:ea typeface="+mn-ea"/>
              <a:cs typeface="+mn-cs"/>
            </a:endParaRPr>
          </a:p>
        </p:txBody>
      </p:sp>
      <p:pic>
        <p:nvPicPr>
          <p:cNvPr id="4119" name="Picture 31" descr="people008"/>
          <p:cNvPicPr>
            <a:picLocks noChangeAspect="1" noChangeArrowheads="1" noCrop="1"/>
          </p:cNvPicPr>
          <p:nvPr/>
        </p:nvPicPr>
        <p:blipFill>
          <a:blip r:embed="rId5">
            <a:lum contrast="12000"/>
            <a:extLst>
              <a:ext uri="{28A0092B-C50C-407E-A947-70E740481C1C}">
                <a14:useLocalDpi xmlns:a14="http://schemas.microsoft.com/office/drawing/2010/main" val="0"/>
              </a:ext>
            </a:extLst>
          </a:blip>
          <a:srcRect/>
          <a:stretch>
            <a:fillRect/>
          </a:stretch>
        </p:blipFill>
        <p:spPr bwMode="auto">
          <a:xfrm>
            <a:off x="9696450" y="5715000"/>
            <a:ext cx="9715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 name="Group 33"/>
          <p:cNvGrpSpPr>
            <a:grpSpLocks/>
          </p:cNvGrpSpPr>
          <p:nvPr/>
        </p:nvGrpSpPr>
        <p:grpSpPr bwMode="auto">
          <a:xfrm>
            <a:off x="9366250" y="4267200"/>
            <a:ext cx="1752600" cy="1752600"/>
            <a:chOff x="4320" y="2928"/>
            <a:chExt cx="1104" cy="1104"/>
          </a:xfrm>
        </p:grpSpPr>
        <p:sp>
          <p:nvSpPr>
            <p:cNvPr id="4132" name="AutoShape 34"/>
            <p:cNvSpPr>
              <a:spLocks noChangeArrowheads="1"/>
            </p:cNvSpPr>
            <p:nvPr/>
          </p:nvSpPr>
          <p:spPr bwMode="auto">
            <a:xfrm>
              <a:off x="4320" y="2928"/>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altLang="en-US" sz="6000" b="1" i="0" u="none" strike="noStrike" kern="1200" cap="none" spc="0" normalizeH="0" baseline="0" noProof="0">
                <a:ln>
                  <a:noFill/>
                </a:ln>
                <a:solidFill>
                  <a:srgbClr val="FF0066"/>
                </a:solidFill>
                <a:effectLst/>
                <a:uLnTx/>
                <a:uFillTx/>
                <a:latin typeface=".VnHelvetInsH" pitchFamily="34" charset="0"/>
                <a:ea typeface="+mn-ea"/>
                <a:cs typeface="+mn-cs"/>
              </a:endParaRPr>
            </a:p>
          </p:txBody>
        </p:sp>
        <p:sp>
          <p:nvSpPr>
            <p:cNvPr id="4133" name="WordArt 35"/>
            <p:cNvSpPr>
              <a:spLocks noChangeArrowheads="1" noChangeShapeType="1" noTextEdit="1"/>
            </p:cNvSpPr>
            <p:nvPr/>
          </p:nvSpPr>
          <p:spPr bwMode="auto">
            <a:xfrm>
              <a:off x="4563" y="3168"/>
              <a:ext cx="672" cy="576"/>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err="1">
                  <a:ln w="9525">
                    <a:solidFill>
                      <a:srgbClr val="000000"/>
                    </a:solidFill>
                    <a:round/>
                    <a:headEnd/>
                    <a:tailEnd/>
                  </a:ln>
                  <a:solidFill>
                    <a:srgbClr val="000000"/>
                  </a:solidFill>
                  <a:effectLst/>
                  <a:uLnTx/>
                  <a:uFillTx/>
                  <a:latin typeface="Times New Roman"/>
                  <a:ea typeface="+mn-ea"/>
                  <a:cs typeface="Times New Roman"/>
                </a:rPr>
                <a:t>Hết</a:t>
              </a:r>
              <a:r>
                <a:rPr kumimoji="0" lang="en-US" sz="3600" b="1" i="0" u="none" strike="noStrike" kern="10" cap="none" spc="0" normalizeH="0" baseline="0" noProof="0" dirty="0">
                  <a:ln w="9525">
                    <a:solidFill>
                      <a:srgbClr val="000000"/>
                    </a:solidFill>
                    <a:round/>
                    <a:headEnd/>
                    <a:tailEnd/>
                  </a:ln>
                  <a:solidFill>
                    <a:srgbClr val="000000"/>
                  </a:solidFill>
                  <a:effectLst/>
                  <a:uLnTx/>
                  <a:uFillTx/>
                  <a:latin typeface="Times New Roman"/>
                  <a:ea typeface="+mn-ea"/>
                  <a:cs typeface="Times New Roman"/>
                </a:rPr>
                <a:t> </a:t>
              </a:r>
              <a:r>
                <a:rPr kumimoji="0" lang="en-US" sz="3600" b="1" i="0" u="none" strike="noStrike" kern="10" cap="none" spc="0" normalizeH="0" baseline="0" noProof="0" dirty="0" err="1">
                  <a:ln w="9525">
                    <a:solidFill>
                      <a:srgbClr val="000000"/>
                    </a:solidFill>
                    <a:round/>
                    <a:headEnd/>
                    <a:tailEnd/>
                  </a:ln>
                  <a:solidFill>
                    <a:srgbClr val="000000"/>
                  </a:solidFill>
                  <a:effectLst/>
                  <a:uLnTx/>
                  <a:uFillTx/>
                  <a:latin typeface="Times New Roman"/>
                  <a:ea typeface="+mn-ea"/>
                  <a:cs typeface="Times New Roman"/>
                </a:rPr>
                <a:t>giờ</a:t>
              </a:r>
              <a:endParaRPr kumimoji="0" lang="en-US" sz="3600" b="1" i="0" u="none" strike="noStrike" kern="10" cap="none" spc="0" normalizeH="0" baseline="0" noProof="0" dirty="0">
                <a:ln w="9525">
                  <a:solidFill>
                    <a:srgbClr val="000000"/>
                  </a:solidFill>
                  <a:round/>
                  <a:headEnd/>
                  <a:tailEnd/>
                </a:ln>
                <a:solidFill>
                  <a:srgbClr val="000000"/>
                </a:solidFill>
                <a:effectLst/>
                <a:uLnTx/>
                <a:uFillTx/>
                <a:latin typeface="Times New Roman"/>
                <a:ea typeface="+mn-ea"/>
                <a:cs typeface="Times New Roman"/>
              </a:endParaRPr>
            </a:p>
          </p:txBody>
        </p:sp>
      </p:grpSp>
      <p:sp>
        <p:nvSpPr>
          <p:cNvPr id="6180" name="WordArt 36"/>
          <p:cNvSpPr>
            <a:spLocks noChangeArrowheads="1" noChangeShapeType="1" noTextEdit="1"/>
          </p:cNvSpPr>
          <p:nvPr/>
        </p:nvSpPr>
        <p:spPr bwMode="auto">
          <a:xfrm>
            <a:off x="9482138" y="3376613"/>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0</a:t>
            </a:r>
          </a:p>
        </p:txBody>
      </p:sp>
      <p:sp>
        <p:nvSpPr>
          <p:cNvPr id="6181" name="WordArt 37"/>
          <p:cNvSpPr>
            <a:spLocks noChangeArrowheads="1" noChangeShapeType="1" noTextEdit="1"/>
          </p:cNvSpPr>
          <p:nvPr/>
        </p:nvSpPr>
        <p:spPr bwMode="auto">
          <a:xfrm>
            <a:off x="9482138" y="3376613"/>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1</a:t>
            </a:r>
          </a:p>
        </p:txBody>
      </p:sp>
      <p:sp>
        <p:nvSpPr>
          <p:cNvPr id="6182" name="WordArt 38"/>
          <p:cNvSpPr>
            <a:spLocks noChangeArrowheads="1" noChangeShapeType="1" noTextEdit="1"/>
          </p:cNvSpPr>
          <p:nvPr/>
        </p:nvSpPr>
        <p:spPr bwMode="auto">
          <a:xfrm>
            <a:off x="9486900" y="3348038"/>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2</a:t>
            </a:r>
          </a:p>
        </p:txBody>
      </p:sp>
      <p:sp>
        <p:nvSpPr>
          <p:cNvPr id="6183" name="WordArt 39"/>
          <p:cNvSpPr>
            <a:spLocks noChangeArrowheads="1" noChangeShapeType="1" noTextEdit="1"/>
          </p:cNvSpPr>
          <p:nvPr/>
        </p:nvSpPr>
        <p:spPr bwMode="auto">
          <a:xfrm>
            <a:off x="9482138" y="3376613"/>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3</a:t>
            </a:r>
          </a:p>
        </p:txBody>
      </p:sp>
      <p:sp>
        <p:nvSpPr>
          <p:cNvPr id="6184" name="WordArt 40"/>
          <p:cNvSpPr>
            <a:spLocks noChangeArrowheads="1" noChangeShapeType="1" noTextEdit="1"/>
          </p:cNvSpPr>
          <p:nvPr/>
        </p:nvSpPr>
        <p:spPr bwMode="auto">
          <a:xfrm>
            <a:off x="9529763" y="3376613"/>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4</a:t>
            </a:r>
          </a:p>
        </p:txBody>
      </p:sp>
      <p:sp>
        <p:nvSpPr>
          <p:cNvPr id="6185" name="WordArt 41"/>
          <p:cNvSpPr>
            <a:spLocks noChangeArrowheads="1" noChangeShapeType="1" noTextEdit="1"/>
          </p:cNvSpPr>
          <p:nvPr/>
        </p:nvSpPr>
        <p:spPr bwMode="auto">
          <a:xfrm>
            <a:off x="9496425" y="3376613"/>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5</a:t>
            </a:r>
          </a:p>
        </p:txBody>
      </p:sp>
      <p:sp>
        <p:nvSpPr>
          <p:cNvPr id="6186" name="WordArt 42"/>
          <p:cNvSpPr>
            <a:spLocks noChangeArrowheads="1" noChangeShapeType="1" noTextEdit="1"/>
          </p:cNvSpPr>
          <p:nvPr/>
        </p:nvSpPr>
        <p:spPr bwMode="auto">
          <a:xfrm>
            <a:off x="9482138" y="3376613"/>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6</a:t>
            </a:r>
          </a:p>
        </p:txBody>
      </p:sp>
      <p:sp>
        <p:nvSpPr>
          <p:cNvPr id="6187" name="WordArt 43"/>
          <p:cNvSpPr>
            <a:spLocks noChangeArrowheads="1" noChangeShapeType="1" noTextEdit="1"/>
          </p:cNvSpPr>
          <p:nvPr/>
        </p:nvSpPr>
        <p:spPr bwMode="auto">
          <a:xfrm>
            <a:off x="9515475" y="3319463"/>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7</a:t>
            </a:r>
          </a:p>
        </p:txBody>
      </p:sp>
      <p:pic>
        <p:nvPicPr>
          <p:cNvPr id="4131" name="Picture 54" descr="Tàng-Tàng"/>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153400" y="6191250"/>
            <a:ext cx="14097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 Box 12"/>
          <p:cNvSpPr txBox="1">
            <a:spLocks noChangeArrowheads="1"/>
          </p:cNvSpPr>
          <p:nvPr/>
        </p:nvSpPr>
        <p:spPr bwMode="auto">
          <a:xfrm>
            <a:off x="3352800" y="710680"/>
            <a:ext cx="242789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4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4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       </a:t>
            </a:r>
            <a:r>
              <a:rPr kumimoji="0" lang="en-US" altLang="vi-VN" sz="4000" b="1" i="0" u="none" strike="noStrike" kern="1200" cap="none" spc="0" normalizeH="0" baseline="0" noProof="0" dirty="0">
                <a:ln>
                  <a:noFill/>
                </a:ln>
                <a:solidFill>
                  <a:srgbClr val="FF0000"/>
                </a:solidFill>
                <a:effectLst/>
                <a:uLnTx/>
                <a:uFillTx/>
                <a:latin typeface="Times New Roman" pitchFamily="18" charset="0"/>
                <a:ea typeface="+mn-ea"/>
                <a:cs typeface="Arial" charset="0"/>
              </a:rPr>
              <a:t>3558</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4000" b="1" i="0" u="none" strike="noStrike" kern="1200" cap="none" spc="0" normalizeH="0" baseline="0" noProof="0" dirty="0">
                <a:ln>
                  <a:noFill/>
                </a:ln>
                <a:solidFill>
                  <a:srgbClr val="FF0000"/>
                </a:solidFill>
                <a:effectLst/>
                <a:uLnTx/>
                <a:uFillTx/>
                <a:latin typeface="Times New Roman" pitchFamily="18" charset="0"/>
                <a:ea typeface="+mn-ea"/>
                <a:cs typeface="Arial" charset="0"/>
              </a:rPr>
              <a:t>       4627</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4000" b="1" i="0" u="none" strike="noStrike" kern="1200" cap="none" spc="0" normalizeH="0" baseline="0" noProof="0" dirty="0">
                <a:ln>
                  <a:noFill/>
                </a:ln>
                <a:solidFill>
                  <a:srgbClr val="FF0000"/>
                </a:solidFill>
                <a:effectLst/>
                <a:uLnTx/>
                <a:uFillTx/>
                <a:latin typeface="Times New Roman" pitchFamily="18" charset="0"/>
                <a:ea typeface="+mn-ea"/>
                <a:cs typeface="Arial" charset="0"/>
              </a:rPr>
              <a:t>       8185</a:t>
            </a:r>
          </a:p>
        </p:txBody>
      </p:sp>
      <p:sp>
        <p:nvSpPr>
          <p:cNvPr id="42" name="TextBox 41"/>
          <p:cNvSpPr txBox="1"/>
          <p:nvPr/>
        </p:nvSpPr>
        <p:spPr>
          <a:xfrm>
            <a:off x="3712030" y="1469571"/>
            <a:ext cx="3701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FF0000"/>
                </a:solidFill>
                <a:effectLst/>
                <a:uLnTx/>
                <a:uFillTx/>
                <a:latin typeface="Arial"/>
                <a:ea typeface="+mn-ea"/>
                <a:cs typeface="+mn-cs"/>
              </a:rPr>
              <a:t>+</a:t>
            </a:r>
          </a:p>
        </p:txBody>
      </p:sp>
      <p:cxnSp>
        <p:nvCxnSpPr>
          <p:cNvPr id="43" name="Straight Connector 42"/>
          <p:cNvCxnSpPr>
            <a:cxnSpLocks/>
          </p:cNvCxnSpPr>
          <p:nvPr/>
        </p:nvCxnSpPr>
        <p:spPr>
          <a:xfrm>
            <a:off x="4135921" y="2535342"/>
            <a:ext cx="1187919" cy="0"/>
          </a:xfrm>
          <a:prstGeom prst="line">
            <a:avLst/>
          </a:prstGeom>
          <a:noFill/>
          <a:ln w="38100" cap="flat" cmpd="sng" algn="ctr">
            <a:solidFill>
              <a:srgbClr val="002060"/>
            </a:solidFill>
            <a:prstDash val="solid"/>
          </a:ln>
          <a:effectLst>
            <a:outerShdw blurRad="40000" dist="23000" dir="5400000" rotWithShape="0">
              <a:srgbClr val="000000">
                <a:alpha val="35000"/>
              </a:srgbClr>
            </a:outerShdw>
          </a:effectLst>
        </p:spPr>
      </p:cxnSp>
      <p:sp>
        <p:nvSpPr>
          <p:cNvPr id="44" name="TextBox 43"/>
          <p:cNvSpPr txBox="1"/>
          <p:nvPr/>
        </p:nvSpPr>
        <p:spPr>
          <a:xfrm>
            <a:off x="6139920" y="1509263"/>
            <a:ext cx="555313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Đúng</a:t>
            </a:r>
            <a:r>
              <a:rPr kumimoji="0" lang="en-US" sz="40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4000" b="0"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ghi</a:t>
            </a:r>
            <a:r>
              <a:rPr kumimoji="0" lang="en-US" sz="40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Đ, </a:t>
            </a:r>
            <a:r>
              <a:rPr kumimoji="0" lang="en-US" sz="4000" b="0"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sai</a:t>
            </a:r>
            <a:r>
              <a:rPr kumimoji="0" lang="en-US" sz="40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4000" b="0"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ghi</a:t>
            </a:r>
            <a:r>
              <a:rPr kumimoji="0" lang="en-US" sz="40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S</a:t>
            </a:r>
          </a:p>
        </p:txBody>
      </p:sp>
      <p:pic>
        <p:nvPicPr>
          <p:cNvPr id="46" name="Picture 19" descr="ga me"/>
          <p:cNvPicPr>
            <a:picLocks noChangeAspect="1" noChangeArrowheads="1"/>
          </p:cNvPicPr>
          <p:nvPr/>
        </p:nvPicPr>
        <p:blipFill>
          <a:blip r:embed="rId7" cstate="print"/>
          <a:srcRect/>
          <a:stretch>
            <a:fillRect/>
          </a:stretch>
        </p:blipFill>
        <p:spPr bwMode="auto">
          <a:xfrm>
            <a:off x="1139059" y="1690097"/>
            <a:ext cx="1295400" cy="1211263"/>
          </a:xfrm>
          <a:prstGeom prst="rect">
            <a:avLst/>
          </a:prstGeom>
          <a:noFill/>
        </p:spPr>
      </p:pic>
      <p:pic>
        <p:nvPicPr>
          <p:cNvPr id="47" name="Picture 10" descr="ga con"/>
          <p:cNvPicPr>
            <a:picLocks noChangeAspect="1" noChangeArrowheads="1"/>
          </p:cNvPicPr>
          <p:nvPr/>
        </p:nvPicPr>
        <p:blipFill>
          <a:blip r:embed="rId8"/>
          <a:srcRect/>
          <a:stretch>
            <a:fillRect/>
          </a:stretch>
        </p:blipFill>
        <p:spPr bwMode="auto">
          <a:xfrm>
            <a:off x="3203418" y="3475038"/>
            <a:ext cx="609600" cy="487362"/>
          </a:xfrm>
          <a:prstGeom prst="rect">
            <a:avLst/>
          </a:prstGeom>
          <a:noFill/>
        </p:spPr>
      </p:pic>
      <p:pic>
        <p:nvPicPr>
          <p:cNvPr id="48" name="Picture 11" descr="ga con"/>
          <p:cNvPicPr>
            <a:picLocks noChangeAspect="1" noChangeArrowheads="1"/>
          </p:cNvPicPr>
          <p:nvPr/>
        </p:nvPicPr>
        <p:blipFill>
          <a:blip r:embed="rId8"/>
          <a:srcRect/>
          <a:stretch>
            <a:fillRect/>
          </a:stretch>
        </p:blipFill>
        <p:spPr bwMode="auto">
          <a:xfrm>
            <a:off x="3200400" y="4313238"/>
            <a:ext cx="609600" cy="487362"/>
          </a:xfrm>
          <a:prstGeom prst="rect">
            <a:avLst/>
          </a:prstGeom>
          <a:noFill/>
        </p:spPr>
      </p:pic>
      <p:sp>
        <p:nvSpPr>
          <p:cNvPr id="49" name="Text Box 16"/>
          <p:cNvSpPr txBox="1">
            <a:spLocks noChangeArrowheads="1"/>
          </p:cNvSpPr>
          <p:nvPr/>
        </p:nvSpPr>
        <p:spPr bwMode="auto">
          <a:xfrm>
            <a:off x="4038600" y="3334966"/>
            <a:ext cx="5715000" cy="830997"/>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20000"/>
              </a:lnSpc>
              <a:spcBef>
                <a:spcPct val="0"/>
              </a:spcBef>
              <a:spcAft>
                <a:spcPct val="20000"/>
              </a:spcAft>
              <a:buClrTx/>
              <a:buSzTx/>
              <a:buFontTx/>
              <a:buNone/>
              <a:tabLst/>
              <a:defRPr/>
            </a:pPr>
            <a:r>
              <a:rPr kumimoji="0" lang="en-US" sz="4000" b="1" i="0" u="none" strike="noStrike" kern="0" cap="none" spc="0" normalizeH="0" baseline="0" noProof="0" dirty="0">
                <a:ln>
                  <a:noFill/>
                </a:ln>
                <a:solidFill>
                  <a:srgbClr val="008000"/>
                </a:solidFill>
                <a:effectLst/>
                <a:uLnTx/>
                <a:uFillTx/>
                <a:latin typeface="Times New Roman" pitchFamily="18" charset="0"/>
                <a:ea typeface="+mn-ea"/>
                <a:cs typeface="Times New Roman" pitchFamily="18" charset="0"/>
              </a:rPr>
              <a:t>a. S</a:t>
            </a:r>
          </a:p>
        </p:txBody>
      </p:sp>
      <p:sp>
        <p:nvSpPr>
          <p:cNvPr id="50" name="Text Box 17"/>
          <p:cNvSpPr txBox="1">
            <a:spLocks noChangeArrowheads="1"/>
          </p:cNvSpPr>
          <p:nvPr/>
        </p:nvSpPr>
        <p:spPr bwMode="auto">
          <a:xfrm>
            <a:off x="4038600" y="4206875"/>
            <a:ext cx="5715000" cy="830997"/>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20000"/>
              </a:lnSpc>
              <a:spcBef>
                <a:spcPct val="0"/>
              </a:spcBef>
              <a:spcAft>
                <a:spcPct val="20000"/>
              </a:spcAft>
              <a:buClrTx/>
              <a:buSzTx/>
              <a:buFontTx/>
              <a:buNone/>
              <a:tabLst/>
              <a:defRPr/>
            </a:pPr>
            <a:r>
              <a:rPr kumimoji="0" lang="en-US" sz="4000" b="1" i="0" u="none" strike="noStrike" kern="0" cap="none" spc="0" normalizeH="0" baseline="0" noProof="0" dirty="0">
                <a:ln>
                  <a:noFill/>
                </a:ln>
                <a:solidFill>
                  <a:srgbClr val="008000"/>
                </a:solidFill>
                <a:effectLst/>
                <a:uLnTx/>
                <a:uFillTx/>
                <a:latin typeface="Times New Roman" pitchFamily="18" charset="0"/>
                <a:ea typeface="+mn-ea"/>
                <a:cs typeface="Times New Roman" pitchFamily="18" charset="0"/>
              </a:rPr>
              <a:t>b. Đ</a:t>
            </a:r>
          </a:p>
        </p:txBody>
      </p:sp>
    </p:spTree>
    <p:custDataLst>
      <p:tags r:id="rId1"/>
    </p:custDataLst>
    <p:extLst>
      <p:ext uri="{BB962C8B-B14F-4D97-AF65-F5344CB8AC3E}">
        <p14:creationId xmlns:p14="http://schemas.microsoft.com/office/powerpoint/2010/main" val="19447762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randombar(horizontal)">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randombar(horizontal)">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randombar(horizontal)">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randombar(horizontal)">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randombar(horizontal)">
                                      <p:cBhvr>
                                        <p:cTn id="27" dur="500"/>
                                        <p:tgtEl>
                                          <p:spTgt spid="47"/>
                                        </p:tgtEl>
                                      </p:cBhvr>
                                    </p:animEffect>
                                  </p:childTnLst>
                                </p:cTn>
                              </p:par>
                            </p:childTnLst>
                          </p:cTn>
                        </p:par>
                        <p:par>
                          <p:cTn id="28" fill="hold">
                            <p:stCondLst>
                              <p:cond delay="500"/>
                            </p:stCondLst>
                            <p:childTnLst>
                              <p:par>
                                <p:cTn id="29" presetID="14" presetClass="entr" presetSubtype="10" fill="hold" grpId="0" nodeType="after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randombar(horizontal)">
                                      <p:cBhvr>
                                        <p:cTn id="31" dur="500"/>
                                        <p:tgtEl>
                                          <p:spTgt spid="49"/>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48"/>
                                        </p:tgtEl>
                                        <p:attrNameLst>
                                          <p:attrName>style.visibility</p:attrName>
                                        </p:attrNameLst>
                                      </p:cBhvr>
                                      <p:to>
                                        <p:strVal val="visible"/>
                                      </p:to>
                                    </p:set>
                                    <p:animEffect transition="in" filter="randombar(horizontal)">
                                      <p:cBhvr>
                                        <p:cTn id="36" dur="500"/>
                                        <p:tgtEl>
                                          <p:spTgt spid="48"/>
                                        </p:tgtEl>
                                      </p:cBhvr>
                                    </p:animEffect>
                                  </p:childTnLst>
                                </p:cTn>
                              </p:par>
                              <p:par>
                                <p:cTn id="37" presetID="5" presetClass="entr" presetSubtype="10" fill="hold" grpId="0" nodeType="withEffect" nodePh="1">
                                  <p:stCondLst>
                                    <p:cond delay="4000"/>
                                  </p:stCondLst>
                                  <p:endCondLst>
                                    <p:cond evt="begin" delay="0">
                                      <p:tn val="37"/>
                                    </p:cond>
                                  </p:endCondLst>
                                  <p:childTnLst>
                                    <p:set>
                                      <p:cBhvr>
                                        <p:cTn id="38" dur="1" fill="hold">
                                          <p:stCondLst>
                                            <p:cond delay="0"/>
                                          </p:stCondLst>
                                        </p:cTn>
                                        <p:tgtEl>
                                          <p:spTgt spid="15"/>
                                        </p:tgtEl>
                                        <p:attrNameLst>
                                          <p:attrName>style.visibility</p:attrName>
                                        </p:attrNameLst>
                                      </p:cBhvr>
                                      <p:to>
                                        <p:strVal val="visible"/>
                                      </p:to>
                                    </p:set>
                                    <p:animEffect transition="in" filter="checkerboard(across)">
                                      <p:cBhvr>
                                        <p:cTn id="39" dur="500"/>
                                        <p:tgtEl>
                                          <p:spTgt spid="15"/>
                                        </p:tgtEl>
                                      </p:cBhvr>
                                    </p:animEffect>
                                  </p:childTnLst>
                                </p:cTn>
                              </p:par>
                            </p:childTnLst>
                          </p:cTn>
                        </p:par>
                        <p:par>
                          <p:cTn id="40" fill="hold">
                            <p:stCondLst>
                              <p:cond delay="4500"/>
                            </p:stCondLst>
                            <p:childTnLst>
                              <p:par>
                                <p:cTn id="41" presetID="14" presetClass="entr" presetSubtype="10" fill="hold" grpId="0" nodeType="afterEffect">
                                  <p:stCondLst>
                                    <p:cond delay="0"/>
                                  </p:stCondLst>
                                  <p:childTnLst>
                                    <p:set>
                                      <p:cBhvr>
                                        <p:cTn id="42" dur="1" fill="hold">
                                          <p:stCondLst>
                                            <p:cond delay="0"/>
                                          </p:stCondLst>
                                        </p:cTn>
                                        <p:tgtEl>
                                          <p:spTgt spid="50"/>
                                        </p:tgtEl>
                                        <p:attrNameLst>
                                          <p:attrName>style.visibility</p:attrName>
                                        </p:attrNameLst>
                                      </p:cBhvr>
                                      <p:to>
                                        <p:strVal val="visible"/>
                                      </p:to>
                                    </p:set>
                                    <p:animEffect transition="in" filter="randombar(horizontal)">
                                      <p:cBhvr>
                                        <p:cTn id="43" dur="500"/>
                                        <p:tgtEl>
                                          <p:spTgt spid="5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6187"/>
                                        </p:tgtEl>
                                        <p:attrNameLst>
                                          <p:attrName>style.visibility</p:attrName>
                                        </p:attrNameLst>
                                      </p:cBhvr>
                                      <p:to>
                                        <p:strVal val="visible"/>
                                      </p:to>
                                    </p:set>
                                    <p:animEffect transition="in" filter="dissolve">
                                      <p:cBhvr>
                                        <p:cTn id="48" dur="500"/>
                                        <p:tgtEl>
                                          <p:spTgt spid="6187"/>
                                        </p:tgtEl>
                                      </p:cBhvr>
                                    </p:animEffect>
                                  </p:childTnLst>
                                  <p:subTnLst>
                                    <p:audio>
                                      <p:cMediaNode>
                                        <p:cTn display="0" masterRel="sameClick">
                                          <p:stCondLst>
                                            <p:cond evt="begin" delay="0">
                                              <p:tn val="46"/>
                                            </p:cond>
                                          </p:stCondLst>
                                          <p:endCondLst>
                                            <p:cond evt="onStopAudio" delay="0">
                                              <p:tgtEl>
                                                <p:sldTgt/>
                                              </p:tgtEl>
                                            </p:cond>
                                          </p:endCondLst>
                                        </p:cTn>
                                        <p:tgtEl>
                                          <p:sndTgt r:embed="rId3" name="camera.wav"/>
                                        </p:tgtEl>
                                      </p:cMediaNode>
                                    </p:audio>
                                  </p:subTnLst>
                                </p:cTn>
                              </p:par>
                            </p:childTnLst>
                          </p:cTn>
                        </p:par>
                        <p:par>
                          <p:cTn id="49" fill="hold" nodeType="afterGroup">
                            <p:stCondLst>
                              <p:cond delay="500"/>
                            </p:stCondLst>
                            <p:childTnLst>
                              <p:par>
                                <p:cTn id="50" presetID="53" presetClass="exit" presetSubtype="0" fill="hold" grpId="1" nodeType="afterEffect">
                                  <p:stCondLst>
                                    <p:cond delay="0"/>
                                  </p:stCondLst>
                                  <p:childTnLst>
                                    <p:anim calcmode="lin" valueType="num">
                                      <p:cBhvr>
                                        <p:cTn id="51" dur="500"/>
                                        <p:tgtEl>
                                          <p:spTgt spid="6187"/>
                                        </p:tgtEl>
                                        <p:attrNameLst>
                                          <p:attrName>ppt_w</p:attrName>
                                        </p:attrNameLst>
                                      </p:cBhvr>
                                      <p:tavLst>
                                        <p:tav tm="0">
                                          <p:val>
                                            <p:strVal val="ppt_w"/>
                                          </p:val>
                                        </p:tav>
                                        <p:tav tm="100000">
                                          <p:val>
                                            <p:fltVal val="0"/>
                                          </p:val>
                                        </p:tav>
                                      </p:tavLst>
                                    </p:anim>
                                    <p:anim calcmode="lin" valueType="num">
                                      <p:cBhvr>
                                        <p:cTn id="52" dur="500"/>
                                        <p:tgtEl>
                                          <p:spTgt spid="6187"/>
                                        </p:tgtEl>
                                        <p:attrNameLst>
                                          <p:attrName>ppt_h</p:attrName>
                                        </p:attrNameLst>
                                      </p:cBhvr>
                                      <p:tavLst>
                                        <p:tav tm="0">
                                          <p:val>
                                            <p:strVal val="ppt_h"/>
                                          </p:val>
                                        </p:tav>
                                        <p:tav tm="100000">
                                          <p:val>
                                            <p:fltVal val="0"/>
                                          </p:val>
                                        </p:tav>
                                      </p:tavLst>
                                    </p:anim>
                                    <p:animEffect transition="out" filter="fade">
                                      <p:cBhvr>
                                        <p:cTn id="53" dur="500"/>
                                        <p:tgtEl>
                                          <p:spTgt spid="6187"/>
                                        </p:tgtEl>
                                      </p:cBhvr>
                                    </p:animEffect>
                                    <p:set>
                                      <p:cBhvr>
                                        <p:cTn id="54" dur="1" fill="hold">
                                          <p:stCondLst>
                                            <p:cond delay="499"/>
                                          </p:stCondLst>
                                        </p:cTn>
                                        <p:tgtEl>
                                          <p:spTgt spid="6187"/>
                                        </p:tgtEl>
                                        <p:attrNameLst>
                                          <p:attrName>style.visibility</p:attrName>
                                        </p:attrNameLst>
                                      </p:cBhvr>
                                      <p:to>
                                        <p:strVal val="hidden"/>
                                      </p:to>
                                    </p:set>
                                  </p:childTnLst>
                                </p:cTn>
                              </p:par>
                            </p:childTnLst>
                          </p:cTn>
                        </p:par>
                        <p:par>
                          <p:cTn id="55" fill="hold" nodeType="afterGroup">
                            <p:stCondLst>
                              <p:cond delay="1000"/>
                            </p:stCondLst>
                            <p:childTnLst>
                              <p:par>
                                <p:cTn id="56" presetID="9" presetClass="entr" presetSubtype="0" fill="hold" grpId="0" nodeType="afterEffect">
                                  <p:stCondLst>
                                    <p:cond delay="0"/>
                                  </p:stCondLst>
                                  <p:childTnLst>
                                    <p:set>
                                      <p:cBhvr>
                                        <p:cTn id="57" dur="1" fill="hold">
                                          <p:stCondLst>
                                            <p:cond delay="0"/>
                                          </p:stCondLst>
                                        </p:cTn>
                                        <p:tgtEl>
                                          <p:spTgt spid="6186"/>
                                        </p:tgtEl>
                                        <p:attrNameLst>
                                          <p:attrName>style.visibility</p:attrName>
                                        </p:attrNameLst>
                                      </p:cBhvr>
                                      <p:to>
                                        <p:strVal val="visible"/>
                                      </p:to>
                                    </p:set>
                                    <p:animEffect transition="in" filter="dissolve">
                                      <p:cBhvr>
                                        <p:cTn id="58" dur="500"/>
                                        <p:tgtEl>
                                          <p:spTgt spid="6186"/>
                                        </p:tgtEl>
                                      </p:cBhvr>
                                    </p:animEffect>
                                  </p:childTnLst>
                                  <p:subTnLst>
                                    <p:audio>
                                      <p:cMediaNode>
                                        <p:cTn display="0" masterRel="sameClick">
                                          <p:stCondLst>
                                            <p:cond evt="begin" delay="0">
                                              <p:tn val="56"/>
                                            </p:cond>
                                          </p:stCondLst>
                                          <p:endCondLst>
                                            <p:cond evt="onStopAudio" delay="0">
                                              <p:tgtEl>
                                                <p:sldTgt/>
                                              </p:tgtEl>
                                            </p:cond>
                                          </p:endCondLst>
                                        </p:cTn>
                                        <p:tgtEl>
                                          <p:sndTgt r:embed="rId3" name="camera.wav"/>
                                        </p:tgtEl>
                                      </p:cMediaNode>
                                    </p:audio>
                                  </p:subTnLst>
                                </p:cTn>
                              </p:par>
                            </p:childTnLst>
                          </p:cTn>
                        </p:par>
                        <p:par>
                          <p:cTn id="59" fill="hold" nodeType="afterGroup">
                            <p:stCondLst>
                              <p:cond delay="1500"/>
                            </p:stCondLst>
                            <p:childTnLst>
                              <p:par>
                                <p:cTn id="60" presetID="53" presetClass="exit" presetSubtype="0" fill="hold" grpId="1" nodeType="afterEffect">
                                  <p:stCondLst>
                                    <p:cond delay="0"/>
                                  </p:stCondLst>
                                  <p:childTnLst>
                                    <p:anim calcmode="lin" valueType="num">
                                      <p:cBhvr>
                                        <p:cTn id="61" dur="500"/>
                                        <p:tgtEl>
                                          <p:spTgt spid="6186"/>
                                        </p:tgtEl>
                                        <p:attrNameLst>
                                          <p:attrName>ppt_w</p:attrName>
                                        </p:attrNameLst>
                                      </p:cBhvr>
                                      <p:tavLst>
                                        <p:tav tm="0">
                                          <p:val>
                                            <p:strVal val="ppt_w"/>
                                          </p:val>
                                        </p:tav>
                                        <p:tav tm="100000">
                                          <p:val>
                                            <p:fltVal val="0"/>
                                          </p:val>
                                        </p:tav>
                                      </p:tavLst>
                                    </p:anim>
                                    <p:anim calcmode="lin" valueType="num">
                                      <p:cBhvr>
                                        <p:cTn id="62" dur="500"/>
                                        <p:tgtEl>
                                          <p:spTgt spid="6186"/>
                                        </p:tgtEl>
                                        <p:attrNameLst>
                                          <p:attrName>ppt_h</p:attrName>
                                        </p:attrNameLst>
                                      </p:cBhvr>
                                      <p:tavLst>
                                        <p:tav tm="0">
                                          <p:val>
                                            <p:strVal val="ppt_h"/>
                                          </p:val>
                                        </p:tav>
                                        <p:tav tm="100000">
                                          <p:val>
                                            <p:fltVal val="0"/>
                                          </p:val>
                                        </p:tav>
                                      </p:tavLst>
                                    </p:anim>
                                    <p:animEffect transition="out" filter="fade">
                                      <p:cBhvr>
                                        <p:cTn id="63" dur="500"/>
                                        <p:tgtEl>
                                          <p:spTgt spid="6186"/>
                                        </p:tgtEl>
                                      </p:cBhvr>
                                    </p:animEffect>
                                    <p:set>
                                      <p:cBhvr>
                                        <p:cTn id="64" dur="1" fill="hold">
                                          <p:stCondLst>
                                            <p:cond delay="499"/>
                                          </p:stCondLst>
                                        </p:cTn>
                                        <p:tgtEl>
                                          <p:spTgt spid="6186"/>
                                        </p:tgtEl>
                                        <p:attrNameLst>
                                          <p:attrName>style.visibility</p:attrName>
                                        </p:attrNameLst>
                                      </p:cBhvr>
                                      <p:to>
                                        <p:strVal val="hidden"/>
                                      </p:to>
                                    </p:set>
                                  </p:childTnLst>
                                </p:cTn>
                              </p:par>
                            </p:childTnLst>
                          </p:cTn>
                        </p:par>
                        <p:par>
                          <p:cTn id="65" fill="hold" nodeType="afterGroup">
                            <p:stCondLst>
                              <p:cond delay="2000"/>
                            </p:stCondLst>
                            <p:childTnLst>
                              <p:par>
                                <p:cTn id="66" presetID="9" presetClass="entr" presetSubtype="0" fill="hold" grpId="0" nodeType="afterEffect">
                                  <p:stCondLst>
                                    <p:cond delay="0"/>
                                  </p:stCondLst>
                                  <p:childTnLst>
                                    <p:set>
                                      <p:cBhvr>
                                        <p:cTn id="67" dur="1" fill="hold">
                                          <p:stCondLst>
                                            <p:cond delay="0"/>
                                          </p:stCondLst>
                                        </p:cTn>
                                        <p:tgtEl>
                                          <p:spTgt spid="6185"/>
                                        </p:tgtEl>
                                        <p:attrNameLst>
                                          <p:attrName>style.visibility</p:attrName>
                                        </p:attrNameLst>
                                      </p:cBhvr>
                                      <p:to>
                                        <p:strVal val="visible"/>
                                      </p:to>
                                    </p:set>
                                    <p:animEffect transition="in" filter="dissolve">
                                      <p:cBhvr>
                                        <p:cTn id="68" dur="500"/>
                                        <p:tgtEl>
                                          <p:spTgt spid="6185"/>
                                        </p:tgtEl>
                                      </p:cBhvr>
                                    </p:animEffect>
                                  </p:childTnLst>
                                  <p:subTnLst>
                                    <p:audio>
                                      <p:cMediaNode>
                                        <p:cTn display="0" masterRel="sameClick">
                                          <p:stCondLst>
                                            <p:cond evt="begin" delay="0">
                                              <p:tn val="66"/>
                                            </p:cond>
                                          </p:stCondLst>
                                          <p:endCondLst>
                                            <p:cond evt="onStopAudio" delay="0">
                                              <p:tgtEl>
                                                <p:sldTgt/>
                                              </p:tgtEl>
                                            </p:cond>
                                          </p:endCondLst>
                                        </p:cTn>
                                        <p:tgtEl>
                                          <p:sndTgt r:embed="rId3" name="camera.wav"/>
                                        </p:tgtEl>
                                      </p:cMediaNode>
                                    </p:audio>
                                  </p:subTnLst>
                                </p:cTn>
                              </p:par>
                            </p:childTnLst>
                          </p:cTn>
                        </p:par>
                        <p:par>
                          <p:cTn id="69" fill="hold" nodeType="afterGroup">
                            <p:stCondLst>
                              <p:cond delay="2500"/>
                            </p:stCondLst>
                            <p:childTnLst>
                              <p:par>
                                <p:cTn id="70" presetID="53" presetClass="exit" presetSubtype="0" fill="hold" grpId="1" nodeType="afterEffect">
                                  <p:stCondLst>
                                    <p:cond delay="0"/>
                                  </p:stCondLst>
                                  <p:childTnLst>
                                    <p:anim calcmode="lin" valueType="num">
                                      <p:cBhvr>
                                        <p:cTn id="71" dur="500"/>
                                        <p:tgtEl>
                                          <p:spTgt spid="6185"/>
                                        </p:tgtEl>
                                        <p:attrNameLst>
                                          <p:attrName>ppt_w</p:attrName>
                                        </p:attrNameLst>
                                      </p:cBhvr>
                                      <p:tavLst>
                                        <p:tav tm="0">
                                          <p:val>
                                            <p:strVal val="ppt_w"/>
                                          </p:val>
                                        </p:tav>
                                        <p:tav tm="100000">
                                          <p:val>
                                            <p:fltVal val="0"/>
                                          </p:val>
                                        </p:tav>
                                      </p:tavLst>
                                    </p:anim>
                                    <p:anim calcmode="lin" valueType="num">
                                      <p:cBhvr>
                                        <p:cTn id="72" dur="500"/>
                                        <p:tgtEl>
                                          <p:spTgt spid="6185"/>
                                        </p:tgtEl>
                                        <p:attrNameLst>
                                          <p:attrName>ppt_h</p:attrName>
                                        </p:attrNameLst>
                                      </p:cBhvr>
                                      <p:tavLst>
                                        <p:tav tm="0">
                                          <p:val>
                                            <p:strVal val="ppt_h"/>
                                          </p:val>
                                        </p:tav>
                                        <p:tav tm="100000">
                                          <p:val>
                                            <p:fltVal val="0"/>
                                          </p:val>
                                        </p:tav>
                                      </p:tavLst>
                                    </p:anim>
                                    <p:animEffect transition="out" filter="fade">
                                      <p:cBhvr>
                                        <p:cTn id="73" dur="500"/>
                                        <p:tgtEl>
                                          <p:spTgt spid="6185"/>
                                        </p:tgtEl>
                                      </p:cBhvr>
                                    </p:animEffect>
                                    <p:set>
                                      <p:cBhvr>
                                        <p:cTn id="74" dur="1" fill="hold">
                                          <p:stCondLst>
                                            <p:cond delay="499"/>
                                          </p:stCondLst>
                                        </p:cTn>
                                        <p:tgtEl>
                                          <p:spTgt spid="6185"/>
                                        </p:tgtEl>
                                        <p:attrNameLst>
                                          <p:attrName>style.visibility</p:attrName>
                                        </p:attrNameLst>
                                      </p:cBhvr>
                                      <p:to>
                                        <p:strVal val="hidden"/>
                                      </p:to>
                                    </p:set>
                                  </p:childTnLst>
                                </p:cTn>
                              </p:par>
                            </p:childTnLst>
                          </p:cTn>
                        </p:par>
                        <p:par>
                          <p:cTn id="75" fill="hold" nodeType="afterGroup">
                            <p:stCondLst>
                              <p:cond delay="3000"/>
                            </p:stCondLst>
                            <p:childTnLst>
                              <p:par>
                                <p:cTn id="76" presetID="9" presetClass="entr" presetSubtype="0" fill="hold" grpId="0" nodeType="afterEffect">
                                  <p:stCondLst>
                                    <p:cond delay="0"/>
                                  </p:stCondLst>
                                  <p:childTnLst>
                                    <p:set>
                                      <p:cBhvr>
                                        <p:cTn id="77" dur="1" fill="hold">
                                          <p:stCondLst>
                                            <p:cond delay="0"/>
                                          </p:stCondLst>
                                        </p:cTn>
                                        <p:tgtEl>
                                          <p:spTgt spid="6184"/>
                                        </p:tgtEl>
                                        <p:attrNameLst>
                                          <p:attrName>style.visibility</p:attrName>
                                        </p:attrNameLst>
                                      </p:cBhvr>
                                      <p:to>
                                        <p:strVal val="visible"/>
                                      </p:to>
                                    </p:set>
                                    <p:animEffect transition="in" filter="dissolve">
                                      <p:cBhvr>
                                        <p:cTn id="78" dur="500"/>
                                        <p:tgtEl>
                                          <p:spTgt spid="6184"/>
                                        </p:tgtEl>
                                      </p:cBhvr>
                                    </p:animEffect>
                                  </p:childTnLst>
                                  <p:subTnLst>
                                    <p:audio>
                                      <p:cMediaNode>
                                        <p:cTn display="0" masterRel="sameClick">
                                          <p:stCondLst>
                                            <p:cond evt="begin" delay="0">
                                              <p:tn val="76"/>
                                            </p:cond>
                                          </p:stCondLst>
                                          <p:endCondLst>
                                            <p:cond evt="onStopAudio" delay="0">
                                              <p:tgtEl>
                                                <p:sldTgt/>
                                              </p:tgtEl>
                                            </p:cond>
                                          </p:endCondLst>
                                        </p:cTn>
                                        <p:tgtEl>
                                          <p:sndTgt r:embed="rId3" name="camera.wav"/>
                                        </p:tgtEl>
                                      </p:cMediaNode>
                                    </p:audio>
                                  </p:subTnLst>
                                </p:cTn>
                              </p:par>
                            </p:childTnLst>
                          </p:cTn>
                        </p:par>
                        <p:par>
                          <p:cTn id="79" fill="hold" nodeType="afterGroup">
                            <p:stCondLst>
                              <p:cond delay="3500"/>
                            </p:stCondLst>
                            <p:childTnLst>
                              <p:par>
                                <p:cTn id="80" presetID="53" presetClass="exit" presetSubtype="0" fill="hold" grpId="1" nodeType="afterEffect">
                                  <p:stCondLst>
                                    <p:cond delay="0"/>
                                  </p:stCondLst>
                                  <p:childTnLst>
                                    <p:anim calcmode="lin" valueType="num">
                                      <p:cBhvr>
                                        <p:cTn id="81" dur="500"/>
                                        <p:tgtEl>
                                          <p:spTgt spid="6184"/>
                                        </p:tgtEl>
                                        <p:attrNameLst>
                                          <p:attrName>ppt_w</p:attrName>
                                        </p:attrNameLst>
                                      </p:cBhvr>
                                      <p:tavLst>
                                        <p:tav tm="0">
                                          <p:val>
                                            <p:strVal val="ppt_w"/>
                                          </p:val>
                                        </p:tav>
                                        <p:tav tm="100000">
                                          <p:val>
                                            <p:fltVal val="0"/>
                                          </p:val>
                                        </p:tav>
                                      </p:tavLst>
                                    </p:anim>
                                    <p:anim calcmode="lin" valueType="num">
                                      <p:cBhvr>
                                        <p:cTn id="82" dur="500"/>
                                        <p:tgtEl>
                                          <p:spTgt spid="6184"/>
                                        </p:tgtEl>
                                        <p:attrNameLst>
                                          <p:attrName>ppt_h</p:attrName>
                                        </p:attrNameLst>
                                      </p:cBhvr>
                                      <p:tavLst>
                                        <p:tav tm="0">
                                          <p:val>
                                            <p:strVal val="ppt_h"/>
                                          </p:val>
                                        </p:tav>
                                        <p:tav tm="100000">
                                          <p:val>
                                            <p:fltVal val="0"/>
                                          </p:val>
                                        </p:tav>
                                      </p:tavLst>
                                    </p:anim>
                                    <p:animEffect transition="out" filter="fade">
                                      <p:cBhvr>
                                        <p:cTn id="83" dur="500"/>
                                        <p:tgtEl>
                                          <p:spTgt spid="6184"/>
                                        </p:tgtEl>
                                      </p:cBhvr>
                                    </p:animEffect>
                                    <p:set>
                                      <p:cBhvr>
                                        <p:cTn id="84" dur="1" fill="hold">
                                          <p:stCondLst>
                                            <p:cond delay="499"/>
                                          </p:stCondLst>
                                        </p:cTn>
                                        <p:tgtEl>
                                          <p:spTgt spid="6184"/>
                                        </p:tgtEl>
                                        <p:attrNameLst>
                                          <p:attrName>style.visibility</p:attrName>
                                        </p:attrNameLst>
                                      </p:cBhvr>
                                      <p:to>
                                        <p:strVal val="hidden"/>
                                      </p:to>
                                    </p:set>
                                  </p:childTnLst>
                                </p:cTn>
                              </p:par>
                            </p:childTnLst>
                          </p:cTn>
                        </p:par>
                        <p:par>
                          <p:cTn id="85" fill="hold" nodeType="afterGroup">
                            <p:stCondLst>
                              <p:cond delay="4000"/>
                            </p:stCondLst>
                            <p:childTnLst>
                              <p:par>
                                <p:cTn id="86" presetID="9" presetClass="entr" presetSubtype="0" fill="hold" grpId="0" nodeType="afterEffect">
                                  <p:stCondLst>
                                    <p:cond delay="0"/>
                                  </p:stCondLst>
                                  <p:childTnLst>
                                    <p:set>
                                      <p:cBhvr>
                                        <p:cTn id="87" dur="1" fill="hold">
                                          <p:stCondLst>
                                            <p:cond delay="0"/>
                                          </p:stCondLst>
                                        </p:cTn>
                                        <p:tgtEl>
                                          <p:spTgt spid="6183"/>
                                        </p:tgtEl>
                                        <p:attrNameLst>
                                          <p:attrName>style.visibility</p:attrName>
                                        </p:attrNameLst>
                                      </p:cBhvr>
                                      <p:to>
                                        <p:strVal val="visible"/>
                                      </p:to>
                                    </p:set>
                                    <p:animEffect transition="in" filter="dissolve">
                                      <p:cBhvr>
                                        <p:cTn id="88" dur="500"/>
                                        <p:tgtEl>
                                          <p:spTgt spid="6183"/>
                                        </p:tgtEl>
                                      </p:cBhvr>
                                    </p:animEffect>
                                  </p:childTnLst>
                                  <p:subTnLst>
                                    <p:audio>
                                      <p:cMediaNode>
                                        <p:cTn display="0" masterRel="sameClick">
                                          <p:stCondLst>
                                            <p:cond evt="begin" delay="0">
                                              <p:tn val="86"/>
                                            </p:cond>
                                          </p:stCondLst>
                                          <p:endCondLst>
                                            <p:cond evt="onStopAudio" delay="0">
                                              <p:tgtEl>
                                                <p:sldTgt/>
                                              </p:tgtEl>
                                            </p:cond>
                                          </p:endCondLst>
                                        </p:cTn>
                                        <p:tgtEl>
                                          <p:sndTgt r:embed="rId3" name="camera.wav"/>
                                        </p:tgtEl>
                                      </p:cMediaNode>
                                    </p:audio>
                                  </p:subTnLst>
                                </p:cTn>
                              </p:par>
                            </p:childTnLst>
                          </p:cTn>
                        </p:par>
                        <p:par>
                          <p:cTn id="89" fill="hold" nodeType="afterGroup">
                            <p:stCondLst>
                              <p:cond delay="4500"/>
                            </p:stCondLst>
                            <p:childTnLst>
                              <p:par>
                                <p:cTn id="90" presetID="53" presetClass="exit" presetSubtype="0" fill="hold" grpId="1" nodeType="afterEffect">
                                  <p:stCondLst>
                                    <p:cond delay="0"/>
                                  </p:stCondLst>
                                  <p:childTnLst>
                                    <p:anim calcmode="lin" valueType="num">
                                      <p:cBhvr>
                                        <p:cTn id="91" dur="500"/>
                                        <p:tgtEl>
                                          <p:spTgt spid="6183"/>
                                        </p:tgtEl>
                                        <p:attrNameLst>
                                          <p:attrName>ppt_w</p:attrName>
                                        </p:attrNameLst>
                                      </p:cBhvr>
                                      <p:tavLst>
                                        <p:tav tm="0">
                                          <p:val>
                                            <p:strVal val="ppt_w"/>
                                          </p:val>
                                        </p:tav>
                                        <p:tav tm="100000">
                                          <p:val>
                                            <p:fltVal val="0"/>
                                          </p:val>
                                        </p:tav>
                                      </p:tavLst>
                                    </p:anim>
                                    <p:anim calcmode="lin" valueType="num">
                                      <p:cBhvr>
                                        <p:cTn id="92" dur="500"/>
                                        <p:tgtEl>
                                          <p:spTgt spid="6183"/>
                                        </p:tgtEl>
                                        <p:attrNameLst>
                                          <p:attrName>ppt_h</p:attrName>
                                        </p:attrNameLst>
                                      </p:cBhvr>
                                      <p:tavLst>
                                        <p:tav tm="0">
                                          <p:val>
                                            <p:strVal val="ppt_h"/>
                                          </p:val>
                                        </p:tav>
                                        <p:tav tm="100000">
                                          <p:val>
                                            <p:fltVal val="0"/>
                                          </p:val>
                                        </p:tav>
                                      </p:tavLst>
                                    </p:anim>
                                    <p:animEffect transition="out" filter="fade">
                                      <p:cBhvr>
                                        <p:cTn id="93" dur="500"/>
                                        <p:tgtEl>
                                          <p:spTgt spid="6183"/>
                                        </p:tgtEl>
                                      </p:cBhvr>
                                    </p:animEffect>
                                    <p:set>
                                      <p:cBhvr>
                                        <p:cTn id="94" dur="1" fill="hold">
                                          <p:stCondLst>
                                            <p:cond delay="499"/>
                                          </p:stCondLst>
                                        </p:cTn>
                                        <p:tgtEl>
                                          <p:spTgt spid="6183"/>
                                        </p:tgtEl>
                                        <p:attrNameLst>
                                          <p:attrName>style.visibility</p:attrName>
                                        </p:attrNameLst>
                                      </p:cBhvr>
                                      <p:to>
                                        <p:strVal val="hidden"/>
                                      </p:to>
                                    </p:set>
                                  </p:childTnLst>
                                </p:cTn>
                              </p:par>
                            </p:childTnLst>
                          </p:cTn>
                        </p:par>
                        <p:par>
                          <p:cTn id="95" fill="hold" nodeType="afterGroup">
                            <p:stCondLst>
                              <p:cond delay="5000"/>
                            </p:stCondLst>
                            <p:childTnLst>
                              <p:par>
                                <p:cTn id="96" presetID="9" presetClass="entr" presetSubtype="0" fill="hold" grpId="0" nodeType="afterEffect">
                                  <p:stCondLst>
                                    <p:cond delay="0"/>
                                  </p:stCondLst>
                                  <p:childTnLst>
                                    <p:set>
                                      <p:cBhvr>
                                        <p:cTn id="97" dur="1" fill="hold">
                                          <p:stCondLst>
                                            <p:cond delay="0"/>
                                          </p:stCondLst>
                                        </p:cTn>
                                        <p:tgtEl>
                                          <p:spTgt spid="6182"/>
                                        </p:tgtEl>
                                        <p:attrNameLst>
                                          <p:attrName>style.visibility</p:attrName>
                                        </p:attrNameLst>
                                      </p:cBhvr>
                                      <p:to>
                                        <p:strVal val="visible"/>
                                      </p:to>
                                    </p:set>
                                    <p:animEffect transition="in" filter="dissolve">
                                      <p:cBhvr>
                                        <p:cTn id="98" dur="500"/>
                                        <p:tgtEl>
                                          <p:spTgt spid="6182"/>
                                        </p:tgtEl>
                                      </p:cBhvr>
                                    </p:animEffect>
                                  </p:childTnLst>
                                  <p:subTnLst>
                                    <p:audio>
                                      <p:cMediaNode>
                                        <p:cTn display="0" masterRel="sameClick">
                                          <p:stCondLst>
                                            <p:cond evt="begin" delay="0">
                                              <p:tn val="96"/>
                                            </p:cond>
                                          </p:stCondLst>
                                          <p:endCondLst>
                                            <p:cond evt="onStopAudio" delay="0">
                                              <p:tgtEl>
                                                <p:sldTgt/>
                                              </p:tgtEl>
                                            </p:cond>
                                          </p:endCondLst>
                                        </p:cTn>
                                        <p:tgtEl>
                                          <p:sndTgt r:embed="rId3" name="camera.wav"/>
                                        </p:tgtEl>
                                      </p:cMediaNode>
                                    </p:audio>
                                  </p:subTnLst>
                                </p:cTn>
                              </p:par>
                            </p:childTnLst>
                          </p:cTn>
                        </p:par>
                        <p:par>
                          <p:cTn id="99" fill="hold" nodeType="afterGroup">
                            <p:stCondLst>
                              <p:cond delay="5500"/>
                            </p:stCondLst>
                            <p:childTnLst>
                              <p:par>
                                <p:cTn id="100" presetID="53" presetClass="exit" presetSubtype="0" fill="hold" grpId="1" nodeType="afterEffect">
                                  <p:stCondLst>
                                    <p:cond delay="0"/>
                                  </p:stCondLst>
                                  <p:childTnLst>
                                    <p:anim calcmode="lin" valueType="num">
                                      <p:cBhvr>
                                        <p:cTn id="101" dur="500"/>
                                        <p:tgtEl>
                                          <p:spTgt spid="6182"/>
                                        </p:tgtEl>
                                        <p:attrNameLst>
                                          <p:attrName>ppt_w</p:attrName>
                                        </p:attrNameLst>
                                      </p:cBhvr>
                                      <p:tavLst>
                                        <p:tav tm="0">
                                          <p:val>
                                            <p:strVal val="ppt_w"/>
                                          </p:val>
                                        </p:tav>
                                        <p:tav tm="100000">
                                          <p:val>
                                            <p:fltVal val="0"/>
                                          </p:val>
                                        </p:tav>
                                      </p:tavLst>
                                    </p:anim>
                                    <p:anim calcmode="lin" valueType="num">
                                      <p:cBhvr>
                                        <p:cTn id="102" dur="500"/>
                                        <p:tgtEl>
                                          <p:spTgt spid="6182"/>
                                        </p:tgtEl>
                                        <p:attrNameLst>
                                          <p:attrName>ppt_h</p:attrName>
                                        </p:attrNameLst>
                                      </p:cBhvr>
                                      <p:tavLst>
                                        <p:tav tm="0">
                                          <p:val>
                                            <p:strVal val="ppt_h"/>
                                          </p:val>
                                        </p:tav>
                                        <p:tav tm="100000">
                                          <p:val>
                                            <p:fltVal val="0"/>
                                          </p:val>
                                        </p:tav>
                                      </p:tavLst>
                                    </p:anim>
                                    <p:animEffect transition="out" filter="fade">
                                      <p:cBhvr>
                                        <p:cTn id="103" dur="500"/>
                                        <p:tgtEl>
                                          <p:spTgt spid="6182"/>
                                        </p:tgtEl>
                                      </p:cBhvr>
                                    </p:animEffect>
                                    <p:set>
                                      <p:cBhvr>
                                        <p:cTn id="104" dur="1" fill="hold">
                                          <p:stCondLst>
                                            <p:cond delay="499"/>
                                          </p:stCondLst>
                                        </p:cTn>
                                        <p:tgtEl>
                                          <p:spTgt spid="6182"/>
                                        </p:tgtEl>
                                        <p:attrNameLst>
                                          <p:attrName>style.visibility</p:attrName>
                                        </p:attrNameLst>
                                      </p:cBhvr>
                                      <p:to>
                                        <p:strVal val="hidden"/>
                                      </p:to>
                                    </p:set>
                                  </p:childTnLst>
                                </p:cTn>
                              </p:par>
                            </p:childTnLst>
                          </p:cTn>
                        </p:par>
                        <p:par>
                          <p:cTn id="105" fill="hold" nodeType="afterGroup">
                            <p:stCondLst>
                              <p:cond delay="6000"/>
                            </p:stCondLst>
                            <p:childTnLst>
                              <p:par>
                                <p:cTn id="106" presetID="9" presetClass="entr" presetSubtype="0" fill="hold" grpId="0" nodeType="afterEffect">
                                  <p:stCondLst>
                                    <p:cond delay="0"/>
                                  </p:stCondLst>
                                  <p:childTnLst>
                                    <p:set>
                                      <p:cBhvr>
                                        <p:cTn id="107" dur="1" fill="hold">
                                          <p:stCondLst>
                                            <p:cond delay="0"/>
                                          </p:stCondLst>
                                        </p:cTn>
                                        <p:tgtEl>
                                          <p:spTgt spid="6181"/>
                                        </p:tgtEl>
                                        <p:attrNameLst>
                                          <p:attrName>style.visibility</p:attrName>
                                        </p:attrNameLst>
                                      </p:cBhvr>
                                      <p:to>
                                        <p:strVal val="visible"/>
                                      </p:to>
                                    </p:set>
                                    <p:animEffect transition="in" filter="dissolve">
                                      <p:cBhvr>
                                        <p:cTn id="108" dur="500"/>
                                        <p:tgtEl>
                                          <p:spTgt spid="6181"/>
                                        </p:tgtEl>
                                      </p:cBhvr>
                                    </p:animEffect>
                                  </p:childTnLst>
                                  <p:subTnLst>
                                    <p:audio>
                                      <p:cMediaNode>
                                        <p:cTn display="0" masterRel="sameClick">
                                          <p:stCondLst>
                                            <p:cond evt="begin" delay="0">
                                              <p:tn val="106"/>
                                            </p:cond>
                                          </p:stCondLst>
                                          <p:endCondLst>
                                            <p:cond evt="onStopAudio" delay="0">
                                              <p:tgtEl>
                                                <p:sldTgt/>
                                              </p:tgtEl>
                                            </p:cond>
                                          </p:endCondLst>
                                        </p:cTn>
                                        <p:tgtEl>
                                          <p:sndTgt r:embed="rId3" name="camera.wav"/>
                                        </p:tgtEl>
                                      </p:cMediaNode>
                                    </p:audio>
                                  </p:subTnLst>
                                </p:cTn>
                              </p:par>
                            </p:childTnLst>
                          </p:cTn>
                        </p:par>
                        <p:par>
                          <p:cTn id="109" fill="hold" nodeType="afterGroup">
                            <p:stCondLst>
                              <p:cond delay="6500"/>
                            </p:stCondLst>
                            <p:childTnLst>
                              <p:par>
                                <p:cTn id="110" presetID="53" presetClass="exit" presetSubtype="0" fill="hold" grpId="1" nodeType="afterEffect">
                                  <p:stCondLst>
                                    <p:cond delay="0"/>
                                  </p:stCondLst>
                                  <p:childTnLst>
                                    <p:anim calcmode="lin" valueType="num">
                                      <p:cBhvr>
                                        <p:cTn id="111" dur="500"/>
                                        <p:tgtEl>
                                          <p:spTgt spid="6181"/>
                                        </p:tgtEl>
                                        <p:attrNameLst>
                                          <p:attrName>ppt_w</p:attrName>
                                        </p:attrNameLst>
                                      </p:cBhvr>
                                      <p:tavLst>
                                        <p:tav tm="0">
                                          <p:val>
                                            <p:strVal val="ppt_w"/>
                                          </p:val>
                                        </p:tav>
                                        <p:tav tm="100000">
                                          <p:val>
                                            <p:fltVal val="0"/>
                                          </p:val>
                                        </p:tav>
                                      </p:tavLst>
                                    </p:anim>
                                    <p:anim calcmode="lin" valueType="num">
                                      <p:cBhvr>
                                        <p:cTn id="112" dur="500"/>
                                        <p:tgtEl>
                                          <p:spTgt spid="6181"/>
                                        </p:tgtEl>
                                        <p:attrNameLst>
                                          <p:attrName>ppt_h</p:attrName>
                                        </p:attrNameLst>
                                      </p:cBhvr>
                                      <p:tavLst>
                                        <p:tav tm="0">
                                          <p:val>
                                            <p:strVal val="ppt_h"/>
                                          </p:val>
                                        </p:tav>
                                        <p:tav tm="100000">
                                          <p:val>
                                            <p:fltVal val="0"/>
                                          </p:val>
                                        </p:tav>
                                      </p:tavLst>
                                    </p:anim>
                                    <p:animEffect transition="out" filter="fade">
                                      <p:cBhvr>
                                        <p:cTn id="113" dur="500"/>
                                        <p:tgtEl>
                                          <p:spTgt spid="6181"/>
                                        </p:tgtEl>
                                      </p:cBhvr>
                                    </p:animEffect>
                                    <p:set>
                                      <p:cBhvr>
                                        <p:cTn id="114" dur="1" fill="hold">
                                          <p:stCondLst>
                                            <p:cond delay="499"/>
                                          </p:stCondLst>
                                        </p:cTn>
                                        <p:tgtEl>
                                          <p:spTgt spid="6181"/>
                                        </p:tgtEl>
                                        <p:attrNameLst>
                                          <p:attrName>style.visibility</p:attrName>
                                        </p:attrNameLst>
                                      </p:cBhvr>
                                      <p:to>
                                        <p:strVal val="hidden"/>
                                      </p:to>
                                    </p:set>
                                  </p:childTnLst>
                                </p:cTn>
                              </p:par>
                            </p:childTnLst>
                          </p:cTn>
                        </p:par>
                        <p:par>
                          <p:cTn id="115" fill="hold" nodeType="afterGroup">
                            <p:stCondLst>
                              <p:cond delay="7000"/>
                            </p:stCondLst>
                            <p:childTnLst>
                              <p:par>
                                <p:cTn id="116" presetID="9" presetClass="entr" presetSubtype="0" fill="hold" grpId="0" nodeType="afterEffect">
                                  <p:stCondLst>
                                    <p:cond delay="0"/>
                                  </p:stCondLst>
                                  <p:childTnLst>
                                    <p:set>
                                      <p:cBhvr>
                                        <p:cTn id="117" dur="1" fill="hold">
                                          <p:stCondLst>
                                            <p:cond delay="0"/>
                                          </p:stCondLst>
                                        </p:cTn>
                                        <p:tgtEl>
                                          <p:spTgt spid="6180"/>
                                        </p:tgtEl>
                                        <p:attrNameLst>
                                          <p:attrName>style.visibility</p:attrName>
                                        </p:attrNameLst>
                                      </p:cBhvr>
                                      <p:to>
                                        <p:strVal val="visible"/>
                                      </p:to>
                                    </p:set>
                                    <p:animEffect transition="in" filter="dissolve">
                                      <p:cBhvr>
                                        <p:cTn id="118" dur="500"/>
                                        <p:tgtEl>
                                          <p:spTgt spid="6180"/>
                                        </p:tgtEl>
                                      </p:cBhvr>
                                    </p:animEffect>
                                  </p:childTnLst>
                                  <p:subTnLst>
                                    <p:audio>
                                      <p:cMediaNode>
                                        <p:cTn display="0" masterRel="sameClick">
                                          <p:stCondLst>
                                            <p:cond evt="begin" delay="0">
                                              <p:tn val="116"/>
                                            </p:cond>
                                          </p:stCondLst>
                                          <p:endCondLst>
                                            <p:cond evt="onStopAudio" delay="0">
                                              <p:tgtEl>
                                                <p:sldTgt/>
                                              </p:tgtEl>
                                            </p:cond>
                                          </p:endCondLst>
                                        </p:cTn>
                                        <p:tgtEl>
                                          <p:sndTgt r:embed="rId3" name="camera.wav"/>
                                        </p:tgtEl>
                                      </p:cMediaNode>
                                    </p:audio>
                                  </p:subTnLst>
                                </p:cTn>
                              </p:par>
                            </p:childTnLst>
                          </p:cTn>
                        </p:par>
                        <p:par>
                          <p:cTn id="119" fill="hold" nodeType="afterGroup">
                            <p:stCondLst>
                              <p:cond delay="7500"/>
                            </p:stCondLst>
                            <p:childTnLst>
                              <p:par>
                                <p:cTn id="120" presetID="53" presetClass="exit" presetSubtype="0" fill="hold" grpId="1" nodeType="afterEffect">
                                  <p:stCondLst>
                                    <p:cond delay="0"/>
                                  </p:stCondLst>
                                  <p:childTnLst>
                                    <p:anim calcmode="lin" valueType="num">
                                      <p:cBhvr>
                                        <p:cTn id="121" dur="500"/>
                                        <p:tgtEl>
                                          <p:spTgt spid="6180"/>
                                        </p:tgtEl>
                                        <p:attrNameLst>
                                          <p:attrName>ppt_w</p:attrName>
                                        </p:attrNameLst>
                                      </p:cBhvr>
                                      <p:tavLst>
                                        <p:tav tm="0">
                                          <p:val>
                                            <p:strVal val="ppt_w"/>
                                          </p:val>
                                        </p:tav>
                                        <p:tav tm="100000">
                                          <p:val>
                                            <p:fltVal val="0"/>
                                          </p:val>
                                        </p:tav>
                                      </p:tavLst>
                                    </p:anim>
                                    <p:anim calcmode="lin" valueType="num">
                                      <p:cBhvr>
                                        <p:cTn id="122" dur="500"/>
                                        <p:tgtEl>
                                          <p:spTgt spid="6180"/>
                                        </p:tgtEl>
                                        <p:attrNameLst>
                                          <p:attrName>ppt_h</p:attrName>
                                        </p:attrNameLst>
                                      </p:cBhvr>
                                      <p:tavLst>
                                        <p:tav tm="0">
                                          <p:val>
                                            <p:strVal val="ppt_h"/>
                                          </p:val>
                                        </p:tav>
                                        <p:tav tm="100000">
                                          <p:val>
                                            <p:fltVal val="0"/>
                                          </p:val>
                                        </p:tav>
                                      </p:tavLst>
                                    </p:anim>
                                    <p:animEffect transition="out" filter="fade">
                                      <p:cBhvr>
                                        <p:cTn id="123" dur="500"/>
                                        <p:tgtEl>
                                          <p:spTgt spid="6180"/>
                                        </p:tgtEl>
                                      </p:cBhvr>
                                    </p:animEffect>
                                    <p:set>
                                      <p:cBhvr>
                                        <p:cTn id="124" dur="1" fill="hold">
                                          <p:stCondLst>
                                            <p:cond delay="499"/>
                                          </p:stCondLst>
                                        </p:cTn>
                                        <p:tgtEl>
                                          <p:spTgt spid="6180"/>
                                        </p:tgtEl>
                                        <p:attrNameLst>
                                          <p:attrName>style.visibility</p:attrName>
                                        </p:attrNameLst>
                                      </p:cBhvr>
                                      <p:to>
                                        <p:strVal val="hidden"/>
                                      </p:to>
                                    </p:set>
                                  </p:childTnLst>
                                </p:cTn>
                              </p:par>
                              <p:par>
                                <p:cTn id="125" presetID="53" presetClass="entr" presetSubtype="0" fill="hold" nodeType="withEffect">
                                  <p:stCondLst>
                                    <p:cond delay="0"/>
                                  </p:stCondLst>
                                  <p:childTnLst>
                                    <p:set>
                                      <p:cBhvr>
                                        <p:cTn id="126" dur="1" fill="hold">
                                          <p:stCondLst>
                                            <p:cond delay="0"/>
                                          </p:stCondLst>
                                        </p:cTn>
                                        <p:tgtEl>
                                          <p:spTgt spid="27"/>
                                        </p:tgtEl>
                                        <p:attrNameLst>
                                          <p:attrName>style.visibility</p:attrName>
                                        </p:attrNameLst>
                                      </p:cBhvr>
                                      <p:to>
                                        <p:strVal val="visible"/>
                                      </p:to>
                                    </p:set>
                                    <p:anim calcmode="lin" valueType="num">
                                      <p:cBhvr>
                                        <p:cTn id="127" dur="500" fill="hold"/>
                                        <p:tgtEl>
                                          <p:spTgt spid="27"/>
                                        </p:tgtEl>
                                        <p:attrNameLst>
                                          <p:attrName>ppt_w</p:attrName>
                                        </p:attrNameLst>
                                      </p:cBhvr>
                                      <p:tavLst>
                                        <p:tav tm="0">
                                          <p:val>
                                            <p:fltVal val="0"/>
                                          </p:val>
                                        </p:tav>
                                        <p:tav tm="100000">
                                          <p:val>
                                            <p:strVal val="#ppt_w"/>
                                          </p:val>
                                        </p:tav>
                                      </p:tavLst>
                                    </p:anim>
                                    <p:anim calcmode="lin" valueType="num">
                                      <p:cBhvr>
                                        <p:cTn id="128" dur="500" fill="hold"/>
                                        <p:tgtEl>
                                          <p:spTgt spid="27"/>
                                        </p:tgtEl>
                                        <p:attrNameLst>
                                          <p:attrName>ppt_h</p:attrName>
                                        </p:attrNameLst>
                                      </p:cBhvr>
                                      <p:tavLst>
                                        <p:tav tm="0">
                                          <p:val>
                                            <p:fltVal val="0"/>
                                          </p:val>
                                        </p:tav>
                                        <p:tav tm="100000">
                                          <p:val>
                                            <p:strVal val="#ppt_h"/>
                                          </p:val>
                                        </p:tav>
                                      </p:tavLst>
                                    </p:anim>
                                    <p:animEffect transition="in" filter="fade">
                                      <p:cBhvr>
                                        <p:cTn id="129" dur="500"/>
                                        <p:tgtEl>
                                          <p:spTgt spid="27"/>
                                        </p:tgtEl>
                                      </p:cBhvr>
                                    </p:animEffect>
                                  </p:childTnLst>
                                  <p:subTnLst>
                                    <p:audio>
                                      <p:cMediaNode>
                                        <p:cTn display="0" masterRel="sameClick">
                                          <p:stCondLst>
                                            <p:cond evt="begin" delay="0">
                                              <p:tn val="125"/>
                                            </p:cond>
                                          </p:stCondLst>
                                          <p:endCondLst>
                                            <p:cond evt="onStopAudio" delay="0">
                                              <p:tgtEl>
                                                <p:sldTgt/>
                                              </p:tgtEl>
                                            </p:cond>
                                          </p:endCondLst>
                                        </p:cTn>
                                        <p:tgtEl>
                                          <p:sndTgt r:embed="rId4" name="chimes.wav"/>
                                        </p:tgtEl>
                                      </p:cMediaNode>
                                    </p:audio>
                                  </p:subTnLst>
                                </p:cTn>
                              </p:par>
                            </p:childTnLst>
                          </p:cTn>
                        </p:par>
                      </p:childTnLst>
                    </p:cTn>
                  </p:par>
                  <p:par>
                    <p:cTn id="130" fill="hold">
                      <p:stCondLst>
                        <p:cond delay="indefinite"/>
                      </p:stCondLst>
                      <p:childTnLst>
                        <p:par>
                          <p:cTn id="131" fill="hold">
                            <p:stCondLst>
                              <p:cond delay="0"/>
                            </p:stCondLst>
                            <p:childTnLst>
                              <p:par>
                                <p:cTn id="132" presetID="2" presetClass="exit" presetSubtype="2" fill="hold" nodeType="clickEffect">
                                  <p:stCondLst>
                                    <p:cond delay="0"/>
                                  </p:stCondLst>
                                  <p:childTnLst>
                                    <p:anim calcmode="lin" valueType="num">
                                      <p:cBhvr additive="base">
                                        <p:cTn id="133" dur="500"/>
                                        <p:tgtEl>
                                          <p:spTgt spid="27"/>
                                        </p:tgtEl>
                                        <p:attrNameLst>
                                          <p:attrName>ppt_x</p:attrName>
                                        </p:attrNameLst>
                                      </p:cBhvr>
                                      <p:tavLst>
                                        <p:tav tm="0">
                                          <p:val>
                                            <p:strVal val="ppt_x"/>
                                          </p:val>
                                        </p:tav>
                                        <p:tav tm="100000">
                                          <p:val>
                                            <p:strVal val="1+ppt_w/2"/>
                                          </p:val>
                                        </p:tav>
                                      </p:tavLst>
                                    </p:anim>
                                    <p:anim calcmode="lin" valueType="num">
                                      <p:cBhvr additive="base">
                                        <p:cTn id="134" dur="500"/>
                                        <p:tgtEl>
                                          <p:spTgt spid="27"/>
                                        </p:tgtEl>
                                        <p:attrNameLst>
                                          <p:attrName>ppt_y</p:attrName>
                                        </p:attrNameLst>
                                      </p:cBhvr>
                                      <p:tavLst>
                                        <p:tav tm="0">
                                          <p:val>
                                            <p:strVal val="ppt_y"/>
                                          </p:val>
                                        </p:tav>
                                        <p:tav tm="100000">
                                          <p:val>
                                            <p:strVal val="ppt_y"/>
                                          </p:val>
                                        </p:tav>
                                      </p:tavLst>
                                    </p:anim>
                                    <p:set>
                                      <p:cBhvr>
                                        <p:cTn id="135" dur="1" fill="hold">
                                          <p:stCondLst>
                                            <p:cond delay="499"/>
                                          </p:stCondLst>
                                        </p:cTn>
                                        <p:tgtEl>
                                          <p:spTgt spid="27"/>
                                        </p:tgtEl>
                                        <p:attrNameLst>
                                          <p:attrName>style.visibility</p:attrName>
                                        </p:attrNameLst>
                                      </p:cBhvr>
                                      <p:to>
                                        <p:strVal val="hidden"/>
                                      </p:to>
                                    </p:set>
                                  </p:childTnLst>
                                </p:cTn>
                              </p:par>
                            </p:childTnLst>
                          </p:cTn>
                        </p:par>
                      </p:childTnLst>
                    </p:cTn>
                  </p:par>
                  <p:par>
                    <p:cTn id="136" fill="hold">
                      <p:stCondLst>
                        <p:cond delay="indefinite"/>
                      </p:stCondLst>
                      <p:childTnLst>
                        <p:par>
                          <p:cTn id="137" fill="hold">
                            <p:stCondLst>
                              <p:cond delay="0"/>
                            </p:stCondLst>
                            <p:childTnLst>
                              <p:par>
                                <p:cTn id="138" presetID="0" presetClass="path" presetSubtype="0" accel="50000" decel="50000" fill="hold" nodeType="clickEffect">
                                  <p:stCondLst>
                                    <p:cond delay="0"/>
                                  </p:stCondLst>
                                  <p:childTnLst>
                                    <p:animMotion origin="layout" path="M -0.01705 0.0382 C 0.03542 0.02292 0.08816 0.00718 0.08959 0.03727 C 0.09102 0.06806 -0.00598 0.17801 -0.00846 0.22037 C -0.01119 0.26273 0.05625 0.27709 0.07344 0.29213 " pathEditMode="relative" rAng="19080000" ptsTypes="AAAA">
                                      <p:cBhvr>
                                        <p:cTn id="139" dur="2000" fill="hold"/>
                                        <p:tgtEl>
                                          <p:spTgt spid="46"/>
                                        </p:tgtEl>
                                        <p:attrNameLst>
                                          <p:attrName>ppt_x</p:attrName>
                                          <p:attrName>ppt_y</p:attrName>
                                        </p:attrNameLst>
                                      </p:cBhvr>
                                      <p:rCtr x="6107" y="10162"/>
                                    </p:animMotion>
                                  </p:childTnLst>
                                </p:cTn>
                              </p:par>
                            </p:childTnLst>
                          </p:cTn>
                        </p:par>
                        <p:par>
                          <p:cTn id="140" fill="hold">
                            <p:stCondLst>
                              <p:cond delay="2000"/>
                            </p:stCondLst>
                            <p:childTnLst>
                              <p:par>
                                <p:cTn id="141" presetID="3" presetClass="emph" presetSubtype="2" fill="hold" grpId="1" nodeType="afterEffect">
                                  <p:stCondLst>
                                    <p:cond delay="0"/>
                                  </p:stCondLst>
                                  <p:childTnLst>
                                    <p:animClr clrSpc="rgb" dir="cw">
                                      <p:cBhvr override="childStyle">
                                        <p:cTn id="142" dur="500" fill="hold"/>
                                        <p:tgtEl>
                                          <p:spTgt spid="50"/>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180" grpId="0" animBg="1"/>
      <p:bldP spid="6180" grpId="1" animBg="1"/>
      <p:bldP spid="6181" grpId="0" animBg="1"/>
      <p:bldP spid="6181" grpId="1" animBg="1"/>
      <p:bldP spid="6182" grpId="0" animBg="1"/>
      <p:bldP spid="6182" grpId="1" animBg="1"/>
      <p:bldP spid="6183" grpId="0" animBg="1"/>
      <p:bldP spid="6183" grpId="1" animBg="1"/>
      <p:bldP spid="6184" grpId="0" animBg="1"/>
      <p:bldP spid="6184" grpId="1" animBg="1"/>
      <p:bldP spid="6185" grpId="0" animBg="1"/>
      <p:bldP spid="6185" grpId="1" animBg="1"/>
      <p:bldP spid="6186" grpId="0" animBg="1"/>
      <p:bldP spid="6186" grpId="1" animBg="1"/>
      <p:bldP spid="6187" grpId="0" animBg="1"/>
      <p:bldP spid="6187" grpId="1" animBg="1"/>
      <p:bldP spid="41" grpId="0"/>
      <p:bldP spid="42" grpId="0"/>
      <p:bldP spid="44" grpId="0"/>
      <p:bldP spid="49" grpId="0"/>
      <p:bldP spid="50" grpId="0"/>
      <p:bldP spid="50"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WordArt 226"/>
          <p:cNvSpPr>
            <a:spLocks noChangeArrowheads="1" noChangeShapeType="1" noTextEdit="1"/>
          </p:cNvSpPr>
          <p:nvPr/>
        </p:nvSpPr>
        <p:spPr bwMode="auto">
          <a:xfrm>
            <a:off x="2016125" y="4948238"/>
            <a:ext cx="460375" cy="387350"/>
          </a:xfrm>
          <a:prstGeom prst="rect">
            <a:avLst/>
          </a:prstGeom>
        </p:spPr>
        <p:txBody>
          <a:bodyPr wrap="none" fromWordArt="1">
            <a:prstTxWarp prst="textInflate">
              <a:avLst>
                <a:gd name="adj" fmla="val 13634"/>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600" b="1" i="0" u="none" strike="noStrike" kern="10" cap="none" spc="0" normalizeH="0" baseline="0" noProof="0" dirty="0">
              <a:ln w="9525">
                <a:solidFill>
                  <a:srgbClr val="FFFF00"/>
                </a:solidFill>
                <a:round/>
                <a:headEnd/>
                <a:tailEnd/>
              </a:ln>
              <a:solidFill>
                <a:srgbClr val="FFFF00"/>
              </a:solidFill>
              <a:effectLst/>
              <a:uLnTx/>
              <a:uFillTx/>
              <a:latin typeface=".VnTimeH"/>
              <a:ea typeface="+mn-ea"/>
              <a:cs typeface="+mn-cs"/>
            </a:endParaRPr>
          </a:p>
        </p:txBody>
      </p:sp>
      <p:sp>
        <p:nvSpPr>
          <p:cNvPr id="8224" name="WordArt 32"/>
          <p:cNvSpPr>
            <a:spLocks noChangeArrowheads="1" noChangeShapeType="1" noTextEdit="1"/>
          </p:cNvSpPr>
          <p:nvPr/>
        </p:nvSpPr>
        <p:spPr bwMode="auto">
          <a:xfrm>
            <a:off x="9382125" y="4448175"/>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0</a:t>
            </a:r>
          </a:p>
        </p:txBody>
      </p:sp>
      <p:sp>
        <p:nvSpPr>
          <p:cNvPr id="8225" name="WordArt 33"/>
          <p:cNvSpPr>
            <a:spLocks noChangeArrowheads="1" noChangeShapeType="1" noTextEdit="1"/>
          </p:cNvSpPr>
          <p:nvPr/>
        </p:nvSpPr>
        <p:spPr bwMode="auto">
          <a:xfrm>
            <a:off x="9382125" y="4448175"/>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1</a:t>
            </a:r>
          </a:p>
        </p:txBody>
      </p:sp>
      <p:sp>
        <p:nvSpPr>
          <p:cNvPr id="8226" name="WordArt 34"/>
          <p:cNvSpPr>
            <a:spLocks noChangeArrowheads="1" noChangeShapeType="1" noTextEdit="1"/>
          </p:cNvSpPr>
          <p:nvPr/>
        </p:nvSpPr>
        <p:spPr bwMode="auto">
          <a:xfrm>
            <a:off x="9386888" y="44196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2</a:t>
            </a:r>
          </a:p>
        </p:txBody>
      </p:sp>
      <p:sp>
        <p:nvSpPr>
          <p:cNvPr id="8227" name="WordArt 35"/>
          <p:cNvSpPr>
            <a:spLocks noChangeArrowheads="1" noChangeShapeType="1" noTextEdit="1"/>
          </p:cNvSpPr>
          <p:nvPr/>
        </p:nvSpPr>
        <p:spPr bwMode="auto">
          <a:xfrm>
            <a:off x="9382125" y="4448175"/>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3</a:t>
            </a:r>
          </a:p>
        </p:txBody>
      </p:sp>
      <p:sp>
        <p:nvSpPr>
          <p:cNvPr id="8228" name="WordArt 36"/>
          <p:cNvSpPr>
            <a:spLocks noChangeArrowheads="1" noChangeShapeType="1" noTextEdit="1"/>
          </p:cNvSpPr>
          <p:nvPr/>
        </p:nvSpPr>
        <p:spPr bwMode="auto">
          <a:xfrm>
            <a:off x="9429750" y="4448175"/>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4</a:t>
            </a:r>
          </a:p>
        </p:txBody>
      </p:sp>
      <p:sp>
        <p:nvSpPr>
          <p:cNvPr id="8229" name="WordArt 37"/>
          <p:cNvSpPr>
            <a:spLocks noChangeArrowheads="1" noChangeShapeType="1" noTextEdit="1"/>
          </p:cNvSpPr>
          <p:nvPr/>
        </p:nvSpPr>
        <p:spPr bwMode="auto">
          <a:xfrm>
            <a:off x="9396413" y="4448175"/>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5</a:t>
            </a:r>
          </a:p>
        </p:txBody>
      </p:sp>
      <p:sp>
        <p:nvSpPr>
          <p:cNvPr id="8230" name="WordArt 38"/>
          <p:cNvSpPr>
            <a:spLocks noChangeArrowheads="1" noChangeShapeType="1" noTextEdit="1"/>
          </p:cNvSpPr>
          <p:nvPr/>
        </p:nvSpPr>
        <p:spPr bwMode="auto">
          <a:xfrm>
            <a:off x="9382125" y="4448175"/>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6</a:t>
            </a:r>
          </a:p>
        </p:txBody>
      </p:sp>
      <p:sp>
        <p:nvSpPr>
          <p:cNvPr id="8231" name="WordArt 39"/>
          <p:cNvSpPr>
            <a:spLocks noChangeArrowheads="1" noChangeShapeType="1" noTextEdit="1"/>
          </p:cNvSpPr>
          <p:nvPr/>
        </p:nvSpPr>
        <p:spPr bwMode="auto">
          <a:xfrm>
            <a:off x="9382125" y="4448175"/>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7</a:t>
            </a:r>
          </a:p>
        </p:txBody>
      </p:sp>
      <p:grpSp>
        <p:nvGrpSpPr>
          <p:cNvPr id="21" name="Group 48"/>
          <p:cNvGrpSpPr>
            <a:grpSpLocks/>
          </p:cNvGrpSpPr>
          <p:nvPr/>
        </p:nvGrpSpPr>
        <p:grpSpPr bwMode="auto">
          <a:xfrm>
            <a:off x="9988550" y="3263900"/>
            <a:ext cx="1752600" cy="1752600"/>
            <a:chOff x="4320" y="2928"/>
            <a:chExt cx="1104" cy="1104"/>
          </a:xfrm>
        </p:grpSpPr>
        <p:sp>
          <p:nvSpPr>
            <p:cNvPr id="5150" name="AutoShape 49"/>
            <p:cNvSpPr>
              <a:spLocks noChangeArrowheads="1"/>
            </p:cNvSpPr>
            <p:nvPr/>
          </p:nvSpPr>
          <p:spPr bwMode="auto">
            <a:xfrm>
              <a:off x="4320" y="2928"/>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altLang="en-US" sz="6000" b="1" i="0" u="none" strike="noStrike" kern="1200" cap="none" spc="0" normalizeH="0" baseline="0" noProof="0">
                <a:ln>
                  <a:noFill/>
                </a:ln>
                <a:solidFill>
                  <a:srgbClr val="FF0066"/>
                </a:solidFill>
                <a:effectLst/>
                <a:uLnTx/>
                <a:uFillTx/>
                <a:latin typeface=".VnHelvetInsH" pitchFamily="34" charset="0"/>
                <a:ea typeface="+mn-ea"/>
                <a:cs typeface="+mn-cs"/>
              </a:endParaRPr>
            </a:p>
          </p:txBody>
        </p:sp>
        <p:sp>
          <p:nvSpPr>
            <p:cNvPr id="5151" name="WordArt 50"/>
            <p:cNvSpPr>
              <a:spLocks noChangeArrowheads="1" noChangeShapeType="1" noTextEdit="1"/>
            </p:cNvSpPr>
            <p:nvPr/>
          </p:nvSpPr>
          <p:spPr bwMode="auto">
            <a:xfrm>
              <a:off x="4563" y="3168"/>
              <a:ext cx="672" cy="576"/>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srgbClr val="000000"/>
                    </a:solidFill>
                    <a:round/>
                    <a:headEnd/>
                    <a:tailEnd/>
                  </a:ln>
                  <a:solidFill>
                    <a:srgbClr val="000000"/>
                  </a:solidFill>
                  <a:effectLst/>
                  <a:uLnTx/>
                  <a:uFillTx/>
                  <a:latin typeface="Times New Roman"/>
                  <a:ea typeface="+mn-ea"/>
                  <a:cs typeface="Times New Roman"/>
                </a:rPr>
                <a:t>Hết giờ</a:t>
              </a:r>
            </a:p>
          </p:txBody>
        </p:sp>
      </p:grpSp>
      <p:pic>
        <p:nvPicPr>
          <p:cNvPr id="5148" name="Picture 51" descr="people008"/>
          <p:cNvPicPr>
            <a:picLocks noChangeAspect="1" noChangeArrowheads="1" noCrop="1"/>
          </p:cNvPicPr>
          <p:nvPr/>
        </p:nvPicPr>
        <p:blipFill>
          <a:blip r:embed="rId5">
            <a:lum contrast="12000"/>
            <a:extLst>
              <a:ext uri="{28A0092B-C50C-407E-A947-70E740481C1C}">
                <a14:useLocalDpi xmlns:a14="http://schemas.microsoft.com/office/drawing/2010/main" val="0"/>
              </a:ext>
            </a:extLst>
          </a:blip>
          <a:srcRect/>
          <a:stretch>
            <a:fillRect/>
          </a:stretch>
        </p:blipFill>
        <p:spPr bwMode="auto">
          <a:xfrm>
            <a:off x="10210800" y="6319838"/>
            <a:ext cx="4572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 Box 7"/>
          <p:cNvSpPr txBox="1">
            <a:spLocks noChangeArrowheads="1"/>
          </p:cNvSpPr>
          <p:nvPr/>
        </p:nvSpPr>
        <p:spPr bwMode="auto">
          <a:xfrm>
            <a:off x="2476500" y="554734"/>
            <a:ext cx="5373824" cy="646331"/>
          </a:xfrm>
          <a:prstGeom prst="rect">
            <a:avLst/>
          </a:prstGeom>
          <a:noFill/>
          <a:ln w="9525">
            <a:noFill/>
            <a:miter lim="800000"/>
            <a:headEnd/>
            <a:tailEnd/>
          </a:ln>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Đúng</a:t>
            </a:r>
            <a:r>
              <a:rPr kumimoji="0" lang="en-US" sz="36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3600" b="0"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ghi</a:t>
            </a:r>
            <a:r>
              <a:rPr kumimoji="0" lang="en-US" sz="36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Đ, </a:t>
            </a:r>
            <a:r>
              <a:rPr kumimoji="0" lang="en-US" sz="3600" b="0"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sai</a:t>
            </a:r>
            <a:r>
              <a:rPr kumimoji="0" lang="en-US" sz="36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3600" b="0"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ghi</a:t>
            </a:r>
            <a:r>
              <a:rPr kumimoji="0" lang="en-US" sz="36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S  </a:t>
            </a:r>
          </a:p>
        </p:txBody>
      </p:sp>
      <p:sp>
        <p:nvSpPr>
          <p:cNvPr id="40" name="TextBox 39"/>
          <p:cNvSpPr txBox="1"/>
          <p:nvPr/>
        </p:nvSpPr>
        <p:spPr>
          <a:xfrm>
            <a:off x="6980464" y="347980"/>
            <a:ext cx="3514816" cy="193899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40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637                       1459                       7829</a:t>
            </a:r>
            <a:endParaRPr kumimoji="0" lang="en-US" sz="4000" b="0"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41" name="TextBox 40"/>
          <p:cNvSpPr txBox="1"/>
          <p:nvPr/>
        </p:nvSpPr>
        <p:spPr>
          <a:xfrm>
            <a:off x="6752862" y="722785"/>
            <a:ext cx="33745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FF0000"/>
                </a:solidFill>
                <a:effectLst/>
                <a:uLnTx/>
                <a:uFillTx/>
                <a:latin typeface="Arial"/>
                <a:ea typeface="+mn-ea"/>
                <a:cs typeface="+mn-cs"/>
              </a:rPr>
              <a:t>+</a:t>
            </a:r>
          </a:p>
        </p:txBody>
      </p:sp>
      <p:cxnSp>
        <p:nvCxnSpPr>
          <p:cNvPr id="42" name="Straight Connector 41"/>
          <p:cNvCxnSpPr>
            <a:cxnSpLocks/>
          </p:cNvCxnSpPr>
          <p:nvPr/>
        </p:nvCxnSpPr>
        <p:spPr>
          <a:xfrm>
            <a:off x="7090320" y="1584743"/>
            <a:ext cx="1017360" cy="0"/>
          </a:xfrm>
          <a:prstGeom prst="line">
            <a:avLst/>
          </a:prstGeom>
          <a:noFill/>
          <a:ln w="38100" cap="flat" cmpd="sng" algn="ctr">
            <a:solidFill>
              <a:srgbClr val="002060"/>
            </a:solidFill>
            <a:prstDash val="solid"/>
          </a:ln>
          <a:effectLst>
            <a:outerShdw blurRad="40000" dist="23000" dir="5400000" rotWithShape="0">
              <a:srgbClr val="000000">
                <a:alpha val="35000"/>
              </a:srgbClr>
            </a:outerShdw>
          </a:effectLst>
        </p:spPr>
      </p:cxnSp>
      <p:pic>
        <p:nvPicPr>
          <p:cNvPr id="43" name="Picture 4" descr="ga con"/>
          <p:cNvPicPr>
            <a:picLocks noChangeAspect="1" noChangeArrowheads="1"/>
          </p:cNvPicPr>
          <p:nvPr/>
        </p:nvPicPr>
        <p:blipFill>
          <a:blip r:embed="rId6"/>
          <a:srcRect/>
          <a:stretch>
            <a:fillRect/>
          </a:stretch>
        </p:blipFill>
        <p:spPr bwMode="auto">
          <a:xfrm>
            <a:off x="3170818" y="3020219"/>
            <a:ext cx="609600" cy="487362"/>
          </a:xfrm>
          <a:prstGeom prst="rect">
            <a:avLst/>
          </a:prstGeom>
          <a:noFill/>
        </p:spPr>
      </p:pic>
      <p:sp>
        <p:nvSpPr>
          <p:cNvPr id="44" name="Text Box 9"/>
          <p:cNvSpPr txBox="1">
            <a:spLocks noChangeArrowheads="1"/>
          </p:cNvSpPr>
          <p:nvPr/>
        </p:nvSpPr>
        <p:spPr bwMode="auto">
          <a:xfrm>
            <a:off x="3824633" y="2867735"/>
            <a:ext cx="5715000" cy="766557"/>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20000"/>
              </a:lnSpc>
              <a:spcBef>
                <a:spcPct val="0"/>
              </a:spcBef>
              <a:spcAft>
                <a:spcPct val="20000"/>
              </a:spcAft>
              <a:buClrTx/>
              <a:buSzTx/>
              <a:buFontTx/>
              <a:buNone/>
              <a:tabLst/>
              <a:defRPr/>
            </a:pPr>
            <a:r>
              <a:rPr kumimoji="0" lang="en-US" sz="4000" b="1" i="0" u="none" strike="noStrike" kern="0" cap="none" spc="0" normalizeH="0" baseline="0" noProof="0" dirty="0">
                <a:ln>
                  <a:noFill/>
                </a:ln>
                <a:solidFill>
                  <a:srgbClr val="008000"/>
                </a:solidFill>
                <a:effectLst/>
                <a:uLnTx/>
                <a:uFillTx/>
                <a:latin typeface="Times New Roman" pitchFamily="18" charset="0"/>
                <a:ea typeface="+mn-ea"/>
                <a:cs typeface="Times New Roman" pitchFamily="18" charset="0"/>
              </a:rPr>
              <a:t>a. S</a:t>
            </a:r>
          </a:p>
        </p:txBody>
      </p:sp>
      <p:pic>
        <p:nvPicPr>
          <p:cNvPr id="45" name="Picture 5" descr="ga con"/>
          <p:cNvPicPr>
            <a:picLocks noChangeAspect="1" noChangeArrowheads="1"/>
          </p:cNvPicPr>
          <p:nvPr/>
        </p:nvPicPr>
        <p:blipFill>
          <a:blip r:embed="rId6"/>
          <a:srcRect/>
          <a:stretch>
            <a:fillRect/>
          </a:stretch>
        </p:blipFill>
        <p:spPr bwMode="auto">
          <a:xfrm>
            <a:off x="3154294" y="3932159"/>
            <a:ext cx="670560" cy="536098"/>
          </a:xfrm>
          <a:prstGeom prst="rect">
            <a:avLst/>
          </a:prstGeom>
          <a:noFill/>
        </p:spPr>
      </p:pic>
      <p:sp>
        <p:nvSpPr>
          <p:cNvPr id="46" name="Text Box 10"/>
          <p:cNvSpPr txBox="1">
            <a:spLocks noChangeArrowheads="1"/>
          </p:cNvSpPr>
          <p:nvPr/>
        </p:nvSpPr>
        <p:spPr bwMode="auto">
          <a:xfrm>
            <a:off x="3896639" y="3843391"/>
            <a:ext cx="5715000" cy="766557"/>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20000"/>
              </a:lnSpc>
              <a:spcBef>
                <a:spcPct val="0"/>
              </a:spcBef>
              <a:spcAft>
                <a:spcPct val="20000"/>
              </a:spcAft>
              <a:buClrTx/>
              <a:buSzTx/>
              <a:buFontTx/>
              <a:buNone/>
              <a:tabLst/>
              <a:defRPr/>
            </a:pPr>
            <a:r>
              <a:rPr kumimoji="0" lang="en-US" sz="4000" b="1" i="0" u="none" strike="noStrike" kern="1200" cap="none" spc="0" normalizeH="0" baseline="0" noProof="0" dirty="0">
                <a:ln>
                  <a:noFill/>
                </a:ln>
                <a:solidFill>
                  <a:srgbClr val="008000"/>
                </a:solidFill>
                <a:effectLst/>
                <a:uLnTx/>
                <a:uFillTx/>
                <a:latin typeface="Times New Roman" pitchFamily="18" charset="0"/>
                <a:ea typeface="+mn-ea"/>
                <a:cs typeface="Times New Roman" pitchFamily="18" charset="0"/>
              </a:rPr>
              <a:t>b. Đ</a:t>
            </a:r>
          </a:p>
        </p:txBody>
      </p:sp>
      <p:pic>
        <p:nvPicPr>
          <p:cNvPr id="47" name="Picture 2" descr="ga me"/>
          <p:cNvPicPr>
            <a:picLocks noChangeAspect="1" noChangeArrowheads="1"/>
          </p:cNvPicPr>
          <p:nvPr/>
        </p:nvPicPr>
        <p:blipFill>
          <a:blip r:embed="rId7" cstate="print"/>
          <a:srcRect/>
          <a:stretch>
            <a:fillRect/>
          </a:stretch>
        </p:blipFill>
        <p:spPr bwMode="auto">
          <a:xfrm>
            <a:off x="591786" y="722785"/>
            <a:ext cx="1295400" cy="1211263"/>
          </a:xfrm>
          <a:prstGeom prst="rect">
            <a:avLst/>
          </a:prstGeom>
          <a:noFill/>
        </p:spPr>
      </p:pic>
    </p:spTree>
    <p:custDataLst>
      <p:tags r:id="rId1"/>
    </p:custDataLst>
    <p:extLst>
      <p:ext uri="{BB962C8B-B14F-4D97-AF65-F5344CB8AC3E}">
        <p14:creationId xmlns:p14="http://schemas.microsoft.com/office/powerpoint/2010/main" val="2556143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barn(inVertical)">
                                      <p:cBhvr>
                                        <p:cTn id="10" dur="500"/>
                                        <p:tgtEl>
                                          <p:spTgt spid="4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barn(inVertical)">
                                      <p:cBhvr>
                                        <p:cTn id="13" dur="500"/>
                                        <p:tgtEl>
                                          <p:spTgt spid="41"/>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randombar(horizontal)">
                                      <p:cBhvr>
                                        <p:cTn id="18" dur="500"/>
                                        <p:tgtEl>
                                          <p:spTgt spid="42"/>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randombar(horizontal)">
                                      <p:cBhvr>
                                        <p:cTn id="23" dur="500"/>
                                        <p:tgtEl>
                                          <p:spTgt spid="43"/>
                                        </p:tgtEl>
                                      </p:cBhvr>
                                    </p:animEffect>
                                  </p:childTnLst>
                                </p:cTn>
                              </p:par>
                            </p:childTnLst>
                          </p:cTn>
                        </p:par>
                        <p:par>
                          <p:cTn id="24" fill="hold">
                            <p:stCondLst>
                              <p:cond delay="500"/>
                            </p:stCondLst>
                            <p:childTnLst>
                              <p:par>
                                <p:cTn id="25" presetID="14" presetClass="entr" presetSubtype="10" fill="hold" grpId="0" nodeType="after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randombar(horizontal)">
                                      <p:cBhvr>
                                        <p:cTn id="27" dur="500"/>
                                        <p:tgtEl>
                                          <p:spTgt spid="44"/>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randombar(horizontal)">
                                      <p:cBhvr>
                                        <p:cTn id="32" dur="500"/>
                                        <p:tgtEl>
                                          <p:spTgt spid="45"/>
                                        </p:tgtEl>
                                      </p:cBhvr>
                                    </p:animEffect>
                                  </p:childTnLst>
                                </p:cTn>
                              </p:par>
                            </p:childTnLst>
                          </p:cTn>
                        </p:par>
                        <p:par>
                          <p:cTn id="33" fill="hold">
                            <p:stCondLst>
                              <p:cond delay="500"/>
                            </p:stCondLst>
                            <p:childTnLst>
                              <p:par>
                                <p:cTn id="34" presetID="14" presetClass="entr" presetSubtype="10" fill="hold" grpId="0" nodeType="afterEffect">
                                  <p:stCondLst>
                                    <p:cond delay="0"/>
                                  </p:stCondLst>
                                  <p:childTnLst>
                                    <p:set>
                                      <p:cBhvr>
                                        <p:cTn id="35" dur="1" fill="hold">
                                          <p:stCondLst>
                                            <p:cond delay="0"/>
                                          </p:stCondLst>
                                        </p:cTn>
                                        <p:tgtEl>
                                          <p:spTgt spid="46"/>
                                        </p:tgtEl>
                                        <p:attrNameLst>
                                          <p:attrName>style.visibility</p:attrName>
                                        </p:attrNameLst>
                                      </p:cBhvr>
                                      <p:to>
                                        <p:strVal val="visible"/>
                                      </p:to>
                                    </p:set>
                                    <p:animEffect transition="in" filter="randombar(horizontal)">
                                      <p:cBhvr>
                                        <p:cTn id="36" dur="500"/>
                                        <p:tgtEl>
                                          <p:spTgt spid="46"/>
                                        </p:tgtEl>
                                      </p:cBhvr>
                                    </p:animEffect>
                                  </p:childTnLst>
                                </p:cTn>
                              </p:par>
                              <p:par>
                                <p:cTn id="37" presetID="5" presetClass="entr" presetSubtype="10" fill="hold" grpId="0" nodeType="withEffect" nodePh="1">
                                  <p:stCondLst>
                                    <p:cond delay="5000"/>
                                  </p:stCondLst>
                                  <p:endCondLst>
                                    <p:cond evt="begin" delay="0">
                                      <p:tn val="37"/>
                                    </p:cond>
                                  </p:endCondLst>
                                  <p:childTnLst>
                                    <p:set>
                                      <p:cBhvr>
                                        <p:cTn id="38" dur="1" fill="hold">
                                          <p:stCondLst>
                                            <p:cond delay="0"/>
                                          </p:stCondLst>
                                        </p:cTn>
                                        <p:tgtEl>
                                          <p:spTgt spid="20"/>
                                        </p:tgtEl>
                                        <p:attrNameLst>
                                          <p:attrName>style.visibility</p:attrName>
                                        </p:attrNameLst>
                                      </p:cBhvr>
                                      <p:to>
                                        <p:strVal val="visible"/>
                                      </p:to>
                                    </p:set>
                                    <p:animEffect transition="in" filter="checkerboard(across)">
                                      <p:cBhvr>
                                        <p:cTn id="39" dur="500"/>
                                        <p:tgtEl>
                                          <p:spTgt spid="20"/>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8231"/>
                                        </p:tgtEl>
                                        <p:attrNameLst>
                                          <p:attrName>style.visibility</p:attrName>
                                        </p:attrNameLst>
                                      </p:cBhvr>
                                      <p:to>
                                        <p:strVal val="visible"/>
                                      </p:to>
                                    </p:set>
                                    <p:animEffect transition="in" filter="dissolve">
                                      <p:cBhvr>
                                        <p:cTn id="44" dur="500"/>
                                        <p:tgtEl>
                                          <p:spTgt spid="8231"/>
                                        </p:tgtEl>
                                      </p:cBhvr>
                                    </p:animEffect>
                                  </p:childTnLst>
                                  <p:subTnLst>
                                    <p:audio>
                                      <p:cMediaNode>
                                        <p:cTn display="0" masterRel="sameClick">
                                          <p:stCondLst>
                                            <p:cond evt="begin" delay="0">
                                              <p:tn val="42"/>
                                            </p:cond>
                                          </p:stCondLst>
                                          <p:endCondLst>
                                            <p:cond evt="onStopAudio" delay="0">
                                              <p:tgtEl>
                                                <p:sldTgt/>
                                              </p:tgtEl>
                                            </p:cond>
                                          </p:endCondLst>
                                        </p:cTn>
                                        <p:tgtEl>
                                          <p:sndTgt r:embed="rId3" name="camera.wav"/>
                                        </p:tgtEl>
                                      </p:cMediaNode>
                                    </p:audio>
                                  </p:subTnLst>
                                </p:cTn>
                              </p:par>
                            </p:childTnLst>
                          </p:cTn>
                        </p:par>
                        <p:par>
                          <p:cTn id="45" fill="hold" nodeType="afterGroup">
                            <p:stCondLst>
                              <p:cond delay="500"/>
                            </p:stCondLst>
                            <p:childTnLst>
                              <p:par>
                                <p:cTn id="46" presetID="53" presetClass="exit" presetSubtype="0" fill="hold" grpId="1" nodeType="afterEffect">
                                  <p:stCondLst>
                                    <p:cond delay="0"/>
                                  </p:stCondLst>
                                  <p:childTnLst>
                                    <p:anim calcmode="lin" valueType="num">
                                      <p:cBhvr>
                                        <p:cTn id="47" dur="500"/>
                                        <p:tgtEl>
                                          <p:spTgt spid="8231"/>
                                        </p:tgtEl>
                                        <p:attrNameLst>
                                          <p:attrName>ppt_w</p:attrName>
                                        </p:attrNameLst>
                                      </p:cBhvr>
                                      <p:tavLst>
                                        <p:tav tm="0">
                                          <p:val>
                                            <p:strVal val="ppt_w"/>
                                          </p:val>
                                        </p:tav>
                                        <p:tav tm="100000">
                                          <p:val>
                                            <p:fltVal val="0"/>
                                          </p:val>
                                        </p:tav>
                                      </p:tavLst>
                                    </p:anim>
                                    <p:anim calcmode="lin" valueType="num">
                                      <p:cBhvr>
                                        <p:cTn id="48" dur="500"/>
                                        <p:tgtEl>
                                          <p:spTgt spid="8231"/>
                                        </p:tgtEl>
                                        <p:attrNameLst>
                                          <p:attrName>ppt_h</p:attrName>
                                        </p:attrNameLst>
                                      </p:cBhvr>
                                      <p:tavLst>
                                        <p:tav tm="0">
                                          <p:val>
                                            <p:strVal val="ppt_h"/>
                                          </p:val>
                                        </p:tav>
                                        <p:tav tm="100000">
                                          <p:val>
                                            <p:fltVal val="0"/>
                                          </p:val>
                                        </p:tav>
                                      </p:tavLst>
                                    </p:anim>
                                    <p:animEffect transition="out" filter="fade">
                                      <p:cBhvr>
                                        <p:cTn id="49" dur="500"/>
                                        <p:tgtEl>
                                          <p:spTgt spid="8231"/>
                                        </p:tgtEl>
                                      </p:cBhvr>
                                    </p:animEffect>
                                    <p:set>
                                      <p:cBhvr>
                                        <p:cTn id="50" dur="1" fill="hold">
                                          <p:stCondLst>
                                            <p:cond delay="499"/>
                                          </p:stCondLst>
                                        </p:cTn>
                                        <p:tgtEl>
                                          <p:spTgt spid="8231"/>
                                        </p:tgtEl>
                                        <p:attrNameLst>
                                          <p:attrName>style.visibility</p:attrName>
                                        </p:attrNameLst>
                                      </p:cBhvr>
                                      <p:to>
                                        <p:strVal val="hidden"/>
                                      </p:to>
                                    </p:set>
                                  </p:childTnLst>
                                </p:cTn>
                              </p:par>
                            </p:childTnLst>
                          </p:cTn>
                        </p:par>
                        <p:par>
                          <p:cTn id="51" fill="hold" nodeType="afterGroup">
                            <p:stCondLst>
                              <p:cond delay="1000"/>
                            </p:stCondLst>
                            <p:childTnLst>
                              <p:par>
                                <p:cTn id="52" presetID="9" presetClass="entr" presetSubtype="0" fill="hold" grpId="0" nodeType="afterEffect">
                                  <p:stCondLst>
                                    <p:cond delay="0"/>
                                  </p:stCondLst>
                                  <p:childTnLst>
                                    <p:set>
                                      <p:cBhvr>
                                        <p:cTn id="53" dur="1" fill="hold">
                                          <p:stCondLst>
                                            <p:cond delay="0"/>
                                          </p:stCondLst>
                                        </p:cTn>
                                        <p:tgtEl>
                                          <p:spTgt spid="8230"/>
                                        </p:tgtEl>
                                        <p:attrNameLst>
                                          <p:attrName>style.visibility</p:attrName>
                                        </p:attrNameLst>
                                      </p:cBhvr>
                                      <p:to>
                                        <p:strVal val="visible"/>
                                      </p:to>
                                    </p:set>
                                    <p:animEffect transition="in" filter="dissolve">
                                      <p:cBhvr>
                                        <p:cTn id="54" dur="500"/>
                                        <p:tgtEl>
                                          <p:spTgt spid="8230"/>
                                        </p:tgtEl>
                                      </p:cBhvr>
                                    </p:animEffect>
                                  </p:childTnLst>
                                  <p:subTnLst>
                                    <p:audio>
                                      <p:cMediaNode>
                                        <p:cTn display="0" masterRel="sameClick">
                                          <p:stCondLst>
                                            <p:cond evt="begin" delay="0">
                                              <p:tn val="52"/>
                                            </p:cond>
                                          </p:stCondLst>
                                          <p:endCondLst>
                                            <p:cond evt="onStopAudio" delay="0">
                                              <p:tgtEl>
                                                <p:sldTgt/>
                                              </p:tgtEl>
                                            </p:cond>
                                          </p:endCondLst>
                                        </p:cTn>
                                        <p:tgtEl>
                                          <p:sndTgt r:embed="rId3" name="camera.wav"/>
                                        </p:tgtEl>
                                      </p:cMediaNode>
                                    </p:audio>
                                  </p:subTnLst>
                                </p:cTn>
                              </p:par>
                            </p:childTnLst>
                          </p:cTn>
                        </p:par>
                        <p:par>
                          <p:cTn id="55" fill="hold" nodeType="afterGroup">
                            <p:stCondLst>
                              <p:cond delay="1500"/>
                            </p:stCondLst>
                            <p:childTnLst>
                              <p:par>
                                <p:cTn id="56" presetID="53" presetClass="exit" presetSubtype="0" fill="hold" grpId="1" nodeType="afterEffect">
                                  <p:stCondLst>
                                    <p:cond delay="0"/>
                                  </p:stCondLst>
                                  <p:childTnLst>
                                    <p:anim calcmode="lin" valueType="num">
                                      <p:cBhvr>
                                        <p:cTn id="57" dur="500"/>
                                        <p:tgtEl>
                                          <p:spTgt spid="8230"/>
                                        </p:tgtEl>
                                        <p:attrNameLst>
                                          <p:attrName>ppt_w</p:attrName>
                                        </p:attrNameLst>
                                      </p:cBhvr>
                                      <p:tavLst>
                                        <p:tav tm="0">
                                          <p:val>
                                            <p:strVal val="ppt_w"/>
                                          </p:val>
                                        </p:tav>
                                        <p:tav tm="100000">
                                          <p:val>
                                            <p:fltVal val="0"/>
                                          </p:val>
                                        </p:tav>
                                      </p:tavLst>
                                    </p:anim>
                                    <p:anim calcmode="lin" valueType="num">
                                      <p:cBhvr>
                                        <p:cTn id="58" dur="500"/>
                                        <p:tgtEl>
                                          <p:spTgt spid="8230"/>
                                        </p:tgtEl>
                                        <p:attrNameLst>
                                          <p:attrName>ppt_h</p:attrName>
                                        </p:attrNameLst>
                                      </p:cBhvr>
                                      <p:tavLst>
                                        <p:tav tm="0">
                                          <p:val>
                                            <p:strVal val="ppt_h"/>
                                          </p:val>
                                        </p:tav>
                                        <p:tav tm="100000">
                                          <p:val>
                                            <p:fltVal val="0"/>
                                          </p:val>
                                        </p:tav>
                                      </p:tavLst>
                                    </p:anim>
                                    <p:animEffect transition="out" filter="fade">
                                      <p:cBhvr>
                                        <p:cTn id="59" dur="500"/>
                                        <p:tgtEl>
                                          <p:spTgt spid="8230"/>
                                        </p:tgtEl>
                                      </p:cBhvr>
                                    </p:animEffect>
                                    <p:set>
                                      <p:cBhvr>
                                        <p:cTn id="60" dur="1" fill="hold">
                                          <p:stCondLst>
                                            <p:cond delay="499"/>
                                          </p:stCondLst>
                                        </p:cTn>
                                        <p:tgtEl>
                                          <p:spTgt spid="8230"/>
                                        </p:tgtEl>
                                        <p:attrNameLst>
                                          <p:attrName>style.visibility</p:attrName>
                                        </p:attrNameLst>
                                      </p:cBhvr>
                                      <p:to>
                                        <p:strVal val="hidden"/>
                                      </p:to>
                                    </p:set>
                                  </p:childTnLst>
                                </p:cTn>
                              </p:par>
                            </p:childTnLst>
                          </p:cTn>
                        </p:par>
                        <p:par>
                          <p:cTn id="61" fill="hold" nodeType="afterGroup">
                            <p:stCondLst>
                              <p:cond delay="2000"/>
                            </p:stCondLst>
                            <p:childTnLst>
                              <p:par>
                                <p:cTn id="62" presetID="9" presetClass="entr" presetSubtype="0" fill="hold" grpId="0" nodeType="afterEffect">
                                  <p:stCondLst>
                                    <p:cond delay="0"/>
                                  </p:stCondLst>
                                  <p:childTnLst>
                                    <p:set>
                                      <p:cBhvr>
                                        <p:cTn id="63" dur="1" fill="hold">
                                          <p:stCondLst>
                                            <p:cond delay="0"/>
                                          </p:stCondLst>
                                        </p:cTn>
                                        <p:tgtEl>
                                          <p:spTgt spid="8229"/>
                                        </p:tgtEl>
                                        <p:attrNameLst>
                                          <p:attrName>style.visibility</p:attrName>
                                        </p:attrNameLst>
                                      </p:cBhvr>
                                      <p:to>
                                        <p:strVal val="visible"/>
                                      </p:to>
                                    </p:set>
                                    <p:animEffect transition="in" filter="dissolve">
                                      <p:cBhvr>
                                        <p:cTn id="64" dur="500"/>
                                        <p:tgtEl>
                                          <p:spTgt spid="8229"/>
                                        </p:tgtEl>
                                      </p:cBhvr>
                                    </p:animEffect>
                                  </p:childTnLst>
                                  <p:subTnLst>
                                    <p:audio>
                                      <p:cMediaNode>
                                        <p:cTn display="0" masterRel="sameClick">
                                          <p:stCondLst>
                                            <p:cond evt="begin" delay="0">
                                              <p:tn val="62"/>
                                            </p:cond>
                                          </p:stCondLst>
                                          <p:endCondLst>
                                            <p:cond evt="onStopAudio" delay="0">
                                              <p:tgtEl>
                                                <p:sldTgt/>
                                              </p:tgtEl>
                                            </p:cond>
                                          </p:endCondLst>
                                        </p:cTn>
                                        <p:tgtEl>
                                          <p:sndTgt r:embed="rId3" name="camera.wav"/>
                                        </p:tgtEl>
                                      </p:cMediaNode>
                                    </p:audio>
                                  </p:subTnLst>
                                </p:cTn>
                              </p:par>
                            </p:childTnLst>
                          </p:cTn>
                        </p:par>
                        <p:par>
                          <p:cTn id="65" fill="hold" nodeType="afterGroup">
                            <p:stCondLst>
                              <p:cond delay="2500"/>
                            </p:stCondLst>
                            <p:childTnLst>
                              <p:par>
                                <p:cTn id="66" presetID="53" presetClass="exit" presetSubtype="0" fill="hold" grpId="1" nodeType="afterEffect">
                                  <p:stCondLst>
                                    <p:cond delay="0"/>
                                  </p:stCondLst>
                                  <p:childTnLst>
                                    <p:anim calcmode="lin" valueType="num">
                                      <p:cBhvr>
                                        <p:cTn id="67" dur="500"/>
                                        <p:tgtEl>
                                          <p:spTgt spid="8229"/>
                                        </p:tgtEl>
                                        <p:attrNameLst>
                                          <p:attrName>ppt_w</p:attrName>
                                        </p:attrNameLst>
                                      </p:cBhvr>
                                      <p:tavLst>
                                        <p:tav tm="0">
                                          <p:val>
                                            <p:strVal val="ppt_w"/>
                                          </p:val>
                                        </p:tav>
                                        <p:tav tm="100000">
                                          <p:val>
                                            <p:fltVal val="0"/>
                                          </p:val>
                                        </p:tav>
                                      </p:tavLst>
                                    </p:anim>
                                    <p:anim calcmode="lin" valueType="num">
                                      <p:cBhvr>
                                        <p:cTn id="68" dur="500"/>
                                        <p:tgtEl>
                                          <p:spTgt spid="8229"/>
                                        </p:tgtEl>
                                        <p:attrNameLst>
                                          <p:attrName>ppt_h</p:attrName>
                                        </p:attrNameLst>
                                      </p:cBhvr>
                                      <p:tavLst>
                                        <p:tav tm="0">
                                          <p:val>
                                            <p:strVal val="ppt_h"/>
                                          </p:val>
                                        </p:tav>
                                        <p:tav tm="100000">
                                          <p:val>
                                            <p:fltVal val="0"/>
                                          </p:val>
                                        </p:tav>
                                      </p:tavLst>
                                    </p:anim>
                                    <p:animEffect transition="out" filter="fade">
                                      <p:cBhvr>
                                        <p:cTn id="69" dur="500"/>
                                        <p:tgtEl>
                                          <p:spTgt spid="8229"/>
                                        </p:tgtEl>
                                      </p:cBhvr>
                                    </p:animEffect>
                                    <p:set>
                                      <p:cBhvr>
                                        <p:cTn id="70" dur="1" fill="hold">
                                          <p:stCondLst>
                                            <p:cond delay="499"/>
                                          </p:stCondLst>
                                        </p:cTn>
                                        <p:tgtEl>
                                          <p:spTgt spid="8229"/>
                                        </p:tgtEl>
                                        <p:attrNameLst>
                                          <p:attrName>style.visibility</p:attrName>
                                        </p:attrNameLst>
                                      </p:cBhvr>
                                      <p:to>
                                        <p:strVal val="hidden"/>
                                      </p:to>
                                    </p:set>
                                  </p:childTnLst>
                                </p:cTn>
                              </p:par>
                            </p:childTnLst>
                          </p:cTn>
                        </p:par>
                        <p:par>
                          <p:cTn id="71" fill="hold" nodeType="afterGroup">
                            <p:stCondLst>
                              <p:cond delay="3000"/>
                            </p:stCondLst>
                            <p:childTnLst>
                              <p:par>
                                <p:cTn id="72" presetID="9" presetClass="entr" presetSubtype="0" fill="hold" grpId="0" nodeType="afterEffect">
                                  <p:stCondLst>
                                    <p:cond delay="0"/>
                                  </p:stCondLst>
                                  <p:childTnLst>
                                    <p:set>
                                      <p:cBhvr>
                                        <p:cTn id="73" dur="1" fill="hold">
                                          <p:stCondLst>
                                            <p:cond delay="0"/>
                                          </p:stCondLst>
                                        </p:cTn>
                                        <p:tgtEl>
                                          <p:spTgt spid="8228"/>
                                        </p:tgtEl>
                                        <p:attrNameLst>
                                          <p:attrName>style.visibility</p:attrName>
                                        </p:attrNameLst>
                                      </p:cBhvr>
                                      <p:to>
                                        <p:strVal val="visible"/>
                                      </p:to>
                                    </p:set>
                                    <p:animEffect transition="in" filter="dissolve">
                                      <p:cBhvr>
                                        <p:cTn id="74" dur="500"/>
                                        <p:tgtEl>
                                          <p:spTgt spid="8228"/>
                                        </p:tgtEl>
                                      </p:cBhvr>
                                    </p:animEffect>
                                  </p:childTnLst>
                                  <p:subTnLst>
                                    <p:audio>
                                      <p:cMediaNode>
                                        <p:cTn display="0" masterRel="sameClick">
                                          <p:stCondLst>
                                            <p:cond evt="begin" delay="0">
                                              <p:tn val="72"/>
                                            </p:cond>
                                          </p:stCondLst>
                                          <p:endCondLst>
                                            <p:cond evt="onStopAudio" delay="0">
                                              <p:tgtEl>
                                                <p:sldTgt/>
                                              </p:tgtEl>
                                            </p:cond>
                                          </p:endCondLst>
                                        </p:cTn>
                                        <p:tgtEl>
                                          <p:sndTgt r:embed="rId3" name="camera.wav"/>
                                        </p:tgtEl>
                                      </p:cMediaNode>
                                    </p:audio>
                                  </p:subTnLst>
                                </p:cTn>
                              </p:par>
                            </p:childTnLst>
                          </p:cTn>
                        </p:par>
                        <p:par>
                          <p:cTn id="75" fill="hold" nodeType="afterGroup">
                            <p:stCondLst>
                              <p:cond delay="3500"/>
                            </p:stCondLst>
                            <p:childTnLst>
                              <p:par>
                                <p:cTn id="76" presetID="53" presetClass="exit" presetSubtype="0" fill="hold" grpId="1" nodeType="afterEffect">
                                  <p:stCondLst>
                                    <p:cond delay="0"/>
                                  </p:stCondLst>
                                  <p:childTnLst>
                                    <p:anim calcmode="lin" valueType="num">
                                      <p:cBhvr>
                                        <p:cTn id="77" dur="500"/>
                                        <p:tgtEl>
                                          <p:spTgt spid="8228"/>
                                        </p:tgtEl>
                                        <p:attrNameLst>
                                          <p:attrName>ppt_w</p:attrName>
                                        </p:attrNameLst>
                                      </p:cBhvr>
                                      <p:tavLst>
                                        <p:tav tm="0">
                                          <p:val>
                                            <p:strVal val="ppt_w"/>
                                          </p:val>
                                        </p:tav>
                                        <p:tav tm="100000">
                                          <p:val>
                                            <p:fltVal val="0"/>
                                          </p:val>
                                        </p:tav>
                                      </p:tavLst>
                                    </p:anim>
                                    <p:anim calcmode="lin" valueType="num">
                                      <p:cBhvr>
                                        <p:cTn id="78" dur="500"/>
                                        <p:tgtEl>
                                          <p:spTgt spid="8228"/>
                                        </p:tgtEl>
                                        <p:attrNameLst>
                                          <p:attrName>ppt_h</p:attrName>
                                        </p:attrNameLst>
                                      </p:cBhvr>
                                      <p:tavLst>
                                        <p:tav tm="0">
                                          <p:val>
                                            <p:strVal val="ppt_h"/>
                                          </p:val>
                                        </p:tav>
                                        <p:tav tm="100000">
                                          <p:val>
                                            <p:fltVal val="0"/>
                                          </p:val>
                                        </p:tav>
                                      </p:tavLst>
                                    </p:anim>
                                    <p:animEffect transition="out" filter="fade">
                                      <p:cBhvr>
                                        <p:cTn id="79" dur="500"/>
                                        <p:tgtEl>
                                          <p:spTgt spid="8228"/>
                                        </p:tgtEl>
                                      </p:cBhvr>
                                    </p:animEffect>
                                    <p:set>
                                      <p:cBhvr>
                                        <p:cTn id="80" dur="1" fill="hold">
                                          <p:stCondLst>
                                            <p:cond delay="499"/>
                                          </p:stCondLst>
                                        </p:cTn>
                                        <p:tgtEl>
                                          <p:spTgt spid="8228"/>
                                        </p:tgtEl>
                                        <p:attrNameLst>
                                          <p:attrName>style.visibility</p:attrName>
                                        </p:attrNameLst>
                                      </p:cBhvr>
                                      <p:to>
                                        <p:strVal val="hidden"/>
                                      </p:to>
                                    </p:set>
                                  </p:childTnLst>
                                </p:cTn>
                              </p:par>
                            </p:childTnLst>
                          </p:cTn>
                        </p:par>
                        <p:par>
                          <p:cTn id="81" fill="hold" nodeType="afterGroup">
                            <p:stCondLst>
                              <p:cond delay="4000"/>
                            </p:stCondLst>
                            <p:childTnLst>
                              <p:par>
                                <p:cTn id="82" presetID="9" presetClass="entr" presetSubtype="0" fill="hold" grpId="0" nodeType="afterEffect">
                                  <p:stCondLst>
                                    <p:cond delay="0"/>
                                  </p:stCondLst>
                                  <p:childTnLst>
                                    <p:set>
                                      <p:cBhvr>
                                        <p:cTn id="83" dur="1" fill="hold">
                                          <p:stCondLst>
                                            <p:cond delay="0"/>
                                          </p:stCondLst>
                                        </p:cTn>
                                        <p:tgtEl>
                                          <p:spTgt spid="8227"/>
                                        </p:tgtEl>
                                        <p:attrNameLst>
                                          <p:attrName>style.visibility</p:attrName>
                                        </p:attrNameLst>
                                      </p:cBhvr>
                                      <p:to>
                                        <p:strVal val="visible"/>
                                      </p:to>
                                    </p:set>
                                    <p:animEffect transition="in" filter="dissolve">
                                      <p:cBhvr>
                                        <p:cTn id="84" dur="500"/>
                                        <p:tgtEl>
                                          <p:spTgt spid="8227"/>
                                        </p:tgtEl>
                                      </p:cBhvr>
                                    </p:animEffect>
                                  </p:childTnLst>
                                  <p:subTnLst>
                                    <p:audio>
                                      <p:cMediaNode>
                                        <p:cTn display="0" masterRel="sameClick">
                                          <p:stCondLst>
                                            <p:cond evt="begin" delay="0">
                                              <p:tn val="82"/>
                                            </p:cond>
                                          </p:stCondLst>
                                          <p:endCondLst>
                                            <p:cond evt="onStopAudio" delay="0">
                                              <p:tgtEl>
                                                <p:sldTgt/>
                                              </p:tgtEl>
                                            </p:cond>
                                          </p:endCondLst>
                                        </p:cTn>
                                        <p:tgtEl>
                                          <p:sndTgt r:embed="rId3" name="camera.wav"/>
                                        </p:tgtEl>
                                      </p:cMediaNode>
                                    </p:audio>
                                  </p:subTnLst>
                                </p:cTn>
                              </p:par>
                            </p:childTnLst>
                          </p:cTn>
                        </p:par>
                        <p:par>
                          <p:cTn id="85" fill="hold" nodeType="afterGroup">
                            <p:stCondLst>
                              <p:cond delay="4500"/>
                            </p:stCondLst>
                            <p:childTnLst>
                              <p:par>
                                <p:cTn id="86" presetID="53" presetClass="exit" presetSubtype="0" fill="hold" grpId="1" nodeType="afterEffect">
                                  <p:stCondLst>
                                    <p:cond delay="0"/>
                                  </p:stCondLst>
                                  <p:childTnLst>
                                    <p:anim calcmode="lin" valueType="num">
                                      <p:cBhvr>
                                        <p:cTn id="87" dur="500"/>
                                        <p:tgtEl>
                                          <p:spTgt spid="8227"/>
                                        </p:tgtEl>
                                        <p:attrNameLst>
                                          <p:attrName>ppt_w</p:attrName>
                                        </p:attrNameLst>
                                      </p:cBhvr>
                                      <p:tavLst>
                                        <p:tav tm="0">
                                          <p:val>
                                            <p:strVal val="ppt_w"/>
                                          </p:val>
                                        </p:tav>
                                        <p:tav tm="100000">
                                          <p:val>
                                            <p:fltVal val="0"/>
                                          </p:val>
                                        </p:tav>
                                      </p:tavLst>
                                    </p:anim>
                                    <p:anim calcmode="lin" valueType="num">
                                      <p:cBhvr>
                                        <p:cTn id="88" dur="500"/>
                                        <p:tgtEl>
                                          <p:spTgt spid="8227"/>
                                        </p:tgtEl>
                                        <p:attrNameLst>
                                          <p:attrName>ppt_h</p:attrName>
                                        </p:attrNameLst>
                                      </p:cBhvr>
                                      <p:tavLst>
                                        <p:tav tm="0">
                                          <p:val>
                                            <p:strVal val="ppt_h"/>
                                          </p:val>
                                        </p:tav>
                                        <p:tav tm="100000">
                                          <p:val>
                                            <p:fltVal val="0"/>
                                          </p:val>
                                        </p:tav>
                                      </p:tavLst>
                                    </p:anim>
                                    <p:animEffect transition="out" filter="fade">
                                      <p:cBhvr>
                                        <p:cTn id="89" dur="500"/>
                                        <p:tgtEl>
                                          <p:spTgt spid="8227"/>
                                        </p:tgtEl>
                                      </p:cBhvr>
                                    </p:animEffect>
                                    <p:set>
                                      <p:cBhvr>
                                        <p:cTn id="90" dur="1" fill="hold">
                                          <p:stCondLst>
                                            <p:cond delay="499"/>
                                          </p:stCondLst>
                                        </p:cTn>
                                        <p:tgtEl>
                                          <p:spTgt spid="8227"/>
                                        </p:tgtEl>
                                        <p:attrNameLst>
                                          <p:attrName>style.visibility</p:attrName>
                                        </p:attrNameLst>
                                      </p:cBhvr>
                                      <p:to>
                                        <p:strVal val="hidden"/>
                                      </p:to>
                                    </p:set>
                                  </p:childTnLst>
                                </p:cTn>
                              </p:par>
                            </p:childTnLst>
                          </p:cTn>
                        </p:par>
                        <p:par>
                          <p:cTn id="91" fill="hold" nodeType="afterGroup">
                            <p:stCondLst>
                              <p:cond delay="5000"/>
                            </p:stCondLst>
                            <p:childTnLst>
                              <p:par>
                                <p:cTn id="92" presetID="9" presetClass="entr" presetSubtype="0" fill="hold" grpId="0" nodeType="afterEffect">
                                  <p:stCondLst>
                                    <p:cond delay="0"/>
                                  </p:stCondLst>
                                  <p:childTnLst>
                                    <p:set>
                                      <p:cBhvr>
                                        <p:cTn id="93" dur="1" fill="hold">
                                          <p:stCondLst>
                                            <p:cond delay="0"/>
                                          </p:stCondLst>
                                        </p:cTn>
                                        <p:tgtEl>
                                          <p:spTgt spid="8226"/>
                                        </p:tgtEl>
                                        <p:attrNameLst>
                                          <p:attrName>style.visibility</p:attrName>
                                        </p:attrNameLst>
                                      </p:cBhvr>
                                      <p:to>
                                        <p:strVal val="visible"/>
                                      </p:to>
                                    </p:set>
                                    <p:animEffect transition="in" filter="dissolve">
                                      <p:cBhvr>
                                        <p:cTn id="94" dur="500"/>
                                        <p:tgtEl>
                                          <p:spTgt spid="8226"/>
                                        </p:tgtEl>
                                      </p:cBhvr>
                                    </p:animEffect>
                                  </p:childTnLst>
                                  <p:subTnLst>
                                    <p:audio>
                                      <p:cMediaNode>
                                        <p:cTn display="0" masterRel="sameClick">
                                          <p:stCondLst>
                                            <p:cond evt="begin" delay="0">
                                              <p:tn val="92"/>
                                            </p:cond>
                                          </p:stCondLst>
                                          <p:endCondLst>
                                            <p:cond evt="onStopAudio" delay="0">
                                              <p:tgtEl>
                                                <p:sldTgt/>
                                              </p:tgtEl>
                                            </p:cond>
                                          </p:endCondLst>
                                        </p:cTn>
                                        <p:tgtEl>
                                          <p:sndTgt r:embed="rId3" name="camera.wav"/>
                                        </p:tgtEl>
                                      </p:cMediaNode>
                                    </p:audio>
                                  </p:subTnLst>
                                </p:cTn>
                              </p:par>
                            </p:childTnLst>
                          </p:cTn>
                        </p:par>
                        <p:par>
                          <p:cTn id="95" fill="hold" nodeType="afterGroup">
                            <p:stCondLst>
                              <p:cond delay="5500"/>
                            </p:stCondLst>
                            <p:childTnLst>
                              <p:par>
                                <p:cTn id="96" presetID="53" presetClass="exit" presetSubtype="0" fill="hold" grpId="1" nodeType="afterEffect">
                                  <p:stCondLst>
                                    <p:cond delay="0"/>
                                  </p:stCondLst>
                                  <p:childTnLst>
                                    <p:anim calcmode="lin" valueType="num">
                                      <p:cBhvr>
                                        <p:cTn id="97" dur="500"/>
                                        <p:tgtEl>
                                          <p:spTgt spid="8226"/>
                                        </p:tgtEl>
                                        <p:attrNameLst>
                                          <p:attrName>ppt_w</p:attrName>
                                        </p:attrNameLst>
                                      </p:cBhvr>
                                      <p:tavLst>
                                        <p:tav tm="0">
                                          <p:val>
                                            <p:strVal val="ppt_w"/>
                                          </p:val>
                                        </p:tav>
                                        <p:tav tm="100000">
                                          <p:val>
                                            <p:fltVal val="0"/>
                                          </p:val>
                                        </p:tav>
                                      </p:tavLst>
                                    </p:anim>
                                    <p:anim calcmode="lin" valueType="num">
                                      <p:cBhvr>
                                        <p:cTn id="98" dur="500"/>
                                        <p:tgtEl>
                                          <p:spTgt spid="8226"/>
                                        </p:tgtEl>
                                        <p:attrNameLst>
                                          <p:attrName>ppt_h</p:attrName>
                                        </p:attrNameLst>
                                      </p:cBhvr>
                                      <p:tavLst>
                                        <p:tav tm="0">
                                          <p:val>
                                            <p:strVal val="ppt_h"/>
                                          </p:val>
                                        </p:tav>
                                        <p:tav tm="100000">
                                          <p:val>
                                            <p:fltVal val="0"/>
                                          </p:val>
                                        </p:tav>
                                      </p:tavLst>
                                    </p:anim>
                                    <p:animEffect transition="out" filter="fade">
                                      <p:cBhvr>
                                        <p:cTn id="99" dur="500"/>
                                        <p:tgtEl>
                                          <p:spTgt spid="8226"/>
                                        </p:tgtEl>
                                      </p:cBhvr>
                                    </p:animEffect>
                                    <p:set>
                                      <p:cBhvr>
                                        <p:cTn id="100" dur="1" fill="hold">
                                          <p:stCondLst>
                                            <p:cond delay="499"/>
                                          </p:stCondLst>
                                        </p:cTn>
                                        <p:tgtEl>
                                          <p:spTgt spid="8226"/>
                                        </p:tgtEl>
                                        <p:attrNameLst>
                                          <p:attrName>style.visibility</p:attrName>
                                        </p:attrNameLst>
                                      </p:cBhvr>
                                      <p:to>
                                        <p:strVal val="hidden"/>
                                      </p:to>
                                    </p:set>
                                  </p:childTnLst>
                                </p:cTn>
                              </p:par>
                            </p:childTnLst>
                          </p:cTn>
                        </p:par>
                        <p:par>
                          <p:cTn id="101" fill="hold" nodeType="afterGroup">
                            <p:stCondLst>
                              <p:cond delay="6000"/>
                            </p:stCondLst>
                            <p:childTnLst>
                              <p:par>
                                <p:cTn id="102" presetID="9" presetClass="entr" presetSubtype="0" fill="hold" grpId="0" nodeType="afterEffect">
                                  <p:stCondLst>
                                    <p:cond delay="0"/>
                                  </p:stCondLst>
                                  <p:childTnLst>
                                    <p:set>
                                      <p:cBhvr>
                                        <p:cTn id="103" dur="1" fill="hold">
                                          <p:stCondLst>
                                            <p:cond delay="0"/>
                                          </p:stCondLst>
                                        </p:cTn>
                                        <p:tgtEl>
                                          <p:spTgt spid="8225"/>
                                        </p:tgtEl>
                                        <p:attrNameLst>
                                          <p:attrName>style.visibility</p:attrName>
                                        </p:attrNameLst>
                                      </p:cBhvr>
                                      <p:to>
                                        <p:strVal val="visible"/>
                                      </p:to>
                                    </p:set>
                                    <p:animEffect transition="in" filter="dissolve">
                                      <p:cBhvr>
                                        <p:cTn id="104" dur="500"/>
                                        <p:tgtEl>
                                          <p:spTgt spid="8225"/>
                                        </p:tgtEl>
                                      </p:cBhvr>
                                    </p:animEffect>
                                  </p:childTnLst>
                                  <p:subTnLst>
                                    <p:audio>
                                      <p:cMediaNode>
                                        <p:cTn display="0" masterRel="sameClick">
                                          <p:stCondLst>
                                            <p:cond evt="begin" delay="0">
                                              <p:tn val="102"/>
                                            </p:cond>
                                          </p:stCondLst>
                                          <p:endCondLst>
                                            <p:cond evt="onStopAudio" delay="0">
                                              <p:tgtEl>
                                                <p:sldTgt/>
                                              </p:tgtEl>
                                            </p:cond>
                                          </p:endCondLst>
                                        </p:cTn>
                                        <p:tgtEl>
                                          <p:sndTgt r:embed="rId3" name="camera.wav"/>
                                        </p:tgtEl>
                                      </p:cMediaNode>
                                    </p:audio>
                                  </p:subTnLst>
                                </p:cTn>
                              </p:par>
                            </p:childTnLst>
                          </p:cTn>
                        </p:par>
                        <p:par>
                          <p:cTn id="105" fill="hold" nodeType="afterGroup">
                            <p:stCondLst>
                              <p:cond delay="6500"/>
                            </p:stCondLst>
                            <p:childTnLst>
                              <p:par>
                                <p:cTn id="106" presetID="53" presetClass="exit" presetSubtype="0" fill="hold" grpId="1" nodeType="afterEffect">
                                  <p:stCondLst>
                                    <p:cond delay="0"/>
                                  </p:stCondLst>
                                  <p:childTnLst>
                                    <p:anim calcmode="lin" valueType="num">
                                      <p:cBhvr>
                                        <p:cTn id="107" dur="500"/>
                                        <p:tgtEl>
                                          <p:spTgt spid="8225"/>
                                        </p:tgtEl>
                                        <p:attrNameLst>
                                          <p:attrName>ppt_w</p:attrName>
                                        </p:attrNameLst>
                                      </p:cBhvr>
                                      <p:tavLst>
                                        <p:tav tm="0">
                                          <p:val>
                                            <p:strVal val="ppt_w"/>
                                          </p:val>
                                        </p:tav>
                                        <p:tav tm="100000">
                                          <p:val>
                                            <p:fltVal val="0"/>
                                          </p:val>
                                        </p:tav>
                                      </p:tavLst>
                                    </p:anim>
                                    <p:anim calcmode="lin" valueType="num">
                                      <p:cBhvr>
                                        <p:cTn id="108" dur="500"/>
                                        <p:tgtEl>
                                          <p:spTgt spid="8225"/>
                                        </p:tgtEl>
                                        <p:attrNameLst>
                                          <p:attrName>ppt_h</p:attrName>
                                        </p:attrNameLst>
                                      </p:cBhvr>
                                      <p:tavLst>
                                        <p:tav tm="0">
                                          <p:val>
                                            <p:strVal val="ppt_h"/>
                                          </p:val>
                                        </p:tav>
                                        <p:tav tm="100000">
                                          <p:val>
                                            <p:fltVal val="0"/>
                                          </p:val>
                                        </p:tav>
                                      </p:tavLst>
                                    </p:anim>
                                    <p:animEffect transition="out" filter="fade">
                                      <p:cBhvr>
                                        <p:cTn id="109" dur="500"/>
                                        <p:tgtEl>
                                          <p:spTgt spid="8225"/>
                                        </p:tgtEl>
                                      </p:cBhvr>
                                    </p:animEffect>
                                    <p:set>
                                      <p:cBhvr>
                                        <p:cTn id="110" dur="1" fill="hold">
                                          <p:stCondLst>
                                            <p:cond delay="499"/>
                                          </p:stCondLst>
                                        </p:cTn>
                                        <p:tgtEl>
                                          <p:spTgt spid="8225"/>
                                        </p:tgtEl>
                                        <p:attrNameLst>
                                          <p:attrName>style.visibility</p:attrName>
                                        </p:attrNameLst>
                                      </p:cBhvr>
                                      <p:to>
                                        <p:strVal val="hidden"/>
                                      </p:to>
                                    </p:set>
                                  </p:childTnLst>
                                </p:cTn>
                              </p:par>
                            </p:childTnLst>
                          </p:cTn>
                        </p:par>
                        <p:par>
                          <p:cTn id="111" fill="hold" nodeType="afterGroup">
                            <p:stCondLst>
                              <p:cond delay="7000"/>
                            </p:stCondLst>
                            <p:childTnLst>
                              <p:par>
                                <p:cTn id="112" presetID="9" presetClass="entr" presetSubtype="0" fill="hold" grpId="0" nodeType="afterEffect">
                                  <p:stCondLst>
                                    <p:cond delay="0"/>
                                  </p:stCondLst>
                                  <p:childTnLst>
                                    <p:set>
                                      <p:cBhvr>
                                        <p:cTn id="113" dur="1" fill="hold">
                                          <p:stCondLst>
                                            <p:cond delay="0"/>
                                          </p:stCondLst>
                                        </p:cTn>
                                        <p:tgtEl>
                                          <p:spTgt spid="8224"/>
                                        </p:tgtEl>
                                        <p:attrNameLst>
                                          <p:attrName>style.visibility</p:attrName>
                                        </p:attrNameLst>
                                      </p:cBhvr>
                                      <p:to>
                                        <p:strVal val="visible"/>
                                      </p:to>
                                    </p:set>
                                    <p:animEffect transition="in" filter="dissolve">
                                      <p:cBhvr>
                                        <p:cTn id="114" dur="500"/>
                                        <p:tgtEl>
                                          <p:spTgt spid="8224"/>
                                        </p:tgtEl>
                                      </p:cBhvr>
                                    </p:animEffect>
                                  </p:childTnLst>
                                  <p:subTnLst>
                                    <p:audio>
                                      <p:cMediaNode>
                                        <p:cTn display="0" masterRel="sameClick">
                                          <p:stCondLst>
                                            <p:cond evt="begin" delay="0">
                                              <p:tn val="112"/>
                                            </p:cond>
                                          </p:stCondLst>
                                          <p:endCondLst>
                                            <p:cond evt="onStopAudio" delay="0">
                                              <p:tgtEl>
                                                <p:sldTgt/>
                                              </p:tgtEl>
                                            </p:cond>
                                          </p:endCondLst>
                                        </p:cTn>
                                        <p:tgtEl>
                                          <p:sndTgt r:embed="rId3" name="camera.wav"/>
                                        </p:tgtEl>
                                      </p:cMediaNode>
                                    </p:audio>
                                  </p:subTnLst>
                                </p:cTn>
                              </p:par>
                            </p:childTnLst>
                          </p:cTn>
                        </p:par>
                        <p:par>
                          <p:cTn id="115" fill="hold" nodeType="afterGroup">
                            <p:stCondLst>
                              <p:cond delay="7500"/>
                            </p:stCondLst>
                            <p:childTnLst>
                              <p:par>
                                <p:cTn id="116" presetID="53" presetClass="exit" presetSubtype="0" fill="hold" grpId="1" nodeType="afterEffect">
                                  <p:stCondLst>
                                    <p:cond delay="0"/>
                                  </p:stCondLst>
                                  <p:childTnLst>
                                    <p:anim calcmode="lin" valueType="num">
                                      <p:cBhvr>
                                        <p:cTn id="117" dur="500"/>
                                        <p:tgtEl>
                                          <p:spTgt spid="8224"/>
                                        </p:tgtEl>
                                        <p:attrNameLst>
                                          <p:attrName>ppt_w</p:attrName>
                                        </p:attrNameLst>
                                      </p:cBhvr>
                                      <p:tavLst>
                                        <p:tav tm="0">
                                          <p:val>
                                            <p:strVal val="ppt_w"/>
                                          </p:val>
                                        </p:tav>
                                        <p:tav tm="100000">
                                          <p:val>
                                            <p:fltVal val="0"/>
                                          </p:val>
                                        </p:tav>
                                      </p:tavLst>
                                    </p:anim>
                                    <p:anim calcmode="lin" valueType="num">
                                      <p:cBhvr>
                                        <p:cTn id="118" dur="500"/>
                                        <p:tgtEl>
                                          <p:spTgt spid="8224"/>
                                        </p:tgtEl>
                                        <p:attrNameLst>
                                          <p:attrName>ppt_h</p:attrName>
                                        </p:attrNameLst>
                                      </p:cBhvr>
                                      <p:tavLst>
                                        <p:tav tm="0">
                                          <p:val>
                                            <p:strVal val="ppt_h"/>
                                          </p:val>
                                        </p:tav>
                                        <p:tav tm="100000">
                                          <p:val>
                                            <p:fltVal val="0"/>
                                          </p:val>
                                        </p:tav>
                                      </p:tavLst>
                                    </p:anim>
                                    <p:animEffect transition="out" filter="fade">
                                      <p:cBhvr>
                                        <p:cTn id="119" dur="500"/>
                                        <p:tgtEl>
                                          <p:spTgt spid="8224"/>
                                        </p:tgtEl>
                                      </p:cBhvr>
                                    </p:animEffect>
                                    <p:set>
                                      <p:cBhvr>
                                        <p:cTn id="120" dur="1" fill="hold">
                                          <p:stCondLst>
                                            <p:cond delay="499"/>
                                          </p:stCondLst>
                                        </p:cTn>
                                        <p:tgtEl>
                                          <p:spTgt spid="8224"/>
                                        </p:tgtEl>
                                        <p:attrNameLst>
                                          <p:attrName>style.visibility</p:attrName>
                                        </p:attrNameLst>
                                      </p:cBhvr>
                                      <p:to>
                                        <p:strVal val="hidden"/>
                                      </p:to>
                                    </p:set>
                                  </p:childTnLst>
                                </p:cTn>
                              </p:par>
                              <p:par>
                                <p:cTn id="121" presetID="53" presetClass="entr" presetSubtype="0" fill="hold" nodeType="withEffect">
                                  <p:stCondLst>
                                    <p:cond delay="0"/>
                                  </p:stCondLst>
                                  <p:childTnLst>
                                    <p:set>
                                      <p:cBhvr>
                                        <p:cTn id="122" dur="1" fill="hold">
                                          <p:stCondLst>
                                            <p:cond delay="0"/>
                                          </p:stCondLst>
                                        </p:cTn>
                                        <p:tgtEl>
                                          <p:spTgt spid="21"/>
                                        </p:tgtEl>
                                        <p:attrNameLst>
                                          <p:attrName>style.visibility</p:attrName>
                                        </p:attrNameLst>
                                      </p:cBhvr>
                                      <p:to>
                                        <p:strVal val="visible"/>
                                      </p:to>
                                    </p:set>
                                    <p:anim calcmode="lin" valueType="num">
                                      <p:cBhvr>
                                        <p:cTn id="123" dur="500" fill="hold"/>
                                        <p:tgtEl>
                                          <p:spTgt spid="21"/>
                                        </p:tgtEl>
                                        <p:attrNameLst>
                                          <p:attrName>ppt_w</p:attrName>
                                        </p:attrNameLst>
                                      </p:cBhvr>
                                      <p:tavLst>
                                        <p:tav tm="0">
                                          <p:val>
                                            <p:fltVal val="0"/>
                                          </p:val>
                                        </p:tav>
                                        <p:tav tm="100000">
                                          <p:val>
                                            <p:strVal val="#ppt_w"/>
                                          </p:val>
                                        </p:tav>
                                      </p:tavLst>
                                    </p:anim>
                                    <p:anim calcmode="lin" valueType="num">
                                      <p:cBhvr>
                                        <p:cTn id="124" dur="500" fill="hold"/>
                                        <p:tgtEl>
                                          <p:spTgt spid="21"/>
                                        </p:tgtEl>
                                        <p:attrNameLst>
                                          <p:attrName>ppt_h</p:attrName>
                                        </p:attrNameLst>
                                      </p:cBhvr>
                                      <p:tavLst>
                                        <p:tav tm="0">
                                          <p:val>
                                            <p:fltVal val="0"/>
                                          </p:val>
                                        </p:tav>
                                        <p:tav tm="100000">
                                          <p:val>
                                            <p:strVal val="#ppt_h"/>
                                          </p:val>
                                        </p:tav>
                                      </p:tavLst>
                                    </p:anim>
                                    <p:animEffect transition="in" filter="fade">
                                      <p:cBhvr>
                                        <p:cTn id="125" dur="500"/>
                                        <p:tgtEl>
                                          <p:spTgt spid="21"/>
                                        </p:tgtEl>
                                      </p:cBhvr>
                                    </p:animEffect>
                                  </p:childTnLst>
                                  <p:subTnLst>
                                    <p:audio>
                                      <p:cMediaNode>
                                        <p:cTn display="0" masterRel="sameClick">
                                          <p:stCondLst>
                                            <p:cond evt="begin" delay="0">
                                              <p:tn val="121"/>
                                            </p:cond>
                                          </p:stCondLst>
                                          <p:endCondLst>
                                            <p:cond evt="onStopAudio" delay="0">
                                              <p:tgtEl>
                                                <p:sldTgt/>
                                              </p:tgtEl>
                                            </p:cond>
                                          </p:endCondLst>
                                        </p:cTn>
                                        <p:tgtEl>
                                          <p:sndTgt r:embed="rId4" name="chimes.wav"/>
                                        </p:tgtEl>
                                      </p:cMediaNode>
                                    </p:audio>
                                  </p:subTnLst>
                                </p:cTn>
                              </p:par>
                            </p:childTnLst>
                          </p:cTn>
                        </p:par>
                      </p:childTnLst>
                    </p:cTn>
                  </p:par>
                  <p:par>
                    <p:cTn id="126" fill="hold" nodeType="clickPar">
                      <p:stCondLst>
                        <p:cond delay="indefinite"/>
                      </p:stCondLst>
                      <p:childTnLst>
                        <p:par>
                          <p:cTn id="127" fill="hold" nodeType="withGroup">
                            <p:stCondLst>
                              <p:cond delay="0"/>
                            </p:stCondLst>
                            <p:childTnLst>
                              <p:par>
                                <p:cTn id="128" presetID="2" presetClass="exit" presetSubtype="2" fill="hold" nodeType="clickEffect">
                                  <p:stCondLst>
                                    <p:cond delay="0"/>
                                  </p:stCondLst>
                                  <p:childTnLst>
                                    <p:anim calcmode="lin" valueType="num">
                                      <p:cBhvr additive="base">
                                        <p:cTn id="129" dur="500"/>
                                        <p:tgtEl>
                                          <p:spTgt spid="21"/>
                                        </p:tgtEl>
                                        <p:attrNameLst>
                                          <p:attrName>ppt_x</p:attrName>
                                        </p:attrNameLst>
                                      </p:cBhvr>
                                      <p:tavLst>
                                        <p:tav tm="0">
                                          <p:val>
                                            <p:strVal val="ppt_x"/>
                                          </p:val>
                                        </p:tav>
                                        <p:tav tm="100000">
                                          <p:val>
                                            <p:strVal val="1+ppt_w/2"/>
                                          </p:val>
                                        </p:tav>
                                      </p:tavLst>
                                    </p:anim>
                                    <p:anim calcmode="lin" valueType="num">
                                      <p:cBhvr additive="base">
                                        <p:cTn id="130" dur="500"/>
                                        <p:tgtEl>
                                          <p:spTgt spid="21"/>
                                        </p:tgtEl>
                                        <p:attrNameLst>
                                          <p:attrName>ppt_y</p:attrName>
                                        </p:attrNameLst>
                                      </p:cBhvr>
                                      <p:tavLst>
                                        <p:tav tm="0">
                                          <p:val>
                                            <p:strVal val="ppt_y"/>
                                          </p:val>
                                        </p:tav>
                                        <p:tav tm="100000">
                                          <p:val>
                                            <p:strVal val="ppt_y"/>
                                          </p:val>
                                        </p:tav>
                                      </p:tavLst>
                                    </p:anim>
                                    <p:set>
                                      <p:cBhvr>
                                        <p:cTn id="131" dur="1" fill="hold">
                                          <p:stCondLst>
                                            <p:cond delay="499"/>
                                          </p:stCondLst>
                                        </p:cTn>
                                        <p:tgtEl>
                                          <p:spTgt spid="21"/>
                                        </p:tgtEl>
                                        <p:attrNameLst>
                                          <p:attrName>style.visibility</p:attrName>
                                        </p:attrNameLst>
                                      </p:cBhvr>
                                      <p:to>
                                        <p:strVal val="hidden"/>
                                      </p:to>
                                    </p:set>
                                  </p:childTnLst>
                                </p:cTn>
                              </p:par>
                            </p:childTnLst>
                          </p:cTn>
                        </p:par>
                      </p:childTnLst>
                    </p:cTn>
                  </p:par>
                  <p:par>
                    <p:cTn id="132" fill="hold">
                      <p:stCondLst>
                        <p:cond delay="indefinite"/>
                      </p:stCondLst>
                      <p:childTnLst>
                        <p:par>
                          <p:cTn id="133" fill="hold">
                            <p:stCondLst>
                              <p:cond delay="0"/>
                            </p:stCondLst>
                            <p:childTnLst>
                              <p:par>
                                <p:cTn id="134" presetID="0" presetClass="path" presetSubtype="0" accel="50000" decel="50000" fill="hold" nodeType="clickEffect">
                                  <p:stCondLst>
                                    <p:cond delay="0"/>
                                  </p:stCondLst>
                                  <p:childTnLst>
                                    <p:animMotion origin="layout" path="M 0.03866 0.0199 C 0.05102 0.00417 0.08187 -0.12075 0.1139 -0.07703 C 0.14657 -0.03469 0.23665 0.21883 0.23236 0.2762 C 0.22728 0.33334 0.1165 0.26857 0.08643 0.26556 " pathEditMode="relative" rAng="19980000" ptsTypes="AAAA">
                                      <p:cBhvr>
                                        <p:cTn id="135" dur="2000" fill="hold"/>
                                        <p:tgtEl>
                                          <p:spTgt spid="47"/>
                                        </p:tgtEl>
                                        <p:attrNameLst>
                                          <p:attrName>ppt_x</p:attrName>
                                          <p:attrName>ppt_y</p:attrName>
                                        </p:attrNameLst>
                                      </p:cBhvr>
                                      <p:rCtr x="9047" y="10941"/>
                                    </p:animMotion>
                                  </p:childTnLst>
                                </p:cTn>
                              </p:par>
                            </p:childTnLst>
                          </p:cTn>
                        </p:par>
                        <p:par>
                          <p:cTn id="136" fill="hold">
                            <p:stCondLst>
                              <p:cond delay="2000"/>
                            </p:stCondLst>
                            <p:childTnLst>
                              <p:par>
                                <p:cTn id="137" presetID="3" presetClass="emph" presetSubtype="2" fill="hold" grpId="1" nodeType="afterEffect">
                                  <p:stCondLst>
                                    <p:cond delay="0"/>
                                  </p:stCondLst>
                                  <p:childTnLst>
                                    <p:animClr clrSpc="rgb" dir="cw">
                                      <p:cBhvr override="childStyle">
                                        <p:cTn id="138" dur="500" fill="hold"/>
                                        <p:tgtEl>
                                          <p:spTgt spid="44"/>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8224" grpId="0" animBg="1"/>
      <p:bldP spid="8224" grpId="1" animBg="1"/>
      <p:bldP spid="8225" grpId="0" animBg="1"/>
      <p:bldP spid="8225" grpId="1" animBg="1"/>
      <p:bldP spid="8226" grpId="0" animBg="1"/>
      <p:bldP spid="8226" grpId="1" animBg="1"/>
      <p:bldP spid="8227" grpId="0" animBg="1"/>
      <p:bldP spid="8227" grpId="1" animBg="1"/>
      <p:bldP spid="8228" grpId="0" animBg="1"/>
      <p:bldP spid="8228" grpId="1" animBg="1"/>
      <p:bldP spid="8229" grpId="0" animBg="1"/>
      <p:bldP spid="8229" grpId="1" animBg="1"/>
      <p:bldP spid="8230" grpId="0" animBg="1"/>
      <p:bldP spid="8230" grpId="1" animBg="1"/>
      <p:bldP spid="8231" grpId="0" animBg="1"/>
      <p:bldP spid="8231" grpId="1" animBg="1"/>
      <p:bldP spid="39" grpId="0"/>
      <p:bldP spid="40" grpId="0"/>
      <p:bldP spid="41" grpId="0"/>
      <p:bldP spid="44" grpId="0"/>
      <p:bldP spid="44" grpId="1"/>
      <p:bldP spid="4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F28943-5341-4517-AC6A-BD1EF16390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3213" y="1711451"/>
            <a:ext cx="2469320" cy="5039429"/>
          </a:xfrm>
          <a:prstGeom prst="rect">
            <a:avLst/>
          </a:prstGeom>
        </p:spPr>
      </p:pic>
      <p:pic>
        <p:nvPicPr>
          <p:cNvPr id="16" name="Picture 15">
            <a:extLst>
              <a:ext uri="{FF2B5EF4-FFF2-40B4-BE49-F238E27FC236}">
                <a16:creationId xmlns:a16="http://schemas.microsoft.com/office/drawing/2014/main" id="{F890AF9B-0589-4721-BE03-61A36B1AF8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0117" y="1688030"/>
            <a:ext cx="2364303" cy="5030432"/>
          </a:xfrm>
          <a:prstGeom prst="rect">
            <a:avLst/>
          </a:prstGeom>
        </p:spPr>
      </p:pic>
      <p:pic>
        <p:nvPicPr>
          <p:cNvPr id="20" name="Picture 19">
            <a:extLst>
              <a:ext uri="{FF2B5EF4-FFF2-40B4-BE49-F238E27FC236}">
                <a16:creationId xmlns:a16="http://schemas.microsoft.com/office/drawing/2014/main" id="{B3482A4A-10EF-4B82-86C8-B14B3EAAFC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291" y="1939622"/>
            <a:ext cx="2399443" cy="4527248"/>
          </a:xfrm>
          <a:prstGeom prst="rect">
            <a:avLst/>
          </a:prstGeom>
        </p:spPr>
      </p:pic>
      <p:pic>
        <p:nvPicPr>
          <p:cNvPr id="22" name="Picture 21">
            <a:extLst>
              <a:ext uri="{FF2B5EF4-FFF2-40B4-BE49-F238E27FC236}">
                <a16:creationId xmlns:a16="http://schemas.microsoft.com/office/drawing/2014/main" id="{96C44AE8-8F9D-4BD4-9349-C9A6BEFB34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56502" y="2244268"/>
            <a:ext cx="1880913" cy="4408387"/>
          </a:xfrm>
          <a:prstGeom prst="rect">
            <a:avLst/>
          </a:prstGeom>
        </p:spPr>
      </p:pic>
      <p:grpSp>
        <p:nvGrpSpPr>
          <p:cNvPr id="4" name="组合 5">
            <a:extLst>
              <a:ext uri="{FF2B5EF4-FFF2-40B4-BE49-F238E27FC236}">
                <a16:creationId xmlns:a16="http://schemas.microsoft.com/office/drawing/2014/main" id="{C4D83B5B-1446-4E5B-9313-F423B8B95BAE}"/>
              </a:ext>
            </a:extLst>
          </p:cNvPr>
          <p:cNvGrpSpPr/>
          <p:nvPr/>
        </p:nvGrpSpPr>
        <p:grpSpPr>
          <a:xfrm>
            <a:off x="39732" y="5706559"/>
            <a:ext cx="12152268" cy="1151441"/>
            <a:chOff x="-2055784" y="5706558"/>
            <a:chExt cx="12152268" cy="1151441"/>
          </a:xfrm>
        </p:grpSpPr>
        <p:pic>
          <p:nvPicPr>
            <p:cNvPr id="5" name="图片 6">
              <a:extLst>
                <a:ext uri="{FF2B5EF4-FFF2-40B4-BE49-F238E27FC236}">
                  <a16:creationId xmlns:a16="http://schemas.microsoft.com/office/drawing/2014/main" id="{8532D914-AA91-408C-A0EE-DE0AB4FC5C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6" name="图片 7">
              <a:extLst>
                <a:ext uri="{FF2B5EF4-FFF2-40B4-BE49-F238E27FC236}">
                  <a16:creationId xmlns:a16="http://schemas.microsoft.com/office/drawing/2014/main" id="{ECEF88FE-C440-425B-9B86-571A06590C9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7" name="图片 8">
              <a:extLst>
                <a:ext uri="{FF2B5EF4-FFF2-40B4-BE49-F238E27FC236}">
                  <a16:creationId xmlns:a16="http://schemas.microsoft.com/office/drawing/2014/main" id="{6D14DDB8-1217-4278-BEA4-52704283F2B3}"/>
                </a:ext>
              </a:extLst>
            </p:cNvPr>
            <p:cNvPicPr>
              <a:picLocks noChangeAspect="1"/>
            </p:cNvPicPr>
            <p:nvPr/>
          </p:nvPicPr>
          <p:blipFill>
            <a:blip r:embed="rId8"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8" name="图片 9">
              <a:extLst>
                <a:ext uri="{FF2B5EF4-FFF2-40B4-BE49-F238E27FC236}">
                  <a16:creationId xmlns:a16="http://schemas.microsoft.com/office/drawing/2014/main" id="{CB62B4CB-D27B-42EC-90C6-03B961A4114E}"/>
                </a:ext>
              </a:extLst>
            </p:cNvPr>
            <p:cNvPicPr>
              <a:picLocks noChangeAspect="1"/>
            </p:cNvPicPr>
            <p:nvPr/>
          </p:nvPicPr>
          <p:blipFill>
            <a:blip r:embed="rId9"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9" name="图片 10">
              <a:extLst>
                <a:ext uri="{FF2B5EF4-FFF2-40B4-BE49-F238E27FC236}">
                  <a16:creationId xmlns:a16="http://schemas.microsoft.com/office/drawing/2014/main" id="{EC71B705-48E2-4D58-86BD-0EDAFB6E046D}"/>
                </a:ext>
              </a:extLst>
            </p:cNvPr>
            <p:cNvPicPr>
              <a:picLocks noChangeAspect="1"/>
            </p:cNvPicPr>
            <p:nvPr/>
          </p:nvPicPr>
          <p:blipFill>
            <a:blip r:embed="rId10"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0" name="图片 11">
              <a:extLst>
                <a:ext uri="{FF2B5EF4-FFF2-40B4-BE49-F238E27FC236}">
                  <a16:creationId xmlns:a16="http://schemas.microsoft.com/office/drawing/2014/main" id="{B779B57A-6021-4F0E-B889-9E10CACAE2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1" name="图片 12">
              <a:extLst>
                <a:ext uri="{FF2B5EF4-FFF2-40B4-BE49-F238E27FC236}">
                  <a16:creationId xmlns:a16="http://schemas.microsoft.com/office/drawing/2014/main" id="{79AAC905-2B6C-4F95-87EF-24DE866006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pic>
        <p:nvPicPr>
          <p:cNvPr id="23" name="Picture 22">
            <a:extLst>
              <a:ext uri="{FF2B5EF4-FFF2-40B4-BE49-F238E27FC236}">
                <a16:creationId xmlns:a16="http://schemas.microsoft.com/office/drawing/2014/main" id="{8D50A0F6-9D4D-4209-8639-3F0EC4135DC0}"/>
              </a:ext>
            </a:extLst>
          </p:cNvPr>
          <p:cNvPicPr>
            <a:picLocks noChangeAspect="1"/>
          </p:cNvPicPr>
          <p:nvPr/>
        </p:nvPicPr>
        <p:blipFill>
          <a:blip r:embed="rId11"/>
          <a:stretch>
            <a:fillRect/>
          </a:stretch>
        </p:blipFill>
        <p:spPr>
          <a:xfrm>
            <a:off x="918291" y="0"/>
            <a:ext cx="10479932" cy="2670279"/>
          </a:xfrm>
          <a:prstGeom prst="rect">
            <a:avLst/>
          </a:prstGeom>
        </p:spPr>
      </p:pic>
    </p:spTree>
    <p:extLst>
      <p:ext uri="{BB962C8B-B14F-4D97-AF65-F5344CB8AC3E}">
        <p14:creationId xmlns:p14="http://schemas.microsoft.com/office/powerpoint/2010/main" val="4026009390"/>
      </p:ext>
    </p:extLst>
  </p:cSld>
  <p:clrMapOvr>
    <a:masterClrMapping/>
  </p:clrMapOvr>
  <p:transition>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WordArt 226"/>
          <p:cNvSpPr>
            <a:spLocks noChangeArrowheads="1" noChangeShapeType="1" noTextEdit="1"/>
          </p:cNvSpPr>
          <p:nvPr/>
        </p:nvSpPr>
        <p:spPr bwMode="auto">
          <a:xfrm>
            <a:off x="2016125" y="4948238"/>
            <a:ext cx="460375" cy="387350"/>
          </a:xfrm>
          <a:prstGeom prst="rect">
            <a:avLst/>
          </a:prstGeom>
        </p:spPr>
        <p:txBody>
          <a:bodyPr wrap="none" fromWordArt="1">
            <a:prstTxWarp prst="textInflate">
              <a:avLst>
                <a:gd name="adj" fmla="val 13634"/>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600" b="1" i="0" u="none" strike="noStrike" kern="10" cap="none" spc="0" normalizeH="0" baseline="0" noProof="0" dirty="0">
              <a:ln w="9525">
                <a:solidFill>
                  <a:srgbClr val="FFFF00"/>
                </a:solidFill>
                <a:round/>
                <a:headEnd/>
                <a:tailEnd/>
              </a:ln>
              <a:solidFill>
                <a:srgbClr val="FFFF00"/>
              </a:solidFill>
              <a:effectLst/>
              <a:uLnTx/>
              <a:uFillTx/>
              <a:latin typeface=".VnTimeH"/>
              <a:ea typeface="+mn-ea"/>
              <a:cs typeface="+mn-cs"/>
            </a:endParaRPr>
          </a:p>
        </p:txBody>
      </p:sp>
      <p:sp>
        <p:nvSpPr>
          <p:cNvPr id="8224" name="WordArt 32"/>
          <p:cNvSpPr>
            <a:spLocks noChangeArrowheads="1" noChangeShapeType="1" noTextEdit="1"/>
          </p:cNvSpPr>
          <p:nvPr/>
        </p:nvSpPr>
        <p:spPr bwMode="auto">
          <a:xfrm>
            <a:off x="9382125" y="4448175"/>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0</a:t>
            </a:r>
          </a:p>
        </p:txBody>
      </p:sp>
      <p:sp>
        <p:nvSpPr>
          <p:cNvPr id="8225" name="WordArt 33"/>
          <p:cNvSpPr>
            <a:spLocks noChangeArrowheads="1" noChangeShapeType="1" noTextEdit="1"/>
          </p:cNvSpPr>
          <p:nvPr/>
        </p:nvSpPr>
        <p:spPr bwMode="auto">
          <a:xfrm>
            <a:off x="9382125" y="4448175"/>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1</a:t>
            </a:r>
          </a:p>
        </p:txBody>
      </p:sp>
      <p:sp>
        <p:nvSpPr>
          <p:cNvPr id="8226" name="WordArt 34"/>
          <p:cNvSpPr>
            <a:spLocks noChangeArrowheads="1" noChangeShapeType="1" noTextEdit="1"/>
          </p:cNvSpPr>
          <p:nvPr/>
        </p:nvSpPr>
        <p:spPr bwMode="auto">
          <a:xfrm>
            <a:off x="9386888" y="44196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2</a:t>
            </a:r>
          </a:p>
        </p:txBody>
      </p:sp>
      <p:sp>
        <p:nvSpPr>
          <p:cNvPr id="8227" name="WordArt 35"/>
          <p:cNvSpPr>
            <a:spLocks noChangeArrowheads="1" noChangeShapeType="1" noTextEdit="1"/>
          </p:cNvSpPr>
          <p:nvPr/>
        </p:nvSpPr>
        <p:spPr bwMode="auto">
          <a:xfrm>
            <a:off x="9382125" y="4448175"/>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3</a:t>
            </a:r>
          </a:p>
        </p:txBody>
      </p:sp>
      <p:sp>
        <p:nvSpPr>
          <p:cNvPr id="8228" name="WordArt 36"/>
          <p:cNvSpPr>
            <a:spLocks noChangeArrowheads="1" noChangeShapeType="1" noTextEdit="1"/>
          </p:cNvSpPr>
          <p:nvPr/>
        </p:nvSpPr>
        <p:spPr bwMode="auto">
          <a:xfrm>
            <a:off x="9429750" y="4448175"/>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4</a:t>
            </a:r>
          </a:p>
        </p:txBody>
      </p:sp>
      <p:sp>
        <p:nvSpPr>
          <p:cNvPr id="8229" name="WordArt 37"/>
          <p:cNvSpPr>
            <a:spLocks noChangeArrowheads="1" noChangeShapeType="1" noTextEdit="1"/>
          </p:cNvSpPr>
          <p:nvPr/>
        </p:nvSpPr>
        <p:spPr bwMode="auto">
          <a:xfrm>
            <a:off x="9396413" y="4448175"/>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5</a:t>
            </a:r>
          </a:p>
        </p:txBody>
      </p:sp>
      <p:sp>
        <p:nvSpPr>
          <p:cNvPr id="8230" name="WordArt 38"/>
          <p:cNvSpPr>
            <a:spLocks noChangeArrowheads="1" noChangeShapeType="1" noTextEdit="1"/>
          </p:cNvSpPr>
          <p:nvPr/>
        </p:nvSpPr>
        <p:spPr bwMode="auto">
          <a:xfrm>
            <a:off x="9382125" y="4448175"/>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6</a:t>
            </a:r>
          </a:p>
        </p:txBody>
      </p:sp>
      <p:sp>
        <p:nvSpPr>
          <p:cNvPr id="8231" name="WordArt 39"/>
          <p:cNvSpPr>
            <a:spLocks noChangeArrowheads="1" noChangeShapeType="1" noTextEdit="1"/>
          </p:cNvSpPr>
          <p:nvPr/>
        </p:nvSpPr>
        <p:spPr bwMode="auto">
          <a:xfrm>
            <a:off x="9382125" y="4448175"/>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a:ea typeface="+mn-ea"/>
                <a:cs typeface="+mn-cs"/>
              </a:rPr>
              <a:t>7</a:t>
            </a:r>
          </a:p>
        </p:txBody>
      </p:sp>
      <p:grpSp>
        <p:nvGrpSpPr>
          <p:cNvPr id="21" name="Group 48"/>
          <p:cNvGrpSpPr>
            <a:grpSpLocks/>
          </p:cNvGrpSpPr>
          <p:nvPr/>
        </p:nvGrpSpPr>
        <p:grpSpPr bwMode="auto">
          <a:xfrm>
            <a:off x="9988550" y="3263900"/>
            <a:ext cx="1752600" cy="1752600"/>
            <a:chOff x="4320" y="2928"/>
            <a:chExt cx="1104" cy="1104"/>
          </a:xfrm>
        </p:grpSpPr>
        <p:sp>
          <p:nvSpPr>
            <p:cNvPr id="6174" name="AutoShape 49"/>
            <p:cNvSpPr>
              <a:spLocks noChangeArrowheads="1"/>
            </p:cNvSpPr>
            <p:nvPr/>
          </p:nvSpPr>
          <p:spPr bwMode="auto">
            <a:xfrm>
              <a:off x="4320" y="2928"/>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altLang="en-US" sz="6000" b="1" i="0" u="none" strike="noStrike" kern="1200" cap="none" spc="0" normalizeH="0" baseline="0" noProof="0">
                <a:ln>
                  <a:noFill/>
                </a:ln>
                <a:solidFill>
                  <a:srgbClr val="FF0066"/>
                </a:solidFill>
                <a:effectLst/>
                <a:uLnTx/>
                <a:uFillTx/>
                <a:latin typeface=".VnHelvetInsH" pitchFamily="34" charset="0"/>
                <a:ea typeface="+mn-ea"/>
                <a:cs typeface="+mn-cs"/>
              </a:endParaRPr>
            </a:p>
          </p:txBody>
        </p:sp>
        <p:sp>
          <p:nvSpPr>
            <p:cNvPr id="6175" name="WordArt 50"/>
            <p:cNvSpPr>
              <a:spLocks noChangeArrowheads="1" noChangeShapeType="1" noTextEdit="1"/>
            </p:cNvSpPr>
            <p:nvPr/>
          </p:nvSpPr>
          <p:spPr bwMode="auto">
            <a:xfrm>
              <a:off x="4563" y="3168"/>
              <a:ext cx="672" cy="576"/>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srgbClr val="000000"/>
                    </a:solidFill>
                    <a:round/>
                    <a:headEnd/>
                    <a:tailEnd/>
                  </a:ln>
                  <a:solidFill>
                    <a:srgbClr val="000000"/>
                  </a:solidFill>
                  <a:effectLst/>
                  <a:uLnTx/>
                  <a:uFillTx/>
                  <a:latin typeface="Times New Roman"/>
                  <a:ea typeface="+mn-ea"/>
                  <a:cs typeface="Times New Roman"/>
                </a:rPr>
                <a:t>Hết giờ</a:t>
              </a:r>
            </a:p>
          </p:txBody>
        </p:sp>
      </p:grpSp>
      <p:pic>
        <p:nvPicPr>
          <p:cNvPr id="6172" name="Picture 51" descr="people008"/>
          <p:cNvPicPr>
            <a:picLocks noChangeAspect="1" noChangeArrowheads="1" noCrop="1"/>
          </p:cNvPicPr>
          <p:nvPr/>
        </p:nvPicPr>
        <p:blipFill>
          <a:blip r:embed="rId5">
            <a:lum contrast="12000"/>
            <a:extLst>
              <a:ext uri="{28A0092B-C50C-407E-A947-70E740481C1C}">
                <a14:useLocalDpi xmlns:a14="http://schemas.microsoft.com/office/drawing/2010/main" val="0"/>
              </a:ext>
            </a:extLst>
          </a:blip>
          <a:srcRect/>
          <a:stretch>
            <a:fillRect/>
          </a:stretch>
        </p:blipFill>
        <p:spPr bwMode="auto">
          <a:xfrm>
            <a:off x="10210800" y="6319838"/>
            <a:ext cx="4572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 Box 7"/>
          <p:cNvSpPr txBox="1">
            <a:spLocks noChangeArrowheads="1"/>
          </p:cNvSpPr>
          <p:nvPr/>
        </p:nvSpPr>
        <p:spPr bwMode="auto">
          <a:xfrm>
            <a:off x="2246312" y="558968"/>
            <a:ext cx="4893398" cy="646331"/>
          </a:xfrm>
          <a:prstGeom prst="rect">
            <a:avLst/>
          </a:prstGeom>
          <a:noFill/>
          <a:ln w="9525">
            <a:noFill/>
            <a:miter lim="800000"/>
            <a:headEnd/>
            <a:tailEnd/>
          </a:ln>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Đúng</a:t>
            </a:r>
            <a:r>
              <a:rPr kumimoji="0" lang="en-US" sz="36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3600" b="0"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ghi</a:t>
            </a:r>
            <a:r>
              <a:rPr kumimoji="0" lang="en-US" sz="36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Đ, </a:t>
            </a:r>
            <a:r>
              <a:rPr kumimoji="0" lang="en-US" sz="3600" b="0"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sai</a:t>
            </a:r>
            <a:r>
              <a:rPr kumimoji="0" lang="en-US" sz="36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3600" b="0"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ghi</a:t>
            </a:r>
            <a:r>
              <a:rPr kumimoji="0" lang="en-US" sz="36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S  </a:t>
            </a:r>
          </a:p>
        </p:txBody>
      </p:sp>
      <p:sp>
        <p:nvSpPr>
          <p:cNvPr id="36" name="TextBox 35"/>
          <p:cNvSpPr txBox="1"/>
          <p:nvPr/>
        </p:nvSpPr>
        <p:spPr>
          <a:xfrm>
            <a:off x="6932839" y="420469"/>
            <a:ext cx="2449286" cy="193899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40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2365                       1879                       3244</a:t>
            </a:r>
            <a:endParaRPr kumimoji="0" lang="en-US" sz="4000" b="0"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38" name="TextBox 37"/>
          <p:cNvSpPr txBox="1"/>
          <p:nvPr/>
        </p:nvSpPr>
        <p:spPr>
          <a:xfrm>
            <a:off x="6623321" y="753556"/>
            <a:ext cx="33745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FF0000"/>
                </a:solidFill>
                <a:effectLst/>
                <a:uLnTx/>
                <a:uFillTx/>
                <a:latin typeface="Arial"/>
                <a:ea typeface="+mn-ea"/>
                <a:cs typeface="+mn-cs"/>
              </a:rPr>
              <a:t>+</a:t>
            </a:r>
          </a:p>
        </p:txBody>
      </p:sp>
      <p:cxnSp>
        <p:nvCxnSpPr>
          <p:cNvPr id="39" name="Straight Connector 38"/>
          <p:cNvCxnSpPr/>
          <p:nvPr/>
        </p:nvCxnSpPr>
        <p:spPr>
          <a:xfrm>
            <a:off x="7101568" y="1698767"/>
            <a:ext cx="861647" cy="0"/>
          </a:xfrm>
          <a:prstGeom prst="line">
            <a:avLst/>
          </a:prstGeom>
          <a:noFill/>
          <a:ln w="38100" cap="flat" cmpd="sng" algn="ctr">
            <a:solidFill>
              <a:srgbClr val="002060"/>
            </a:solidFill>
            <a:prstDash val="solid"/>
          </a:ln>
          <a:effectLst>
            <a:outerShdw blurRad="40000" dist="23000" dir="5400000" rotWithShape="0">
              <a:srgbClr val="000000">
                <a:alpha val="35000"/>
              </a:srgbClr>
            </a:outerShdw>
          </a:effectLst>
        </p:spPr>
      </p:cxnSp>
      <p:pic>
        <p:nvPicPr>
          <p:cNvPr id="40" name="Picture 4" descr="ga con"/>
          <p:cNvPicPr>
            <a:picLocks noChangeAspect="1" noChangeArrowheads="1"/>
          </p:cNvPicPr>
          <p:nvPr/>
        </p:nvPicPr>
        <p:blipFill>
          <a:blip r:embed="rId6"/>
          <a:srcRect/>
          <a:stretch>
            <a:fillRect/>
          </a:stretch>
        </p:blipFill>
        <p:spPr bwMode="auto">
          <a:xfrm>
            <a:off x="3124200" y="3129477"/>
            <a:ext cx="609600" cy="487362"/>
          </a:xfrm>
          <a:prstGeom prst="rect">
            <a:avLst/>
          </a:prstGeom>
          <a:noFill/>
        </p:spPr>
      </p:pic>
      <p:sp>
        <p:nvSpPr>
          <p:cNvPr id="41" name="Text Box 9"/>
          <p:cNvSpPr txBox="1">
            <a:spLocks noChangeArrowheads="1"/>
          </p:cNvSpPr>
          <p:nvPr/>
        </p:nvSpPr>
        <p:spPr bwMode="auto">
          <a:xfrm>
            <a:off x="4038600" y="3026229"/>
            <a:ext cx="5715000" cy="766557"/>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20000"/>
              </a:lnSpc>
              <a:spcBef>
                <a:spcPct val="0"/>
              </a:spcBef>
              <a:spcAft>
                <a:spcPct val="20000"/>
              </a:spcAft>
              <a:buClrTx/>
              <a:buSzTx/>
              <a:buFontTx/>
              <a:buNone/>
              <a:tabLst/>
              <a:defRPr/>
            </a:pPr>
            <a:r>
              <a:rPr kumimoji="0" lang="en-US" sz="4000" b="1" i="0" u="none" strike="noStrike" kern="0" cap="none" spc="0" normalizeH="0" baseline="0" noProof="0" dirty="0">
                <a:ln>
                  <a:noFill/>
                </a:ln>
                <a:solidFill>
                  <a:srgbClr val="008000"/>
                </a:solidFill>
                <a:effectLst/>
                <a:uLnTx/>
                <a:uFillTx/>
                <a:latin typeface="Times New Roman" pitchFamily="18" charset="0"/>
                <a:ea typeface="+mn-ea"/>
                <a:cs typeface="Times New Roman" pitchFamily="18" charset="0"/>
              </a:rPr>
              <a:t>a. S</a:t>
            </a:r>
          </a:p>
        </p:txBody>
      </p:sp>
      <p:pic>
        <p:nvPicPr>
          <p:cNvPr id="42" name="Picture 5" descr="ga con"/>
          <p:cNvPicPr>
            <a:picLocks noChangeAspect="1" noChangeArrowheads="1"/>
          </p:cNvPicPr>
          <p:nvPr/>
        </p:nvPicPr>
        <p:blipFill>
          <a:blip r:embed="rId6"/>
          <a:srcRect/>
          <a:stretch>
            <a:fillRect/>
          </a:stretch>
        </p:blipFill>
        <p:spPr bwMode="auto">
          <a:xfrm>
            <a:off x="3200400" y="4084638"/>
            <a:ext cx="609600" cy="487362"/>
          </a:xfrm>
          <a:prstGeom prst="rect">
            <a:avLst/>
          </a:prstGeom>
          <a:noFill/>
        </p:spPr>
      </p:pic>
      <p:sp>
        <p:nvSpPr>
          <p:cNvPr id="43" name="Text Box 10"/>
          <p:cNvSpPr txBox="1">
            <a:spLocks noChangeArrowheads="1"/>
          </p:cNvSpPr>
          <p:nvPr/>
        </p:nvSpPr>
        <p:spPr bwMode="auto">
          <a:xfrm>
            <a:off x="4038600" y="3978275"/>
            <a:ext cx="5715000" cy="766557"/>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20000"/>
              </a:lnSpc>
              <a:spcBef>
                <a:spcPct val="0"/>
              </a:spcBef>
              <a:spcAft>
                <a:spcPct val="20000"/>
              </a:spcAft>
              <a:buClrTx/>
              <a:buSzTx/>
              <a:buFontTx/>
              <a:buNone/>
              <a:tabLst/>
              <a:defRPr/>
            </a:pPr>
            <a:r>
              <a:rPr kumimoji="0" lang="en-US" sz="4000" b="1" i="0" u="none" strike="noStrike" kern="0" cap="none" spc="0" normalizeH="0" baseline="0" noProof="0" dirty="0">
                <a:ln>
                  <a:noFill/>
                </a:ln>
                <a:solidFill>
                  <a:srgbClr val="008000"/>
                </a:solidFill>
                <a:effectLst/>
                <a:uLnTx/>
                <a:uFillTx/>
                <a:latin typeface="Times New Roman" pitchFamily="18" charset="0"/>
                <a:ea typeface="+mn-ea"/>
                <a:cs typeface="Times New Roman" pitchFamily="18" charset="0"/>
              </a:rPr>
              <a:t>b. Đ</a:t>
            </a:r>
          </a:p>
        </p:txBody>
      </p:sp>
      <p:pic>
        <p:nvPicPr>
          <p:cNvPr id="44" name="Picture 2" descr="ga me"/>
          <p:cNvPicPr>
            <a:picLocks noChangeAspect="1" noChangeArrowheads="1"/>
          </p:cNvPicPr>
          <p:nvPr/>
        </p:nvPicPr>
        <p:blipFill>
          <a:blip r:embed="rId7" cstate="print"/>
          <a:srcRect/>
          <a:stretch>
            <a:fillRect/>
          </a:stretch>
        </p:blipFill>
        <p:spPr bwMode="auto">
          <a:xfrm>
            <a:off x="1070632" y="1107499"/>
            <a:ext cx="1295400" cy="1211263"/>
          </a:xfrm>
          <a:prstGeom prst="rect">
            <a:avLst/>
          </a:prstGeom>
          <a:noFill/>
        </p:spPr>
      </p:pic>
    </p:spTree>
    <p:custDataLst>
      <p:tags r:id="rId1"/>
    </p:custDataLst>
    <p:extLst>
      <p:ext uri="{BB962C8B-B14F-4D97-AF65-F5344CB8AC3E}">
        <p14:creationId xmlns:p14="http://schemas.microsoft.com/office/powerpoint/2010/main" val="4550982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randombar(horizontal)">
                                      <p:cBhvr>
                                        <p:cTn id="7" dur="500"/>
                                        <p:tgtEl>
                                          <p:spTgt spid="3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barn(inVertical)">
                                      <p:cBhvr>
                                        <p:cTn id="10" dur="500"/>
                                        <p:tgtEl>
                                          <p:spTgt spid="3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barn(inVertical)">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barn(inVertical)">
                                      <p:cBhvr>
                                        <p:cTn id="18" dur="50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randombar(horizontal)">
                                      <p:cBhvr>
                                        <p:cTn id="23" dur="500"/>
                                        <p:tgtEl>
                                          <p:spTgt spid="40"/>
                                        </p:tgtEl>
                                      </p:cBhvr>
                                    </p:animEffect>
                                  </p:childTnLst>
                                </p:cTn>
                              </p:par>
                            </p:childTnLst>
                          </p:cTn>
                        </p:par>
                        <p:par>
                          <p:cTn id="24" fill="hold">
                            <p:stCondLst>
                              <p:cond delay="500"/>
                            </p:stCondLst>
                            <p:childTnLst>
                              <p:par>
                                <p:cTn id="25" presetID="14" presetClass="entr" presetSubtype="10" fill="hold" grpId="0" nodeType="after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randombar(horizontal)">
                                      <p:cBhvr>
                                        <p:cTn id="27" dur="500"/>
                                        <p:tgtEl>
                                          <p:spTgt spid="41"/>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randombar(horizontal)">
                                      <p:cBhvr>
                                        <p:cTn id="32" dur="500"/>
                                        <p:tgtEl>
                                          <p:spTgt spid="42"/>
                                        </p:tgtEl>
                                      </p:cBhvr>
                                    </p:animEffect>
                                  </p:childTnLst>
                                </p:cTn>
                              </p:par>
                            </p:childTnLst>
                          </p:cTn>
                        </p:par>
                        <p:par>
                          <p:cTn id="33" fill="hold">
                            <p:stCondLst>
                              <p:cond delay="500"/>
                            </p:stCondLst>
                            <p:childTnLst>
                              <p:par>
                                <p:cTn id="34" presetID="14" presetClass="entr" presetSubtype="10" fill="hold" grpId="0" nodeType="after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randombar(horizontal)">
                                      <p:cBhvr>
                                        <p:cTn id="36" dur="500"/>
                                        <p:tgtEl>
                                          <p:spTgt spid="43"/>
                                        </p:tgtEl>
                                      </p:cBhvr>
                                    </p:animEffect>
                                  </p:childTnLst>
                                </p:cTn>
                              </p:par>
                              <p:par>
                                <p:cTn id="37" presetID="5" presetClass="entr" presetSubtype="10" fill="hold" grpId="0" nodeType="withEffect" nodePh="1">
                                  <p:stCondLst>
                                    <p:cond delay="5000"/>
                                  </p:stCondLst>
                                  <p:endCondLst>
                                    <p:cond evt="begin" delay="0">
                                      <p:tn val="37"/>
                                    </p:cond>
                                  </p:endCondLst>
                                  <p:childTnLst>
                                    <p:set>
                                      <p:cBhvr>
                                        <p:cTn id="38" dur="1" fill="hold">
                                          <p:stCondLst>
                                            <p:cond delay="0"/>
                                          </p:stCondLst>
                                        </p:cTn>
                                        <p:tgtEl>
                                          <p:spTgt spid="20"/>
                                        </p:tgtEl>
                                        <p:attrNameLst>
                                          <p:attrName>style.visibility</p:attrName>
                                        </p:attrNameLst>
                                      </p:cBhvr>
                                      <p:to>
                                        <p:strVal val="visible"/>
                                      </p:to>
                                    </p:set>
                                    <p:animEffect transition="in" filter="checkerboard(across)">
                                      <p:cBhvr>
                                        <p:cTn id="39" dur="500"/>
                                        <p:tgtEl>
                                          <p:spTgt spid="20"/>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8231"/>
                                        </p:tgtEl>
                                        <p:attrNameLst>
                                          <p:attrName>style.visibility</p:attrName>
                                        </p:attrNameLst>
                                      </p:cBhvr>
                                      <p:to>
                                        <p:strVal val="visible"/>
                                      </p:to>
                                    </p:set>
                                    <p:animEffect transition="in" filter="dissolve">
                                      <p:cBhvr>
                                        <p:cTn id="44" dur="500"/>
                                        <p:tgtEl>
                                          <p:spTgt spid="8231"/>
                                        </p:tgtEl>
                                      </p:cBhvr>
                                    </p:animEffect>
                                  </p:childTnLst>
                                  <p:subTnLst>
                                    <p:audio>
                                      <p:cMediaNode>
                                        <p:cTn display="0" masterRel="sameClick">
                                          <p:stCondLst>
                                            <p:cond evt="begin" delay="0">
                                              <p:tn val="42"/>
                                            </p:cond>
                                          </p:stCondLst>
                                          <p:endCondLst>
                                            <p:cond evt="onStopAudio" delay="0">
                                              <p:tgtEl>
                                                <p:sldTgt/>
                                              </p:tgtEl>
                                            </p:cond>
                                          </p:endCondLst>
                                        </p:cTn>
                                        <p:tgtEl>
                                          <p:sndTgt r:embed="rId3" name="camera.wav"/>
                                        </p:tgtEl>
                                      </p:cMediaNode>
                                    </p:audio>
                                  </p:subTnLst>
                                </p:cTn>
                              </p:par>
                            </p:childTnLst>
                          </p:cTn>
                        </p:par>
                        <p:par>
                          <p:cTn id="45" fill="hold" nodeType="afterGroup">
                            <p:stCondLst>
                              <p:cond delay="500"/>
                            </p:stCondLst>
                            <p:childTnLst>
                              <p:par>
                                <p:cTn id="46" presetID="53" presetClass="exit" presetSubtype="0" fill="hold" grpId="1" nodeType="afterEffect">
                                  <p:stCondLst>
                                    <p:cond delay="0"/>
                                  </p:stCondLst>
                                  <p:childTnLst>
                                    <p:anim calcmode="lin" valueType="num">
                                      <p:cBhvr>
                                        <p:cTn id="47" dur="500"/>
                                        <p:tgtEl>
                                          <p:spTgt spid="8231"/>
                                        </p:tgtEl>
                                        <p:attrNameLst>
                                          <p:attrName>ppt_w</p:attrName>
                                        </p:attrNameLst>
                                      </p:cBhvr>
                                      <p:tavLst>
                                        <p:tav tm="0">
                                          <p:val>
                                            <p:strVal val="ppt_w"/>
                                          </p:val>
                                        </p:tav>
                                        <p:tav tm="100000">
                                          <p:val>
                                            <p:fltVal val="0"/>
                                          </p:val>
                                        </p:tav>
                                      </p:tavLst>
                                    </p:anim>
                                    <p:anim calcmode="lin" valueType="num">
                                      <p:cBhvr>
                                        <p:cTn id="48" dur="500"/>
                                        <p:tgtEl>
                                          <p:spTgt spid="8231"/>
                                        </p:tgtEl>
                                        <p:attrNameLst>
                                          <p:attrName>ppt_h</p:attrName>
                                        </p:attrNameLst>
                                      </p:cBhvr>
                                      <p:tavLst>
                                        <p:tav tm="0">
                                          <p:val>
                                            <p:strVal val="ppt_h"/>
                                          </p:val>
                                        </p:tav>
                                        <p:tav tm="100000">
                                          <p:val>
                                            <p:fltVal val="0"/>
                                          </p:val>
                                        </p:tav>
                                      </p:tavLst>
                                    </p:anim>
                                    <p:animEffect transition="out" filter="fade">
                                      <p:cBhvr>
                                        <p:cTn id="49" dur="500"/>
                                        <p:tgtEl>
                                          <p:spTgt spid="8231"/>
                                        </p:tgtEl>
                                      </p:cBhvr>
                                    </p:animEffect>
                                    <p:set>
                                      <p:cBhvr>
                                        <p:cTn id="50" dur="1" fill="hold">
                                          <p:stCondLst>
                                            <p:cond delay="499"/>
                                          </p:stCondLst>
                                        </p:cTn>
                                        <p:tgtEl>
                                          <p:spTgt spid="8231"/>
                                        </p:tgtEl>
                                        <p:attrNameLst>
                                          <p:attrName>style.visibility</p:attrName>
                                        </p:attrNameLst>
                                      </p:cBhvr>
                                      <p:to>
                                        <p:strVal val="hidden"/>
                                      </p:to>
                                    </p:set>
                                  </p:childTnLst>
                                </p:cTn>
                              </p:par>
                            </p:childTnLst>
                          </p:cTn>
                        </p:par>
                        <p:par>
                          <p:cTn id="51" fill="hold" nodeType="afterGroup">
                            <p:stCondLst>
                              <p:cond delay="1000"/>
                            </p:stCondLst>
                            <p:childTnLst>
                              <p:par>
                                <p:cTn id="52" presetID="9" presetClass="entr" presetSubtype="0" fill="hold" grpId="0" nodeType="afterEffect">
                                  <p:stCondLst>
                                    <p:cond delay="0"/>
                                  </p:stCondLst>
                                  <p:childTnLst>
                                    <p:set>
                                      <p:cBhvr>
                                        <p:cTn id="53" dur="1" fill="hold">
                                          <p:stCondLst>
                                            <p:cond delay="0"/>
                                          </p:stCondLst>
                                        </p:cTn>
                                        <p:tgtEl>
                                          <p:spTgt spid="8230"/>
                                        </p:tgtEl>
                                        <p:attrNameLst>
                                          <p:attrName>style.visibility</p:attrName>
                                        </p:attrNameLst>
                                      </p:cBhvr>
                                      <p:to>
                                        <p:strVal val="visible"/>
                                      </p:to>
                                    </p:set>
                                    <p:animEffect transition="in" filter="dissolve">
                                      <p:cBhvr>
                                        <p:cTn id="54" dur="500"/>
                                        <p:tgtEl>
                                          <p:spTgt spid="8230"/>
                                        </p:tgtEl>
                                      </p:cBhvr>
                                    </p:animEffect>
                                  </p:childTnLst>
                                  <p:subTnLst>
                                    <p:audio>
                                      <p:cMediaNode>
                                        <p:cTn display="0" masterRel="sameClick">
                                          <p:stCondLst>
                                            <p:cond evt="begin" delay="0">
                                              <p:tn val="52"/>
                                            </p:cond>
                                          </p:stCondLst>
                                          <p:endCondLst>
                                            <p:cond evt="onStopAudio" delay="0">
                                              <p:tgtEl>
                                                <p:sldTgt/>
                                              </p:tgtEl>
                                            </p:cond>
                                          </p:endCondLst>
                                        </p:cTn>
                                        <p:tgtEl>
                                          <p:sndTgt r:embed="rId3" name="camera.wav"/>
                                        </p:tgtEl>
                                      </p:cMediaNode>
                                    </p:audio>
                                  </p:subTnLst>
                                </p:cTn>
                              </p:par>
                            </p:childTnLst>
                          </p:cTn>
                        </p:par>
                        <p:par>
                          <p:cTn id="55" fill="hold" nodeType="afterGroup">
                            <p:stCondLst>
                              <p:cond delay="1500"/>
                            </p:stCondLst>
                            <p:childTnLst>
                              <p:par>
                                <p:cTn id="56" presetID="53" presetClass="exit" presetSubtype="0" fill="hold" grpId="1" nodeType="afterEffect">
                                  <p:stCondLst>
                                    <p:cond delay="0"/>
                                  </p:stCondLst>
                                  <p:childTnLst>
                                    <p:anim calcmode="lin" valueType="num">
                                      <p:cBhvr>
                                        <p:cTn id="57" dur="500"/>
                                        <p:tgtEl>
                                          <p:spTgt spid="8230"/>
                                        </p:tgtEl>
                                        <p:attrNameLst>
                                          <p:attrName>ppt_w</p:attrName>
                                        </p:attrNameLst>
                                      </p:cBhvr>
                                      <p:tavLst>
                                        <p:tav tm="0">
                                          <p:val>
                                            <p:strVal val="ppt_w"/>
                                          </p:val>
                                        </p:tav>
                                        <p:tav tm="100000">
                                          <p:val>
                                            <p:fltVal val="0"/>
                                          </p:val>
                                        </p:tav>
                                      </p:tavLst>
                                    </p:anim>
                                    <p:anim calcmode="lin" valueType="num">
                                      <p:cBhvr>
                                        <p:cTn id="58" dur="500"/>
                                        <p:tgtEl>
                                          <p:spTgt spid="8230"/>
                                        </p:tgtEl>
                                        <p:attrNameLst>
                                          <p:attrName>ppt_h</p:attrName>
                                        </p:attrNameLst>
                                      </p:cBhvr>
                                      <p:tavLst>
                                        <p:tav tm="0">
                                          <p:val>
                                            <p:strVal val="ppt_h"/>
                                          </p:val>
                                        </p:tav>
                                        <p:tav tm="100000">
                                          <p:val>
                                            <p:fltVal val="0"/>
                                          </p:val>
                                        </p:tav>
                                      </p:tavLst>
                                    </p:anim>
                                    <p:animEffect transition="out" filter="fade">
                                      <p:cBhvr>
                                        <p:cTn id="59" dur="500"/>
                                        <p:tgtEl>
                                          <p:spTgt spid="8230"/>
                                        </p:tgtEl>
                                      </p:cBhvr>
                                    </p:animEffect>
                                    <p:set>
                                      <p:cBhvr>
                                        <p:cTn id="60" dur="1" fill="hold">
                                          <p:stCondLst>
                                            <p:cond delay="499"/>
                                          </p:stCondLst>
                                        </p:cTn>
                                        <p:tgtEl>
                                          <p:spTgt spid="8230"/>
                                        </p:tgtEl>
                                        <p:attrNameLst>
                                          <p:attrName>style.visibility</p:attrName>
                                        </p:attrNameLst>
                                      </p:cBhvr>
                                      <p:to>
                                        <p:strVal val="hidden"/>
                                      </p:to>
                                    </p:set>
                                  </p:childTnLst>
                                </p:cTn>
                              </p:par>
                            </p:childTnLst>
                          </p:cTn>
                        </p:par>
                        <p:par>
                          <p:cTn id="61" fill="hold" nodeType="afterGroup">
                            <p:stCondLst>
                              <p:cond delay="2000"/>
                            </p:stCondLst>
                            <p:childTnLst>
                              <p:par>
                                <p:cTn id="62" presetID="9" presetClass="entr" presetSubtype="0" fill="hold" grpId="0" nodeType="afterEffect">
                                  <p:stCondLst>
                                    <p:cond delay="0"/>
                                  </p:stCondLst>
                                  <p:childTnLst>
                                    <p:set>
                                      <p:cBhvr>
                                        <p:cTn id="63" dur="1" fill="hold">
                                          <p:stCondLst>
                                            <p:cond delay="0"/>
                                          </p:stCondLst>
                                        </p:cTn>
                                        <p:tgtEl>
                                          <p:spTgt spid="8229"/>
                                        </p:tgtEl>
                                        <p:attrNameLst>
                                          <p:attrName>style.visibility</p:attrName>
                                        </p:attrNameLst>
                                      </p:cBhvr>
                                      <p:to>
                                        <p:strVal val="visible"/>
                                      </p:to>
                                    </p:set>
                                    <p:animEffect transition="in" filter="dissolve">
                                      <p:cBhvr>
                                        <p:cTn id="64" dur="500"/>
                                        <p:tgtEl>
                                          <p:spTgt spid="8229"/>
                                        </p:tgtEl>
                                      </p:cBhvr>
                                    </p:animEffect>
                                  </p:childTnLst>
                                  <p:subTnLst>
                                    <p:audio>
                                      <p:cMediaNode>
                                        <p:cTn display="0" masterRel="sameClick">
                                          <p:stCondLst>
                                            <p:cond evt="begin" delay="0">
                                              <p:tn val="62"/>
                                            </p:cond>
                                          </p:stCondLst>
                                          <p:endCondLst>
                                            <p:cond evt="onStopAudio" delay="0">
                                              <p:tgtEl>
                                                <p:sldTgt/>
                                              </p:tgtEl>
                                            </p:cond>
                                          </p:endCondLst>
                                        </p:cTn>
                                        <p:tgtEl>
                                          <p:sndTgt r:embed="rId3" name="camera.wav"/>
                                        </p:tgtEl>
                                      </p:cMediaNode>
                                    </p:audio>
                                  </p:subTnLst>
                                </p:cTn>
                              </p:par>
                            </p:childTnLst>
                          </p:cTn>
                        </p:par>
                        <p:par>
                          <p:cTn id="65" fill="hold" nodeType="afterGroup">
                            <p:stCondLst>
                              <p:cond delay="2500"/>
                            </p:stCondLst>
                            <p:childTnLst>
                              <p:par>
                                <p:cTn id="66" presetID="53" presetClass="exit" presetSubtype="0" fill="hold" grpId="1" nodeType="afterEffect">
                                  <p:stCondLst>
                                    <p:cond delay="0"/>
                                  </p:stCondLst>
                                  <p:childTnLst>
                                    <p:anim calcmode="lin" valueType="num">
                                      <p:cBhvr>
                                        <p:cTn id="67" dur="500"/>
                                        <p:tgtEl>
                                          <p:spTgt spid="8229"/>
                                        </p:tgtEl>
                                        <p:attrNameLst>
                                          <p:attrName>ppt_w</p:attrName>
                                        </p:attrNameLst>
                                      </p:cBhvr>
                                      <p:tavLst>
                                        <p:tav tm="0">
                                          <p:val>
                                            <p:strVal val="ppt_w"/>
                                          </p:val>
                                        </p:tav>
                                        <p:tav tm="100000">
                                          <p:val>
                                            <p:fltVal val="0"/>
                                          </p:val>
                                        </p:tav>
                                      </p:tavLst>
                                    </p:anim>
                                    <p:anim calcmode="lin" valueType="num">
                                      <p:cBhvr>
                                        <p:cTn id="68" dur="500"/>
                                        <p:tgtEl>
                                          <p:spTgt spid="8229"/>
                                        </p:tgtEl>
                                        <p:attrNameLst>
                                          <p:attrName>ppt_h</p:attrName>
                                        </p:attrNameLst>
                                      </p:cBhvr>
                                      <p:tavLst>
                                        <p:tav tm="0">
                                          <p:val>
                                            <p:strVal val="ppt_h"/>
                                          </p:val>
                                        </p:tav>
                                        <p:tav tm="100000">
                                          <p:val>
                                            <p:fltVal val="0"/>
                                          </p:val>
                                        </p:tav>
                                      </p:tavLst>
                                    </p:anim>
                                    <p:animEffect transition="out" filter="fade">
                                      <p:cBhvr>
                                        <p:cTn id="69" dur="500"/>
                                        <p:tgtEl>
                                          <p:spTgt spid="8229"/>
                                        </p:tgtEl>
                                      </p:cBhvr>
                                    </p:animEffect>
                                    <p:set>
                                      <p:cBhvr>
                                        <p:cTn id="70" dur="1" fill="hold">
                                          <p:stCondLst>
                                            <p:cond delay="499"/>
                                          </p:stCondLst>
                                        </p:cTn>
                                        <p:tgtEl>
                                          <p:spTgt spid="8229"/>
                                        </p:tgtEl>
                                        <p:attrNameLst>
                                          <p:attrName>style.visibility</p:attrName>
                                        </p:attrNameLst>
                                      </p:cBhvr>
                                      <p:to>
                                        <p:strVal val="hidden"/>
                                      </p:to>
                                    </p:set>
                                  </p:childTnLst>
                                </p:cTn>
                              </p:par>
                            </p:childTnLst>
                          </p:cTn>
                        </p:par>
                        <p:par>
                          <p:cTn id="71" fill="hold" nodeType="afterGroup">
                            <p:stCondLst>
                              <p:cond delay="3000"/>
                            </p:stCondLst>
                            <p:childTnLst>
                              <p:par>
                                <p:cTn id="72" presetID="9" presetClass="entr" presetSubtype="0" fill="hold" grpId="0" nodeType="afterEffect">
                                  <p:stCondLst>
                                    <p:cond delay="0"/>
                                  </p:stCondLst>
                                  <p:childTnLst>
                                    <p:set>
                                      <p:cBhvr>
                                        <p:cTn id="73" dur="1" fill="hold">
                                          <p:stCondLst>
                                            <p:cond delay="0"/>
                                          </p:stCondLst>
                                        </p:cTn>
                                        <p:tgtEl>
                                          <p:spTgt spid="8228"/>
                                        </p:tgtEl>
                                        <p:attrNameLst>
                                          <p:attrName>style.visibility</p:attrName>
                                        </p:attrNameLst>
                                      </p:cBhvr>
                                      <p:to>
                                        <p:strVal val="visible"/>
                                      </p:to>
                                    </p:set>
                                    <p:animEffect transition="in" filter="dissolve">
                                      <p:cBhvr>
                                        <p:cTn id="74" dur="500"/>
                                        <p:tgtEl>
                                          <p:spTgt spid="8228"/>
                                        </p:tgtEl>
                                      </p:cBhvr>
                                    </p:animEffect>
                                  </p:childTnLst>
                                  <p:subTnLst>
                                    <p:audio>
                                      <p:cMediaNode>
                                        <p:cTn display="0" masterRel="sameClick">
                                          <p:stCondLst>
                                            <p:cond evt="begin" delay="0">
                                              <p:tn val="72"/>
                                            </p:cond>
                                          </p:stCondLst>
                                          <p:endCondLst>
                                            <p:cond evt="onStopAudio" delay="0">
                                              <p:tgtEl>
                                                <p:sldTgt/>
                                              </p:tgtEl>
                                            </p:cond>
                                          </p:endCondLst>
                                        </p:cTn>
                                        <p:tgtEl>
                                          <p:sndTgt r:embed="rId3" name="camera.wav"/>
                                        </p:tgtEl>
                                      </p:cMediaNode>
                                    </p:audio>
                                  </p:subTnLst>
                                </p:cTn>
                              </p:par>
                            </p:childTnLst>
                          </p:cTn>
                        </p:par>
                        <p:par>
                          <p:cTn id="75" fill="hold" nodeType="afterGroup">
                            <p:stCondLst>
                              <p:cond delay="3500"/>
                            </p:stCondLst>
                            <p:childTnLst>
                              <p:par>
                                <p:cTn id="76" presetID="53" presetClass="exit" presetSubtype="0" fill="hold" grpId="1" nodeType="afterEffect">
                                  <p:stCondLst>
                                    <p:cond delay="0"/>
                                  </p:stCondLst>
                                  <p:childTnLst>
                                    <p:anim calcmode="lin" valueType="num">
                                      <p:cBhvr>
                                        <p:cTn id="77" dur="500"/>
                                        <p:tgtEl>
                                          <p:spTgt spid="8228"/>
                                        </p:tgtEl>
                                        <p:attrNameLst>
                                          <p:attrName>ppt_w</p:attrName>
                                        </p:attrNameLst>
                                      </p:cBhvr>
                                      <p:tavLst>
                                        <p:tav tm="0">
                                          <p:val>
                                            <p:strVal val="ppt_w"/>
                                          </p:val>
                                        </p:tav>
                                        <p:tav tm="100000">
                                          <p:val>
                                            <p:fltVal val="0"/>
                                          </p:val>
                                        </p:tav>
                                      </p:tavLst>
                                    </p:anim>
                                    <p:anim calcmode="lin" valueType="num">
                                      <p:cBhvr>
                                        <p:cTn id="78" dur="500"/>
                                        <p:tgtEl>
                                          <p:spTgt spid="8228"/>
                                        </p:tgtEl>
                                        <p:attrNameLst>
                                          <p:attrName>ppt_h</p:attrName>
                                        </p:attrNameLst>
                                      </p:cBhvr>
                                      <p:tavLst>
                                        <p:tav tm="0">
                                          <p:val>
                                            <p:strVal val="ppt_h"/>
                                          </p:val>
                                        </p:tav>
                                        <p:tav tm="100000">
                                          <p:val>
                                            <p:fltVal val="0"/>
                                          </p:val>
                                        </p:tav>
                                      </p:tavLst>
                                    </p:anim>
                                    <p:animEffect transition="out" filter="fade">
                                      <p:cBhvr>
                                        <p:cTn id="79" dur="500"/>
                                        <p:tgtEl>
                                          <p:spTgt spid="8228"/>
                                        </p:tgtEl>
                                      </p:cBhvr>
                                    </p:animEffect>
                                    <p:set>
                                      <p:cBhvr>
                                        <p:cTn id="80" dur="1" fill="hold">
                                          <p:stCondLst>
                                            <p:cond delay="499"/>
                                          </p:stCondLst>
                                        </p:cTn>
                                        <p:tgtEl>
                                          <p:spTgt spid="8228"/>
                                        </p:tgtEl>
                                        <p:attrNameLst>
                                          <p:attrName>style.visibility</p:attrName>
                                        </p:attrNameLst>
                                      </p:cBhvr>
                                      <p:to>
                                        <p:strVal val="hidden"/>
                                      </p:to>
                                    </p:set>
                                  </p:childTnLst>
                                </p:cTn>
                              </p:par>
                            </p:childTnLst>
                          </p:cTn>
                        </p:par>
                        <p:par>
                          <p:cTn id="81" fill="hold" nodeType="afterGroup">
                            <p:stCondLst>
                              <p:cond delay="4000"/>
                            </p:stCondLst>
                            <p:childTnLst>
                              <p:par>
                                <p:cTn id="82" presetID="9" presetClass="entr" presetSubtype="0" fill="hold" grpId="0" nodeType="afterEffect">
                                  <p:stCondLst>
                                    <p:cond delay="0"/>
                                  </p:stCondLst>
                                  <p:childTnLst>
                                    <p:set>
                                      <p:cBhvr>
                                        <p:cTn id="83" dur="1" fill="hold">
                                          <p:stCondLst>
                                            <p:cond delay="0"/>
                                          </p:stCondLst>
                                        </p:cTn>
                                        <p:tgtEl>
                                          <p:spTgt spid="8227"/>
                                        </p:tgtEl>
                                        <p:attrNameLst>
                                          <p:attrName>style.visibility</p:attrName>
                                        </p:attrNameLst>
                                      </p:cBhvr>
                                      <p:to>
                                        <p:strVal val="visible"/>
                                      </p:to>
                                    </p:set>
                                    <p:animEffect transition="in" filter="dissolve">
                                      <p:cBhvr>
                                        <p:cTn id="84" dur="500"/>
                                        <p:tgtEl>
                                          <p:spTgt spid="8227"/>
                                        </p:tgtEl>
                                      </p:cBhvr>
                                    </p:animEffect>
                                  </p:childTnLst>
                                  <p:subTnLst>
                                    <p:audio>
                                      <p:cMediaNode>
                                        <p:cTn display="0" masterRel="sameClick">
                                          <p:stCondLst>
                                            <p:cond evt="begin" delay="0">
                                              <p:tn val="82"/>
                                            </p:cond>
                                          </p:stCondLst>
                                          <p:endCondLst>
                                            <p:cond evt="onStopAudio" delay="0">
                                              <p:tgtEl>
                                                <p:sldTgt/>
                                              </p:tgtEl>
                                            </p:cond>
                                          </p:endCondLst>
                                        </p:cTn>
                                        <p:tgtEl>
                                          <p:sndTgt r:embed="rId3" name="camera.wav"/>
                                        </p:tgtEl>
                                      </p:cMediaNode>
                                    </p:audio>
                                  </p:subTnLst>
                                </p:cTn>
                              </p:par>
                            </p:childTnLst>
                          </p:cTn>
                        </p:par>
                        <p:par>
                          <p:cTn id="85" fill="hold" nodeType="afterGroup">
                            <p:stCondLst>
                              <p:cond delay="4500"/>
                            </p:stCondLst>
                            <p:childTnLst>
                              <p:par>
                                <p:cTn id="86" presetID="53" presetClass="exit" presetSubtype="0" fill="hold" grpId="1" nodeType="afterEffect">
                                  <p:stCondLst>
                                    <p:cond delay="0"/>
                                  </p:stCondLst>
                                  <p:childTnLst>
                                    <p:anim calcmode="lin" valueType="num">
                                      <p:cBhvr>
                                        <p:cTn id="87" dur="500"/>
                                        <p:tgtEl>
                                          <p:spTgt spid="8227"/>
                                        </p:tgtEl>
                                        <p:attrNameLst>
                                          <p:attrName>ppt_w</p:attrName>
                                        </p:attrNameLst>
                                      </p:cBhvr>
                                      <p:tavLst>
                                        <p:tav tm="0">
                                          <p:val>
                                            <p:strVal val="ppt_w"/>
                                          </p:val>
                                        </p:tav>
                                        <p:tav tm="100000">
                                          <p:val>
                                            <p:fltVal val="0"/>
                                          </p:val>
                                        </p:tav>
                                      </p:tavLst>
                                    </p:anim>
                                    <p:anim calcmode="lin" valueType="num">
                                      <p:cBhvr>
                                        <p:cTn id="88" dur="500"/>
                                        <p:tgtEl>
                                          <p:spTgt spid="8227"/>
                                        </p:tgtEl>
                                        <p:attrNameLst>
                                          <p:attrName>ppt_h</p:attrName>
                                        </p:attrNameLst>
                                      </p:cBhvr>
                                      <p:tavLst>
                                        <p:tav tm="0">
                                          <p:val>
                                            <p:strVal val="ppt_h"/>
                                          </p:val>
                                        </p:tav>
                                        <p:tav tm="100000">
                                          <p:val>
                                            <p:fltVal val="0"/>
                                          </p:val>
                                        </p:tav>
                                      </p:tavLst>
                                    </p:anim>
                                    <p:animEffect transition="out" filter="fade">
                                      <p:cBhvr>
                                        <p:cTn id="89" dur="500"/>
                                        <p:tgtEl>
                                          <p:spTgt spid="8227"/>
                                        </p:tgtEl>
                                      </p:cBhvr>
                                    </p:animEffect>
                                    <p:set>
                                      <p:cBhvr>
                                        <p:cTn id="90" dur="1" fill="hold">
                                          <p:stCondLst>
                                            <p:cond delay="499"/>
                                          </p:stCondLst>
                                        </p:cTn>
                                        <p:tgtEl>
                                          <p:spTgt spid="8227"/>
                                        </p:tgtEl>
                                        <p:attrNameLst>
                                          <p:attrName>style.visibility</p:attrName>
                                        </p:attrNameLst>
                                      </p:cBhvr>
                                      <p:to>
                                        <p:strVal val="hidden"/>
                                      </p:to>
                                    </p:set>
                                  </p:childTnLst>
                                </p:cTn>
                              </p:par>
                            </p:childTnLst>
                          </p:cTn>
                        </p:par>
                        <p:par>
                          <p:cTn id="91" fill="hold" nodeType="afterGroup">
                            <p:stCondLst>
                              <p:cond delay="5000"/>
                            </p:stCondLst>
                            <p:childTnLst>
                              <p:par>
                                <p:cTn id="92" presetID="9" presetClass="entr" presetSubtype="0" fill="hold" grpId="0" nodeType="afterEffect">
                                  <p:stCondLst>
                                    <p:cond delay="0"/>
                                  </p:stCondLst>
                                  <p:childTnLst>
                                    <p:set>
                                      <p:cBhvr>
                                        <p:cTn id="93" dur="1" fill="hold">
                                          <p:stCondLst>
                                            <p:cond delay="0"/>
                                          </p:stCondLst>
                                        </p:cTn>
                                        <p:tgtEl>
                                          <p:spTgt spid="8226"/>
                                        </p:tgtEl>
                                        <p:attrNameLst>
                                          <p:attrName>style.visibility</p:attrName>
                                        </p:attrNameLst>
                                      </p:cBhvr>
                                      <p:to>
                                        <p:strVal val="visible"/>
                                      </p:to>
                                    </p:set>
                                    <p:animEffect transition="in" filter="dissolve">
                                      <p:cBhvr>
                                        <p:cTn id="94" dur="500"/>
                                        <p:tgtEl>
                                          <p:spTgt spid="8226"/>
                                        </p:tgtEl>
                                      </p:cBhvr>
                                    </p:animEffect>
                                  </p:childTnLst>
                                  <p:subTnLst>
                                    <p:audio>
                                      <p:cMediaNode>
                                        <p:cTn display="0" masterRel="sameClick">
                                          <p:stCondLst>
                                            <p:cond evt="begin" delay="0">
                                              <p:tn val="92"/>
                                            </p:cond>
                                          </p:stCondLst>
                                          <p:endCondLst>
                                            <p:cond evt="onStopAudio" delay="0">
                                              <p:tgtEl>
                                                <p:sldTgt/>
                                              </p:tgtEl>
                                            </p:cond>
                                          </p:endCondLst>
                                        </p:cTn>
                                        <p:tgtEl>
                                          <p:sndTgt r:embed="rId3" name="camera.wav"/>
                                        </p:tgtEl>
                                      </p:cMediaNode>
                                    </p:audio>
                                  </p:subTnLst>
                                </p:cTn>
                              </p:par>
                            </p:childTnLst>
                          </p:cTn>
                        </p:par>
                        <p:par>
                          <p:cTn id="95" fill="hold" nodeType="afterGroup">
                            <p:stCondLst>
                              <p:cond delay="5500"/>
                            </p:stCondLst>
                            <p:childTnLst>
                              <p:par>
                                <p:cTn id="96" presetID="53" presetClass="exit" presetSubtype="0" fill="hold" grpId="1" nodeType="afterEffect">
                                  <p:stCondLst>
                                    <p:cond delay="0"/>
                                  </p:stCondLst>
                                  <p:childTnLst>
                                    <p:anim calcmode="lin" valueType="num">
                                      <p:cBhvr>
                                        <p:cTn id="97" dur="500"/>
                                        <p:tgtEl>
                                          <p:spTgt spid="8226"/>
                                        </p:tgtEl>
                                        <p:attrNameLst>
                                          <p:attrName>ppt_w</p:attrName>
                                        </p:attrNameLst>
                                      </p:cBhvr>
                                      <p:tavLst>
                                        <p:tav tm="0">
                                          <p:val>
                                            <p:strVal val="ppt_w"/>
                                          </p:val>
                                        </p:tav>
                                        <p:tav tm="100000">
                                          <p:val>
                                            <p:fltVal val="0"/>
                                          </p:val>
                                        </p:tav>
                                      </p:tavLst>
                                    </p:anim>
                                    <p:anim calcmode="lin" valueType="num">
                                      <p:cBhvr>
                                        <p:cTn id="98" dur="500"/>
                                        <p:tgtEl>
                                          <p:spTgt spid="8226"/>
                                        </p:tgtEl>
                                        <p:attrNameLst>
                                          <p:attrName>ppt_h</p:attrName>
                                        </p:attrNameLst>
                                      </p:cBhvr>
                                      <p:tavLst>
                                        <p:tav tm="0">
                                          <p:val>
                                            <p:strVal val="ppt_h"/>
                                          </p:val>
                                        </p:tav>
                                        <p:tav tm="100000">
                                          <p:val>
                                            <p:fltVal val="0"/>
                                          </p:val>
                                        </p:tav>
                                      </p:tavLst>
                                    </p:anim>
                                    <p:animEffect transition="out" filter="fade">
                                      <p:cBhvr>
                                        <p:cTn id="99" dur="500"/>
                                        <p:tgtEl>
                                          <p:spTgt spid="8226"/>
                                        </p:tgtEl>
                                      </p:cBhvr>
                                    </p:animEffect>
                                    <p:set>
                                      <p:cBhvr>
                                        <p:cTn id="100" dur="1" fill="hold">
                                          <p:stCondLst>
                                            <p:cond delay="499"/>
                                          </p:stCondLst>
                                        </p:cTn>
                                        <p:tgtEl>
                                          <p:spTgt spid="8226"/>
                                        </p:tgtEl>
                                        <p:attrNameLst>
                                          <p:attrName>style.visibility</p:attrName>
                                        </p:attrNameLst>
                                      </p:cBhvr>
                                      <p:to>
                                        <p:strVal val="hidden"/>
                                      </p:to>
                                    </p:set>
                                  </p:childTnLst>
                                </p:cTn>
                              </p:par>
                            </p:childTnLst>
                          </p:cTn>
                        </p:par>
                        <p:par>
                          <p:cTn id="101" fill="hold" nodeType="afterGroup">
                            <p:stCondLst>
                              <p:cond delay="6000"/>
                            </p:stCondLst>
                            <p:childTnLst>
                              <p:par>
                                <p:cTn id="102" presetID="9" presetClass="entr" presetSubtype="0" fill="hold" grpId="0" nodeType="afterEffect">
                                  <p:stCondLst>
                                    <p:cond delay="0"/>
                                  </p:stCondLst>
                                  <p:childTnLst>
                                    <p:set>
                                      <p:cBhvr>
                                        <p:cTn id="103" dur="1" fill="hold">
                                          <p:stCondLst>
                                            <p:cond delay="0"/>
                                          </p:stCondLst>
                                        </p:cTn>
                                        <p:tgtEl>
                                          <p:spTgt spid="8225"/>
                                        </p:tgtEl>
                                        <p:attrNameLst>
                                          <p:attrName>style.visibility</p:attrName>
                                        </p:attrNameLst>
                                      </p:cBhvr>
                                      <p:to>
                                        <p:strVal val="visible"/>
                                      </p:to>
                                    </p:set>
                                    <p:animEffect transition="in" filter="dissolve">
                                      <p:cBhvr>
                                        <p:cTn id="104" dur="500"/>
                                        <p:tgtEl>
                                          <p:spTgt spid="8225"/>
                                        </p:tgtEl>
                                      </p:cBhvr>
                                    </p:animEffect>
                                  </p:childTnLst>
                                  <p:subTnLst>
                                    <p:audio>
                                      <p:cMediaNode>
                                        <p:cTn display="0" masterRel="sameClick">
                                          <p:stCondLst>
                                            <p:cond evt="begin" delay="0">
                                              <p:tn val="102"/>
                                            </p:cond>
                                          </p:stCondLst>
                                          <p:endCondLst>
                                            <p:cond evt="onStopAudio" delay="0">
                                              <p:tgtEl>
                                                <p:sldTgt/>
                                              </p:tgtEl>
                                            </p:cond>
                                          </p:endCondLst>
                                        </p:cTn>
                                        <p:tgtEl>
                                          <p:sndTgt r:embed="rId3" name="camera.wav"/>
                                        </p:tgtEl>
                                      </p:cMediaNode>
                                    </p:audio>
                                  </p:subTnLst>
                                </p:cTn>
                              </p:par>
                            </p:childTnLst>
                          </p:cTn>
                        </p:par>
                        <p:par>
                          <p:cTn id="105" fill="hold" nodeType="afterGroup">
                            <p:stCondLst>
                              <p:cond delay="6500"/>
                            </p:stCondLst>
                            <p:childTnLst>
                              <p:par>
                                <p:cTn id="106" presetID="53" presetClass="exit" presetSubtype="0" fill="hold" grpId="1" nodeType="afterEffect">
                                  <p:stCondLst>
                                    <p:cond delay="0"/>
                                  </p:stCondLst>
                                  <p:childTnLst>
                                    <p:anim calcmode="lin" valueType="num">
                                      <p:cBhvr>
                                        <p:cTn id="107" dur="500"/>
                                        <p:tgtEl>
                                          <p:spTgt spid="8225"/>
                                        </p:tgtEl>
                                        <p:attrNameLst>
                                          <p:attrName>ppt_w</p:attrName>
                                        </p:attrNameLst>
                                      </p:cBhvr>
                                      <p:tavLst>
                                        <p:tav tm="0">
                                          <p:val>
                                            <p:strVal val="ppt_w"/>
                                          </p:val>
                                        </p:tav>
                                        <p:tav tm="100000">
                                          <p:val>
                                            <p:fltVal val="0"/>
                                          </p:val>
                                        </p:tav>
                                      </p:tavLst>
                                    </p:anim>
                                    <p:anim calcmode="lin" valueType="num">
                                      <p:cBhvr>
                                        <p:cTn id="108" dur="500"/>
                                        <p:tgtEl>
                                          <p:spTgt spid="8225"/>
                                        </p:tgtEl>
                                        <p:attrNameLst>
                                          <p:attrName>ppt_h</p:attrName>
                                        </p:attrNameLst>
                                      </p:cBhvr>
                                      <p:tavLst>
                                        <p:tav tm="0">
                                          <p:val>
                                            <p:strVal val="ppt_h"/>
                                          </p:val>
                                        </p:tav>
                                        <p:tav tm="100000">
                                          <p:val>
                                            <p:fltVal val="0"/>
                                          </p:val>
                                        </p:tav>
                                      </p:tavLst>
                                    </p:anim>
                                    <p:animEffect transition="out" filter="fade">
                                      <p:cBhvr>
                                        <p:cTn id="109" dur="500"/>
                                        <p:tgtEl>
                                          <p:spTgt spid="8225"/>
                                        </p:tgtEl>
                                      </p:cBhvr>
                                    </p:animEffect>
                                    <p:set>
                                      <p:cBhvr>
                                        <p:cTn id="110" dur="1" fill="hold">
                                          <p:stCondLst>
                                            <p:cond delay="499"/>
                                          </p:stCondLst>
                                        </p:cTn>
                                        <p:tgtEl>
                                          <p:spTgt spid="8225"/>
                                        </p:tgtEl>
                                        <p:attrNameLst>
                                          <p:attrName>style.visibility</p:attrName>
                                        </p:attrNameLst>
                                      </p:cBhvr>
                                      <p:to>
                                        <p:strVal val="hidden"/>
                                      </p:to>
                                    </p:set>
                                  </p:childTnLst>
                                </p:cTn>
                              </p:par>
                            </p:childTnLst>
                          </p:cTn>
                        </p:par>
                        <p:par>
                          <p:cTn id="111" fill="hold" nodeType="afterGroup">
                            <p:stCondLst>
                              <p:cond delay="7000"/>
                            </p:stCondLst>
                            <p:childTnLst>
                              <p:par>
                                <p:cTn id="112" presetID="9" presetClass="entr" presetSubtype="0" fill="hold" grpId="0" nodeType="afterEffect">
                                  <p:stCondLst>
                                    <p:cond delay="0"/>
                                  </p:stCondLst>
                                  <p:childTnLst>
                                    <p:set>
                                      <p:cBhvr>
                                        <p:cTn id="113" dur="1" fill="hold">
                                          <p:stCondLst>
                                            <p:cond delay="0"/>
                                          </p:stCondLst>
                                        </p:cTn>
                                        <p:tgtEl>
                                          <p:spTgt spid="8224"/>
                                        </p:tgtEl>
                                        <p:attrNameLst>
                                          <p:attrName>style.visibility</p:attrName>
                                        </p:attrNameLst>
                                      </p:cBhvr>
                                      <p:to>
                                        <p:strVal val="visible"/>
                                      </p:to>
                                    </p:set>
                                    <p:animEffect transition="in" filter="dissolve">
                                      <p:cBhvr>
                                        <p:cTn id="114" dur="500"/>
                                        <p:tgtEl>
                                          <p:spTgt spid="8224"/>
                                        </p:tgtEl>
                                      </p:cBhvr>
                                    </p:animEffect>
                                  </p:childTnLst>
                                  <p:subTnLst>
                                    <p:audio>
                                      <p:cMediaNode>
                                        <p:cTn display="0" masterRel="sameClick">
                                          <p:stCondLst>
                                            <p:cond evt="begin" delay="0">
                                              <p:tn val="112"/>
                                            </p:cond>
                                          </p:stCondLst>
                                          <p:endCondLst>
                                            <p:cond evt="onStopAudio" delay="0">
                                              <p:tgtEl>
                                                <p:sldTgt/>
                                              </p:tgtEl>
                                            </p:cond>
                                          </p:endCondLst>
                                        </p:cTn>
                                        <p:tgtEl>
                                          <p:sndTgt r:embed="rId3" name="camera.wav"/>
                                        </p:tgtEl>
                                      </p:cMediaNode>
                                    </p:audio>
                                  </p:subTnLst>
                                </p:cTn>
                              </p:par>
                            </p:childTnLst>
                          </p:cTn>
                        </p:par>
                        <p:par>
                          <p:cTn id="115" fill="hold" nodeType="afterGroup">
                            <p:stCondLst>
                              <p:cond delay="7500"/>
                            </p:stCondLst>
                            <p:childTnLst>
                              <p:par>
                                <p:cTn id="116" presetID="53" presetClass="exit" presetSubtype="0" fill="hold" grpId="1" nodeType="afterEffect">
                                  <p:stCondLst>
                                    <p:cond delay="0"/>
                                  </p:stCondLst>
                                  <p:childTnLst>
                                    <p:anim calcmode="lin" valueType="num">
                                      <p:cBhvr>
                                        <p:cTn id="117" dur="500"/>
                                        <p:tgtEl>
                                          <p:spTgt spid="8224"/>
                                        </p:tgtEl>
                                        <p:attrNameLst>
                                          <p:attrName>ppt_w</p:attrName>
                                        </p:attrNameLst>
                                      </p:cBhvr>
                                      <p:tavLst>
                                        <p:tav tm="0">
                                          <p:val>
                                            <p:strVal val="ppt_w"/>
                                          </p:val>
                                        </p:tav>
                                        <p:tav tm="100000">
                                          <p:val>
                                            <p:fltVal val="0"/>
                                          </p:val>
                                        </p:tav>
                                      </p:tavLst>
                                    </p:anim>
                                    <p:anim calcmode="lin" valueType="num">
                                      <p:cBhvr>
                                        <p:cTn id="118" dur="500"/>
                                        <p:tgtEl>
                                          <p:spTgt spid="8224"/>
                                        </p:tgtEl>
                                        <p:attrNameLst>
                                          <p:attrName>ppt_h</p:attrName>
                                        </p:attrNameLst>
                                      </p:cBhvr>
                                      <p:tavLst>
                                        <p:tav tm="0">
                                          <p:val>
                                            <p:strVal val="ppt_h"/>
                                          </p:val>
                                        </p:tav>
                                        <p:tav tm="100000">
                                          <p:val>
                                            <p:fltVal val="0"/>
                                          </p:val>
                                        </p:tav>
                                      </p:tavLst>
                                    </p:anim>
                                    <p:animEffect transition="out" filter="fade">
                                      <p:cBhvr>
                                        <p:cTn id="119" dur="500"/>
                                        <p:tgtEl>
                                          <p:spTgt spid="8224"/>
                                        </p:tgtEl>
                                      </p:cBhvr>
                                    </p:animEffect>
                                    <p:set>
                                      <p:cBhvr>
                                        <p:cTn id="120" dur="1" fill="hold">
                                          <p:stCondLst>
                                            <p:cond delay="499"/>
                                          </p:stCondLst>
                                        </p:cTn>
                                        <p:tgtEl>
                                          <p:spTgt spid="8224"/>
                                        </p:tgtEl>
                                        <p:attrNameLst>
                                          <p:attrName>style.visibility</p:attrName>
                                        </p:attrNameLst>
                                      </p:cBhvr>
                                      <p:to>
                                        <p:strVal val="hidden"/>
                                      </p:to>
                                    </p:set>
                                  </p:childTnLst>
                                </p:cTn>
                              </p:par>
                              <p:par>
                                <p:cTn id="121" presetID="53" presetClass="entr" presetSubtype="0" fill="hold" nodeType="withEffect">
                                  <p:stCondLst>
                                    <p:cond delay="0"/>
                                  </p:stCondLst>
                                  <p:childTnLst>
                                    <p:set>
                                      <p:cBhvr>
                                        <p:cTn id="122" dur="1" fill="hold">
                                          <p:stCondLst>
                                            <p:cond delay="0"/>
                                          </p:stCondLst>
                                        </p:cTn>
                                        <p:tgtEl>
                                          <p:spTgt spid="21"/>
                                        </p:tgtEl>
                                        <p:attrNameLst>
                                          <p:attrName>style.visibility</p:attrName>
                                        </p:attrNameLst>
                                      </p:cBhvr>
                                      <p:to>
                                        <p:strVal val="visible"/>
                                      </p:to>
                                    </p:set>
                                    <p:anim calcmode="lin" valueType="num">
                                      <p:cBhvr>
                                        <p:cTn id="123" dur="500" fill="hold"/>
                                        <p:tgtEl>
                                          <p:spTgt spid="21"/>
                                        </p:tgtEl>
                                        <p:attrNameLst>
                                          <p:attrName>ppt_w</p:attrName>
                                        </p:attrNameLst>
                                      </p:cBhvr>
                                      <p:tavLst>
                                        <p:tav tm="0">
                                          <p:val>
                                            <p:fltVal val="0"/>
                                          </p:val>
                                        </p:tav>
                                        <p:tav tm="100000">
                                          <p:val>
                                            <p:strVal val="#ppt_w"/>
                                          </p:val>
                                        </p:tav>
                                      </p:tavLst>
                                    </p:anim>
                                    <p:anim calcmode="lin" valueType="num">
                                      <p:cBhvr>
                                        <p:cTn id="124" dur="500" fill="hold"/>
                                        <p:tgtEl>
                                          <p:spTgt spid="21"/>
                                        </p:tgtEl>
                                        <p:attrNameLst>
                                          <p:attrName>ppt_h</p:attrName>
                                        </p:attrNameLst>
                                      </p:cBhvr>
                                      <p:tavLst>
                                        <p:tav tm="0">
                                          <p:val>
                                            <p:fltVal val="0"/>
                                          </p:val>
                                        </p:tav>
                                        <p:tav tm="100000">
                                          <p:val>
                                            <p:strVal val="#ppt_h"/>
                                          </p:val>
                                        </p:tav>
                                      </p:tavLst>
                                    </p:anim>
                                    <p:animEffect transition="in" filter="fade">
                                      <p:cBhvr>
                                        <p:cTn id="125" dur="500"/>
                                        <p:tgtEl>
                                          <p:spTgt spid="21"/>
                                        </p:tgtEl>
                                      </p:cBhvr>
                                    </p:animEffect>
                                  </p:childTnLst>
                                  <p:subTnLst>
                                    <p:audio>
                                      <p:cMediaNode>
                                        <p:cTn display="0" masterRel="sameClick">
                                          <p:stCondLst>
                                            <p:cond evt="begin" delay="0">
                                              <p:tn val="121"/>
                                            </p:cond>
                                          </p:stCondLst>
                                          <p:endCondLst>
                                            <p:cond evt="onStopAudio" delay="0">
                                              <p:tgtEl>
                                                <p:sldTgt/>
                                              </p:tgtEl>
                                            </p:cond>
                                          </p:endCondLst>
                                        </p:cTn>
                                        <p:tgtEl>
                                          <p:sndTgt r:embed="rId4" name="chimes.wav"/>
                                        </p:tgtEl>
                                      </p:cMediaNode>
                                    </p:audio>
                                  </p:subTnLst>
                                </p:cTn>
                              </p:par>
                            </p:childTnLst>
                          </p:cTn>
                        </p:par>
                      </p:childTnLst>
                    </p:cTn>
                  </p:par>
                  <p:par>
                    <p:cTn id="126" fill="hold" nodeType="clickPar">
                      <p:stCondLst>
                        <p:cond delay="indefinite"/>
                      </p:stCondLst>
                      <p:childTnLst>
                        <p:par>
                          <p:cTn id="127" fill="hold" nodeType="withGroup">
                            <p:stCondLst>
                              <p:cond delay="0"/>
                            </p:stCondLst>
                            <p:childTnLst>
                              <p:par>
                                <p:cTn id="128" presetID="2" presetClass="exit" presetSubtype="2" fill="hold" nodeType="clickEffect">
                                  <p:stCondLst>
                                    <p:cond delay="0"/>
                                  </p:stCondLst>
                                  <p:childTnLst>
                                    <p:anim calcmode="lin" valueType="num">
                                      <p:cBhvr additive="base">
                                        <p:cTn id="129" dur="500"/>
                                        <p:tgtEl>
                                          <p:spTgt spid="21"/>
                                        </p:tgtEl>
                                        <p:attrNameLst>
                                          <p:attrName>ppt_x</p:attrName>
                                        </p:attrNameLst>
                                      </p:cBhvr>
                                      <p:tavLst>
                                        <p:tav tm="0">
                                          <p:val>
                                            <p:strVal val="ppt_x"/>
                                          </p:val>
                                        </p:tav>
                                        <p:tav tm="100000">
                                          <p:val>
                                            <p:strVal val="1+ppt_w/2"/>
                                          </p:val>
                                        </p:tav>
                                      </p:tavLst>
                                    </p:anim>
                                    <p:anim calcmode="lin" valueType="num">
                                      <p:cBhvr additive="base">
                                        <p:cTn id="130" dur="500"/>
                                        <p:tgtEl>
                                          <p:spTgt spid="21"/>
                                        </p:tgtEl>
                                        <p:attrNameLst>
                                          <p:attrName>ppt_y</p:attrName>
                                        </p:attrNameLst>
                                      </p:cBhvr>
                                      <p:tavLst>
                                        <p:tav tm="0">
                                          <p:val>
                                            <p:strVal val="ppt_y"/>
                                          </p:val>
                                        </p:tav>
                                        <p:tav tm="100000">
                                          <p:val>
                                            <p:strVal val="ppt_y"/>
                                          </p:val>
                                        </p:tav>
                                      </p:tavLst>
                                    </p:anim>
                                    <p:set>
                                      <p:cBhvr>
                                        <p:cTn id="131" dur="1" fill="hold">
                                          <p:stCondLst>
                                            <p:cond delay="499"/>
                                          </p:stCondLst>
                                        </p:cTn>
                                        <p:tgtEl>
                                          <p:spTgt spid="21"/>
                                        </p:tgtEl>
                                        <p:attrNameLst>
                                          <p:attrName>style.visibility</p:attrName>
                                        </p:attrNameLst>
                                      </p:cBhvr>
                                      <p:to>
                                        <p:strVal val="hidden"/>
                                      </p:to>
                                    </p:set>
                                  </p:childTnLst>
                                </p:cTn>
                              </p:par>
                            </p:childTnLst>
                          </p:cTn>
                        </p:par>
                      </p:childTnLst>
                    </p:cTn>
                  </p:par>
                  <p:par>
                    <p:cTn id="132" fill="hold">
                      <p:stCondLst>
                        <p:cond delay="indefinite"/>
                      </p:stCondLst>
                      <p:childTnLst>
                        <p:par>
                          <p:cTn id="133" fill="hold">
                            <p:stCondLst>
                              <p:cond delay="0"/>
                            </p:stCondLst>
                            <p:childTnLst>
                              <p:par>
                                <p:cTn id="134" presetID="0" presetClass="path" presetSubtype="0" accel="50000" decel="50000" fill="hold" nodeType="clickEffect">
                                  <p:stCondLst>
                                    <p:cond delay="0"/>
                                  </p:stCondLst>
                                  <p:childTnLst>
                                    <p:animMotion origin="layout" path="M 0.01263 -0.01759 C 0.02525 -0.03378 0.05571 -0.15753 0.08813 -0.1152 C 0.12041 -0.07264 0.21075 0.18158 0.20646 0.23895 C 0.20138 0.29609 0.09073 0.23085 0.06053 0.22831 " pathEditMode="relative" rAng="19980000" ptsTypes="AAAA">
                                      <p:cBhvr>
                                        <p:cTn id="135" dur="2000" fill="hold"/>
                                        <p:tgtEl>
                                          <p:spTgt spid="44"/>
                                        </p:tgtEl>
                                        <p:attrNameLst>
                                          <p:attrName>ppt_x</p:attrName>
                                          <p:attrName>ppt_y</p:attrName>
                                        </p:attrNameLst>
                                      </p:cBhvr>
                                      <p:rCtr x="9060" y="10965"/>
                                    </p:animMotion>
                                  </p:childTnLst>
                                </p:cTn>
                              </p:par>
                            </p:childTnLst>
                          </p:cTn>
                        </p:par>
                        <p:par>
                          <p:cTn id="136" fill="hold">
                            <p:stCondLst>
                              <p:cond delay="2000"/>
                            </p:stCondLst>
                            <p:childTnLst>
                              <p:par>
                                <p:cTn id="137" presetID="3" presetClass="emph" presetSubtype="2" fill="hold" grpId="1" nodeType="afterEffect">
                                  <p:stCondLst>
                                    <p:cond delay="0"/>
                                  </p:stCondLst>
                                  <p:childTnLst>
                                    <p:animClr clrSpc="rgb" dir="cw">
                                      <p:cBhvr override="childStyle">
                                        <p:cTn id="138" dur="500" fill="hold"/>
                                        <p:tgtEl>
                                          <p:spTgt spid="41"/>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8224" grpId="0" animBg="1"/>
      <p:bldP spid="8224" grpId="1" animBg="1"/>
      <p:bldP spid="8225" grpId="0" animBg="1"/>
      <p:bldP spid="8225" grpId="1" animBg="1"/>
      <p:bldP spid="8226" grpId="0" animBg="1"/>
      <p:bldP spid="8226" grpId="1" animBg="1"/>
      <p:bldP spid="8227" grpId="0" animBg="1"/>
      <p:bldP spid="8227" grpId="1" animBg="1"/>
      <p:bldP spid="8228" grpId="0" animBg="1"/>
      <p:bldP spid="8228" grpId="1" animBg="1"/>
      <p:bldP spid="8229" grpId="0" animBg="1"/>
      <p:bldP spid="8229" grpId="1" animBg="1"/>
      <p:bldP spid="8230" grpId="0" animBg="1"/>
      <p:bldP spid="8230" grpId="1" animBg="1"/>
      <p:bldP spid="8231" grpId="0" animBg="1"/>
      <p:bldP spid="8231" grpId="1" animBg="1"/>
      <p:bldP spid="35" grpId="0"/>
      <p:bldP spid="36" grpId="0"/>
      <p:bldP spid="38" grpId="0"/>
      <p:bldP spid="41" grpId="0"/>
      <p:bldP spid="41" grpId="1"/>
      <p:bldP spid="4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pic>
        <p:nvPicPr>
          <p:cNvPr id="5" name="Picture 56" descr="image002">
            <a:extLst>
              <a:ext uri="{FF2B5EF4-FFF2-40B4-BE49-F238E27FC236}">
                <a16:creationId xmlns:a16="http://schemas.microsoft.com/office/drawing/2014/main" id="{42B712CD-B9D0-48E9-B7C2-20312CC05F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63542">
            <a:off x="3725540" y="2291572"/>
            <a:ext cx="2780389" cy="198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7" descr="image003">
            <a:extLst>
              <a:ext uri="{FF2B5EF4-FFF2-40B4-BE49-F238E27FC236}">
                <a16:creationId xmlns:a16="http://schemas.microsoft.com/office/drawing/2014/main" id="{13BCD511-FD0D-49A4-AEF5-C03879F749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1015" y="369640"/>
            <a:ext cx="3553682" cy="274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8" descr="image004">
            <a:extLst>
              <a:ext uri="{FF2B5EF4-FFF2-40B4-BE49-F238E27FC236}">
                <a16:creationId xmlns:a16="http://schemas.microsoft.com/office/drawing/2014/main" id="{7AE2232F-7C9F-4C9F-A307-779A4DB17B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08418" y="1175012"/>
            <a:ext cx="4639282" cy="2074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9" descr="image005">
            <a:extLst>
              <a:ext uri="{FF2B5EF4-FFF2-40B4-BE49-F238E27FC236}">
                <a16:creationId xmlns:a16="http://schemas.microsoft.com/office/drawing/2014/main" id="{5F21D399-900B-47F1-BAB4-C424966D79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513822">
            <a:off x="5832364" y="1525322"/>
            <a:ext cx="4509502" cy="19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0" descr="image006">
            <a:extLst>
              <a:ext uri="{FF2B5EF4-FFF2-40B4-BE49-F238E27FC236}">
                <a16:creationId xmlns:a16="http://schemas.microsoft.com/office/drawing/2014/main" id="{1889A1F8-09A7-49C3-AAC4-32EA6F03360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752744">
            <a:off x="5892552" y="2037575"/>
            <a:ext cx="4371517" cy="2705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1" descr="image007">
            <a:extLst>
              <a:ext uri="{FF2B5EF4-FFF2-40B4-BE49-F238E27FC236}">
                <a16:creationId xmlns:a16="http://schemas.microsoft.com/office/drawing/2014/main" id="{602792F7-C42D-4169-94B7-45CAE7C514C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31493" y="3597915"/>
            <a:ext cx="2968484" cy="1781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2" descr="image008">
            <a:extLst>
              <a:ext uri="{FF2B5EF4-FFF2-40B4-BE49-F238E27FC236}">
                <a16:creationId xmlns:a16="http://schemas.microsoft.com/office/drawing/2014/main" id="{9115DC7E-7B70-4457-9A11-1F1679141BD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9460791">
            <a:off x="5957996" y="3910977"/>
            <a:ext cx="2940636" cy="2084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4" descr="image009">
            <a:extLst>
              <a:ext uri="{FF2B5EF4-FFF2-40B4-BE49-F238E27FC236}">
                <a16:creationId xmlns:a16="http://schemas.microsoft.com/office/drawing/2014/main" id="{B34948FD-49C9-4326-A871-28F6FC1C665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3259177">
            <a:off x="6559241" y="3672317"/>
            <a:ext cx="2174729" cy="3413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82A33A51-E21A-42D7-9787-2B425B9C3038}"/>
              </a:ext>
            </a:extLst>
          </p:cNvPr>
          <p:cNvSpPr txBox="1">
            <a:spLocks noChangeArrowheads="1"/>
          </p:cNvSpPr>
          <p:nvPr/>
        </p:nvSpPr>
        <p:spPr bwMode="auto">
          <a:xfrm>
            <a:off x="1231260" y="3533580"/>
            <a:ext cx="2904450" cy="523220"/>
          </a:xfrm>
          <a:prstGeom prst="rect">
            <a:avLst/>
          </a:prstGeom>
          <a:solidFill>
            <a:srgbClr val="FFFF99"/>
          </a:solidFill>
          <a:ln w="9525">
            <a:solidFill>
              <a:srgbClr val="FF0000"/>
            </a:solidFill>
            <a:miter lim="800000"/>
            <a:headEnd/>
            <a:tailEnd/>
          </a:ln>
        </p:spPr>
        <p:txBody>
          <a:bodyPr wrap="squar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PHÉP CỘNG</a:t>
            </a:r>
          </a:p>
        </p:txBody>
      </p:sp>
    </p:spTree>
    <p:extLst>
      <p:ext uri="{BB962C8B-B14F-4D97-AF65-F5344CB8AC3E}">
        <p14:creationId xmlns:p14="http://schemas.microsoft.com/office/powerpoint/2010/main" val="206507265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up)">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up)">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up)">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98"/>
        <p:cNvGrpSpPr/>
        <p:nvPr/>
      </p:nvGrpSpPr>
      <p:grpSpPr>
        <a:xfrm>
          <a:off x="0" y="0"/>
          <a:ext cx="0" cy="0"/>
          <a:chOff x="0" y="0"/>
          <a:chExt cx="0" cy="0"/>
        </a:xfrm>
      </p:grpSpPr>
      <p:grpSp>
        <p:nvGrpSpPr>
          <p:cNvPr id="401" name="Google Shape;401;p29"/>
          <p:cNvGrpSpPr/>
          <p:nvPr/>
        </p:nvGrpSpPr>
        <p:grpSpPr>
          <a:xfrm>
            <a:off x="11483336" y="4984197"/>
            <a:ext cx="133496" cy="1153772"/>
            <a:chOff x="8612502" y="3738147"/>
            <a:chExt cx="100122" cy="865329"/>
          </a:xfrm>
        </p:grpSpPr>
        <p:sp>
          <p:nvSpPr>
            <p:cNvPr id="402" name="Google Shape;402;p29"/>
            <p:cNvSpPr/>
            <p:nvPr/>
          </p:nvSpPr>
          <p:spPr>
            <a:xfrm>
              <a:off x="8624932" y="3876762"/>
              <a:ext cx="87691" cy="72671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3" name="Google Shape;403;p29"/>
            <p:cNvSpPr/>
            <p:nvPr/>
          </p:nvSpPr>
          <p:spPr>
            <a:xfrm>
              <a:off x="8612502" y="3738147"/>
              <a:ext cx="96793" cy="89192"/>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482" name="Google Shape;482;p29"/>
          <p:cNvGrpSpPr/>
          <p:nvPr/>
        </p:nvGrpSpPr>
        <p:grpSpPr>
          <a:xfrm>
            <a:off x="5519114" y="438901"/>
            <a:ext cx="1153772" cy="133496"/>
            <a:chOff x="11440935" y="3894601"/>
            <a:chExt cx="865329" cy="100122"/>
          </a:xfrm>
        </p:grpSpPr>
        <p:sp>
          <p:nvSpPr>
            <p:cNvPr id="483" name="Google Shape;483;p29"/>
            <p:cNvSpPr/>
            <p:nvPr/>
          </p:nvSpPr>
          <p:spPr>
            <a:xfrm rot="5400000">
              <a:off x="11760447" y="3587520"/>
              <a:ext cx="87691" cy="72671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84" name="Google Shape;484;p29"/>
            <p:cNvSpPr/>
            <p:nvPr/>
          </p:nvSpPr>
          <p:spPr>
            <a:xfrm rot="5400000">
              <a:off x="12213272" y="3898402"/>
              <a:ext cx="96793" cy="89192"/>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485" name="Google Shape;485;p29"/>
          <p:cNvGrpSpPr/>
          <p:nvPr/>
        </p:nvGrpSpPr>
        <p:grpSpPr>
          <a:xfrm>
            <a:off x="2141981" y="6280501"/>
            <a:ext cx="1153772" cy="133496"/>
            <a:chOff x="11440935" y="3929926"/>
            <a:chExt cx="865329" cy="100122"/>
          </a:xfrm>
        </p:grpSpPr>
        <p:sp>
          <p:nvSpPr>
            <p:cNvPr id="486" name="Google Shape;486;p29"/>
            <p:cNvSpPr/>
            <p:nvPr/>
          </p:nvSpPr>
          <p:spPr>
            <a:xfrm rot="-5400000" flipH="1">
              <a:off x="11899061" y="3622845"/>
              <a:ext cx="87691" cy="72671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87" name="Google Shape;487;p29"/>
            <p:cNvSpPr/>
            <p:nvPr/>
          </p:nvSpPr>
          <p:spPr>
            <a:xfrm rot="-5400000" flipH="1">
              <a:off x="11437135" y="3933727"/>
              <a:ext cx="96793" cy="89192"/>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pic>
        <p:nvPicPr>
          <p:cNvPr id="90" name="Picture 89" descr="Picture2"/>
          <p:cNvPicPr>
            <a:picLocks noChangeAspect="1"/>
          </p:cNvPicPr>
          <p:nvPr/>
        </p:nvPicPr>
        <p:blipFill>
          <a:blip r:embed="rId3"/>
          <a:stretch>
            <a:fillRect/>
          </a:stretch>
        </p:blipFill>
        <p:spPr>
          <a:xfrm>
            <a:off x="1513841" y="866141"/>
            <a:ext cx="9817100" cy="5588847"/>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A35341D-4046-40BE-B308-3B2F9F80D2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7160" y="0"/>
            <a:ext cx="1250465" cy="1250465"/>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randombar(horizontal)">
                                      <p:cBhvr>
                                        <p:cTn id="7" dur="500"/>
                                        <p:tgtEl>
                                          <p:spTgt spid="90"/>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90"/>
                                        </p:tgtEl>
                                        <p:attrNameLst>
                                          <p:attrName>r</p:attrName>
                                        </p:attrNameLst>
                                      </p:cBhvr>
                                    </p:animRot>
                                    <p:animRot by="-240000">
                                      <p:cBhvr>
                                        <p:cTn id="10" dur="200" fill="hold">
                                          <p:stCondLst>
                                            <p:cond delay="200"/>
                                          </p:stCondLst>
                                        </p:cTn>
                                        <p:tgtEl>
                                          <p:spTgt spid="90"/>
                                        </p:tgtEl>
                                        <p:attrNameLst>
                                          <p:attrName>r</p:attrName>
                                        </p:attrNameLst>
                                      </p:cBhvr>
                                    </p:animRot>
                                    <p:animRot by="240000">
                                      <p:cBhvr>
                                        <p:cTn id="11" dur="200" fill="hold">
                                          <p:stCondLst>
                                            <p:cond delay="400"/>
                                          </p:stCondLst>
                                        </p:cTn>
                                        <p:tgtEl>
                                          <p:spTgt spid="90"/>
                                        </p:tgtEl>
                                        <p:attrNameLst>
                                          <p:attrName>r</p:attrName>
                                        </p:attrNameLst>
                                      </p:cBhvr>
                                    </p:animRot>
                                    <p:animRot by="-240000">
                                      <p:cBhvr>
                                        <p:cTn id="12" dur="200" fill="hold">
                                          <p:stCondLst>
                                            <p:cond delay="600"/>
                                          </p:stCondLst>
                                        </p:cTn>
                                        <p:tgtEl>
                                          <p:spTgt spid="90"/>
                                        </p:tgtEl>
                                        <p:attrNameLst>
                                          <p:attrName>r</p:attrName>
                                        </p:attrNameLst>
                                      </p:cBhvr>
                                    </p:animRot>
                                    <p:animRot by="120000">
                                      <p:cBhvr>
                                        <p:cTn id="13" dur="200" fill="hold">
                                          <p:stCondLst>
                                            <p:cond delay="800"/>
                                          </p:stCondLst>
                                        </p:cTn>
                                        <p:tgtEl>
                                          <p:spTgt spid="9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circle&#10;&#10;Description automatically generated with medium confidence">
            <a:extLst>
              <a:ext uri="{FF2B5EF4-FFF2-40B4-BE49-F238E27FC236}">
                <a16:creationId xmlns:a16="http://schemas.microsoft.com/office/drawing/2014/main" id="{1DD83BEF-94C2-4E45-A1C3-A4D13B95E8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04018" y="5071073"/>
            <a:ext cx="1218089" cy="1786927"/>
          </a:xfrm>
          <a:prstGeom prst="rect">
            <a:avLst/>
          </a:prstGeom>
        </p:spPr>
      </p:pic>
      <p:grpSp>
        <p:nvGrpSpPr>
          <p:cNvPr id="10" name="Group 9">
            <a:extLst>
              <a:ext uri="{FF2B5EF4-FFF2-40B4-BE49-F238E27FC236}">
                <a16:creationId xmlns:a16="http://schemas.microsoft.com/office/drawing/2014/main" id="{269FC51D-D51A-44BD-A186-AAB8CD28ADD5}"/>
              </a:ext>
            </a:extLst>
          </p:cNvPr>
          <p:cNvGrpSpPr/>
          <p:nvPr/>
        </p:nvGrpSpPr>
        <p:grpSpPr>
          <a:xfrm>
            <a:off x="3360598" y="416920"/>
            <a:ext cx="5470803" cy="1089006"/>
            <a:chOff x="857423" y="402407"/>
            <a:chExt cx="3874807" cy="1089006"/>
          </a:xfrm>
        </p:grpSpPr>
        <p:sp>
          <p:nvSpPr>
            <p:cNvPr id="11" name="Rectangle: Rounded Corners 10">
              <a:extLst>
                <a:ext uri="{FF2B5EF4-FFF2-40B4-BE49-F238E27FC236}">
                  <a16:creationId xmlns:a16="http://schemas.microsoft.com/office/drawing/2014/main" id="{29BD3CA2-EA39-4D54-88D0-B6B659EC8182}"/>
                </a:ext>
              </a:extLst>
            </p:cNvPr>
            <p:cNvSpPr/>
            <p:nvPr/>
          </p:nvSpPr>
          <p:spPr>
            <a:xfrm>
              <a:off x="871430" y="402407"/>
              <a:ext cx="3860800" cy="1045464"/>
            </a:xfrm>
            <a:prstGeom prst="roundRect">
              <a:avLst/>
            </a:prstGeom>
            <a:solidFill>
              <a:schemeClr val="accent4">
                <a:lumMod val="60000"/>
                <a:lumOff val="40000"/>
              </a:schemeClr>
            </a:solid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TextBox 11">
              <a:extLst>
                <a:ext uri="{FF2B5EF4-FFF2-40B4-BE49-F238E27FC236}">
                  <a16:creationId xmlns:a16="http://schemas.microsoft.com/office/drawing/2014/main" id="{446AA7CC-A700-49F8-8BDD-9A8FC2A6AFBB}"/>
                </a:ext>
              </a:extLst>
            </p:cNvPr>
            <p:cNvSpPr txBox="1"/>
            <p:nvPr/>
          </p:nvSpPr>
          <p:spPr>
            <a:xfrm>
              <a:off x="857423" y="414195"/>
              <a:ext cx="386080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Việt</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Nam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có</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tất</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cả</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bao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nhiêu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dân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tộc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anh</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em</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pic>
        <p:nvPicPr>
          <p:cNvPr id="1026" name="Picture 2" descr="Độc đáo bộ emoji về 54 dân tộc anh em của Việt Nam - Sài·gòn·eer">
            <a:extLst>
              <a:ext uri="{FF2B5EF4-FFF2-40B4-BE49-F238E27FC236}">
                <a16:creationId xmlns:a16="http://schemas.microsoft.com/office/drawing/2014/main" id="{258F1628-CD36-448F-9DC6-6D3B0C00E2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1989" y="1729420"/>
            <a:ext cx="5297008" cy="3531338"/>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AC050FB0-9E95-4D5D-A931-A0CDF6F1C30A}"/>
              </a:ext>
            </a:extLst>
          </p:cNvPr>
          <p:cNvGrpSpPr/>
          <p:nvPr/>
        </p:nvGrpSpPr>
        <p:grpSpPr>
          <a:xfrm>
            <a:off x="1915779" y="4938162"/>
            <a:ext cx="7214830" cy="1919838"/>
            <a:chOff x="-46186" y="4938163"/>
            <a:chExt cx="7214830" cy="1919838"/>
          </a:xfrm>
        </p:grpSpPr>
        <p:pic>
          <p:nvPicPr>
            <p:cNvPr id="20" name="Picture 19">
              <a:extLst>
                <a:ext uri="{FF2B5EF4-FFF2-40B4-BE49-F238E27FC236}">
                  <a16:creationId xmlns:a16="http://schemas.microsoft.com/office/drawing/2014/main" id="{58749E89-B6E8-4640-BE08-985F4B27A7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186" y="4938163"/>
              <a:ext cx="1657272" cy="1919838"/>
            </a:xfrm>
            <a:prstGeom prst="rect">
              <a:avLst/>
            </a:prstGeom>
          </p:spPr>
        </p:pic>
        <p:grpSp>
          <p:nvGrpSpPr>
            <p:cNvPr id="21" name="Group 20">
              <a:extLst>
                <a:ext uri="{FF2B5EF4-FFF2-40B4-BE49-F238E27FC236}">
                  <a16:creationId xmlns:a16="http://schemas.microsoft.com/office/drawing/2014/main" id="{FFFA7F31-CF78-43E2-B3D5-5740F2EAE320}"/>
                </a:ext>
              </a:extLst>
            </p:cNvPr>
            <p:cNvGrpSpPr/>
            <p:nvPr/>
          </p:nvGrpSpPr>
          <p:grpSpPr>
            <a:xfrm>
              <a:off x="1630862" y="5420033"/>
              <a:ext cx="5537782" cy="1045464"/>
              <a:chOff x="871430" y="402407"/>
              <a:chExt cx="3922246" cy="1045464"/>
            </a:xfrm>
          </p:grpSpPr>
          <p:sp>
            <p:nvSpPr>
              <p:cNvPr id="22" name="Rectangle: Rounded Corners 21">
                <a:extLst>
                  <a:ext uri="{FF2B5EF4-FFF2-40B4-BE49-F238E27FC236}">
                    <a16:creationId xmlns:a16="http://schemas.microsoft.com/office/drawing/2014/main" id="{CC0EFE74-1D0A-4D2A-A78B-03E121F25C90}"/>
                  </a:ext>
                </a:extLst>
              </p:cNvPr>
              <p:cNvSpPr/>
              <p:nvPr/>
            </p:nvSpPr>
            <p:spPr>
              <a:xfrm>
                <a:off x="871430" y="402407"/>
                <a:ext cx="3860800" cy="1045464"/>
              </a:xfrm>
              <a:prstGeom prst="roundRect">
                <a:avLst/>
              </a:prstGeom>
              <a:solidFill>
                <a:schemeClr val="accent4">
                  <a:lumMod val="60000"/>
                  <a:lumOff val="40000"/>
                </a:schemeClr>
              </a:solid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98984412-1CD4-4716-9262-290D1C8E7924}"/>
                  </a:ext>
                </a:extLst>
              </p:cNvPr>
              <p:cNvSpPr txBox="1"/>
              <p:nvPr/>
            </p:nvSpPr>
            <p:spPr>
              <a:xfrm>
                <a:off x="932876" y="588068"/>
                <a:ext cx="3860800" cy="584775"/>
              </a:xfrm>
              <a:prstGeom prst="rect">
                <a:avLst/>
              </a:prstGeom>
              <a:noFill/>
            </p:spPr>
            <p:txBody>
              <a:bodyPr wrap="square" rtlCol="0">
                <a:spAutoFit/>
              </a:bodyPr>
              <a:lstStyle/>
              <a:p>
                <a:pPr algn="ctr"/>
                <a:r>
                  <a:rPr lang="en-US" sz="3200" b="1" dirty="0" err="1">
                    <a:latin typeface="Calibri" panose="020F0502020204030204" pitchFamily="34" charset="0"/>
                    <a:cs typeface="Calibri" panose="020F0502020204030204" pitchFamily="34" charset="0"/>
                  </a:rPr>
                  <a:t>Đáp</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án</a:t>
                </a:r>
                <a:r>
                  <a:rPr lang="en-US" sz="3200" b="1" dirty="0">
                    <a:latin typeface="Calibri" panose="020F0502020204030204" pitchFamily="34" charset="0"/>
                    <a:cs typeface="Calibri" panose="020F0502020204030204" pitchFamily="34" charset="0"/>
                  </a:rPr>
                  <a:t>: 54 </a:t>
                </a:r>
                <a:r>
                  <a:rPr lang="en-US" sz="3200" b="1" dirty="0" err="1">
                    <a:latin typeface="Calibri" panose="020F0502020204030204" pitchFamily="34" charset="0"/>
                    <a:cs typeface="Calibri" panose="020F0502020204030204" pitchFamily="34" charset="0"/>
                  </a:rPr>
                  <a:t>dân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tộc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anh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em</a:t>
                </a:r>
                <a:endParaRPr lang="en-US" sz="3200" b="1"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25156103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3DD4BA9-B511-4FAB-A666-F298176D01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2622" y="1124293"/>
            <a:ext cx="2469320" cy="5039429"/>
          </a:xfrm>
          <a:prstGeom prst="rect">
            <a:avLst/>
          </a:prstGeom>
        </p:spPr>
      </p:pic>
      <p:pic>
        <p:nvPicPr>
          <p:cNvPr id="17" name="Picture 16">
            <a:extLst>
              <a:ext uri="{FF2B5EF4-FFF2-40B4-BE49-F238E27FC236}">
                <a16:creationId xmlns:a16="http://schemas.microsoft.com/office/drawing/2014/main" id="{706B9D2A-4B6E-41F7-9C8B-6A061478F2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2480" y="1124293"/>
            <a:ext cx="2364303" cy="5030432"/>
          </a:xfrm>
          <a:prstGeom prst="rect">
            <a:avLst/>
          </a:prstGeom>
        </p:spPr>
      </p:pic>
      <p:pic>
        <p:nvPicPr>
          <p:cNvPr id="18" name="Picture 17">
            <a:extLst>
              <a:ext uri="{FF2B5EF4-FFF2-40B4-BE49-F238E27FC236}">
                <a16:creationId xmlns:a16="http://schemas.microsoft.com/office/drawing/2014/main" id="{428A3A6B-11D6-46BF-8960-A136BC1FE6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73282" y="1375885"/>
            <a:ext cx="2399443" cy="4527248"/>
          </a:xfrm>
          <a:prstGeom prst="rect">
            <a:avLst/>
          </a:prstGeom>
        </p:spPr>
      </p:pic>
      <p:pic>
        <p:nvPicPr>
          <p:cNvPr id="19" name="Picture 18">
            <a:extLst>
              <a:ext uri="{FF2B5EF4-FFF2-40B4-BE49-F238E27FC236}">
                <a16:creationId xmlns:a16="http://schemas.microsoft.com/office/drawing/2014/main" id="{64783DFC-0F8E-4F43-9BC9-2EB4466D92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69224" y="1556149"/>
            <a:ext cx="1880913" cy="4408387"/>
          </a:xfrm>
          <a:prstGeom prst="rect">
            <a:avLst/>
          </a:prstGeom>
        </p:spPr>
      </p:pic>
      <p:pic>
        <p:nvPicPr>
          <p:cNvPr id="3" name="Picture 2" descr="Shape, circle&#10;&#10;Description automatically generated with medium confidence">
            <a:extLst>
              <a:ext uri="{FF2B5EF4-FFF2-40B4-BE49-F238E27FC236}">
                <a16:creationId xmlns:a16="http://schemas.microsoft.com/office/drawing/2014/main" id="{1DD83BEF-94C2-4E45-A1C3-A4D13B95E84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04018" y="5071073"/>
            <a:ext cx="1218089" cy="1786927"/>
          </a:xfrm>
          <a:prstGeom prst="rect">
            <a:avLst/>
          </a:prstGeom>
        </p:spPr>
      </p:pic>
      <p:grpSp>
        <p:nvGrpSpPr>
          <p:cNvPr id="10" name="Group 9">
            <a:extLst>
              <a:ext uri="{FF2B5EF4-FFF2-40B4-BE49-F238E27FC236}">
                <a16:creationId xmlns:a16="http://schemas.microsoft.com/office/drawing/2014/main" id="{269FC51D-D51A-44BD-A186-AAB8CD28ADD5}"/>
              </a:ext>
            </a:extLst>
          </p:cNvPr>
          <p:cNvGrpSpPr/>
          <p:nvPr/>
        </p:nvGrpSpPr>
        <p:grpSpPr>
          <a:xfrm>
            <a:off x="3360598" y="416920"/>
            <a:ext cx="5470803" cy="1089006"/>
            <a:chOff x="857423" y="402407"/>
            <a:chExt cx="3874807" cy="1089006"/>
          </a:xfrm>
        </p:grpSpPr>
        <p:sp>
          <p:nvSpPr>
            <p:cNvPr id="11" name="Rectangle: Rounded Corners 10">
              <a:extLst>
                <a:ext uri="{FF2B5EF4-FFF2-40B4-BE49-F238E27FC236}">
                  <a16:creationId xmlns:a16="http://schemas.microsoft.com/office/drawing/2014/main" id="{29BD3CA2-EA39-4D54-88D0-B6B659EC8182}"/>
                </a:ext>
              </a:extLst>
            </p:cNvPr>
            <p:cNvSpPr/>
            <p:nvPr/>
          </p:nvSpPr>
          <p:spPr>
            <a:xfrm>
              <a:off x="871430" y="402407"/>
              <a:ext cx="3860800" cy="1045464"/>
            </a:xfrm>
            <a:prstGeom prst="roundRect">
              <a:avLst/>
            </a:prstGeom>
            <a:solidFill>
              <a:schemeClr val="accent4">
                <a:lumMod val="60000"/>
                <a:lumOff val="40000"/>
              </a:schemeClr>
            </a:solid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TextBox 11">
              <a:extLst>
                <a:ext uri="{FF2B5EF4-FFF2-40B4-BE49-F238E27FC236}">
                  <a16:creationId xmlns:a16="http://schemas.microsoft.com/office/drawing/2014/main" id="{446AA7CC-A700-49F8-8BDD-9A8FC2A6AFBB}"/>
                </a:ext>
              </a:extLst>
            </p:cNvPr>
            <p:cNvSpPr txBox="1"/>
            <p:nvPr/>
          </p:nvSpPr>
          <p:spPr>
            <a:xfrm>
              <a:off x="857423" y="414195"/>
              <a:ext cx="386080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Kể tên một vài dân tộc ít người mà em biết</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105422407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1000" fill="hold"/>
                                        <p:tgtEl>
                                          <p:spTgt spid="16"/>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1000"/>
                                        <p:tgtEl>
                                          <p:spTgt spid="18"/>
                                        </p:tgtEl>
                                      </p:cBhvr>
                                    </p:animEffect>
                                    <p:anim calcmode="lin" valueType="num">
                                      <p:cBhvr>
                                        <p:cTn id="26" dur="1000" fill="hold"/>
                                        <p:tgtEl>
                                          <p:spTgt spid="18"/>
                                        </p:tgtEl>
                                        <p:attrNameLst>
                                          <p:attrName>ppt_x</p:attrName>
                                        </p:attrNameLst>
                                      </p:cBhvr>
                                      <p:tavLst>
                                        <p:tav tm="0">
                                          <p:val>
                                            <p:strVal val="#ppt_x"/>
                                          </p:val>
                                        </p:tav>
                                        <p:tav tm="100000">
                                          <p:val>
                                            <p:strVal val="#ppt_x"/>
                                          </p:val>
                                        </p:tav>
                                      </p:tavLst>
                                    </p:anim>
                                    <p:anim calcmode="lin" valueType="num">
                                      <p:cBhvr>
                                        <p:cTn id="27" dur="1000" fill="hold"/>
                                        <p:tgtEl>
                                          <p:spTgt spid="18"/>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98"/>
        <p:cNvGrpSpPr/>
        <p:nvPr/>
      </p:nvGrpSpPr>
      <p:grpSpPr>
        <a:xfrm>
          <a:off x="0" y="0"/>
          <a:ext cx="0" cy="0"/>
          <a:chOff x="0" y="0"/>
          <a:chExt cx="0" cy="0"/>
        </a:xfrm>
      </p:grpSpPr>
      <p:grpSp>
        <p:nvGrpSpPr>
          <p:cNvPr id="401" name="Google Shape;401;p29"/>
          <p:cNvGrpSpPr/>
          <p:nvPr/>
        </p:nvGrpSpPr>
        <p:grpSpPr>
          <a:xfrm>
            <a:off x="11483336" y="4984197"/>
            <a:ext cx="133496" cy="1153772"/>
            <a:chOff x="8612502" y="3738147"/>
            <a:chExt cx="100122" cy="865329"/>
          </a:xfrm>
        </p:grpSpPr>
        <p:sp>
          <p:nvSpPr>
            <p:cNvPr id="402" name="Google Shape;402;p29"/>
            <p:cNvSpPr/>
            <p:nvPr/>
          </p:nvSpPr>
          <p:spPr>
            <a:xfrm>
              <a:off x="8624932" y="3876762"/>
              <a:ext cx="87691" cy="72671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3" name="Google Shape;403;p29"/>
            <p:cNvSpPr/>
            <p:nvPr/>
          </p:nvSpPr>
          <p:spPr>
            <a:xfrm>
              <a:off x="8612502" y="3738147"/>
              <a:ext cx="96793" cy="89192"/>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sp>
        <p:nvSpPr>
          <p:cNvPr id="404" name="Google Shape;404;p29"/>
          <p:cNvSpPr/>
          <p:nvPr/>
        </p:nvSpPr>
        <p:spPr>
          <a:xfrm flipH="1">
            <a:off x="2073487" y="2694940"/>
            <a:ext cx="9425940" cy="2587413"/>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nvGrpSpPr>
          <p:cNvPr id="470" name="Google Shape;470;p29"/>
          <p:cNvGrpSpPr/>
          <p:nvPr/>
        </p:nvGrpSpPr>
        <p:grpSpPr>
          <a:xfrm>
            <a:off x="1559065" y="1560242"/>
            <a:ext cx="1347475" cy="1788589"/>
            <a:chOff x="2090049" y="2988186"/>
            <a:chExt cx="1010606" cy="1341442"/>
          </a:xfrm>
        </p:grpSpPr>
        <p:sp>
          <p:nvSpPr>
            <p:cNvPr id="471" name="Google Shape;471;p29"/>
            <p:cNvSpPr/>
            <p:nvPr/>
          </p:nvSpPr>
          <p:spPr>
            <a:xfrm rot="-2423090">
              <a:off x="2786784" y="3970803"/>
              <a:ext cx="238810" cy="319530"/>
            </a:xfrm>
            <a:custGeom>
              <a:avLst/>
              <a:gdLst/>
              <a:ahLst/>
              <a:cxnLst/>
              <a:rect l="l" t="t" r="r" b="b"/>
              <a:pathLst>
                <a:path w="20665" h="27650" extrusionOk="0">
                  <a:moveTo>
                    <a:pt x="10346" y="0"/>
                  </a:moveTo>
                  <a:cubicBezTo>
                    <a:pt x="2041" y="0"/>
                    <a:pt x="241" y="4735"/>
                    <a:pt x="0" y="6362"/>
                  </a:cubicBezTo>
                  <a:cubicBezTo>
                    <a:pt x="0" y="6362"/>
                    <a:pt x="4041" y="27182"/>
                    <a:pt x="6768" y="27641"/>
                  </a:cubicBezTo>
                  <a:cubicBezTo>
                    <a:pt x="6802" y="27647"/>
                    <a:pt x="6837" y="27650"/>
                    <a:pt x="6873" y="27650"/>
                  </a:cubicBezTo>
                  <a:cubicBezTo>
                    <a:pt x="9756" y="27650"/>
                    <a:pt x="20146" y="9764"/>
                    <a:pt x="20146" y="9764"/>
                  </a:cubicBezTo>
                  <a:cubicBezTo>
                    <a:pt x="20146" y="9764"/>
                    <a:pt x="20664" y="458"/>
                    <a:pt x="11428" y="26"/>
                  </a:cubicBezTo>
                  <a:cubicBezTo>
                    <a:pt x="11056" y="8"/>
                    <a:pt x="10695" y="0"/>
                    <a:pt x="10346"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72" name="Google Shape;472;p29"/>
            <p:cNvSpPr/>
            <p:nvPr/>
          </p:nvSpPr>
          <p:spPr>
            <a:xfrm rot="-2423090">
              <a:off x="2388921" y="3095766"/>
              <a:ext cx="407219" cy="1072327"/>
            </a:xfrm>
            <a:custGeom>
              <a:avLst/>
              <a:gdLst/>
              <a:ahLst/>
              <a:cxnLst/>
              <a:rect l="l" t="t" r="r" b="b"/>
              <a:pathLst>
                <a:path w="35238" h="92792" extrusionOk="0">
                  <a:moveTo>
                    <a:pt x="15092" y="0"/>
                  </a:moveTo>
                  <a:lnTo>
                    <a:pt x="0" y="89392"/>
                  </a:lnTo>
                  <a:cubicBezTo>
                    <a:pt x="628" y="88266"/>
                    <a:pt x="1826" y="87538"/>
                    <a:pt x="3144" y="87538"/>
                  </a:cubicBezTo>
                  <a:cubicBezTo>
                    <a:pt x="3344" y="87538"/>
                    <a:pt x="3547" y="87555"/>
                    <a:pt x="3751" y="87589"/>
                  </a:cubicBezTo>
                  <a:cubicBezTo>
                    <a:pt x="5308" y="87851"/>
                    <a:pt x="6457" y="89075"/>
                    <a:pt x="6709" y="90545"/>
                  </a:cubicBezTo>
                  <a:cubicBezTo>
                    <a:pt x="7335" y="89408"/>
                    <a:pt x="8542" y="88671"/>
                    <a:pt x="9869" y="88671"/>
                  </a:cubicBezTo>
                  <a:cubicBezTo>
                    <a:pt x="10068" y="88671"/>
                    <a:pt x="10269" y="88688"/>
                    <a:pt x="10472" y="88722"/>
                  </a:cubicBezTo>
                  <a:cubicBezTo>
                    <a:pt x="12029" y="88986"/>
                    <a:pt x="13178" y="90208"/>
                    <a:pt x="13430" y="91679"/>
                  </a:cubicBezTo>
                  <a:cubicBezTo>
                    <a:pt x="14056" y="90542"/>
                    <a:pt x="15261" y="89805"/>
                    <a:pt x="16588" y="89805"/>
                  </a:cubicBezTo>
                  <a:cubicBezTo>
                    <a:pt x="16788" y="89805"/>
                    <a:pt x="16990" y="89822"/>
                    <a:pt x="17193" y="89857"/>
                  </a:cubicBezTo>
                  <a:cubicBezTo>
                    <a:pt x="18741" y="90118"/>
                    <a:pt x="19888" y="91330"/>
                    <a:pt x="20146" y="92792"/>
                  </a:cubicBezTo>
                  <a:lnTo>
                    <a:pt x="35238" y="3401"/>
                  </a:lnTo>
                  <a:lnTo>
                    <a:pt x="15092"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73" name="Google Shape;473;p29"/>
            <p:cNvSpPr/>
            <p:nvPr/>
          </p:nvSpPr>
          <p:spPr>
            <a:xfrm rot="-2423090">
              <a:off x="2897558" y="4175208"/>
              <a:ext cx="113737" cy="107277"/>
            </a:xfrm>
            <a:custGeom>
              <a:avLst/>
              <a:gdLst/>
              <a:ahLst/>
              <a:cxnLst/>
              <a:rect l="l" t="t" r="r" b="b"/>
              <a:pathLst>
                <a:path w="9842" h="9283" extrusionOk="0">
                  <a:moveTo>
                    <a:pt x="3978" y="1"/>
                  </a:moveTo>
                  <a:cubicBezTo>
                    <a:pt x="2541" y="1"/>
                    <a:pt x="1172" y="414"/>
                    <a:pt x="0" y="1138"/>
                  </a:cubicBezTo>
                  <a:cubicBezTo>
                    <a:pt x="1201" y="5393"/>
                    <a:pt x="2557" y="9084"/>
                    <a:pt x="3688" y="9274"/>
                  </a:cubicBezTo>
                  <a:cubicBezTo>
                    <a:pt x="3722" y="9280"/>
                    <a:pt x="3757" y="9283"/>
                    <a:pt x="3793" y="9283"/>
                  </a:cubicBezTo>
                  <a:cubicBezTo>
                    <a:pt x="4968" y="9283"/>
                    <a:pt x="7386" y="6316"/>
                    <a:pt x="9841" y="2800"/>
                  </a:cubicBezTo>
                  <a:cubicBezTo>
                    <a:pt x="8722" y="1423"/>
                    <a:pt x="7122" y="427"/>
                    <a:pt x="5235" y="106"/>
                  </a:cubicBezTo>
                  <a:cubicBezTo>
                    <a:pt x="4813" y="35"/>
                    <a:pt x="4393" y="1"/>
                    <a:pt x="397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74" name="Google Shape;474;p29"/>
            <p:cNvSpPr/>
            <p:nvPr/>
          </p:nvSpPr>
          <p:spPr>
            <a:xfrm rot="-2423090">
              <a:off x="2161223" y="3054345"/>
              <a:ext cx="248991" cy="121733"/>
            </a:xfrm>
            <a:custGeom>
              <a:avLst/>
              <a:gdLst/>
              <a:ahLst/>
              <a:cxnLst/>
              <a:rect l="l" t="t" r="r" b="b"/>
              <a:pathLst>
                <a:path w="21546" h="10534" extrusionOk="0">
                  <a:moveTo>
                    <a:pt x="6066" y="0"/>
                  </a:moveTo>
                  <a:cubicBezTo>
                    <a:pt x="4512" y="0"/>
                    <a:pt x="3016" y="226"/>
                    <a:pt x="2196" y="946"/>
                  </a:cubicBezTo>
                  <a:cubicBezTo>
                    <a:pt x="0" y="2878"/>
                    <a:pt x="138" y="7179"/>
                    <a:pt x="138" y="7179"/>
                  </a:cubicBezTo>
                  <a:lnTo>
                    <a:pt x="9829" y="10293"/>
                  </a:lnTo>
                  <a:lnTo>
                    <a:pt x="20004" y="10533"/>
                  </a:lnTo>
                  <a:cubicBezTo>
                    <a:pt x="20003" y="10533"/>
                    <a:pt x="21545" y="6515"/>
                    <a:pt x="20104" y="3969"/>
                  </a:cubicBezTo>
                  <a:cubicBezTo>
                    <a:pt x="18664" y="1423"/>
                    <a:pt x="11458" y="639"/>
                    <a:pt x="11458" y="639"/>
                  </a:cubicBezTo>
                  <a:cubicBezTo>
                    <a:pt x="11458" y="639"/>
                    <a:pt x="8680" y="0"/>
                    <a:pt x="606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75" name="Google Shape;475;p29"/>
            <p:cNvSpPr/>
            <p:nvPr/>
          </p:nvSpPr>
          <p:spPr>
            <a:xfrm rot="-2423090">
              <a:off x="2186143" y="3123537"/>
              <a:ext cx="282134" cy="126795"/>
            </a:xfrm>
            <a:custGeom>
              <a:avLst/>
              <a:gdLst/>
              <a:ahLst/>
              <a:cxnLst/>
              <a:rect l="l" t="t" r="r" b="b"/>
              <a:pathLst>
                <a:path w="24414" h="10972" extrusionOk="0">
                  <a:moveTo>
                    <a:pt x="4507" y="1"/>
                  </a:moveTo>
                  <a:cubicBezTo>
                    <a:pt x="2501" y="1"/>
                    <a:pt x="730" y="1447"/>
                    <a:pt x="385" y="3490"/>
                  </a:cubicBezTo>
                  <a:cubicBezTo>
                    <a:pt x="1" y="5770"/>
                    <a:pt x="1536" y="7929"/>
                    <a:pt x="3815" y="8314"/>
                  </a:cubicBezTo>
                  <a:lnTo>
                    <a:pt x="19204" y="10913"/>
                  </a:lnTo>
                  <a:cubicBezTo>
                    <a:pt x="19440" y="10952"/>
                    <a:pt x="19675" y="10972"/>
                    <a:pt x="19906" y="10972"/>
                  </a:cubicBezTo>
                  <a:cubicBezTo>
                    <a:pt x="21912" y="10972"/>
                    <a:pt x="23685" y="9526"/>
                    <a:pt x="24029" y="7481"/>
                  </a:cubicBezTo>
                  <a:cubicBezTo>
                    <a:pt x="24413" y="5203"/>
                    <a:pt x="22877" y="3043"/>
                    <a:pt x="20599" y="2657"/>
                  </a:cubicBezTo>
                  <a:lnTo>
                    <a:pt x="5209" y="60"/>
                  </a:lnTo>
                  <a:cubicBezTo>
                    <a:pt x="4973" y="20"/>
                    <a:pt x="4738" y="1"/>
                    <a:pt x="4507"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76" name="Google Shape;476;p29"/>
            <p:cNvSpPr/>
            <p:nvPr/>
          </p:nvSpPr>
          <p:spPr>
            <a:xfrm rot="-2423090">
              <a:off x="2201232" y="3149745"/>
              <a:ext cx="203621" cy="47808"/>
            </a:xfrm>
            <a:custGeom>
              <a:avLst/>
              <a:gdLst/>
              <a:ahLst/>
              <a:cxnLst/>
              <a:rect l="l" t="t" r="r" b="b"/>
              <a:pathLst>
                <a:path w="17620" h="4137" extrusionOk="0">
                  <a:moveTo>
                    <a:pt x="763" y="0"/>
                  </a:moveTo>
                  <a:cubicBezTo>
                    <a:pt x="424" y="0"/>
                    <a:pt x="124" y="245"/>
                    <a:pt x="66" y="592"/>
                  </a:cubicBezTo>
                  <a:cubicBezTo>
                    <a:pt x="0" y="979"/>
                    <a:pt x="260" y="1344"/>
                    <a:pt x="646" y="1410"/>
                  </a:cubicBezTo>
                  <a:lnTo>
                    <a:pt x="16737" y="4126"/>
                  </a:lnTo>
                  <a:cubicBezTo>
                    <a:pt x="16777" y="4133"/>
                    <a:pt x="16817" y="4136"/>
                    <a:pt x="16856" y="4136"/>
                  </a:cubicBezTo>
                  <a:cubicBezTo>
                    <a:pt x="17196" y="4136"/>
                    <a:pt x="17496" y="3891"/>
                    <a:pt x="17555" y="3546"/>
                  </a:cubicBezTo>
                  <a:cubicBezTo>
                    <a:pt x="17619" y="3160"/>
                    <a:pt x="17361" y="2794"/>
                    <a:pt x="16972" y="2726"/>
                  </a:cubicBezTo>
                  <a:lnTo>
                    <a:pt x="883" y="11"/>
                  </a:lnTo>
                  <a:cubicBezTo>
                    <a:pt x="842" y="4"/>
                    <a:pt x="802" y="0"/>
                    <a:pt x="76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77" name="Google Shape;477;p29"/>
            <p:cNvSpPr/>
            <p:nvPr/>
          </p:nvSpPr>
          <p:spPr>
            <a:xfrm rot="-2423090">
              <a:off x="2247591" y="3169848"/>
              <a:ext cx="203598" cy="47797"/>
            </a:xfrm>
            <a:custGeom>
              <a:avLst/>
              <a:gdLst/>
              <a:ahLst/>
              <a:cxnLst/>
              <a:rect l="l" t="t" r="r" b="b"/>
              <a:pathLst>
                <a:path w="17618" h="4136" extrusionOk="0">
                  <a:moveTo>
                    <a:pt x="765" y="1"/>
                  </a:moveTo>
                  <a:cubicBezTo>
                    <a:pt x="425" y="1"/>
                    <a:pt x="124" y="245"/>
                    <a:pt x="65" y="592"/>
                  </a:cubicBezTo>
                  <a:cubicBezTo>
                    <a:pt x="1" y="978"/>
                    <a:pt x="259" y="1344"/>
                    <a:pt x="647" y="1410"/>
                  </a:cubicBezTo>
                  <a:lnTo>
                    <a:pt x="16735" y="4125"/>
                  </a:lnTo>
                  <a:cubicBezTo>
                    <a:pt x="16776" y="4132"/>
                    <a:pt x="16816" y="4135"/>
                    <a:pt x="16855" y="4135"/>
                  </a:cubicBezTo>
                  <a:cubicBezTo>
                    <a:pt x="17195" y="4135"/>
                    <a:pt x="17494" y="3891"/>
                    <a:pt x="17553" y="3545"/>
                  </a:cubicBezTo>
                  <a:cubicBezTo>
                    <a:pt x="17618" y="3159"/>
                    <a:pt x="17359" y="2792"/>
                    <a:pt x="16972" y="2728"/>
                  </a:cubicBezTo>
                  <a:lnTo>
                    <a:pt x="883" y="10"/>
                  </a:lnTo>
                  <a:cubicBezTo>
                    <a:pt x="844" y="4"/>
                    <a:pt x="804" y="1"/>
                    <a:pt x="76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78" name="Google Shape;478;p29"/>
            <p:cNvSpPr/>
            <p:nvPr/>
          </p:nvSpPr>
          <p:spPr>
            <a:xfrm rot="-2423090">
              <a:off x="2480938" y="3194902"/>
              <a:ext cx="171830" cy="948998"/>
            </a:xfrm>
            <a:custGeom>
              <a:avLst/>
              <a:gdLst/>
              <a:ahLst/>
              <a:cxnLst/>
              <a:rect l="l" t="t" r="r" b="b"/>
              <a:pathLst>
                <a:path w="14869" h="82120" extrusionOk="0">
                  <a:moveTo>
                    <a:pt x="14263" y="1"/>
                  </a:moveTo>
                  <a:cubicBezTo>
                    <a:pt x="14031" y="1"/>
                    <a:pt x="13804" y="133"/>
                    <a:pt x="13754" y="429"/>
                  </a:cubicBezTo>
                  <a:cubicBezTo>
                    <a:pt x="10236" y="21264"/>
                    <a:pt x="6719" y="42098"/>
                    <a:pt x="3201" y="62932"/>
                  </a:cubicBezTo>
                  <a:cubicBezTo>
                    <a:pt x="2155" y="69126"/>
                    <a:pt x="1110" y="75320"/>
                    <a:pt x="64" y="81514"/>
                  </a:cubicBezTo>
                  <a:cubicBezTo>
                    <a:pt x="0" y="81896"/>
                    <a:pt x="307" y="82119"/>
                    <a:pt x="607" y="82119"/>
                  </a:cubicBezTo>
                  <a:cubicBezTo>
                    <a:pt x="838" y="82119"/>
                    <a:pt x="1066" y="81986"/>
                    <a:pt x="1116" y="81691"/>
                  </a:cubicBezTo>
                  <a:cubicBezTo>
                    <a:pt x="4632" y="60856"/>
                    <a:pt x="8150" y="40021"/>
                    <a:pt x="11666" y="19188"/>
                  </a:cubicBezTo>
                  <a:cubicBezTo>
                    <a:pt x="12712" y="12993"/>
                    <a:pt x="13757" y="6800"/>
                    <a:pt x="14803" y="606"/>
                  </a:cubicBezTo>
                  <a:cubicBezTo>
                    <a:pt x="14868" y="223"/>
                    <a:pt x="14562" y="1"/>
                    <a:pt x="1426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79" name="Google Shape;479;p29"/>
            <p:cNvSpPr/>
            <p:nvPr/>
          </p:nvSpPr>
          <p:spPr>
            <a:xfrm rot="-2423090">
              <a:off x="2552768" y="3152088"/>
              <a:ext cx="171830" cy="948975"/>
            </a:xfrm>
            <a:custGeom>
              <a:avLst/>
              <a:gdLst/>
              <a:ahLst/>
              <a:cxnLst/>
              <a:rect l="l" t="t" r="r" b="b"/>
              <a:pathLst>
                <a:path w="14869" h="82118" extrusionOk="0">
                  <a:moveTo>
                    <a:pt x="14262" y="0"/>
                  </a:moveTo>
                  <a:cubicBezTo>
                    <a:pt x="14031" y="0"/>
                    <a:pt x="13803" y="133"/>
                    <a:pt x="13753" y="428"/>
                  </a:cubicBezTo>
                  <a:cubicBezTo>
                    <a:pt x="10236" y="21263"/>
                    <a:pt x="6719" y="42096"/>
                    <a:pt x="3202" y="62931"/>
                  </a:cubicBezTo>
                  <a:cubicBezTo>
                    <a:pt x="2156" y="69125"/>
                    <a:pt x="1109" y="75318"/>
                    <a:pt x="64" y="81511"/>
                  </a:cubicBezTo>
                  <a:cubicBezTo>
                    <a:pt x="0" y="81894"/>
                    <a:pt x="306" y="82118"/>
                    <a:pt x="606" y="82118"/>
                  </a:cubicBezTo>
                  <a:cubicBezTo>
                    <a:pt x="837" y="82118"/>
                    <a:pt x="1064" y="81985"/>
                    <a:pt x="1114" y="81690"/>
                  </a:cubicBezTo>
                  <a:cubicBezTo>
                    <a:pt x="4631" y="60855"/>
                    <a:pt x="8148" y="40022"/>
                    <a:pt x="11666" y="19186"/>
                  </a:cubicBezTo>
                  <a:cubicBezTo>
                    <a:pt x="12711" y="12992"/>
                    <a:pt x="13758" y="6799"/>
                    <a:pt x="14804" y="605"/>
                  </a:cubicBezTo>
                  <a:cubicBezTo>
                    <a:pt x="14868" y="223"/>
                    <a:pt x="14562" y="0"/>
                    <a:pt x="1426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80" name="Google Shape;480;p29"/>
            <p:cNvSpPr/>
            <p:nvPr/>
          </p:nvSpPr>
          <p:spPr>
            <a:xfrm rot="-2423090">
              <a:off x="2786884" y="3752582"/>
              <a:ext cx="62138" cy="211121"/>
            </a:xfrm>
            <a:custGeom>
              <a:avLst/>
              <a:gdLst/>
              <a:ahLst/>
              <a:cxnLst/>
              <a:rect l="l" t="t" r="r" b="b"/>
              <a:pathLst>
                <a:path w="5377" h="18269" extrusionOk="0">
                  <a:moveTo>
                    <a:pt x="4239" y="1"/>
                  </a:moveTo>
                  <a:cubicBezTo>
                    <a:pt x="3747" y="1"/>
                    <a:pt x="3238" y="288"/>
                    <a:pt x="3123" y="905"/>
                  </a:cubicBezTo>
                  <a:cubicBezTo>
                    <a:pt x="2120" y="6315"/>
                    <a:pt x="1108" y="11725"/>
                    <a:pt x="132" y="17140"/>
                  </a:cubicBezTo>
                  <a:cubicBezTo>
                    <a:pt x="0" y="17870"/>
                    <a:pt x="560" y="18269"/>
                    <a:pt x="1140" y="18269"/>
                  </a:cubicBezTo>
                  <a:cubicBezTo>
                    <a:pt x="1632" y="18269"/>
                    <a:pt x="2138" y="17981"/>
                    <a:pt x="2250" y="17365"/>
                  </a:cubicBezTo>
                  <a:cubicBezTo>
                    <a:pt x="3227" y="11950"/>
                    <a:pt x="4236" y="6539"/>
                    <a:pt x="5242" y="1129"/>
                  </a:cubicBezTo>
                  <a:cubicBezTo>
                    <a:pt x="5377" y="400"/>
                    <a:pt x="4819" y="1"/>
                    <a:pt x="423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81" name="Google Shape;481;p29"/>
            <p:cNvSpPr/>
            <p:nvPr/>
          </p:nvSpPr>
          <p:spPr>
            <a:xfrm rot="-2423090">
              <a:off x="2734342" y="3728646"/>
              <a:ext cx="29838" cy="26348"/>
            </a:xfrm>
            <a:custGeom>
              <a:avLst/>
              <a:gdLst/>
              <a:ahLst/>
              <a:cxnLst/>
              <a:rect l="l" t="t" r="r" b="b"/>
              <a:pathLst>
                <a:path w="2582" h="2280" extrusionOk="0">
                  <a:moveTo>
                    <a:pt x="1292" y="0"/>
                  </a:moveTo>
                  <a:cubicBezTo>
                    <a:pt x="837" y="0"/>
                    <a:pt x="407" y="274"/>
                    <a:pt x="231" y="722"/>
                  </a:cubicBezTo>
                  <a:cubicBezTo>
                    <a:pt x="0" y="1309"/>
                    <a:pt x="288" y="1970"/>
                    <a:pt x="872" y="2200"/>
                  </a:cubicBezTo>
                  <a:cubicBezTo>
                    <a:pt x="1010" y="2254"/>
                    <a:pt x="1151" y="2280"/>
                    <a:pt x="1290" y="2280"/>
                  </a:cubicBezTo>
                  <a:cubicBezTo>
                    <a:pt x="1745" y="2280"/>
                    <a:pt x="2174" y="2006"/>
                    <a:pt x="2351" y="1558"/>
                  </a:cubicBezTo>
                  <a:cubicBezTo>
                    <a:pt x="2581" y="972"/>
                    <a:pt x="2294" y="312"/>
                    <a:pt x="1708" y="79"/>
                  </a:cubicBezTo>
                  <a:cubicBezTo>
                    <a:pt x="1571" y="26"/>
                    <a:pt x="1430" y="0"/>
                    <a:pt x="129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482" name="Google Shape;482;p29"/>
          <p:cNvGrpSpPr/>
          <p:nvPr/>
        </p:nvGrpSpPr>
        <p:grpSpPr>
          <a:xfrm>
            <a:off x="5519114" y="438901"/>
            <a:ext cx="1153772" cy="133496"/>
            <a:chOff x="11440935" y="3894601"/>
            <a:chExt cx="865329" cy="100122"/>
          </a:xfrm>
        </p:grpSpPr>
        <p:sp>
          <p:nvSpPr>
            <p:cNvPr id="483" name="Google Shape;483;p29"/>
            <p:cNvSpPr/>
            <p:nvPr/>
          </p:nvSpPr>
          <p:spPr>
            <a:xfrm rot="5400000">
              <a:off x="11760447" y="3587520"/>
              <a:ext cx="87691" cy="72671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84" name="Google Shape;484;p29"/>
            <p:cNvSpPr/>
            <p:nvPr/>
          </p:nvSpPr>
          <p:spPr>
            <a:xfrm rot="5400000">
              <a:off x="12213272" y="3898402"/>
              <a:ext cx="96793" cy="89192"/>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485" name="Google Shape;485;p29"/>
          <p:cNvGrpSpPr/>
          <p:nvPr/>
        </p:nvGrpSpPr>
        <p:grpSpPr>
          <a:xfrm>
            <a:off x="2141981" y="6280501"/>
            <a:ext cx="1153772" cy="133496"/>
            <a:chOff x="11440935" y="3929926"/>
            <a:chExt cx="865329" cy="100122"/>
          </a:xfrm>
        </p:grpSpPr>
        <p:sp>
          <p:nvSpPr>
            <p:cNvPr id="486" name="Google Shape;486;p29"/>
            <p:cNvSpPr/>
            <p:nvPr/>
          </p:nvSpPr>
          <p:spPr>
            <a:xfrm rot="-5400000" flipH="1">
              <a:off x="11899061" y="3622845"/>
              <a:ext cx="87691" cy="72671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87" name="Google Shape;487;p29"/>
            <p:cNvSpPr/>
            <p:nvPr/>
          </p:nvSpPr>
          <p:spPr>
            <a:xfrm rot="-5400000" flipH="1">
              <a:off x="11437135" y="3933727"/>
              <a:ext cx="96793" cy="89192"/>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sp>
        <p:nvSpPr>
          <p:cNvPr id="4" name="矩形: 圆角 13"/>
          <p:cNvSpPr/>
          <p:nvPr/>
        </p:nvSpPr>
        <p:spPr>
          <a:xfrm>
            <a:off x="2256367" y="501227"/>
            <a:ext cx="8713047" cy="900853"/>
          </a:xfrm>
          <a:prstGeom prst="roundRect">
            <a:avLst>
              <a:gd name="adj" fmla="val 0"/>
            </a:avLst>
          </a:prstGeom>
          <a:noFill/>
          <a:ln>
            <a:noFill/>
          </a:ln>
          <a:extLst>
            <a:ext uri="{909E8E84-426E-40DD-AFC4-6F175D3DCCD1}">
              <a14:hiddenFill xmlns:a14="http://schemas.microsoft.com/office/drawing/2010/main">
                <a:solidFill>
                  <a:srgbClr val="FFECB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lnSpc>
                <a:spcPct val="120000"/>
              </a:lnSpc>
              <a:buClr>
                <a:srgbClr val="000000"/>
              </a:buClr>
            </a:pPr>
            <a:r>
              <a:rPr lang="en-US" altLang="zh-CN" sz="4267" b="1" kern="0" dirty="0" err="1">
                <a:solidFill>
                  <a:srgbClr val="FFFFFF"/>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Thứ</a:t>
            </a:r>
            <a:r>
              <a:rPr lang="en-US" altLang="zh-CN" sz="4267" b="1" kern="0" dirty="0">
                <a:solidFill>
                  <a:srgbClr val="FFFFFF"/>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 … </a:t>
            </a:r>
            <a:r>
              <a:rPr lang="en-US" altLang="zh-CN" sz="4267" b="1" kern="0" dirty="0" err="1">
                <a:solidFill>
                  <a:srgbClr val="FFFFFF"/>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ngày</a:t>
            </a:r>
            <a:r>
              <a:rPr lang="en-US" altLang="zh-CN" sz="4267" b="1" kern="0" dirty="0">
                <a:solidFill>
                  <a:srgbClr val="FFFFFF"/>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 … </a:t>
            </a:r>
            <a:r>
              <a:rPr lang="en-US" altLang="zh-CN" sz="4267" b="1" kern="0" dirty="0" err="1">
                <a:solidFill>
                  <a:srgbClr val="FFFFFF"/>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tháng</a:t>
            </a:r>
            <a:r>
              <a:rPr lang="en-US" altLang="zh-CN" sz="4267" b="1" kern="0" dirty="0">
                <a:solidFill>
                  <a:srgbClr val="FFFFFF"/>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 … </a:t>
            </a:r>
            <a:r>
              <a:rPr lang="en-US" altLang="zh-CN" sz="4267" b="1" kern="0" dirty="0" err="1">
                <a:solidFill>
                  <a:srgbClr val="FFFFFF"/>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năm</a:t>
            </a:r>
            <a:r>
              <a:rPr lang="en-US" altLang="zh-CN" sz="4267" b="1" kern="0" dirty="0">
                <a:solidFill>
                  <a:srgbClr val="FFFFFF"/>
                </a:solidFill>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 2022</a:t>
            </a:r>
          </a:p>
        </p:txBody>
      </p:sp>
      <p:grpSp>
        <p:nvGrpSpPr>
          <p:cNvPr id="8" name="Group 7"/>
          <p:cNvGrpSpPr/>
          <p:nvPr/>
        </p:nvGrpSpPr>
        <p:grpSpPr>
          <a:xfrm>
            <a:off x="5089314" y="1444414"/>
            <a:ext cx="2115593" cy="1001406"/>
            <a:chOff x="7012" y="1646"/>
            <a:chExt cx="3411" cy="1551"/>
          </a:xfrm>
        </p:grpSpPr>
        <p:pic>
          <p:nvPicPr>
            <p:cNvPr id="5" name="Picture 4"/>
            <p:cNvPicPr/>
            <p:nvPr/>
          </p:nvPicPr>
          <p:blipFill>
            <a:blip r:embed="rId3">
              <a:clrChange>
                <a:clrFrom>
                  <a:srgbClr val="F5F5F5">
                    <a:alpha val="100000"/>
                  </a:srgbClr>
                </a:clrFrom>
                <a:clrTo>
                  <a:srgbClr val="F5F5F5">
                    <a:alpha val="100000"/>
                    <a:alpha val="0"/>
                  </a:srgbClr>
                </a:clrTo>
              </a:clrChange>
            </a:blip>
            <a:srcRect t="43206" r="422" b="9687"/>
            <a:stretch>
              <a:fillRect/>
            </a:stretch>
          </p:blipFill>
          <p:spPr>
            <a:xfrm>
              <a:off x="7012" y="1646"/>
              <a:ext cx="3411" cy="1551"/>
            </a:xfrm>
            <a:prstGeom prst="rect">
              <a:avLst/>
            </a:prstGeom>
            <a:noFill/>
            <a:ln w="9525">
              <a:noFill/>
            </a:ln>
          </p:spPr>
        </p:pic>
        <p:sp>
          <p:nvSpPr>
            <p:cNvPr id="6" name="Text Box 5"/>
            <p:cNvSpPr txBox="1"/>
            <p:nvPr/>
          </p:nvSpPr>
          <p:spPr>
            <a:xfrm>
              <a:off x="7705" y="2106"/>
              <a:ext cx="2469" cy="906"/>
            </a:xfrm>
            <a:prstGeom prst="rect">
              <a:avLst/>
            </a:prstGeom>
            <a:noFill/>
          </p:spPr>
          <p:txBody>
            <a:bodyPr wrap="square" rtlCol="0">
              <a:spAutoFit/>
            </a:bodyPr>
            <a:lstStyle/>
            <a:p>
              <a:pPr defTabSz="1219170">
                <a:buClr>
                  <a:srgbClr val="000000"/>
                </a:buClr>
              </a:pPr>
              <a:r>
                <a:rPr lang="en-US" sz="3200" kern="0">
                  <a:solidFill>
                    <a:srgbClr val="FFFFFF"/>
                  </a:solidFill>
                  <a:latin typeface="Coiny" panose="02000903060500060000" charset="0"/>
                  <a:cs typeface="Coiny" panose="02000903060500060000" charset="0"/>
                  <a:sym typeface="Arial" panose="020B0604020202020204"/>
                </a:rPr>
                <a:t>TOÁN</a:t>
              </a:r>
            </a:p>
          </p:txBody>
        </p:sp>
      </p:grpSp>
      <p:pic>
        <p:nvPicPr>
          <p:cNvPr id="2" name="Picture 1">
            <a:extLst>
              <a:ext uri="{FF2B5EF4-FFF2-40B4-BE49-F238E27FC236}">
                <a16:creationId xmlns:a16="http://schemas.microsoft.com/office/drawing/2014/main" id="{1E610142-8E06-41D1-9E41-B709EAEA632E}"/>
              </a:ext>
            </a:extLst>
          </p:cNvPr>
          <p:cNvPicPr>
            <a:picLocks noChangeAspect="1"/>
          </p:cNvPicPr>
          <p:nvPr/>
        </p:nvPicPr>
        <p:blipFill>
          <a:blip r:embed="rId4"/>
          <a:stretch>
            <a:fillRect/>
          </a:stretch>
        </p:blipFill>
        <p:spPr>
          <a:xfrm>
            <a:off x="2406857" y="2579023"/>
            <a:ext cx="8711939" cy="3023878"/>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2AB31BCC-F860-4F63-9CEC-A22EC5FA13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44688" y="-1673"/>
            <a:ext cx="1250465" cy="1250465"/>
          </a:xfrm>
          <a:prstGeom prst="rect">
            <a:avLst/>
          </a:prstGeom>
        </p:spPr>
      </p:pic>
    </p:spTree>
  </p:cSld>
  <p:clrMapOvr>
    <a:masterClrMapping/>
  </p:clrMapOvr>
  <mc:AlternateContent xmlns:mc="http://schemas.openxmlformats.org/markup-compatibility/2006" xmlns:p15="http://schemas.microsoft.com/office/powerpoint/2012/main">
    <mc:Choice Requires="p15">
      <p:transition>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25"/>
        <p:cNvGrpSpPr/>
        <p:nvPr/>
      </p:nvGrpSpPr>
      <p:grpSpPr>
        <a:xfrm>
          <a:off x="0" y="0"/>
          <a:ext cx="0" cy="0"/>
          <a:chOff x="0" y="0"/>
          <a:chExt cx="0" cy="0"/>
        </a:xfrm>
      </p:grpSpPr>
      <p:sp>
        <p:nvSpPr>
          <p:cNvPr id="1830" name="Google Shape;1830;p47"/>
          <p:cNvSpPr/>
          <p:nvPr/>
        </p:nvSpPr>
        <p:spPr>
          <a:xfrm rot="5400000">
            <a:off x="10695848" y="5739399"/>
            <a:ext cx="75469" cy="721707"/>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1" name="Google Shape;1831;p47"/>
          <p:cNvSpPr/>
          <p:nvPr/>
        </p:nvSpPr>
        <p:spPr>
          <a:xfrm rot="5400000">
            <a:off x="11146162" y="6049184"/>
            <a:ext cx="83303" cy="88577"/>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2" name="Google Shape;1832;p47"/>
          <p:cNvSpPr/>
          <p:nvPr/>
        </p:nvSpPr>
        <p:spPr>
          <a:xfrm rot="10800000">
            <a:off x="2054399" y="5278584"/>
            <a:ext cx="75469" cy="721707"/>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3" name="Google Shape;1833;p47"/>
          <p:cNvSpPr/>
          <p:nvPr/>
        </p:nvSpPr>
        <p:spPr>
          <a:xfrm rot="10800000">
            <a:off x="2057263" y="6049380"/>
            <a:ext cx="83303" cy="88577"/>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4" name="Google Shape;1834;p47"/>
          <p:cNvSpPr/>
          <p:nvPr/>
        </p:nvSpPr>
        <p:spPr>
          <a:xfrm rot="5400000">
            <a:off x="2377515" y="740699"/>
            <a:ext cx="75469" cy="721707"/>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5" name="Google Shape;1835;p47"/>
          <p:cNvSpPr/>
          <p:nvPr/>
        </p:nvSpPr>
        <p:spPr>
          <a:xfrm rot="5400000">
            <a:off x="2827829" y="1050484"/>
            <a:ext cx="83303" cy="88577"/>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6" name="Google Shape;1836;p47"/>
          <p:cNvSpPr/>
          <p:nvPr/>
        </p:nvSpPr>
        <p:spPr>
          <a:xfrm rot="10800000">
            <a:off x="11145832" y="1053117"/>
            <a:ext cx="75469" cy="721707"/>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37" name="Google Shape;1837;p47"/>
          <p:cNvSpPr/>
          <p:nvPr/>
        </p:nvSpPr>
        <p:spPr>
          <a:xfrm rot="10800000">
            <a:off x="11148697" y="1823913"/>
            <a:ext cx="83303" cy="88577"/>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nvGrpSpPr>
          <p:cNvPr id="1856" name="Google Shape;1856;p47"/>
          <p:cNvGrpSpPr/>
          <p:nvPr/>
        </p:nvGrpSpPr>
        <p:grpSpPr>
          <a:xfrm rot="8640000">
            <a:off x="9517174" y="4923147"/>
            <a:ext cx="1335597" cy="543611"/>
            <a:chOff x="3563465" y="3736810"/>
            <a:chExt cx="1001698" cy="407708"/>
          </a:xfrm>
        </p:grpSpPr>
        <p:sp>
          <p:nvSpPr>
            <p:cNvPr id="1857" name="Google Shape;1857;p47"/>
            <p:cNvSpPr/>
            <p:nvPr/>
          </p:nvSpPr>
          <p:spPr>
            <a:xfrm rot="-5053448">
              <a:off x="4356679" y="3932971"/>
              <a:ext cx="171460" cy="229415"/>
            </a:xfrm>
            <a:custGeom>
              <a:avLst/>
              <a:gdLst/>
              <a:ahLst/>
              <a:cxnLst/>
              <a:rect l="l" t="t" r="r" b="b"/>
              <a:pathLst>
                <a:path w="20665" h="27650" extrusionOk="0">
                  <a:moveTo>
                    <a:pt x="10346" y="0"/>
                  </a:moveTo>
                  <a:cubicBezTo>
                    <a:pt x="2041" y="0"/>
                    <a:pt x="241" y="4735"/>
                    <a:pt x="0" y="6362"/>
                  </a:cubicBezTo>
                  <a:cubicBezTo>
                    <a:pt x="0" y="6362"/>
                    <a:pt x="4041" y="27182"/>
                    <a:pt x="6768" y="27641"/>
                  </a:cubicBezTo>
                  <a:cubicBezTo>
                    <a:pt x="6802" y="27647"/>
                    <a:pt x="6837" y="27650"/>
                    <a:pt x="6873" y="27650"/>
                  </a:cubicBezTo>
                  <a:cubicBezTo>
                    <a:pt x="9756" y="27650"/>
                    <a:pt x="20146" y="9764"/>
                    <a:pt x="20146" y="9764"/>
                  </a:cubicBezTo>
                  <a:cubicBezTo>
                    <a:pt x="20146" y="9764"/>
                    <a:pt x="20664" y="458"/>
                    <a:pt x="11428" y="26"/>
                  </a:cubicBezTo>
                  <a:cubicBezTo>
                    <a:pt x="11056" y="8"/>
                    <a:pt x="10695" y="0"/>
                    <a:pt x="10346"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58" name="Google Shape;1858;p47"/>
            <p:cNvSpPr/>
            <p:nvPr/>
          </p:nvSpPr>
          <p:spPr>
            <a:xfrm rot="-5053448">
              <a:off x="3885592" y="3560267"/>
              <a:ext cx="292374" cy="769907"/>
            </a:xfrm>
            <a:custGeom>
              <a:avLst/>
              <a:gdLst/>
              <a:ahLst/>
              <a:cxnLst/>
              <a:rect l="l" t="t" r="r" b="b"/>
              <a:pathLst>
                <a:path w="35238" h="92792" extrusionOk="0">
                  <a:moveTo>
                    <a:pt x="15092" y="0"/>
                  </a:moveTo>
                  <a:lnTo>
                    <a:pt x="0" y="89392"/>
                  </a:lnTo>
                  <a:cubicBezTo>
                    <a:pt x="628" y="88266"/>
                    <a:pt x="1826" y="87538"/>
                    <a:pt x="3144" y="87538"/>
                  </a:cubicBezTo>
                  <a:cubicBezTo>
                    <a:pt x="3344" y="87538"/>
                    <a:pt x="3547" y="87555"/>
                    <a:pt x="3751" y="87589"/>
                  </a:cubicBezTo>
                  <a:cubicBezTo>
                    <a:pt x="5308" y="87851"/>
                    <a:pt x="6457" y="89075"/>
                    <a:pt x="6709" y="90545"/>
                  </a:cubicBezTo>
                  <a:cubicBezTo>
                    <a:pt x="7335" y="89408"/>
                    <a:pt x="8542" y="88671"/>
                    <a:pt x="9869" y="88671"/>
                  </a:cubicBezTo>
                  <a:cubicBezTo>
                    <a:pt x="10068" y="88671"/>
                    <a:pt x="10269" y="88688"/>
                    <a:pt x="10472" y="88722"/>
                  </a:cubicBezTo>
                  <a:cubicBezTo>
                    <a:pt x="12029" y="88986"/>
                    <a:pt x="13178" y="90208"/>
                    <a:pt x="13430" y="91679"/>
                  </a:cubicBezTo>
                  <a:cubicBezTo>
                    <a:pt x="14056" y="90542"/>
                    <a:pt x="15261" y="89805"/>
                    <a:pt x="16588" y="89805"/>
                  </a:cubicBezTo>
                  <a:cubicBezTo>
                    <a:pt x="16788" y="89805"/>
                    <a:pt x="16990" y="89822"/>
                    <a:pt x="17193" y="89857"/>
                  </a:cubicBezTo>
                  <a:cubicBezTo>
                    <a:pt x="18741" y="90118"/>
                    <a:pt x="19888" y="91330"/>
                    <a:pt x="20146" y="92792"/>
                  </a:cubicBezTo>
                  <a:lnTo>
                    <a:pt x="35238" y="3401"/>
                  </a:lnTo>
                  <a:lnTo>
                    <a:pt x="15092"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59" name="Google Shape;1859;p47"/>
            <p:cNvSpPr/>
            <p:nvPr/>
          </p:nvSpPr>
          <p:spPr>
            <a:xfrm rot="-5053448">
              <a:off x="4475491" y="4036112"/>
              <a:ext cx="81660" cy="77022"/>
            </a:xfrm>
            <a:custGeom>
              <a:avLst/>
              <a:gdLst/>
              <a:ahLst/>
              <a:cxnLst/>
              <a:rect l="l" t="t" r="r" b="b"/>
              <a:pathLst>
                <a:path w="9842" h="9283" extrusionOk="0">
                  <a:moveTo>
                    <a:pt x="3978" y="1"/>
                  </a:moveTo>
                  <a:cubicBezTo>
                    <a:pt x="2541" y="1"/>
                    <a:pt x="1172" y="414"/>
                    <a:pt x="0" y="1138"/>
                  </a:cubicBezTo>
                  <a:cubicBezTo>
                    <a:pt x="1201" y="5393"/>
                    <a:pt x="2557" y="9084"/>
                    <a:pt x="3688" y="9274"/>
                  </a:cubicBezTo>
                  <a:cubicBezTo>
                    <a:pt x="3722" y="9280"/>
                    <a:pt x="3757" y="9283"/>
                    <a:pt x="3793" y="9283"/>
                  </a:cubicBezTo>
                  <a:cubicBezTo>
                    <a:pt x="4968" y="9283"/>
                    <a:pt x="7386" y="6316"/>
                    <a:pt x="9841" y="2800"/>
                  </a:cubicBezTo>
                  <a:cubicBezTo>
                    <a:pt x="8722" y="1423"/>
                    <a:pt x="7122" y="427"/>
                    <a:pt x="5235" y="106"/>
                  </a:cubicBezTo>
                  <a:cubicBezTo>
                    <a:pt x="4813" y="35"/>
                    <a:pt x="4393" y="1"/>
                    <a:pt x="397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0" name="Google Shape;1860;p47"/>
            <p:cNvSpPr/>
            <p:nvPr/>
          </p:nvSpPr>
          <p:spPr>
            <a:xfrm rot="-5053448">
              <a:off x="3526554" y="3786438"/>
              <a:ext cx="178770" cy="87402"/>
            </a:xfrm>
            <a:custGeom>
              <a:avLst/>
              <a:gdLst/>
              <a:ahLst/>
              <a:cxnLst/>
              <a:rect l="l" t="t" r="r" b="b"/>
              <a:pathLst>
                <a:path w="21546" h="10534" extrusionOk="0">
                  <a:moveTo>
                    <a:pt x="6066" y="0"/>
                  </a:moveTo>
                  <a:cubicBezTo>
                    <a:pt x="4512" y="0"/>
                    <a:pt x="3016" y="226"/>
                    <a:pt x="2196" y="946"/>
                  </a:cubicBezTo>
                  <a:cubicBezTo>
                    <a:pt x="0" y="2878"/>
                    <a:pt x="138" y="7179"/>
                    <a:pt x="138" y="7179"/>
                  </a:cubicBezTo>
                  <a:lnTo>
                    <a:pt x="9829" y="10293"/>
                  </a:lnTo>
                  <a:lnTo>
                    <a:pt x="20004" y="10533"/>
                  </a:lnTo>
                  <a:cubicBezTo>
                    <a:pt x="20003" y="10533"/>
                    <a:pt x="21545" y="6515"/>
                    <a:pt x="20104" y="3969"/>
                  </a:cubicBezTo>
                  <a:cubicBezTo>
                    <a:pt x="18664" y="1423"/>
                    <a:pt x="11458" y="639"/>
                    <a:pt x="11458" y="639"/>
                  </a:cubicBezTo>
                  <a:cubicBezTo>
                    <a:pt x="11458" y="639"/>
                    <a:pt x="8680" y="0"/>
                    <a:pt x="606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1" name="Google Shape;1861;p47"/>
            <p:cNvSpPr/>
            <p:nvPr/>
          </p:nvSpPr>
          <p:spPr>
            <a:xfrm rot="-5053448">
              <a:off x="3571823" y="3801155"/>
              <a:ext cx="202566" cy="91036"/>
            </a:xfrm>
            <a:custGeom>
              <a:avLst/>
              <a:gdLst/>
              <a:ahLst/>
              <a:cxnLst/>
              <a:rect l="l" t="t" r="r" b="b"/>
              <a:pathLst>
                <a:path w="24414" h="10972" extrusionOk="0">
                  <a:moveTo>
                    <a:pt x="4507" y="1"/>
                  </a:moveTo>
                  <a:cubicBezTo>
                    <a:pt x="2501" y="1"/>
                    <a:pt x="730" y="1447"/>
                    <a:pt x="385" y="3490"/>
                  </a:cubicBezTo>
                  <a:cubicBezTo>
                    <a:pt x="1" y="5770"/>
                    <a:pt x="1536" y="7929"/>
                    <a:pt x="3815" y="8314"/>
                  </a:cubicBezTo>
                  <a:lnTo>
                    <a:pt x="19204" y="10913"/>
                  </a:lnTo>
                  <a:cubicBezTo>
                    <a:pt x="19440" y="10952"/>
                    <a:pt x="19675" y="10972"/>
                    <a:pt x="19906" y="10972"/>
                  </a:cubicBezTo>
                  <a:cubicBezTo>
                    <a:pt x="21912" y="10972"/>
                    <a:pt x="23685" y="9526"/>
                    <a:pt x="24029" y="7481"/>
                  </a:cubicBezTo>
                  <a:cubicBezTo>
                    <a:pt x="24413" y="5203"/>
                    <a:pt x="22877" y="3043"/>
                    <a:pt x="20599" y="2657"/>
                  </a:cubicBezTo>
                  <a:lnTo>
                    <a:pt x="5209" y="60"/>
                  </a:lnTo>
                  <a:cubicBezTo>
                    <a:pt x="4973" y="20"/>
                    <a:pt x="4738" y="1"/>
                    <a:pt x="4507"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2" name="Google Shape;1862;p47"/>
            <p:cNvSpPr/>
            <p:nvPr/>
          </p:nvSpPr>
          <p:spPr>
            <a:xfrm rot="-5053448">
              <a:off x="3580895" y="3834645"/>
              <a:ext cx="146195" cy="34325"/>
            </a:xfrm>
            <a:custGeom>
              <a:avLst/>
              <a:gdLst/>
              <a:ahLst/>
              <a:cxnLst/>
              <a:rect l="l" t="t" r="r" b="b"/>
              <a:pathLst>
                <a:path w="17620" h="4137" extrusionOk="0">
                  <a:moveTo>
                    <a:pt x="763" y="0"/>
                  </a:moveTo>
                  <a:cubicBezTo>
                    <a:pt x="424" y="0"/>
                    <a:pt x="124" y="245"/>
                    <a:pt x="66" y="592"/>
                  </a:cubicBezTo>
                  <a:cubicBezTo>
                    <a:pt x="0" y="979"/>
                    <a:pt x="260" y="1344"/>
                    <a:pt x="646" y="1410"/>
                  </a:cubicBezTo>
                  <a:lnTo>
                    <a:pt x="16737" y="4126"/>
                  </a:lnTo>
                  <a:cubicBezTo>
                    <a:pt x="16777" y="4133"/>
                    <a:pt x="16817" y="4136"/>
                    <a:pt x="16856" y="4136"/>
                  </a:cubicBezTo>
                  <a:cubicBezTo>
                    <a:pt x="17196" y="4136"/>
                    <a:pt x="17496" y="3891"/>
                    <a:pt x="17555" y="3546"/>
                  </a:cubicBezTo>
                  <a:cubicBezTo>
                    <a:pt x="17619" y="3160"/>
                    <a:pt x="17361" y="2794"/>
                    <a:pt x="16972" y="2726"/>
                  </a:cubicBezTo>
                  <a:lnTo>
                    <a:pt x="883" y="11"/>
                  </a:lnTo>
                  <a:cubicBezTo>
                    <a:pt x="842" y="4"/>
                    <a:pt x="802" y="0"/>
                    <a:pt x="76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3" name="Google Shape;1863;p47"/>
            <p:cNvSpPr/>
            <p:nvPr/>
          </p:nvSpPr>
          <p:spPr>
            <a:xfrm rot="-5053448">
              <a:off x="3614915" y="3822013"/>
              <a:ext cx="146179" cy="34317"/>
            </a:xfrm>
            <a:custGeom>
              <a:avLst/>
              <a:gdLst/>
              <a:ahLst/>
              <a:cxnLst/>
              <a:rect l="l" t="t" r="r" b="b"/>
              <a:pathLst>
                <a:path w="17618" h="4136" extrusionOk="0">
                  <a:moveTo>
                    <a:pt x="765" y="1"/>
                  </a:moveTo>
                  <a:cubicBezTo>
                    <a:pt x="425" y="1"/>
                    <a:pt x="124" y="245"/>
                    <a:pt x="65" y="592"/>
                  </a:cubicBezTo>
                  <a:cubicBezTo>
                    <a:pt x="1" y="978"/>
                    <a:pt x="259" y="1344"/>
                    <a:pt x="647" y="1410"/>
                  </a:cubicBezTo>
                  <a:lnTo>
                    <a:pt x="16735" y="4125"/>
                  </a:lnTo>
                  <a:cubicBezTo>
                    <a:pt x="16776" y="4132"/>
                    <a:pt x="16816" y="4135"/>
                    <a:pt x="16855" y="4135"/>
                  </a:cubicBezTo>
                  <a:cubicBezTo>
                    <a:pt x="17195" y="4135"/>
                    <a:pt x="17494" y="3891"/>
                    <a:pt x="17553" y="3545"/>
                  </a:cubicBezTo>
                  <a:cubicBezTo>
                    <a:pt x="17618" y="3159"/>
                    <a:pt x="17359" y="2792"/>
                    <a:pt x="16972" y="2728"/>
                  </a:cubicBezTo>
                  <a:lnTo>
                    <a:pt x="883" y="10"/>
                  </a:lnTo>
                  <a:cubicBezTo>
                    <a:pt x="844" y="4"/>
                    <a:pt x="804" y="1"/>
                    <a:pt x="76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4" name="Google Shape;1864;p47"/>
            <p:cNvSpPr/>
            <p:nvPr/>
          </p:nvSpPr>
          <p:spPr>
            <a:xfrm rot="-5053448">
              <a:off x="3975464" y="3636715"/>
              <a:ext cx="123370" cy="681360"/>
            </a:xfrm>
            <a:custGeom>
              <a:avLst/>
              <a:gdLst/>
              <a:ahLst/>
              <a:cxnLst/>
              <a:rect l="l" t="t" r="r" b="b"/>
              <a:pathLst>
                <a:path w="14869" h="82120" extrusionOk="0">
                  <a:moveTo>
                    <a:pt x="14263" y="1"/>
                  </a:moveTo>
                  <a:cubicBezTo>
                    <a:pt x="14031" y="1"/>
                    <a:pt x="13804" y="133"/>
                    <a:pt x="13754" y="429"/>
                  </a:cubicBezTo>
                  <a:cubicBezTo>
                    <a:pt x="10236" y="21264"/>
                    <a:pt x="6719" y="42098"/>
                    <a:pt x="3201" y="62932"/>
                  </a:cubicBezTo>
                  <a:cubicBezTo>
                    <a:pt x="2155" y="69126"/>
                    <a:pt x="1110" y="75320"/>
                    <a:pt x="64" y="81514"/>
                  </a:cubicBezTo>
                  <a:cubicBezTo>
                    <a:pt x="0" y="81896"/>
                    <a:pt x="307" y="82119"/>
                    <a:pt x="607" y="82119"/>
                  </a:cubicBezTo>
                  <a:cubicBezTo>
                    <a:pt x="838" y="82119"/>
                    <a:pt x="1066" y="81986"/>
                    <a:pt x="1116" y="81691"/>
                  </a:cubicBezTo>
                  <a:cubicBezTo>
                    <a:pt x="4632" y="60856"/>
                    <a:pt x="8150" y="40021"/>
                    <a:pt x="11666" y="19188"/>
                  </a:cubicBezTo>
                  <a:cubicBezTo>
                    <a:pt x="12712" y="12993"/>
                    <a:pt x="13757" y="6800"/>
                    <a:pt x="14803" y="606"/>
                  </a:cubicBezTo>
                  <a:cubicBezTo>
                    <a:pt x="14868" y="223"/>
                    <a:pt x="14562" y="1"/>
                    <a:pt x="1426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5" name="Google Shape;1865;p47"/>
            <p:cNvSpPr/>
            <p:nvPr/>
          </p:nvSpPr>
          <p:spPr>
            <a:xfrm rot="-5053448">
              <a:off x="3991387" y="3578808"/>
              <a:ext cx="123370" cy="681343"/>
            </a:xfrm>
            <a:custGeom>
              <a:avLst/>
              <a:gdLst/>
              <a:ahLst/>
              <a:cxnLst/>
              <a:rect l="l" t="t" r="r" b="b"/>
              <a:pathLst>
                <a:path w="14869" h="82118" extrusionOk="0">
                  <a:moveTo>
                    <a:pt x="14262" y="0"/>
                  </a:moveTo>
                  <a:cubicBezTo>
                    <a:pt x="14031" y="0"/>
                    <a:pt x="13803" y="133"/>
                    <a:pt x="13753" y="428"/>
                  </a:cubicBezTo>
                  <a:cubicBezTo>
                    <a:pt x="10236" y="21263"/>
                    <a:pt x="6719" y="42096"/>
                    <a:pt x="3202" y="62931"/>
                  </a:cubicBezTo>
                  <a:cubicBezTo>
                    <a:pt x="2156" y="69125"/>
                    <a:pt x="1109" y="75318"/>
                    <a:pt x="64" y="81511"/>
                  </a:cubicBezTo>
                  <a:cubicBezTo>
                    <a:pt x="0" y="81894"/>
                    <a:pt x="306" y="82118"/>
                    <a:pt x="606" y="82118"/>
                  </a:cubicBezTo>
                  <a:cubicBezTo>
                    <a:pt x="837" y="82118"/>
                    <a:pt x="1064" y="81985"/>
                    <a:pt x="1114" y="81690"/>
                  </a:cubicBezTo>
                  <a:cubicBezTo>
                    <a:pt x="4631" y="60855"/>
                    <a:pt x="8148" y="40022"/>
                    <a:pt x="11666" y="19186"/>
                  </a:cubicBezTo>
                  <a:cubicBezTo>
                    <a:pt x="12711" y="12992"/>
                    <a:pt x="13758" y="6799"/>
                    <a:pt x="14804" y="605"/>
                  </a:cubicBezTo>
                  <a:cubicBezTo>
                    <a:pt x="14868" y="223"/>
                    <a:pt x="14562" y="0"/>
                    <a:pt x="1426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6" name="Google Shape;1866;p47"/>
            <p:cNvSpPr/>
            <p:nvPr/>
          </p:nvSpPr>
          <p:spPr>
            <a:xfrm rot="-5053448">
              <a:off x="4238924" y="3874596"/>
              <a:ext cx="44614" cy="151580"/>
            </a:xfrm>
            <a:custGeom>
              <a:avLst/>
              <a:gdLst/>
              <a:ahLst/>
              <a:cxnLst/>
              <a:rect l="l" t="t" r="r" b="b"/>
              <a:pathLst>
                <a:path w="5377" h="18269" extrusionOk="0">
                  <a:moveTo>
                    <a:pt x="4239" y="1"/>
                  </a:moveTo>
                  <a:cubicBezTo>
                    <a:pt x="3747" y="1"/>
                    <a:pt x="3238" y="288"/>
                    <a:pt x="3123" y="905"/>
                  </a:cubicBezTo>
                  <a:cubicBezTo>
                    <a:pt x="2120" y="6315"/>
                    <a:pt x="1108" y="11725"/>
                    <a:pt x="132" y="17140"/>
                  </a:cubicBezTo>
                  <a:cubicBezTo>
                    <a:pt x="0" y="17870"/>
                    <a:pt x="560" y="18269"/>
                    <a:pt x="1140" y="18269"/>
                  </a:cubicBezTo>
                  <a:cubicBezTo>
                    <a:pt x="1632" y="18269"/>
                    <a:pt x="2138" y="17981"/>
                    <a:pt x="2250" y="17365"/>
                  </a:cubicBezTo>
                  <a:cubicBezTo>
                    <a:pt x="3227" y="11950"/>
                    <a:pt x="4236" y="6539"/>
                    <a:pt x="5242" y="1129"/>
                  </a:cubicBezTo>
                  <a:cubicBezTo>
                    <a:pt x="5377" y="400"/>
                    <a:pt x="4819" y="1"/>
                    <a:pt x="423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867" name="Google Shape;1867;p47"/>
            <p:cNvSpPr/>
            <p:nvPr/>
          </p:nvSpPr>
          <p:spPr>
            <a:xfrm rot="-5053448">
              <a:off x="4157098" y="3914829"/>
              <a:ext cx="21423" cy="18917"/>
            </a:xfrm>
            <a:custGeom>
              <a:avLst/>
              <a:gdLst/>
              <a:ahLst/>
              <a:cxnLst/>
              <a:rect l="l" t="t" r="r" b="b"/>
              <a:pathLst>
                <a:path w="2582" h="2280" extrusionOk="0">
                  <a:moveTo>
                    <a:pt x="1292" y="0"/>
                  </a:moveTo>
                  <a:cubicBezTo>
                    <a:pt x="837" y="0"/>
                    <a:pt x="407" y="274"/>
                    <a:pt x="231" y="722"/>
                  </a:cubicBezTo>
                  <a:cubicBezTo>
                    <a:pt x="0" y="1309"/>
                    <a:pt x="288" y="1970"/>
                    <a:pt x="872" y="2200"/>
                  </a:cubicBezTo>
                  <a:cubicBezTo>
                    <a:pt x="1010" y="2254"/>
                    <a:pt x="1151" y="2280"/>
                    <a:pt x="1290" y="2280"/>
                  </a:cubicBezTo>
                  <a:cubicBezTo>
                    <a:pt x="1745" y="2280"/>
                    <a:pt x="2174" y="2006"/>
                    <a:pt x="2351" y="1558"/>
                  </a:cubicBezTo>
                  <a:cubicBezTo>
                    <a:pt x="2581" y="972"/>
                    <a:pt x="2294" y="312"/>
                    <a:pt x="1708" y="79"/>
                  </a:cubicBezTo>
                  <a:cubicBezTo>
                    <a:pt x="1571" y="26"/>
                    <a:pt x="1430" y="0"/>
                    <a:pt x="129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512" name="Google Shape;512;p30"/>
          <p:cNvGrpSpPr/>
          <p:nvPr/>
        </p:nvGrpSpPr>
        <p:grpSpPr>
          <a:xfrm rot="15240000">
            <a:off x="2131209" y="4540279"/>
            <a:ext cx="1285204" cy="804003"/>
            <a:chOff x="7460091" y="634069"/>
            <a:chExt cx="963903" cy="603002"/>
          </a:xfrm>
        </p:grpSpPr>
        <p:sp>
          <p:nvSpPr>
            <p:cNvPr id="513" name="Google Shape;513;p30"/>
            <p:cNvSpPr/>
            <p:nvPr/>
          </p:nvSpPr>
          <p:spPr>
            <a:xfrm rot="-7207166">
              <a:off x="8208948" y="678559"/>
              <a:ext cx="161740" cy="216410"/>
            </a:xfrm>
            <a:custGeom>
              <a:avLst/>
              <a:gdLst/>
              <a:ahLst/>
              <a:cxnLst/>
              <a:rect l="l" t="t" r="r" b="b"/>
              <a:pathLst>
                <a:path w="20665" h="27650" extrusionOk="0">
                  <a:moveTo>
                    <a:pt x="10346" y="0"/>
                  </a:moveTo>
                  <a:cubicBezTo>
                    <a:pt x="2041" y="0"/>
                    <a:pt x="241" y="4735"/>
                    <a:pt x="0" y="6362"/>
                  </a:cubicBezTo>
                  <a:cubicBezTo>
                    <a:pt x="0" y="6362"/>
                    <a:pt x="4041" y="27182"/>
                    <a:pt x="6768" y="27641"/>
                  </a:cubicBezTo>
                  <a:cubicBezTo>
                    <a:pt x="6802" y="27647"/>
                    <a:pt x="6837" y="27650"/>
                    <a:pt x="6873" y="27650"/>
                  </a:cubicBezTo>
                  <a:cubicBezTo>
                    <a:pt x="9756" y="27650"/>
                    <a:pt x="20146" y="9764"/>
                    <a:pt x="20146" y="9764"/>
                  </a:cubicBezTo>
                  <a:cubicBezTo>
                    <a:pt x="20146" y="9764"/>
                    <a:pt x="20664" y="458"/>
                    <a:pt x="11428" y="26"/>
                  </a:cubicBezTo>
                  <a:cubicBezTo>
                    <a:pt x="11056" y="8"/>
                    <a:pt x="10695" y="0"/>
                    <a:pt x="10346"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4" name="Google Shape;514;p30"/>
            <p:cNvSpPr/>
            <p:nvPr/>
          </p:nvSpPr>
          <p:spPr>
            <a:xfrm rot="-7207166">
              <a:off x="7781565" y="572440"/>
              <a:ext cx="275799" cy="726261"/>
            </a:xfrm>
            <a:custGeom>
              <a:avLst/>
              <a:gdLst/>
              <a:ahLst/>
              <a:cxnLst/>
              <a:rect l="l" t="t" r="r" b="b"/>
              <a:pathLst>
                <a:path w="35238" h="92792" extrusionOk="0">
                  <a:moveTo>
                    <a:pt x="15092" y="0"/>
                  </a:moveTo>
                  <a:lnTo>
                    <a:pt x="0" y="89392"/>
                  </a:lnTo>
                  <a:cubicBezTo>
                    <a:pt x="628" y="88266"/>
                    <a:pt x="1826" y="87538"/>
                    <a:pt x="3144" y="87538"/>
                  </a:cubicBezTo>
                  <a:cubicBezTo>
                    <a:pt x="3344" y="87538"/>
                    <a:pt x="3547" y="87555"/>
                    <a:pt x="3751" y="87589"/>
                  </a:cubicBezTo>
                  <a:cubicBezTo>
                    <a:pt x="5308" y="87851"/>
                    <a:pt x="6457" y="89075"/>
                    <a:pt x="6709" y="90545"/>
                  </a:cubicBezTo>
                  <a:cubicBezTo>
                    <a:pt x="7335" y="89408"/>
                    <a:pt x="8542" y="88671"/>
                    <a:pt x="9869" y="88671"/>
                  </a:cubicBezTo>
                  <a:cubicBezTo>
                    <a:pt x="10068" y="88671"/>
                    <a:pt x="10269" y="88688"/>
                    <a:pt x="10472" y="88722"/>
                  </a:cubicBezTo>
                  <a:cubicBezTo>
                    <a:pt x="12029" y="88986"/>
                    <a:pt x="13178" y="90208"/>
                    <a:pt x="13430" y="91679"/>
                  </a:cubicBezTo>
                  <a:cubicBezTo>
                    <a:pt x="14056" y="90542"/>
                    <a:pt x="15261" y="89805"/>
                    <a:pt x="16588" y="89805"/>
                  </a:cubicBezTo>
                  <a:cubicBezTo>
                    <a:pt x="16788" y="89805"/>
                    <a:pt x="16990" y="89822"/>
                    <a:pt x="17193" y="89857"/>
                  </a:cubicBezTo>
                  <a:cubicBezTo>
                    <a:pt x="18741" y="90118"/>
                    <a:pt x="19888" y="91330"/>
                    <a:pt x="20146" y="92792"/>
                  </a:cubicBezTo>
                  <a:lnTo>
                    <a:pt x="35238" y="3401"/>
                  </a:lnTo>
                  <a:lnTo>
                    <a:pt x="15092"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5" name="Google Shape;515;p30"/>
            <p:cNvSpPr/>
            <p:nvPr/>
          </p:nvSpPr>
          <p:spPr>
            <a:xfrm rot="-7207166">
              <a:off x="8322663" y="730153"/>
              <a:ext cx="77031" cy="72656"/>
            </a:xfrm>
            <a:custGeom>
              <a:avLst/>
              <a:gdLst/>
              <a:ahLst/>
              <a:cxnLst/>
              <a:rect l="l" t="t" r="r" b="b"/>
              <a:pathLst>
                <a:path w="9842" h="9283" extrusionOk="0">
                  <a:moveTo>
                    <a:pt x="3978" y="1"/>
                  </a:moveTo>
                  <a:cubicBezTo>
                    <a:pt x="2541" y="1"/>
                    <a:pt x="1172" y="414"/>
                    <a:pt x="0" y="1138"/>
                  </a:cubicBezTo>
                  <a:cubicBezTo>
                    <a:pt x="1201" y="5393"/>
                    <a:pt x="2557" y="9084"/>
                    <a:pt x="3688" y="9274"/>
                  </a:cubicBezTo>
                  <a:cubicBezTo>
                    <a:pt x="3722" y="9280"/>
                    <a:pt x="3757" y="9283"/>
                    <a:pt x="3793" y="9283"/>
                  </a:cubicBezTo>
                  <a:cubicBezTo>
                    <a:pt x="4968" y="9283"/>
                    <a:pt x="7386" y="6316"/>
                    <a:pt x="9841" y="2800"/>
                  </a:cubicBezTo>
                  <a:cubicBezTo>
                    <a:pt x="8722" y="1423"/>
                    <a:pt x="7122" y="427"/>
                    <a:pt x="5235" y="106"/>
                  </a:cubicBezTo>
                  <a:cubicBezTo>
                    <a:pt x="4813" y="35"/>
                    <a:pt x="4393" y="1"/>
                    <a:pt x="397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6" name="Google Shape;516;p30"/>
            <p:cNvSpPr/>
            <p:nvPr/>
          </p:nvSpPr>
          <p:spPr>
            <a:xfrm rot="-7207166">
              <a:off x="7453742" y="1036412"/>
              <a:ext cx="168635" cy="82447"/>
            </a:xfrm>
            <a:custGeom>
              <a:avLst/>
              <a:gdLst/>
              <a:ahLst/>
              <a:cxnLst/>
              <a:rect l="l" t="t" r="r" b="b"/>
              <a:pathLst>
                <a:path w="21546" h="10534" extrusionOk="0">
                  <a:moveTo>
                    <a:pt x="6066" y="0"/>
                  </a:moveTo>
                  <a:cubicBezTo>
                    <a:pt x="4512" y="0"/>
                    <a:pt x="3016" y="226"/>
                    <a:pt x="2196" y="946"/>
                  </a:cubicBezTo>
                  <a:cubicBezTo>
                    <a:pt x="0" y="2878"/>
                    <a:pt x="138" y="7179"/>
                    <a:pt x="138" y="7179"/>
                  </a:cubicBezTo>
                  <a:lnTo>
                    <a:pt x="9829" y="10293"/>
                  </a:lnTo>
                  <a:lnTo>
                    <a:pt x="20004" y="10533"/>
                  </a:lnTo>
                  <a:cubicBezTo>
                    <a:pt x="20003" y="10533"/>
                    <a:pt x="21545" y="6515"/>
                    <a:pt x="20104" y="3969"/>
                  </a:cubicBezTo>
                  <a:cubicBezTo>
                    <a:pt x="18664" y="1423"/>
                    <a:pt x="11458" y="639"/>
                    <a:pt x="11458" y="639"/>
                  </a:cubicBezTo>
                  <a:cubicBezTo>
                    <a:pt x="11458" y="639"/>
                    <a:pt x="8680" y="0"/>
                    <a:pt x="606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7" name="Google Shape;517;p30"/>
            <p:cNvSpPr/>
            <p:nvPr/>
          </p:nvSpPr>
          <p:spPr>
            <a:xfrm rot="-7207166">
              <a:off x="7495340" y="1015713"/>
              <a:ext cx="191082" cy="85875"/>
            </a:xfrm>
            <a:custGeom>
              <a:avLst/>
              <a:gdLst/>
              <a:ahLst/>
              <a:cxnLst/>
              <a:rect l="l" t="t" r="r" b="b"/>
              <a:pathLst>
                <a:path w="24414" h="10972" extrusionOk="0">
                  <a:moveTo>
                    <a:pt x="4507" y="1"/>
                  </a:moveTo>
                  <a:cubicBezTo>
                    <a:pt x="2501" y="1"/>
                    <a:pt x="730" y="1447"/>
                    <a:pt x="385" y="3490"/>
                  </a:cubicBezTo>
                  <a:cubicBezTo>
                    <a:pt x="1" y="5770"/>
                    <a:pt x="1536" y="7929"/>
                    <a:pt x="3815" y="8314"/>
                  </a:cubicBezTo>
                  <a:lnTo>
                    <a:pt x="19204" y="10913"/>
                  </a:lnTo>
                  <a:cubicBezTo>
                    <a:pt x="19440" y="10952"/>
                    <a:pt x="19675" y="10972"/>
                    <a:pt x="19906" y="10972"/>
                  </a:cubicBezTo>
                  <a:cubicBezTo>
                    <a:pt x="21912" y="10972"/>
                    <a:pt x="23685" y="9526"/>
                    <a:pt x="24029" y="7481"/>
                  </a:cubicBezTo>
                  <a:cubicBezTo>
                    <a:pt x="24413" y="5203"/>
                    <a:pt x="22877" y="3043"/>
                    <a:pt x="20599" y="2657"/>
                  </a:cubicBezTo>
                  <a:lnTo>
                    <a:pt x="5209" y="60"/>
                  </a:lnTo>
                  <a:cubicBezTo>
                    <a:pt x="4973" y="20"/>
                    <a:pt x="4738" y="1"/>
                    <a:pt x="4507"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8" name="Google Shape;518;p30"/>
            <p:cNvSpPr/>
            <p:nvPr/>
          </p:nvSpPr>
          <p:spPr>
            <a:xfrm rot="-7207166">
              <a:off x="7510160" y="1056958"/>
              <a:ext cx="137907" cy="32379"/>
            </a:xfrm>
            <a:custGeom>
              <a:avLst/>
              <a:gdLst/>
              <a:ahLst/>
              <a:cxnLst/>
              <a:rect l="l" t="t" r="r" b="b"/>
              <a:pathLst>
                <a:path w="17620" h="4137" extrusionOk="0">
                  <a:moveTo>
                    <a:pt x="763" y="0"/>
                  </a:moveTo>
                  <a:cubicBezTo>
                    <a:pt x="424" y="0"/>
                    <a:pt x="124" y="245"/>
                    <a:pt x="66" y="592"/>
                  </a:cubicBezTo>
                  <a:cubicBezTo>
                    <a:pt x="0" y="979"/>
                    <a:pt x="260" y="1344"/>
                    <a:pt x="646" y="1410"/>
                  </a:cubicBezTo>
                  <a:lnTo>
                    <a:pt x="16737" y="4126"/>
                  </a:lnTo>
                  <a:cubicBezTo>
                    <a:pt x="16777" y="4133"/>
                    <a:pt x="16817" y="4136"/>
                    <a:pt x="16856" y="4136"/>
                  </a:cubicBezTo>
                  <a:cubicBezTo>
                    <a:pt x="17196" y="4136"/>
                    <a:pt x="17496" y="3891"/>
                    <a:pt x="17555" y="3546"/>
                  </a:cubicBezTo>
                  <a:cubicBezTo>
                    <a:pt x="17619" y="3160"/>
                    <a:pt x="17361" y="2794"/>
                    <a:pt x="16972" y="2726"/>
                  </a:cubicBezTo>
                  <a:lnTo>
                    <a:pt x="883" y="11"/>
                  </a:lnTo>
                  <a:cubicBezTo>
                    <a:pt x="842" y="4"/>
                    <a:pt x="802" y="0"/>
                    <a:pt x="76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9" name="Google Shape;519;p30"/>
            <p:cNvSpPr/>
            <p:nvPr/>
          </p:nvSpPr>
          <p:spPr>
            <a:xfrm rot="-7207166">
              <a:off x="7529164" y="1028498"/>
              <a:ext cx="137892" cy="32371"/>
            </a:xfrm>
            <a:custGeom>
              <a:avLst/>
              <a:gdLst/>
              <a:ahLst/>
              <a:cxnLst/>
              <a:rect l="l" t="t" r="r" b="b"/>
              <a:pathLst>
                <a:path w="17618" h="4136" extrusionOk="0">
                  <a:moveTo>
                    <a:pt x="765" y="1"/>
                  </a:moveTo>
                  <a:cubicBezTo>
                    <a:pt x="425" y="1"/>
                    <a:pt x="124" y="245"/>
                    <a:pt x="65" y="592"/>
                  </a:cubicBezTo>
                  <a:cubicBezTo>
                    <a:pt x="1" y="978"/>
                    <a:pt x="259" y="1344"/>
                    <a:pt x="647" y="1410"/>
                  </a:cubicBezTo>
                  <a:lnTo>
                    <a:pt x="16735" y="4125"/>
                  </a:lnTo>
                  <a:cubicBezTo>
                    <a:pt x="16776" y="4132"/>
                    <a:pt x="16816" y="4135"/>
                    <a:pt x="16855" y="4135"/>
                  </a:cubicBezTo>
                  <a:cubicBezTo>
                    <a:pt x="17195" y="4135"/>
                    <a:pt x="17494" y="3891"/>
                    <a:pt x="17553" y="3545"/>
                  </a:cubicBezTo>
                  <a:cubicBezTo>
                    <a:pt x="17618" y="3159"/>
                    <a:pt x="17359" y="2792"/>
                    <a:pt x="16972" y="2728"/>
                  </a:cubicBezTo>
                  <a:lnTo>
                    <a:pt x="883" y="10"/>
                  </a:lnTo>
                  <a:cubicBezTo>
                    <a:pt x="844" y="4"/>
                    <a:pt x="804" y="1"/>
                    <a:pt x="76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0" name="Google Shape;520;p30"/>
            <p:cNvSpPr/>
            <p:nvPr/>
          </p:nvSpPr>
          <p:spPr>
            <a:xfrm rot="-7207166">
              <a:off x="7883168" y="635828"/>
              <a:ext cx="116376" cy="642733"/>
            </a:xfrm>
            <a:custGeom>
              <a:avLst/>
              <a:gdLst/>
              <a:ahLst/>
              <a:cxnLst/>
              <a:rect l="l" t="t" r="r" b="b"/>
              <a:pathLst>
                <a:path w="14869" h="82120" extrusionOk="0">
                  <a:moveTo>
                    <a:pt x="14263" y="1"/>
                  </a:moveTo>
                  <a:cubicBezTo>
                    <a:pt x="14031" y="1"/>
                    <a:pt x="13804" y="133"/>
                    <a:pt x="13754" y="429"/>
                  </a:cubicBezTo>
                  <a:cubicBezTo>
                    <a:pt x="10236" y="21264"/>
                    <a:pt x="6719" y="42098"/>
                    <a:pt x="3201" y="62932"/>
                  </a:cubicBezTo>
                  <a:cubicBezTo>
                    <a:pt x="2155" y="69126"/>
                    <a:pt x="1110" y="75320"/>
                    <a:pt x="64" y="81514"/>
                  </a:cubicBezTo>
                  <a:cubicBezTo>
                    <a:pt x="0" y="81896"/>
                    <a:pt x="307" y="82119"/>
                    <a:pt x="607" y="82119"/>
                  </a:cubicBezTo>
                  <a:cubicBezTo>
                    <a:pt x="838" y="82119"/>
                    <a:pt x="1066" y="81986"/>
                    <a:pt x="1116" y="81691"/>
                  </a:cubicBezTo>
                  <a:cubicBezTo>
                    <a:pt x="4632" y="60856"/>
                    <a:pt x="8150" y="40021"/>
                    <a:pt x="11666" y="19188"/>
                  </a:cubicBezTo>
                  <a:cubicBezTo>
                    <a:pt x="12712" y="12993"/>
                    <a:pt x="13757" y="6800"/>
                    <a:pt x="14803" y="606"/>
                  </a:cubicBezTo>
                  <a:cubicBezTo>
                    <a:pt x="14868" y="223"/>
                    <a:pt x="14562" y="1"/>
                    <a:pt x="1426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1" name="Google Shape;521;p30"/>
            <p:cNvSpPr/>
            <p:nvPr/>
          </p:nvSpPr>
          <p:spPr>
            <a:xfrm rot="-7207166">
              <a:off x="7863303" y="582782"/>
              <a:ext cx="116376" cy="642718"/>
            </a:xfrm>
            <a:custGeom>
              <a:avLst/>
              <a:gdLst/>
              <a:ahLst/>
              <a:cxnLst/>
              <a:rect l="l" t="t" r="r" b="b"/>
              <a:pathLst>
                <a:path w="14869" h="82118" extrusionOk="0">
                  <a:moveTo>
                    <a:pt x="14262" y="0"/>
                  </a:moveTo>
                  <a:cubicBezTo>
                    <a:pt x="14031" y="0"/>
                    <a:pt x="13803" y="133"/>
                    <a:pt x="13753" y="428"/>
                  </a:cubicBezTo>
                  <a:cubicBezTo>
                    <a:pt x="10236" y="21263"/>
                    <a:pt x="6719" y="42096"/>
                    <a:pt x="3202" y="62931"/>
                  </a:cubicBezTo>
                  <a:cubicBezTo>
                    <a:pt x="2156" y="69125"/>
                    <a:pt x="1109" y="75318"/>
                    <a:pt x="64" y="81511"/>
                  </a:cubicBezTo>
                  <a:cubicBezTo>
                    <a:pt x="0" y="81894"/>
                    <a:pt x="306" y="82118"/>
                    <a:pt x="606" y="82118"/>
                  </a:cubicBezTo>
                  <a:cubicBezTo>
                    <a:pt x="837" y="82118"/>
                    <a:pt x="1064" y="81985"/>
                    <a:pt x="1114" y="81690"/>
                  </a:cubicBezTo>
                  <a:cubicBezTo>
                    <a:pt x="4631" y="60855"/>
                    <a:pt x="8148" y="40022"/>
                    <a:pt x="11666" y="19186"/>
                  </a:cubicBezTo>
                  <a:cubicBezTo>
                    <a:pt x="12711" y="12992"/>
                    <a:pt x="13758" y="6799"/>
                    <a:pt x="14804" y="605"/>
                  </a:cubicBezTo>
                  <a:cubicBezTo>
                    <a:pt x="14868" y="223"/>
                    <a:pt x="14562" y="0"/>
                    <a:pt x="1426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2" name="Google Shape;522;p30"/>
            <p:cNvSpPr/>
            <p:nvPr/>
          </p:nvSpPr>
          <p:spPr>
            <a:xfrm rot="-7207166">
              <a:off x="8076539" y="741147"/>
              <a:ext cx="42084" cy="142987"/>
            </a:xfrm>
            <a:custGeom>
              <a:avLst/>
              <a:gdLst/>
              <a:ahLst/>
              <a:cxnLst/>
              <a:rect l="l" t="t" r="r" b="b"/>
              <a:pathLst>
                <a:path w="5377" h="18269" extrusionOk="0">
                  <a:moveTo>
                    <a:pt x="4239" y="1"/>
                  </a:moveTo>
                  <a:cubicBezTo>
                    <a:pt x="3747" y="1"/>
                    <a:pt x="3238" y="288"/>
                    <a:pt x="3123" y="905"/>
                  </a:cubicBezTo>
                  <a:cubicBezTo>
                    <a:pt x="2120" y="6315"/>
                    <a:pt x="1108" y="11725"/>
                    <a:pt x="132" y="17140"/>
                  </a:cubicBezTo>
                  <a:cubicBezTo>
                    <a:pt x="0" y="17870"/>
                    <a:pt x="560" y="18269"/>
                    <a:pt x="1140" y="18269"/>
                  </a:cubicBezTo>
                  <a:cubicBezTo>
                    <a:pt x="1632" y="18269"/>
                    <a:pt x="2138" y="17981"/>
                    <a:pt x="2250" y="17365"/>
                  </a:cubicBezTo>
                  <a:cubicBezTo>
                    <a:pt x="3227" y="11950"/>
                    <a:pt x="4236" y="6539"/>
                    <a:pt x="5242" y="1129"/>
                  </a:cubicBezTo>
                  <a:cubicBezTo>
                    <a:pt x="5377" y="400"/>
                    <a:pt x="4819" y="1"/>
                    <a:pt x="423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3" name="Google Shape;523;p30"/>
            <p:cNvSpPr/>
            <p:nvPr/>
          </p:nvSpPr>
          <p:spPr>
            <a:xfrm rot="-7207166">
              <a:off x="8001658" y="835447"/>
              <a:ext cx="20209" cy="17845"/>
            </a:xfrm>
            <a:custGeom>
              <a:avLst/>
              <a:gdLst/>
              <a:ahLst/>
              <a:cxnLst/>
              <a:rect l="l" t="t" r="r" b="b"/>
              <a:pathLst>
                <a:path w="2582" h="2280" extrusionOk="0">
                  <a:moveTo>
                    <a:pt x="1292" y="0"/>
                  </a:moveTo>
                  <a:cubicBezTo>
                    <a:pt x="837" y="0"/>
                    <a:pt x="407" y="274"/>
                    <a:pt x="231" y="722"/>
                  </a:cubicBezTo>
                  <a:cubicBezTo>
                    <a:pt x="0" y="1309"/>
                    <a:pt x="288" y="1970"/>
                    <a:pt x="872" y="2200"/>
                  </a:cubicBezTo>
                  <a:cubicBezTo>
                    <a:pt x="1010" y="2254"/>
                    <a:pt x="1151" y="2280"/>
                    <a:pt x="1290" y="2280"/>
                  </a:cubicBezTo>
                  <a:cubicBezTo>
                    <a:pt x="1745" y="2280"/>
                    <a:pt x="2174" y="2006"/>
                    <a:pt x="2351" y="1558"/>
                  </a:cubicBezTo>
                  <a:cubicBezTo>
                    <a:pt x="2581" y="972"/>
                    <a:pt x="2294" y="312"/>
                    <a:pt x="1708" y="79"/>
                  </a:cubicBezTo>
                  <a:cubicBezTo>
                    <a:pt x="1571" y="26"/>
                    <a:pt x="1430" y="0"/>
                    <a:pt x="129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113" name="Google Shape;6113;p62"/>
          <p:cNvGrpSpPr/>
          <p:nvPr/>
        </p:nvGrpSpPr>
        <p:grpSpPr>
          <a:xfrm>
            <a:off x="5340774" y="574040"/>
            <a:ext cx="522393" cy="651933"/>
            <a:chOff x="720000" y="1507288"/>
            <a:chExt cx="1062600" cy="1345350"/>
          </a:xfrm>
        </p:grpSpPr>
        <p:sp>
          <p:nvSpPr>
            <p:cNvPr id="6114" name="Google Shape;6114;p62"/>
            <p:cNvSpPr/>
            <p:nvPr/>
          </p:nvSpPr>
          <p:spPr>
            <a:xfrm>
              <a:off x="1138950" y="2689913"/>
              <a:ext cx="103250" cy="162725"/>
            </a:xfrm>
            <a:custGeom>
              <a:avLst/>
              <a:gdLst/>
              <a:ahLst/>
              <a:cxnLst/>
              <a:rect l="l" t="t" r="r" b="b"/>
              <a:pathLst>
                <a:path w="4130" h="6509" extrusionOk="0">
                  <a:moveTo>
                    <a:pt x="2581" y="0"/>
                  </a:moveTo>
                  <a:cubicBezTo>
                    <a:pt x="2581" y="0"/>
                    <a:pt x="3349" y="4863"/>
                    <a:pt x="2792" y="5124"/>
                  </a:cubicBezTo>
                  <a:cubicBezTo>
                    <a:pt x="2236" y="5386"/>
                    <a:pt x="128" y="5461"/>
                    <a:pt x="64" y="5985"/>
                  </a:cubicBezTo>
                  <a:cubicBezTo>
                    <a:pt x="0" y="6508"/>
                    <a:pt x="4129" y="5973"/>
                    <a:pt x="4129" y="5973"/>
                  </a:cubicBezTo>
                  <a:lnTo>
                    <a:pt x="4129" y="828"/>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15" name="Google Shape;6115;p62"/>
            <p:cNvSpPr/>
            <p:nvPr/>
          </p:nvSpPr>
          <p:spPr>
            <a:xfrm>
              <a:off x="1311675" y="2689913"/>
              <a:ext cx="100000" cy="162725"/>
            </a:xfrm>
            <a:custGeom>
              <a:avLst/>
              <a:gdLst/>
              <a:ahLst/>
              <a:cxnLst/>
              <a:rect l="l" t="t" r="r" b="b"/>
              <a:pathLst>
                <a:path w="4000" h="6509" extrusionOk="0">
                  <a:moveTo>
                    <a:pt x="1550" y="0"/>
                  </a:moveTo>
                  <a:cubicBezTo>
                    <a:pt x="1550" y="0"/>
                    <a:pt x="1044" y="4863"/>
                    <a:pt x="1601" y="5124"/>
                  </a:cubicBezTo>
                  <a:cubicBezTo>
                    <a:pt x="2157" y="5386"/>
                    <a:pt x="3871" y="5461"/>
                    <a:pt x="3935" y="5985"/>
                  </a:cubicBezTo>
                  <a:cubicBezTo>
                    <a:pt x="3999" y="6508"/>
                    <a:pt x="1" y="5973"/>
                    <a:pt x="1" y="5973"/>
                  </a:cubicBezTo>
                  <a:lnTo>
                    <a:pt x="1" y="828"/>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16" name="Google Shape;6116;p62"/>
            <p:cNvSpPr/>
            <p:nvPr/>
          </p:nvSpPr>
          <p:spPr>
            <a:xfrm>
              <a:off x="1452025" y="1701438"/>
              <a:ext cx="330575" cy="411850"/>
            </a:xfrm>
            <a:custGeom>
              <a:avLst/>
              <a:gdLst/>
              <a:ahLst/>
              <a:cxnLst/>
              <a:rect l="l" t="t" r="r" b="b"/>
              <a:pathLst>
                <a:path w="13223" h="16474" extrusionOk="0">
                  <a:moveTo>
                    <a:pt x="387" y="14031"/>
                  </a:moveTo>
                  <a:cubicBezTo>
                    <a:pt x="387" y="14031"/>
                    <a:pt x="3103" y="13248"/>
                    <a:pt x="5099" y="11110"/>
                  </a:cubicBezTo>
                  <a:cubicBezTo>
                    <a:pt x="7094" y="8971"/>
                    <a:pt x="8369" y="5478"/>
                    <a:pt x="8674" y="4636"/>
                  </a:cubicBezTo>
                  <a:cubicBezTo>
                    <a:pt x="9285" y="2956"/>
                    <a:pt x="7899" y="1791"/>
                    <a:pt x="8359" y="1373"/>
                  </a:cubicBezTo>
                  <a:cubicBezTo>
                    <a:pt x="8820" y="952"/>
                    <a:pt x="9788" y="2189"/>
                    <a:pt x="9788" y="2189"/>
                  </a:cubicBezTo>
                  <a:cubicBezTo>
                    <a:pt x="9788" y="2189"/>
                    <a:pt x="10034" y="344"/>
                    <a:pt x="10622" y="148"/>
                  </a:cubicBezTo>
                  <a:cubicBezTo>
                    <a:pt x="11067" y="0"/>
                    <a:pt x="10768" y="2402"/>
                    <a:pt x="10768" y="2402"/>
                  </a:cubicBezTo>
                  <a:cubicBezTo>
                    <a:pt x="10768" y="2402"/>
                    <a:pt x="12699" y="964"/>
                    <a:pt x="12961" y="1448"/>
                  </a:cubicBezTo>
                  <a:cubicBezTo>
                    <a:pt x="13222" y="1931"/>
                    <a:pt x="11589" y="3285"/>
                    <a:pt x="11589" y="3285"/>
                  </a:cubicBezTo>
                  <a:cubicBezTo>
                    <a:pt x="11589" y="3285"/>
                    <a:pt x="12789" y="3653"/>
                    <a:pt x="12789" y="4101"/>
                  </a:cubicBezTo>
                  <a:cubicBezTo>
                    <a:pt x="12789" y="4562"/>
                    <a:pt x="10942" y="4238"/>
                    <a:pt x="10157" y="5384"/>
                  </a:cubicBezTo>
                  <a:cubicBezTo>
                    <a:pt x="9797" y="5911"/>
                    <a:pt x="8516" y="10022"/>
                    <a:pt x="6276" y="12439"/>
                  </a:cubicBezTo>
                  <a:cubicBezTo>
                    <a:pt x="3631" y="15294"/>
                    <a:pt x="0" y="16473"/>
                    <a:pt x="0" y="16473"/>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17" name="Google Shape;6117;p62"/>
            <p:cNvSpPr/>
            <p:nvPr/>
          </p:nvSpPr>
          <p:spPr>
            <a:xfrm>
              <a:off x="720000" y="2076188"/>
              <a:ext cx="500825" cy="137575"/>
            </a:xfrm>
            <a:custGeom>
              <a:avLst/>
              <a:gdLst/>
              <a:ahLst/>
              <a:cxnLst/>
              <a:rect l="l" t="t" r="r" b="b"/>
              <a:pathLst>
                <a:path w="20033" h="5503" extrusionOk="0">
                  <a:moveTo>
                    <a:pt x="17946" y="2466"/>
                  </a:moveTo>
                  <a:cubicBezTo>
                    <a:pt x="17946" y="2466"/>
                    <a:pt x="14310" y="3339"/>
                    <a:pt x="10933" y="3398"/>
                  </a:cubicBezTo>
                  <a:cubicBezTo>
                    <a:pt x="8453" y="3442"/>
                    <a:pt x="6124" y="2742"/>
                    <a:pt x="5418" y="2465"/>
                  </a:cubicBezTo>
                  <a:cubicBezTo>
                    <a:pt x="3754" y="1811"/>
                    <a:pt x="3796" y="1"/>
                    <a:pt x="3180" y="69"/>
                  </a:cubicBezTo>
                  <a:cubicBezTo>
                    <a:pt x="2557" y="136"/>
                    <a:pt x="2846" y="1680"/>
                    <a:pt x="2846" y="1680"/>
                  </a:cubicBezTo>
                  <a:cubicBezTo>
                    <a:pt x="2846" y="1680"/>
                    <a:pt x="1299" y="644"/>
                    <a:pt x="763" y="955"/>
                  </a:cubicBezTo>
                  <a:cubicBezTo>
                    <a:pt x="356" y="1190"/>
                    <a:pt x="2358" y="2556"/>
                    <a:pt x="2358" y="2556"/>
                  </a:cubicBezTo>
                  <a:cubicBezTo>
                    <a:pt x="2358" y="2556"/>
                    <a:pt x="1" y="3051"/>
                    <a:pt x="192" y="3568"/>
                  </a:cubicBezTo>
                  <a:cubicBezTo>
                    <a:pt x="381" y="4085"/>
                    <a:pt x="2478" y="3757"/>
                    <a:pt x="2478" y="3757"/>
                  </a:cubicBezTo>
                  <a:cubicBezTo>
                    <a:pt x="2478" y="3757"/>
                    <a:pt x="1958" y="4899"/>
                    <a:pt x="2295" y="5196"/>
                  </a:cubicBezTo>
                  <a:cubicBezTo>
                    <a:pt x="2641" y="5502"/>
                    <a:pt x="3620" y="3902"/>
                    <a:pt x="4999" y="4071"/>
                  </a:cubicBezTo>
                  <a:cubicBezTo>
                    <a:pt x="5551" y="4139"/>
                    <a:pt x="8051" y="4892"/>
                    <a:pt x="10880" y="4829"/>
                  </a:cubicBezTo>
                  <a:cubicBezTo>
                    <a:pt x="15105" y="4736"/>
                    <a:pt x="20033" y="3790"/>
                    <a:pt x="20033" y="379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18" name="Google Shape;6118;p62"/>
            <p:cNvSpPr/>
            <p:nvPr/>
          </p:nvSpPr>
          <p:spPr>
            <a:xfrm>
              <a:off x="1452000" y="1967963"/>
              <a:ext cx="190175" cy="145300"/>
            </a:xfrm>
            <a:custGeom>
              <a:avLst/>
              <a:gdLst/>
              <a:ahLst/>
              <a:cxnLst/>
              <a:rect l="l" t="t" r="r" b="b"/>
              <a:pathLst>
                <a:path w="7607" h="5812" extrusionOk="0">
                  <a:moveTo>
                    <a:pt x="5184" y="354"/>
                  </a:moveTo>
                  <a:cubicBezTo>
                    <a:pt x="5154" y="385"/>
                    <a:pt x="5127" y="419"/>
                    <a:pt x="5099" y="449"/>
                  </a:cubicBezTo>
                  <a:cubicBezTo>
                    <a:pt x="3103" y="2587"/>
                    <a:pt x="387" y="3370"/>
                    <a:pt x="387" y="3370"/>
                  </a:cubicBezTo>
                  <a:lnTo>
                    <a:pt x="0" y="5811"/>
                  </a:lnTo>
                  <a:cubicBezTo>
                    <a:pt x="0" y="5811"/>
                    <a:pt x="3631" y="4633"/>
                    <a:pt x="6276" y="1777"/>
                  </a:cubicBezTo>
                  <a:cubicBezTo>
                    <a:pt x="6765" y="1248"/>
                    <a:pt x="7208" y="636"/>
                    <a:pt x="7606" y="0"/>
                  </a:cubicBezTo>
                  <a:cubicBezTo>
                    <a:pt x="6821" y="168"/>
                    <a:pt x="6012" y="287"/>
                    <a:pt x="5184" y="354"/>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19" name="Google Shape;6119;p62"/>
            <p:cNvSpPr/>
            <p:nvPr/>
          </p:nvSpPr>
          <p:spPr>
            <a:xfrm>
              <a:off x="956575" y="2137838"/>
              <a:ext cx="264250" cy="59100"/>
            </a:xfrm>
            <a:custGeom>
              <a:avLst/>
              <a:gdLst/>
              <a:ahLst/>
              <a:cxnLst/>
              <a:rect l="l" t="t" r="r" b="b"/>
              <a:pathLst>
                <a:path w="10570" h="2364" extrusionOk="0">
                  <a:moveTo>
                    <a:pt x="1299" y="2364"/>
                  </a:moveTo>
                  <a:lnTo>
                    <a:pt x="1417" y="2364"/>
                  </a:lnTo>
                  <a:cubicBezTo>
                    <a:pt x="5642" y="2271"/>
                    <a:pt x="10570" y="1326"/>
                    <a:pt x="10570" y="1326"/>
                  </a:cubicBezTo>
                  <a:lnTo>
                    <a:pt x="8482" y="1"/>
                  </a:lnTo>
                  <a:cubicBezTo>
                    <a:pt x="8482" y="1"/>
                    <a:pt x="4846" y="874"/>
                    <a:pt x="1469" y="934"/>
                  </a:cubicBezTo>
                  <a:cubicBezTo>
                    <a:pt x="970" y="942"/>
                    <a:pt x="477" y="919"/>
                    <a:pt x="1" y="877"/>
                  </a:cubicBezTo>
                  <a:cubicBezTo>
                    <a:pt x="469" y="1348"/>
                    <a:pt x="900" y="1845"/>
                    <a:pt x="1299" y="2364"/>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0" name="Google Shape;6120;p62"/>
            <p:cNvSpPr/>
            <p:nvPr/>
          </p:nvSpPr>
          <p:spPr>
            <a:xfrm>
              <a:off x="810975" y="1507288"/>
              <a:ext cx="673100" cy="1256925"/>
            </a:xfrm>
            <a:custGeom>
              <a:avLst/>
              <a:gdLst/>
              <a:ahLst/>
              <a:cxnLst/>
              <a:rect l="l" t="t" r="r" b="b"/>
              <a:pathLst>
                <a:path w="26924" h="50277" extrusionOk="0">
                  <a:moveTo>
                    <a:pt x="12790" y="16631"/>
                  </a:moveTo>
                  <a:cubicBezTo>
                    <a:pt x="11279" y="17082"/>
                    <a:pt x="4286" y="21022"/>
                    <a:pt x="1759" y="20023"/>
                  </a:cubicBezTo>
                  <a:cubicBezTo>
                    <a:pt x="519" y="19534"/>
                    <a:pt x="1" y="9434"/>
                    <a:pt x="1847" y="8126"/>
                  </a:cubicBezTo>
                  <a:cubicBezTo>
                    <a:pt x="2717" y="7511"/>
                    <a:pt x="14961" y="1"/>
                    <a:pt x="20591" y="503"/>
                  </a:cubicBezTo>
                  <a:cubicBezTo>
                    <a:pt x="25703" y="480"/>
                    <a:pt x="26416" y="3828"/>
                    <a:pt x="26427" y="7318"/>
                  </a:cubicBezTo>
                  <a:cubicBezTo>
                    <a:pt x="26467" y="19472"/>
                    <a:pt x="26924" y="45878"/>
                    <a:pt x="25793" y="47675"/>
                  </a:cubicBezTo>
                  <a:cubicBezTo>
                    <a:pt x="24277" y="50082"/>
                    <a:pt x="14583" y="50276"/>
                    <a:pt x="12609" y="47227"/>
                  </a:cubicBezTo>
                  <a:cubicBezTo>
                    <a:pt x="11308" y="45215"/>
                    <a:pt x="12790" y="17536"/>
                    <a:pt x="12790" y="1663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1" name="Google Shape;6121;p62"/>
            <p:cNvSpPr/>
            <p:nvPr/>
          </p:nvSpPr>
          <p:spPr>
            <a:xfrm>
              <a:off x="1103675" y="2095538"/>
              <a:ext cx="275800" cy="659625"/>
            </a:xfrm>
            <a:custGeom>
              <a:avLst/>
              <a:gdLst/>
              <a:ahLst/>
              <a:cxnLst/>
              <a:rect l="l" t="t" r="r" b="b"/>
              <a:pathLst>
                <a:path w="11032" h="26385" extrusionOk="0">
                  <a:moveTo>
                    <a:pt x="785" y="0"/>
                  </a:moveTo>
                  <a:cubicBezTo>
                    <a:pt x="433" y="8595"/>
                    <a:pt x="0" y="22303"/>
                    <a:pt x="901" y="23697"/>
                  </a:cubicBezTo>
                  <a:cubicBezTo>
                    <a:pt x="2295" y="25851"/>
                    <a:pt x="7536" y="26384"/>
                    <a:pt x="11031" y="25664"/>
                  </a:cubicBezTo>
                  <a:cubicBezTo>
                    <a:pt x="5394" y="20070"/>
                    <a:pt x="2125" y="8371"/>
                    <a:pt x="78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2" name="Google Shape;6122;p62"/>
            <p:cNvSpPr/>
            <p:nvPr/>
          </p:nvSpPr>
          <p:spPr>
            <a:xfrm>
              <a:off x="810975" y="1698138"/>
              <a:ext cx="97500" cy="315375"/>
            </a:xfrm>
            <a:custGeom>
              <a:avLst/>
              <a:gdLst/>
              <a:ahLst/>
              <a:cxnLst/>
              <a:rect l="l" t="t" r="r" b="b"/>
              <a:pathLst>
                <a:path w="3900" h="12615" extrusionOk="0">
                  <a:moveTo>
                    <a:pt x="2618" y="0"/>
                  </a:moveTo>
                  <a:cubicBezTo>
                    <a:pt x="2221" y="244"/>
                    <a:pt x="1952" y="419"/>
                    <a:pt x="1847" y="492"/>
                  </a:cubicBezTo>
                  <a:cubicBezTo>
                    <a:pt x="1" y="1797"/>
                    <a:pt x="519" y="11898"/>
                    <a:pt x="1759" y="12389"/>
                  </a:cubicBezTo>
                  <a:cubicBezTo>
                    <a:pt x="2301" y="12604"/>
                    <a:pt x="3047" y="12614"/>
                    <a:pt x="3900" y="12496"/>
                  </a:cubicBezTo>
                  <a:cubicBezTo>
                    <a:pt x="3135" y="8723"/>
                    <a:pt x="2747" y="3811"/>
                    <a:pt x="261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3" name="Google Shape;6123;p62"/>
            <p:cNvSpPr/>
            <p:nvPr/>
          </p:nvSpPr>
          <p:spPr>
            <a:xfrm>
              <a:off x="1304750" y="1743388"/>
              <a:ext cx="118150" cy="102275"/>
            </a:xfrm>
            <a:custGeom>
              <a:avLst/>
              <a:gdLst/>
              <a:ahLst/>
              <a:cxnLst/>
              <a:rect l="l" t="t" r="r" b="b"/>
              <a:pathLst>
                <a:path w="4726" h="4091" extrusionOk="0">
                  <a:moveTo>
                    <a:pt x="199" y="1786"/>
                  </a:moveTo>
                  <a:cubicBezTo>
                    <a:pt x="1" y="4090"/>
                    <a:pt x="4573" y="3921"/>
                    <a:pt x="4650" y="2040"/>
                  </a:cubicBezTo>
                  <a:cubicBezTo>
                    <a:pt x="4726" y="158"/>
                    <a:pt x="353" y="0"/>
                    <a:pt x="199" y="1786"/>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4" name="Google Shape;6124;p62"/>
            <p:cNvSpPr/>
            <p:nvPr/>
          </p:nvSpPr>
          <p:spPr>
            <a:xfrm>
              <a:off x="1043125" y="1743388"/>
              <a:ext cx="118175" cy="102275"/>
            </a:xfrm>
            <a:custGeom>
              <a:avLst/>
              <a:gdLst/>
              <a:ahLst/>
              <a:cxnLst/>
              <a:rect l="l" t="t" r="r" b="b"/>
              <a:pathLst>
                <a:path w="4727" h="4091" extrusionOk="0">
                  <a:moveTo>
                    <a:pt x="199" y="1786"/>
                  </a:moveTo>
                  <a:cubicBezTo>
                    <a:pt x="0" y="4090"/>
                    <a:pt x="4572" y="3921"/>
                    <a:pt x="4649" y="2040"/>
                  </a:cubicBezTo>
                  <a:cubicBezTo>
                    <a:pt x="4727" y="158"/>
                    <a:pt x="354" y="0"/>
                    <a:pt x="199" y="1786"/>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5" name="Google Shape;6125;p62"/>
            <p:cNvSpPr/>
            <p:nvPr/>
          </p:nvSpPr>
          <p:spPr>
            <a:xfrm>
              <a:off x="1188125" y="1781863"/>
              <a:ext cx="82225" cy="46925"/>
            </a:xfrm>
            <a:custGeom>
              <a:avLst/>
              <a:gdLst/>
              <a:ahLst/>
              <a:cxnLst/>
              <a:rect l="l" t="t" r="r" b="b"/>
              <a:pathLst>
                <a:path w="3289" h="1877" extrusionOk="0">
                  <a:moveTo>
                    <a:pt x="232" y="1"/>
                  </a:moveTo>
                  <a:cubicBezTo>
                    <a:pt x="105" y="1"/>
                    <a:pt x="1" y="104"/>
                    <a:pt x="1" y="232"/>
                  </a:cubicBezTo>
                  <a:cubicBezTo>
                    <a:pt x="1" y="1139"/>
                    <a:pt x="738" y="1877"/>
                    <a:pt x="1644" y="1877"/>
                  </a:cubicBezTo>
                  <a:cubicBezTo>
                    <a:pt x="2551" y="1877"/>
                    <a:pt x="3289" y="1139"/>
                    <a:pt x="3289" y="232"/>
                  </a:cubicBezTo>
                  <a:cubicBezTo>
                    <a:pt x="3289" y="104"/>
                    <a:pt x="3185" y="1"/>
                    <a:pt x="3057" y="1"/>
                  </a:cubicBezTo>
                  <a:cubicBezTo>
                    <a:pt x="2929" y="1"/>
                    <a:pt x="2825" y="104"/>
                    <a:pt x="2825" y="232"/>
                  </a:cubicBezTo>
                  <a:cubicBezTo>
                    <a:pt x="2825" y="884"/>
                    <a:pt x="2296" y="1413"/>
                    <a:pt x="1644" y="1413"/>
                  </a:cubicBezTo>
                  <a:cubicBezTo>
                    <a:pt x="994" y="1413"/>
                    <a:pt x="464" y="884"/>
                    <a:pt x="464" y="232"/>
                  </a:cubicBezTo>
                  <a:cubicBezTo>
                    <a:pt x="464" y="104"/>
                    <a:pt x="361" y="1"/>
                    <a:pt x="232" y="1"/>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6" name="Google Shape;6126;p62"/>
            <p:cNvSpPr/>
            <p:nvPr/>
          </p:nvSpPr>
          <p:spPr>
            <a:xfrm>
              <a:off x="1292000" y="1712213"/>
              <a:ext cx="60250" cy="57925"/>
            </a:xfrm>
            <a:custGeom>
              <a:avLst/>
              <a:gdLst/>
              <a:ahLst/>
              <a:cxnLst/>
              <a:rect l="l" t="t" r="r" b="b"/>
              <a:pathLst>
                <a:path w="2410" h="2317" extrusionOk="0">
                  <a:moveTo>
                    <a:pt x="2021" y="1"/>
                  </a:moveTo>
                  <a:cubicBezTo>
                    <a:pt x="1960" y="1"/>
                    <a:pt x="1899" y="24"/>
                    <a:pt x="1854" y="72"/>
                  </a:cubicBezTo>
                  <a:lnTo>
                    <a:pt x="83" y="1925"/>
                  </a:lnTo>
                  <a:cubicBezTo>
                    <a:pt x="19" y="1992"/>
                    <a:pt x="0" y="2091"/>
                    <a:pt x="37" y="2176"/>
                  </a:cubicBezTo>
                  <a:cubicBezTo>
                    <a:pt x="73" y="2262"/>
                    <a:pt x="157" y="2316"/>
                    <a:pt x="250" y="2316"/>
                  </a:cubicBezTo>
                  <a:lnTo>
                    <a:pt x="2178" y="2316"/>
                  </a:lnTo>
                  <a:cubicBezTo>
                    <a:pt x="2306" y="2316"/>
                    <a:pt x="2409" y="2213"/>
                    <a:pt x="2409" y="2085"/>
                  </a:cubicBezTo>
                  <a:cubicBezTo>
                    <a:pt x="2409" y="1956"/>
                    <a:pt x="2306" y="1854"/>
                    <a:pt x="2177" y="1854"/>
                  </a:cubicBezTo>
                  <a:lnTo>
                    <a:pt x="791" y="1854"/>
                  </a:lnTo>
                  <a:lnTo>
                    <a:pt x="2189" y="391"/>
                  </a:lnTo>
                  <a:cubicBezTo>
                    <a:pt x="2275" y="300"/>
                    <a:pt x="2273" y="152"/>
                    <a:pt x="2180" y="65"/>
                  </a:cubicBezTo>
                  <a:cubicBezTo>
                    <a:pt x="2136" y="22"/>
                    <a:pt x="2078" y="1"/>
                    <a:pt x="2021" y="1"/>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7" name="Google Shape;6127;p62"/>
            <p:cNvSpPr/>
            <p:nvPr/>
          </p:nvSpPr>
          <p:spPr>
            <a:xfrm>
              <a:off x="1120275" y="1712213"/>
              <a:ext cx="53400" cy="57925"/>
            </a:xfrm>
            <a:custGeom>
              <a:avLst/>
              <a:gdLst/>
              <a:ahLst/>
              <a:cxnLst/>
              <a:rect l="l" t="t" r="r" b="b"/>
              <a:pathLst>
                <a:path w="2136" h="2317" extrusionOk="0">
                  <a:moveTo>
                    <a:pt x="259" y="0"/>
                  </a:moveTo>
                  <a:cubicBezTo>
                    <a:pt x="205" y="0"/>
                    <a:pt x="150" y="19"/>
                    <a:pt x="106" y="58"/>
                  </a:cubicBezTo>
                  <a:cubicBezTo>
                    <a:pt x="11" y="143"/>
                    <a:pt x="0" y="288"/>
                    <a:pt x="85" y="385"/>
                  </a:cubicBezTo>
                  <a:lnTo>
                    <a:pt x="1375" y="1854"/>
                  </a:lnTo>
                  <a:lnTo>
                    <a:pt x="244" y="1854"/>
                  </a:lnTo>
                  <a:cubicBezTo>
                    <a:pt x="115" y="1854"/>
                    <a:pt x="12" y="1956"/>
                    <a:pt x="12" y="2085"/>
                  </a:cubicBezTo>
                  <a:cubicBezTo>
                    <a:pt x="12" y="2213"/>
                    <a:pt x="115" y="2316"/>
                    <a:pt x="244" y="2316"/>
                  </a:cubicBezTo>
                  <a:lnTo>
                    <a:pt x="1886" y="2316"/>
                  </a:lnTo>
                  <a:cubicBezTo>
                    <a:pt x="1977" y="2316"/>
                    <a:pt x="2060" y="2263"/>
                    <a:pt x="2098" y="2180"/>
                  </a:cubicBezTo>
                  <a:cubicBezTo>
                    <a:pt x="2135" y="2098"/>
                    <a:pt x="2122" y="1999"/>
                    <a:pt x="2061" y="1931"/>
                  </a:cubicBezTo>
                  <a:lnTo>
                    <a:pt x="433" y="79"/>
                  </a:lnTo>
                  <a:cubicBezTo>
                    <a:pt x="388" y="27"/>
                    <a:pt x="324" y="0"/>
                    <a:pt x="259" y="0"/>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8" name="Google Shape;6128;p62"/>
            <p:cNvSpPr/>
            <p:nvPr/>
          </p:nvSpPr>
          <p:spPr>
            <a:xfrm>
              <a:off x="1352175" y="2511113"/>
              <a:ext cx="72175" cy="150900"/>
            </a:xfrm>
            <a:custGeom>
              <a:avLst/>
              <a:gdLst/>
              <a:ahLst/>
              <a:cxnLst/>
              <a:rect l="l" t="t" r="r" b="b"/>
              <a:pathLst>
                <a:path w="2887" h="6036" extrusionOk="0">
                  <a:moveTo>
                    <a:pt x="1490" y="1"/>
                  </a:moveTo>
                  <a:cubicBezTo>
                    <a:pt x="725" y="1"/>
                    <a:pt x="103" y="619"/>
                    <a:pt x="101" y="1386"/>
                  </a:cubicBezTo>
                  <a:cubicBezTo>
                    <a:pt x="99" y="1654"/>
                    <a:pt x="101" y="1922"/>
                    <a:pt x="102" y="2189"/>
                  </a:cubicBezTo>
                  <a:cubicBezTo>
                    <a:pt x="104" y="3010"/>
                    <a:pt x="107" y="3784"/>
                    <a:pt x="55" y="4548"/>
                  </a:cubicBezTo>
                  <a:cubicBezTo>
                    <a:pt x="0" y="5315"/>
                    <a:pt x="579" y="5979"/>
                    <a:pt x="1345" y="6032"/>
                  </a:cubicBezTo>
                  <a:cubicBezTo>
                    <a:pt x="1378" y="6034"/>
                    <a:pt x="1409" y="6036"/>
                    <a:pt x="1442" y="6036"/>
                  </a:cubicBezTo>
                  <a:cubicBezTo>
                    <a:pt x="2165" y="6036"/>
                    <a:pt x="2776" y="5474"/>
                    <a:pt x="2828" y="4740"/>
                  </a:cubicBezTo>
                  <a:cubicBezTo>
                    <a:pt x="2886" y="3873"/>
                    <a:pt x="2884" y="3013"/>
                    <a:pt x="2881" y="2179"/>
                  </a:cubicBezTo>
                  <a:cubicBezTo>
                    <a:pt x="2880" y="1917"/>
                    <a:pt x="2879" y="1656"/>
                    <a:pt x="2880" y="1396"/>
                  </a:cubicBezTo>
                  <a:cubicBezTo>
                    <a:pt x="2883" y="629"/>
                    <a:pt x="2263" y="3"/>
                    <a:pt x="1495"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29" name="Google Shape;6129;p62"/>
            <p:cNvSpPr/>
            <p:nvPr/>
          </p:nvSpPr>
          <p:spPr>
            <a:xfrm>
              <a:off x="1353300" y="1978888"/>
              <a:ext cx="71000" cy="484275"/>
            </a:xfrm>
            <a:custGeom>
              <a:avLst/>
              <a:gdLst/>
              <a:ahLst/>
              <a:cxnLst/>
              <a:rect l="l" t="t" r="r" b="b"/>
              <a:pathLst>
                <a:path w="2840" h="19371" extrusionOk="0">
                  <a:moveTo>
                    <a:pt x="1387" y="0"/>
                  </a:moveTo>
                  <a:cubicBezTo>
                    <a:pt x="621" y="3"/>
                    <a:pt x="0" y="629"/>
                    <a:pt x="4" y="1397"/>
                  </a:cubicBezTo>
                  <a:cubicBezTo>
                    <a:pt x="31" y="6926"/>
                    <a:pt x="50" y="12452"/>
                    <a:pt x="58" y="17981"/>
                  </a:cubicBezTo>
                  <a:cubicBezTo>
                    <a:pt x="59" y="18749"/>
                    <a:pt x="681" y="19370"/>
                    <a:pt x="1448" y="19370"/>
                  </a:cubicBezTo>
                  <a:cubicBezTo>
                    <a:pt x="1449" y="19370"/>
                    <a:pt x="1449" y="19370"/>
                    <a:pt x="1449" y="19368"/>
                  </a:cubicBezTo>
                  <a:cubicBezTo>
                    <a:pt x="2217" y="19368"/>
                    <a:pt x="2839" y="18745"/>
                    <a:pt x="2838" y="17978"/>
                  </a:cubicBezTo>
                  <a:cubicBezTo>
                    <a:pt x="2830" y="12446"/>
                    <a:pt x="2810" y="6915"/>
                    <a:pt x="2784" y="1383"/>
                  </a:cubicBezTo>
                  <a:cubicBezTo>
                    <a:pt x="2781" y="616"/>
                    <a:pt x="2159" y="0"/>
                    <a:pt x="1395"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0" name="Google Shape;6130;p62"/>
            <p:cNvSpPr/>
            <p:nvPr/>
          </p:nvSpPr>
          <p:spPr>
            <a:xfrm>
              <a:off x="1174175" y="1552638"/>
              <a:ext cx="252000" cy="107975"/>
            </a:xfrm>
            <a:custGeom>
              <a:avLst/>
              <a:gdLst/>
              <a:ahLst/>
              <a:cxnLst/>
              <a:rect l="l" t="t" r="r" b="b"/>
              <a:pathLst>
                <a:path w="10080" h="4319" extrusionOk="0">
                  <a:moveTo>
                    <a:pt x="5069" y="0"/>
                  </a:moveTo>
                  <a:cubicBezTo>
                    <a:pt x="3985" y="0"/>
                    <a:pt x="2675" y="221"/>
                    <a:pt x="1099" y="788"/>
                  </a:cubicBezTo>
                  <a:cubicBezTo>
                    <a:pt x="376" y="1048"/>
                    <a:pt x="0" y="1845"/>
                    <a:pt x="261" y="2567"/>
                  </a:cubicBezTo>
                  <a:cubicBezTo>
                    <a:pt x="465" y="3134"/>
                    <a:pt x="1000" y="3487"/>
                    <a:pt x="1570" y="3487"/>
                  </a:cubicBezTo>
                  <a:cubicBezTo>
                    <a:pt x="1726" y="3487"/>
                    <a:pt x="1884" y="3460"/>
                    <a:pt x="2039" y="3405"/>
                  </a:cubicBezTo>
                  <a:cubicBezTo>
                    <a:pt x="3305" y="2949"/>
                    <a:pt x="4280" y="2787"/>
                    <a:pt x="5027" y="2787"/>
                  </a:cubicBezTo>
                  <a:cubicBezTo>
                    <a:pt x="6833" y="2787"/>
                    <a:pt x="7306" y="3737"/>
                    <a:pt x="7333" y="3794"/>
                  </a:cubicBezTo>
                  <a:lnTo>
                    <a:pt x="7316" y="3754"/>
                  </a:lnTo>
                  <a:lnTo>
                    <a:pt x="7316" y="3754"/>
                  </a:lnTo>
                  <a:cubicBezTo>
                    <a:pt x="7316" y="3754"/>
                    <a:pt x="7617" y="4318"/>
                    <a:pt x="8397" y="4318"/>
                  </a:cubicBezTo>
                  <a:cubicBezTo>
                    <a:pt x="8589" y="4318"/>
                    <a:pt x="8811" y="4284"/>
                    <a:pt x="9064" y="4199"/>
                  </a:cubicBezTo>
                  <a:cubicBezTo>
                    <a:pt x="10080" y="3856"/>
                    <a:pt x="9911" y="2756"/>
                    <a:pt x="9911" y="2756"/>
                  </a:cubicBezTo>
                  <a:cubicBezTo>
                    <a:pt x="9856" y="2614"/>
                    <a:pt x="8797" y="0"/>
                    <a:pt x="5069"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131" name="Google Shape;6131;p62"/>
          <p:cNvGrpSpPr/>
          <p:nvPr/>
        </p:nvGrpSpPr>
        <p:grpSpPr>
          <a:xfrm>
            <a:off x="6187440" y="403013"/>
            <a:ext cx="577427" cy="711200"/>
            <a:chOff x="1867225" y="1356138"/>
            <a:chExt cx="1173125" cy="1468375"/>
          </a:xfrm>
        </p:grpSpPr>
        <p:sp>
          <p:nvSpPr>
            <p:cNvPr id="6132" name="Google Shape;6132;p62"/>
            <p:cNvSpPr/>
            <p:nvPr/>
          </p:nvSpPr>
          <p:spPr>
            <a:xfrm>
              <a:off x="2586025" y="2665563"/>
              <a:ext cx="93700" cy="158950"/>
            </a:xfrm>
            <a:custGeom>
              <a:avLst/>
              <a:gdLst/>
              <a:ahLst/>
              <a:cxnLst/>
              <a:rect l="l" t="t" r="r" b="b"/>
              <a:pathLst>
                <a:path w="3748" h="6358" extrusionOk="0">
                  <a:moveTo>
                    <a:pt x="2445" y="0"/>
                  </a:moveTo>
                  <a:cubicBezTo>
                    <a:pt x="2445" y="0"/>
                    <a:pt x="3045" y="4750"/>
                    <a:pt x="2501" y="5006"/>
                  </a:cubicBezTo>
                  <a:cubicBezTo>
                    <a:pt x="1957" y="5261"/>
                    <a:pt x="123" y="5336"/>
                    <a:pt x="62" y="5847"/>
                  </a:cubicBezTo>
                  <a:cubicBezTo>
                    <a:pt x="1" y="6357"/>
                    <a:pt x="3748" y="5837"/>
                    <a:pt x="3748" y="5837"/>
                  </a:cubicBezTo>
                  <a:lnTo>
                    <a:pt x="3748" y="81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3" name="Google Shape;6133;p62"/>
            <p:cNvSpPr/>
            <p:nvPr/>
          </p:nvSpPr>
          <p:spPr>
            <a:xfrm>
              <a:off x="2158450" y="2665563"/>
              <a:ext cx="92550" cy="158950"/>
            </a:xfrm>
            <a:custGeom>
              <a:avLst/>
              <a:gdLst/>
              <a:ahLst/>
              <a:cxnLst/>
              <a:rect l="l" t="t" r="r" b="b"/>
              <a:pathLst>
                <a:path w="3702" h="6358" extrusionOk="0">
                  <a:moveTo>
                    <a:pt x="1240" y="0"/>
                  </a:moveTo>
                  <a:cubicBezTo>
                    <a:pt x="1240" y="0"/>
                    <a:pt x="608" y="4750"/>
                    <a:pt x="1151" y="5006"/>
                  </a:cubicBezTo>
                  <a:cubicBezTo>
                    <a:pt x="1695" y="5261"/>
                    <a:pt x="3576" y="5336"/>
                    <a:pt x="3639" y="5847"/>
                  </a:cubicBezTo>
                  <a:cubicBezTo>
                    <a:pt x="3702" y="6357"/>
                    <a:pt x="1" y="5837"/>
                    <a:pt x="1" y="5837"/>
                  </a:cubicBezTo>
                  <a:lnTo>
                    <a:pt x="1" y="81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4" name="Google Shape;6134;p62"/>
            <p:cNvSpPr/>
            <p:nvPr/>
          </p:nvSpPr>
          <p:spPr>
            <a:xfrm>
              <a:off x="2655725" y="1763088"/>
              <a:ext cx="384625" cy="343600"/>
            </a:xfrm>
            <a:custGeom>
              <a:avLst/>
              <a:gdLst/>
              <a:ahLst/>
              <a:cxnLst/>
              <a:rect l="l" t="t" r="r" b="b"/>
              <a:pathLst>
                <a:path w="15385" h="13744" extrusionOk="0">
                  <a:moveTo>
                    <a:pt x="826" y="11475"/>
                  </a:moveTo>
                  <a:cubicBezTo>
                    <a:pt x="826" y="11475"/>
                    <a:pt x="3575" y="11229"/>
                    <a:pt x="5887" y="9549"/>
                  </a:cubicBezTo>
                  <a:cubicBezTo>
                    <a:pt x="8198" y="7869"/>
                    <a:pt x="10070" y="4754"/>
                    <a:pt x="10520" y="4005"/>
                  </a:cubicBezTo>
                  <a:cubicBezTo>
                    <a:pt x="11418" y="2505"/>
                    <a:pt x="10307" y="1131"/>
                    <a:pt x="10824" y="816"/>
                  </a:cubicBezTo>
                  <a:cubicBezTo>
                    <a:pt x="11346" y="498"/>
                    <a:pt x="12042" y="1865"/>
                    <a:pt x="12042" y="1865"/>
                  </a:cubicBezTo>
                  <a:cubicBezTo>
                    <a:pt x="12042" y="1865"/>
                    <a:pt x="12622" y="141"/>
                    <a:pt x="13222" y="61"/>
                  </a:cubicBezTo>
                  <a:cubicBezTo>
                    <a:pt x="13677" y="1"/>
                    <a:pt x="12942" y="2250"/>
                    <a:pt x="12942" y="2250"/>
                  </a:cubicBezTo>
                  <a:cubicBezTo>
                    <a:pt x="12942" y="2250"/>
                    <a:pt x="15061" y="1229"/>
                    <a:pt x="15222" y="1742"/>
                  </a:cubicBezTo>
                  <a:cubicBezTo>
                    <a:pt x="15385" y="2254"/>
                    <a:pt x="13565" y="3249"/>
                    <a:pt x="13565" y="3249"/>
                  </a:cubicBezTo>
                  <a:cubicBezTo>
                    <a:pt x="13565" y="3249"/>
                    <a:pt x="14648" y="3824"/>
                    <a:pt x="14564" y="4253"/>
                  </a:cubicBezTo>
                  <a:cubicBezTo>
                    <a:pt x="14479" y="4697"/>
                    <a:pt x="12768" y="4043"/>
                    <a:pt x="11802" y="4997"/>
                  </a:cubicBezTo>
                  <a:cubicBezTo>
                    <a:pt x="11358" y="5433"/>
                    <a:pt x="9367" y="9138"/>
                    <a:pt x="6769" y="11042"/>
                  </a:cubicBezTo>
                  <a:cubicBezTo>
                    <a:pt x="3703" y="13289"/>
                    <a:pt x="0" y="13744"/>
                    <a:pt x="0" y="13744"/>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5" name="Google Shape;6135;p62"/>
            <p:cNvSpPr/>
            <p:nvPr/>
          </p:nvSpPr>
          <p:spPr>
            <a:xfrm>
              <a:off x="1867225" y="1981013"/>
              <a:ext cx="322925" cy="402300"/>
            </a:xfrm>
            <a:custGeom>
              <a:avLst/>
              <a:gdLst/>
              <a:ahLst/>
              <a:cxnLst/>
              <a:rect l="l" t="t" r="r" b="b"/>
              <a:pathLst>
                <a:path w="12917" h="16092" extrusionOk="0">
                  <a:moveTo>
                    <a:pt x="12538" y="13708"/>
                  </a:moveTo>
                  <a:cubicBezTo>
                    <a:pt x="12538" y="13708"/>
                    <a:pt x="9885" y="12943"/>
                    <a:pt x="7935" y="10854"/>
                  </a:cubicBezTo>
                  <a:cubicBezTo>
                    <a:pt x="5985" y="8763"/>
                    <a:pt x="4740" y="5351"/>
                    <a:pt x="4441" y="4530"/>
                  </a:cubicBezTo>
                  <a:cubicBezTo>
                    <a:pt x="3845" y="2887"/>
                    <a:pt x="5196" y="1749"/>
                    <a:pt x="4749" y="1341"/>
                  </a:cubicBezTo>
                  <a:cubicBezTo>
                    <a:pt x="4299" y="930"/>
                    <a:pt x="3354" y="2139"/>
                    <a:pt x="3354" y="2139"/>
                  </a:cubicBezTo>
                  <a:cubicBezTo>
                    <a:pt x="3354" y="2139"/>
                    <a:pt x="3113" y="337"/>
                    <a:pt x="2538" y="145"/>
                  </a:cubicBezTo>
                  <a:cubicBezTo>
                    <a:pt x="2103" y="0"/>
                    <a:pt x="2397" y="2348"/>
                    <a:pt x="2397" y="2348"/>
                  </a:cubicBezTo>
                  <a:cubicBezTo>
                    <a:pt x="2397" y="2348"/>
                    <a:pt x="510" y="942"/>
                    <a:pt x="255" y="1413"/>
                  </a:cubicBezTo>
                  <a:cubicBezTo>
                    <a:pt x="0" y="1885"/>
                    <a:pt x="1595" y="3209"/>
                    <a:pt x="1595" y="3209"/>
                  </a:cubicBezTo>
                  <a:cubicBezTo>
                    <a:pt x="1595" y="3209"/>
                    <a:pt x="424" y="3568"/>
                    <a:pt x="424" y="4006"/>
                  </a:cubicBezTo>
                  <a:cubicBezTo>
                    <a:pt x="424" y="4457"/>
                    <a:pt x="2228" y="4140"/>
                    <a:pt x="2994" y="5259"/>
                  </a:cubicBezTo>
                  <a:cubicBezTo>
                    <a:pt x="3347" y="5774"/>
                    <a:pt x="4598" y="9789"/>
                    <a:pt x="6785" y="12151"/>
                  </a:cubicBezTo>
                  <a:cubicBezTo>
                    <a:pt x="9368" y="14940"/>
                    <a:pt x="12916" y="16091"/>
                    <a:pt x="12916" y="1609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6" name="Google Shape;6136;p62"/>
            <p:cNvSpPr/>
            <p:nvPr/>
          </p:nvSpPr>
          <p:spPr>
            <a:xfrm>
              <a:off x="2655675" y="1892913"/>
              <a:ext cx="289375" cy="213800"/>
            </a:xfrm>
            <a:custGeom>
              <a:avLst/>
              <a:gdLst/>
              <a:ahLst/>
              <a:cxnLst/>
              <a:rect l="l" t="t" r="r" b="b"/>
              <a:pathLst>
                <a:path w="11575" h="8552" extrusionOk="0">
                  <a:moveTo>
                    <a:pt x="9773" y="1"/>
                  </a:moveTo>
                  <a:cubicBezTo>
                    <a:pt x="8925" y="1280"/>
                    <a:pt x="7516" y="3173"/>
                    <a:pt x="5888" y="4356"/>
                  </a:cubicBezTo>
                  <a:cubicBezTo>
                    <a:pt x="3577" y="6036"/>
                    <a:pt x="826" y="6282"/>
                    <a:pt x="826" y="6282"/>
                  </a:cubicBezTo>
                  <a:lnTo>
                    <a:pt x="0" y="8552"/>
                  </a:lnTo>
                  <a:cubicBezTo>
                    <a:pt x="0" y="8552"/>
                    <a:pt x="3703" y="8097"/>
                    <a:pt x="6770" y="5851"/>
                  </a:cubicBezTo>
                  <a:cubicBezTo>
                    <a:pt x="9052" y="4178"/>
                    <a:pt x="10867" y="1115"/>
                    <a:pt x="11575" y="100"/>
                  </a:cubicBezTo>
                  <a:cubicBezTo>
                    <a:pt x="10978" y="98"/>
                    <a:pt x="10379" y="68"/>
                    <a:pt x="9773"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7" name="Google Shape;6137;p62"/>
            <p:cNvSpPr/>
            <p:nvPr/>
          </p:nvSpPr>
          <p:spPr>
            <a:xfrm>
              <a:off x="1954325" y="2140038"/>
              <a:ext cx="235825" cy="243350"/>
            </a:xfrm>
            <a:custGeom>
              <a:avLst/>
              <a:gdLst/>
              <a:ahLst/>
              <a:cxnLst/>
              <a:rect l="l" t="t" r="r" b="b"/>
              <a:pathLst>
                <a:path w="9433" h="9734" extrusionOk="0">
                  <a:moveTo>
                    <a:pt x="4451" y="4493"/>
                  </a:moveTo>
                  <a:cubicBezTo>
                    <a:pt x="3653" y="3637"/>
                    <a:pt x="2976" y="2561"/>
                    <a:pt x="2431" y="1531"/>
                  </a:cubicBezTo>
                  <a:cubicBezTo>
                    <a:pt x="1592" y="1074"/>
                    <a:pt x="785" y="559"/>
                    <a:pt x="1" y="1"/>
                  </a:cubicBezTo>
                  <a:cubicBezTo>
                    <a:pt x="616" y="1485"/>
                    <a:pt x="1709" y="4073"/>
                    <a:pt x="3301" y="5792"/>
                  </a:cubicBezTo>
                  <a:cubicBezTo>
                    <a:pt x="5884" y="8581"/>
                    <a:pt x="9432" y="9734"/>
                    <a:pt x="9432" y="9732"/>
                  </a:cubicBezTo>
                  <a:lnTo>
                    <a:pt x="9055" y="7347"/>
                  </a:lnTo>
                  <a:cubicBezTo>
                    <a:pt x="9054" y="7347"/>
                    <a:pt x="6401" y="6582"/>
                    <a:pt x="4451" y="4493"/>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8" name="Google Shape;6138;p62"/>
            <p:cNvSpPr/>
            <p:nvPr/>
          </p:nvSpPr>
          <p:spPr>
            <a:xfrm>
              <a:off x="1910625" y="1356138"/>
              <a:ext cx="1044200" cy="1371800"/>
            </a:xfrm>
            <a:custGeom>
              <a:avLst/>
              <a:gdLst/>
              <a:ahLst/>
              <a:cxnLst/>
              <a:rect l="l" t="t" r="r" b="b"/>
              <a:pathLst>
                <a:path w="41768" h="54872" extrusionOk="0">
                  <a:moveTo>
                    <a:pt x="19181" y="42308"/>
                  </a:moveTo>
                  <a:cubicBezTo>
                    <a:pt x="24151" y="42308"/>
                    <a:pt x="34108" y="40317"/>
                    <a:pt x="38147" y="44678"/>
                  </a:cubicBezTo>
                  <a:cubicBezTo>
                    <a:pt x="41768" y="48585"/>
                    <a:pt x="37753" y="54422"/>
                    <a:pt x="32066" y="54422"/>
                  </a:cubicBezTo>
                  <a:cubicBezTo>
                    <a:pt x="28215" y="54486"/>
                    <a:pt x="12515" y="54871"/>
                    <a:pt x="9413" y="54871"/>
                  </a:cubicBezTo>
                  <a:cubicBezTo>
                    <a:pt x="3640" y="54871"/>
                    <a:pt x="1" y="47466"/>
                    <a:pt x="2937" y="42309"/>
                  </a:cubicBezTo>
                  <a:cubicBezTo>
                    <a:pt x="3635" y="41086"/>
                    <a:pt x="9543" y="35627"/>
                    <a:pt x="13553" y="30506"/>
                  </a:cubicBezTo>
                  <a:cubicBezTo>
                    <a:pt x="17371" y="25629"/>
                    <a:pt x="21210" y="21156"/>
                    <a:pt x="17978" y="19855"/>
                  </a:cubicBezTo>
                  <a:cubicBezTo>
                    <a:pt x="15093" y="18695"/>
                    <a:pt x="10242" y="25023"/>
                    <a:pt x="6209" y="23182"/>
                  </a:cubicBezTo>
                  <a:cubicBezTo>
                    <a:pt x="1069" y="20837"/>
                    <a:pt x="892" y="13444"/>
                    <a:pt x="7250" y="9609"/>
                  </a:cubicBezTo>
                  <a:cubicBezTo>
                    <a:pt x="23176" y="0"/>
                    <a:pt x="34631" y="6778"/>
                    <a:pt x="36762" y="17954"/>
                  </a:cubicBezTo>
                  <a:cubicBezTo>
                    <a:pt x="39005" y="29719"/>
                    <a:pt x="23218" y="38986"/>
                    <a:pt x="19181" y="42308"/>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39" name="Google Shape;6139;p62"/>
            <p:cNvSpPr/>
            <p:nvPr/>
          </p:nvSpPr>
          <p:spPr>
            <a:xfrm>
              <a:off x="2519250" y="1619888"/>
              <a:ext cx="147225" cy="158175"/>
            </a:xfrm>
            <a:custGeom>
              <a:avLst/>
              <a:gdLst/>
              <a:ahLst/>
              <a:cxnLst/>
              <a:rect l="l" t="t" r="r" b="b"/>
              <a:pathLst>
                <a:path w="5889" h="6327" extrusionOk="0">
                  <a:moveTo>
                    <a:pt x="1" y="3570"/>
                  </a:moveTo>
                  <a:cubicBezTo>
                    <a:pt x="1" y="6326"/>
                    <a:pt x="5888" y="5788"/>
                    <a:pt x="5884" y="3570"/>
                  </a:cubicBezTo>
                  <a:cubicBezTo>
                    <a:pt x="5878" y="1012"/>
                    <a:pt x="1" y="0"/>
                    <a:pt x="1" y="357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0" name="Google Shape;6140;p62"/>
            <p:cNvSpPr/>
            <p:nvPr/>
          </p:nvSpPr>
          <p:spPr>
            <a:xfrm>
              <a:off x="2197400" y="1621738"/>
              <a:ext cx="151175" cy="153125"/>
            </a:xfrm>
            <a:custGeom>
              <a:avLst/>
              <a:gdLst/>
              <a:ahLst/>
              <a:cxnLst/>
              <a:rect l="l" t="t" r="r" b="b"/>
              <a:pathLst>
                <a:path w="6047" h="6125" extrusionOk="0">
                  <a:moveTo>
                    <a:pt x="6022" y="3275"/>
                  </a:moveTo>
                  <a:cubicBezTo>
                    <a:pt x="6001" y="1217"/>
                    <a:pt x="109" y="1"/>
                    <a:pt x="49" y="3275"/>
                  </a:cubicBezTo>
                  <a:cubicBezTo>
                    <a:pt x="0" y="6125"/>
                    <a:pt x="6047" y="5601"/>
                    <a:pt x="6022" y="3275"/>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1" name="Google Shape;6141;p62"/>
            <p:cNvSpPr/>
            <p:nvPr/>
          </p:nvSpPr>
          <p:spPr>
            <a:xfrm>
              <a:off x="1910625" y="2241488"/>
              <a:ext cx="932300" cy="486375"/>
            </a:xfrm>
            <a:custGeom>
              <a:avLst/>
              <a:gdLst/>
              <a:ahLst/>
              <a:cxnLst/>
              <a:rect l="l" t="t" r="r" b="b"/>
              <a:pathLst>
                <a:path w="37292" h="19455" extrusionOk="0">
                  <a:moveTo>
                    <a:pt x="28248" y="17676"/>
                  </a:moveTo>
                  <a:cubicBezTo>
                    <a:pt x="22525" y="16565"/>
                    <a:pt x="17550" y="13086"/>
                    <a:pt x="14063" y="8468"/>
                  </a:cubicBezTo>
                  <a:cubicBezTo>
                    <a:pt x="12094" y="5860"/>
                    <a:pt x="10530" y="3005"/>
                    <a:pt x="9316" y="0"/>
                  </a:cubicBezTo>
                  <a:cubicBezTo>
                    <a:pt x="6272" y="3293"/>
                    <a:pt x="3410" y="6065"/>
                    <a:pt x="2937" y="6893"/>
                  </a:cubicBezTo>
                  <a:cubicBezTo>
                    <a:pt x="1" y="12051"/>
                    <a:pt x="3639" y="19454"/>
                    <a:pt x="9413" y="19454"/>
                  </a:cubicBezTo>
                  <a:cubicBezTo>
                    <a:pt x="12515" y="19454"/>
                    <a:pt x="28215" y="19070"/>
                    <a:pt x="32066" y="19005"/>
                  </a:cubicBezTo>
                  <a:cubicBezTo>
                    <a:pt x="34122" y="19005"/>
                    <a:pt x="35956" y="18241"/>
                    <a:pt x="37291" y="17084"/>
                  </a:cubicBezTo>
                  <a:cubicBezTo>
                    <a:pt x="34364" y="17956"/>
                    <a:pt x="31301" y="18270"/>
                    <a:pt x="28248" y="17676"/>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2" name="Google Shape;6142;p62"/>
            <p:cNvSpPr/>
            <p:nvPr/>
          </p:nvSpPr>
          <p:spPr>
            <a:xfrm>
              <a:off x="1934450" y="1620263"/>
              <a:ext cx="131700" cy="315550"/>
            </a:xfrm>
            <a:custGeom>
              <a:avLst/>
              <a:gdLst/>
              <a:ahLst/>
              <a:cxnLst/>
              <a:rect l="l" t="t" r="r" b="b"/>
              <a:pathLst>
                <a:path w="5268" h="12622" extrusionOk="0">
                  <a:moveTo>
                    <a:pt x="5256" y="12616"/>
                  </a:moveTo>
                  <a:cubicBezTo>
                    <a:pt x="5261" y="12617"/>
                    <a:pt x="5264" y="12619"/>
                    <a:pt x="5268" y="12621"/>
                  </a:cubicBezTo>
                  <a:cubicBezTo>
                    <a:pt x="4953" y="10346"/>
                    <a:pt x="4748" y="8056"/>
                    <a:pt x="4694" y="5760"/>
                  </a:cubicBezTo>
                  <a:cubicBezTo>
                    <a:pt x="4650" y="3834"/>
                    <a:pt x="4597" y="1884"/>
                    <a:pt x="4934" y="1"/>
                  </a:cubicBezTo>
                  <a:cubicBezTo>
                    <a:pt x="1" y="4000"/>
                    <a:pt x="516" y="10454"/>
                    <a:pt x="5256" y="12616"/>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3" name="Google Shape;6143;p62"/>
            <p:cNvSpPr/>
            <p:nvPr/>
          </p:nvSpPr>
          <p:spPr>
            <a:xfrm>
              <a:off x="2477825" y="1626238"/>
              <a:ext cx="82900" cy="82900"/>
            </a:xfrm>
            <a:custGeom>
              <a:avLst/>
              <a:gdLst/>
              <a:ahLst/>
              <a:cxnLst/>
              <a:rect l="l" t="t" r="r" b="b"/>
              <a:pathLst>
                <a:path w="3316" h="3316" extrusionOk="0">
                  <a:moveTo>
                    <a:pt x="3316" y="1659"/>
                  </a:moveTo>
                  <a:cubicBezTo>
                    <a:pt x="3316" y="2574"/>
                    <a:pt x="2573" y="3316"/>
                    <a:pt x="1658" y="3316"/>
                  </a:cubicBezTo>
                  <a:cubicBezTo>
                    <a:pt x="742" y="3316"/>
                    <a:pt x="1" y="2572"/>
                    <a:pt x="1" y="1659"/>
                  </a:cubicBezTo>
                  <a:cubicBezTo>
                    <a:pt x="1" y="743"/>
                    <a:pt x="744" y="0"/>
                    <a:pt x="1658" y="0"/>
                  </a:cubicBezTo>
                  <a:cubicBezTo>
                    <a:pt x="2573" y="0"/>
                    <a:pt x="3316" y="743"/>
                    <a:pt x="3316" y="1659"/>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4" name="Google Shape;6144;p62"/>
            <p:cNvSpPr/>
            <p:nvPr/>
          </p:nvSpPr>
          <p:spPr>
            <a:xfrm>
              <a:off x="2394475" y="1720413"/>
              <a:ext cx="80600" cy="46075"/>
            </a:xfrm>
            <a:custGeom>
              <a:avLst/>
              <a:gdLst/>
              <a:ahLst/>
              <a:cxnLst/>
              <a:rect l="l" t="t" r="r" b="b"/>
              <a:pathLst>
                <a:path w="3224" h="1843" extrusionOk="0">
                  <a:moveTo>
                    <a:pt x="232" y="1"/>
                  </a:moveTo>
                  <a:cubicBezTo>
                    <a:pt x="104" y="1"/>
                    <a:pt x="1" y="104"/>
                    <a:pt x="1" y="232"/>
                  </a:cubicBezTo>
                  <a:cubicBezTo>
                    <a:pt x="1" y="1120"/>
                    <a:pt x="724" y="1843"/>
                    <a:pt x="1612" y="1843"/>
                  </a:cubicBezTo>
                  <a:cubicBezTo>
                    <a:pt x="2501" y="1843"/>
                    <a:pt x="3224" y="1120"/>
                    <a:pt x="3222" y="232"/>
                  </a:cubicBezTo>
                  <a:cubicBezTo>
                    <a:pt x="3222" y="104"/>
                    <a:pt x="3118" y="1"/>
                    <a:pt x="2991" y="1"/>
                  </a:cubicBezTo>
                  <a:cubicBezTo>
                    <a:pt x="2862" y="1"/>
                    <a:pt x="2758" y="104"/>
                    <a:pt x="2758" y="232"/>
                  </a:cubicBezTo>
                  <a:cubicBezTo>
                    <a:pt x="2758" y="865"/>
                    <a:pt x="2244" y="1380"/>
                    <a:pt x="1611" y="1380"/>
                  </a:cubicBezTo>
                  <a:cubicBezTo>
                    <a:pt x="979" y="1380"/>
                    <a:pt x="464" y="865"/>
                    <a:pt x="464" y="232"/>
                  </a:cubicBezTo>
                  <a:cubicBezTo>
                    <a:pt x="464" y="104"/>
                    <a:pt x="361" y="1"/>
                    <a:pt x="232" y="1"/>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5" name="Google Shape;6145;p62"/>
            <p:cNvSpPr/>
            <p:nvPr/>
          </p:nvSpPr>
          <p:spPr>
            <a:xfrm>
              <a:off x="2512650" y="1652413"/>
              <a:ext cx="30350" cy="30375"/>
            </a:xfrm>
            <a:custGeom>
              <a:avLst/>
              <a:gdLst/>
              <a:ahLst/>
              <a:cxnLst/>
              <a:rect l="l" t="t" r="r" b="b"/>
              <a:pathLst>
                <a:path w="1214" h="1215" extrusionOk="0">
                  <a:moveTo>
                    <a:pt x="1214" y="607"/>
                  </a:moveTo>
                  <a:cubicBezTo>
                    <a:pt x="1214" y="942"/>
                    <a:pt x="942" y="1214"/>
                    <a:pt x="607" y="1214"/>
                  </a:cubicBezTo>
                  <a:cubicBezTo>
                    <a:pt x="272" y="1214"/>
                    <a:pt x="0" y="942"/>
                    <a:pt x="0" y="607"/>
                  </a:cubicBezTo>
                  <a:cubicBezTo>
                    <a:pt x="0" y="273"/>
                    <a:pt x="272" y="1"/>
                    <a:pt x="607" y="1"/>
                  </a:cubicBezTo>
                  <a:cubicBezTo>
                    <a:pt x="942" y="1"/>
                    <a:pt x="1214" y="273"/>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6" name="Google Shape;6146;p62"/>
            <p:cNvSpPr/>
            <p:nvPr/>
          </p:nvSpPr>
          <p:spPr>
            <a:xfrm>
              <a:off x="2492000" y="1672263"/>
              <a:ext cx="10500" cy="10475"/>
            </a:xfrm>
            <a:custGeom>
              <a:avLst/>
              <a:gdLst/>
              <a:ahLst/>
              <a:cxnLst/>
              <a:rect l="l" t="t" r="r" b="b"/>
              <a:pathLst>
                <a:path w="420" h="419" extrusionOk="0">
                  <a:moveTo>
                    <a:pt x="419" y="210"/>
                  </a:moveTo>
                  <a:cubicBezTo>
                    <a:pt x="419" y="325"/>
                    <a:pt x="325" y="418"/>
                    <a:pt x="210" y="418"/>
                  </a:cubicBezTo>
                  <a:cubicBezTo>
                    <a:pt x="95" y="418"/>
                    <a:pt x="1" y="325"/>
                    <a:pt x="1" y="210"/>
                  </a:cubicBezTo>
                  <a:cubicBezTo>
                    <a:pt x="1" y="95"/>
                    <a:pt x="95" y="1"/>
                    <a:pt x="210" y="1"/>
                  </a:cubicBezTo>
                  <a:cubicBezTo>
                    <a:pt x="325" y="1"/>
                    <a:pt x="419" y="95"/>
                    <a:pt x="419"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7" name="Google Shape;6147;p62"/>
            <p:cNvSpPr/>
            <p:nvPr/>
          </p:nvSpPr>
          <p:spPr>
            <a:xfrm>
              <a:off x="2294950" y="1626238"/>
              <a:ext cx="82900" cy="82900"/>
            </a:xfrm>
            <a:custGeom>
              <a:avLst/>
              <a:gdLst/>
              <a:ahLst/>
              <a:cxnLst/>
              <a:rect l="l" t="t" r="r" b="b"/>
              <a:pathLst>
                <a:path w="3316" h="3316" extrusionOk="0">
                  <a:moveTo>
                    <a:pt x="3315" y="1659"/>
                  </a:moveTo>
                  <a:cubicBezTo>
                    <a:pt x="3315" y="2574"/>
                    <a:pt x="2574" y="3316"/>
                    <a:pt x="1657" y="3316"/>
                  </a:cubicBezTo>
                  <a:cubicBezTo>
                    <a:pt x="742" y="3316"/>
                    <a:pt x="0" y="2572"/>
                    <a:pt x="0" y="1659"/>
                  </a:cubicBezTo>
                  <a:cubicBezTo>
                    <a:pt x="0" y="743"/>
                    <a:pt x="743" y="0"/>
                    <a:pt x="1657" y="0"/>
                  </a:cubicBezTo>
                  <a:cubicBezTo>
                    <a:pt x="2573" y="0"/>
                    <a:pt x="3315" y="743"/>
                    <a:pt x="3315" y="1659"/>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8" name="Google Shape;6148;p62"/>
            <p:cNvSpPr/>
            <p:nvPr/>
          </p:nvSpPr>
          <p:spPr>
            <a:xfrm>
              <a:off x="2329750" y="1652413"/>
              <a:ext cx="30350" cy="30375"/>
            </a:xfrm>
            <a:custGeom>
              <a:avLst/>
              <a:gdLst/>
              <a:ahLst/>
              <a:cxnLst/>
              <a:rect l="l" t="t" r="r" b="b"/>
              <a:pathLst>
                <a:path w="1214" h="1215" extrusionOk="0">
                  <a:moveTo>
                    <a:pt x="1213" y="607"/>
                  </a:moveTo>
                  <a:cubicBezTo>
                    <a:pt x="1213" y="942"/>
                    <a:pt x="941" y="1214"/>
                    <a:pt x="606" y="1214"/>
                  </a:cubicBezTo>
                  <a:cubicBezTo>
                    <a:pt x="272" y="1214"/>
                    <a:pt x="1" y="942"/>
                    <a:pt x="1" y="607"/>
                  </a:cubicBezTo>
                  <a:cubicBezTo>
                    <a:pt x="1" y="273"/>
                    <a:pt x="272" y="1"/>
                    <a:pt x="606" y="1"/>
                  </a:cubicBezTo>
                  <a:cubicBezTo>
                    <a:pt x="941" y="1"/>
                    <a:pt x="1213" y="273"/>
                    <a:pt x="1213"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49" name="Google Shape;6149;p62"/>
            <p:cNvSpPr/>
            <p:nvPr/>
          </p:nvSpPr>
          <p:spPr>
            <a:xfrm>
              <a:off x="2309100" y="1672263"/>
              <a:ext cx="10475" cy="10475"/>
            </a:xfrm>
            <a:custGeom>
              <a:avLst/>
              <a:gdLst/>
              <a:ahLst/>
              <a:cxnLst/>
              <a:rect l="l" t="t" r="r" b="b"/>
              <a:pathLst>
                <a:path w="419" h="419" extrusionOk="0">
                  <a:moveTo>
                    <a:pt x="419" y="210"/>
                  </a:moveTo>
                  <a:cubicBezTo>
                    <a:pt x="419" y="325"/>
                    <a:pt x="325" y="418"/>
                    <a:pt x="209" y="418"/>
                  </a:cubicBezTo>
                  <a:cubicBezTo>
                    <a:pt x="94" y="418"/>
                    <a:pt x="0" y="325"/>
                    <a:pt x="0" y="210"/>
                  </a:cubicBezTo>
                  <a:cubicBezTo>
                    <a:pt x="0" y="95"/>
                    <a:pt x="94" y="1"/>
                    <a:pt x="209" y="1"/>
                  </a:cubicBezTo>
                  <a:cubicBezTo>
                    <a:pt x="325" y="1"/>
                    <a:pt x="419" y="95"/>
                    <a:pt x="419"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0" name="Google Shape;6150;p62"/>
            <p:cNvSpPr/>
            <p:nvPr/>
          </p:nvSpPr>
          <p:spPr>
            <a:xfrm>
              <a:off x="2683575" y="1772538"/>
              <a:ext cx="88600" cy="173325"/>
            </a:xfrm>
            <a:custGeom>
              <a:avLst/>
              <a:gdLst/>
              <a:ahLst/>
              <a:cxnLst/>
              <a:rect l="l" t="t" r="r" b="b"/>
              <a:pathLst>
                <a:path w="3544" h="6933" extrusionOk="0">
                  <a:moveTo>
                    <a:pt x="2128" y="0"/>
                  </a:moveTo>
                  <a:cubicBezTo>
                    <a:pt x="2116" y="0"/>
                    <a:pt x="2104" y="0"/>
                    <a:pt x="2093" y="0"/>
                  </a:cubicBezTo>
                  <a:cubicBezTo>
                    <a:pt x="1325" y="15"/>
                    <a:pt x="717" y="651"/>
                    <a:pt x="733" y="1419"/>
                  </a:cubicBezTo>
                  <a:cubicBezTo>
                    <a:pt x="759" y="2644"/>
                    <a:pt x="586" y="3898"/>
                    <a:pt x="217" y="5148"/>
                  </a:cubicBezTo>
                  <a:cubicBezTo>
                    <a:pt x="1" y="5885"/>
                    <a:pt x="421" y="6657"/>
                    <a:pt x="1158" y="6875"/>
                  </a:cubicBezTo>
                  <a:cubicBezTo>
                    <a:pt x="1289" y="6913"/>
                    <a:pt x="1422" y="6932"/>
                    <a:pt x="1551" y="6932"/>
                  </a:cubicBezTo>
                  <a:cubicBezTo>
                    <a:pt x="2151" y="6932"/>
                    <a:pt x="2706" y="6540"/>
                    <a:pt x="2884" y="5934"/>
                  </a:cubicBezTo>
                  <a:cubicBezTo>
                    <a:pt x="3332" y="4410"/>
                    <a:pt x="3544" y="2870"/>
                    <a:pt x="3511" y="1360"/>
                  </a:cubicBezTo>
                  <a:cubicBezTo>
                    <a:pt x="3496" y="604"/>
                    <a:pt x="2885" y="0"/>
                    <a:pt x="2128"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1" name="Google Shape;6151;p62"/>
            <p:cNvSpPr/>
            <p:nvPr/>
          </p:nvSpPr>
          <p:spPr>
            <a:xfrm>
              <a:off x="2327275" y="1980313"/>
              <a:ext cx="380900" cy="348200"/>
            </a:xfrm>
            <a:custGeom>
              <a:avLst/>
              <a:gdLst/>
              <a:ahLst/>
              <a:cxnLst/>
              <a:rect l="l" t="t" r="r" b="b"/>
              <a:pathLst>
                <a:path w="15236" h="13928" extrusionOk="0">
                  <a:moveTo>
                    <a:pt x="13651" y="0"/>
                  </a:moveTo>
                  <a:cubicBezTo>
                    <a:pt x="13192" y="0"/>
                    <a:pt x="12743" y="228"/>
                    <a:pt x="12478" y="645"/>
                  </a:cubicBezTo>
                  <a:cubicBezTo>
                    <a:pt x="9907" y="4693"/>
                    <a:pt x="5791" y="8490"/>
                    <a:pt x="890" y="11337"/>
                  </a:cubicBezTo>
                  <a:cubicBezTo>
                    <a:pt x="226" y="11723"/>
                    <a:pt x="0" y="12572"/>
                    <a:pt x="386" y="13236"/>
                  </a:cubicBezTo>
                  <a:cubicBezTo>
                    <a:pt x="644" y="13680"/>
                    <a:pt x="1110" y="13928"/>
                    <a:pt x="1589" y="13928"/>
                  </a:cubicBezTo>
                  <a:cubicBezTo>
                    <a:pt x="1827" y="13928"/>
                    <a:pt x="2066" y="13868"/>
                    <a:pt x="2285" y="13741"/>
                  </a:cubicBezTo>
                  <a:cubicBezTo>
                    <a:pt x="7565" y="10673"/>
                    <a:pt x="12018" y="6553"/>
                    <a:pt x="14824" y="2136"/>
                  </a:cubicBezTo>
                  <a:cubicBezTo>
                    <a:pt x="15236" y="1488"/>
                    <a:pt x="15043" y="630"/>
                    <a:pt x="14396" y="217"/>
                  </a:cubicBezTo>
                  <a:cubicBezTo>
                    <a:pt x="14164" y="70"/>
                    <a:pt x="13906" y="0"/>
                    <a:pt x="13651"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2" name="Google Shape;6152;p62"/>
            <p:cNvSpPr/>
            <p:nvPr/>
          </p:nvSpPr>
          <p:spPr>
            <a:xfrm>
              <a:off x="2663825" y="2449913"/>
              <a:ext cx="192300" cy="154400"/>
            </a:xfrm>
            <a:custGeom>
              <a:avLst/>
              <a:gdLst/>
              <a:ahLst/>
              <a:cxnLst/>
              <a:rect l="l" t="t" r="r" b="b"/>
              <a:pathLst>
                <a:path w="7692" h="6176" extrusionOk="0">
                  <a:moveTo>
                    <a:pt x="1402" y="1"/>
                  </a:moveTo>
                  <a:cubicBezTo>
                    <a:pt x="662" y="1"/>
                    <a:pt x="47" y="598"/>
                    <a:pt x="24" y="1347"/>
                  </a:cubicBezTo>
                  <a:cubicBezTo>
                    <a:pt x="1" y="2115"/>
                    <a:pt x="602" y="2757"/>
                    <a:pt x="1370" y="2781"/>
                  </a:cubicBezTo>
                  <a:cubicBezTo>
                    <a:pt x="2115" y="2805"/>
                    <a:pt x="3878" y="3099"/>
                    <a:pt x="4572" y="3861"/>
                  </a:cubicBezTo>
                  <a:cubicBezTo>
                    <a:pt x="4785" y="4095"/>
                    <a:pt x="4871" y="4354"/>
                    <a:pt x="4851" y="4700"/>
                  </a:cubicBezTo>
                  <a:cubicBezTo>
                    <a:pt x="4803" y="5467"/>
                    <a:pt x="5386" y="6126"/>
                    <a:pt x="6153" y="6173"/>
                  </a:cubicBezTo>
                  <a:cubicBezTo>
                    <a:pt x="6182" y="6174"/>
                    <a:pt x="6210" y="6175"/>
                    <a:pt x="6239" y="6175"/>
                  </a:cubicBezTo>
                  <a:cubicBezTo>
                    <a:pt x="6969" y="6175"/>
                    <a:pt x="7581" y="5607"/>
                    <a:pt x="7625" y="4871"/>
                  </a:cubicBezTo>
                  <a:cubicBezTo>
                    <a:pt x="7692" y="3774"/>
                    <a:pt x="7347" y="2778"/>
                    <a:pt x="6627" y="1989"/>
                  </a:cubicBezTo>
                  <a:cubicBezTo>
                    <a:pt x="4964" y="163"/>
                    <a:pt x="1812" y="14"/>
                    <a:pt x="1457" y="2"/>
                  </a:cubicBezTo>
                  <a:cubicBezTo>
                    <a:pt x="1439" y="1"/>
                    <a:pt x="1420" y="1"/>
                    <a:pt x="1402"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153" name="Google Shape;6153;p62"/>
          <p:cNvGrpSpPr/>
          <p:nvPr/>
        </p:nvGrpSpPr>
        <p:grpSpPr>
          <a:xfrm>
            <a:off x="7156027" y="802641"/>
            <a:ext cx="604520" cy="662940"/>
            <a:chOff x="3141550" y="1471138"/>
            <a:chExt cx="1227950" cy="1368875"/>
          </a:xfrm>
        </p:grpSpPr>
        <p:sp>
          <p:nvSpPr>
            <p:cNvPr id="6154" name="Google Shape;6154;p62"/>
            <p:cNvSpPr/>
            <p:nvPr/>
          </p:nvSpPr>
          <p:spPr>
            <a:xfrm>
              <a:off x="3478350" y="2673513"/>
              <a:ext cx="101225" cy="166500"/>
            </a:xfrm>
            <a:custGeom>
              <a:avLst/>
              <a:gdLst/>
              <a:ahLst/>
              <a:cxnLst/>
              <a:rect l="l" t="t" r="r" b="b"/>
              <a:pathLst>
                <a:path w="4049" h="6660" extrusionOk="0">
                  <a:moveTo>
                    <a:pt x="2523" y="0"/>
                  </a:moveTo>
                  <a:cubicBezTo>
                    <a:pt x="2523" y="0"/>
                    <a:pt x="3069" y="4976"/>
                    <a:pt x="2498" y="5243"/>
                  </a:cubicBezTo>
                  <a:cubicBezTo>
                    <a:pt x="1930" y="5511"/>
                    <a:pt x="131" y="5590"/>
                    <a:pt x="65" y="6125"/>
                  </a:cubicBezTo>
                  <a:cubicBezTo>
                    <a:pt x="0" y="6660"/>
                    <a:pt x="4049" y="6115"/>
                    <a:pt x="4049" y="6115"/>
                  </a:cubicBezTo>
                  <a:lnTo>
                    <a:pt x="4049" y="849"/>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5" name="Google Shape;6155;p62"/>
            <p:cNvSpPr/>
            <p:nvPr/>
          </p:nvSpPr>
          <p:spPr>
            <a:xfrm>
              <a:off x="3799625" y="2673513"/>
              <a:ext cx="97800" cy="166500"/>
            </a:xfrm>
            <a:custGeom>
              <a:avLst/>
              <a:gdLst/>
              <a:ahLst/>
              <a:cxnLst/>
              <a:rect l="l" t="t" r="r" b="b"/>
              <a:pathLst>
                <a:path w="3912" h="6660" extrusionOk="0">
                  <a:moveTo>
                    <a:pt x="1343" y="0"/>
                  </a:moveTo>
                  <a:cubicBezTo>
                    <a:pt x="1343" y="0"/>
                    <a:pt x="704" y="4976"/>
                    <a:pt x="1274" y="5243"/>
                  </a:cubicBezTo>
                  <a:cubicBezTo>
                    <a:pt x="1844" y="5511"/>
                    <a:pt x="3779" y="5590"/>
                    <a:pt x="3845" y="6125"/>
                  </a:cubicBezTo>
                  <a:cubicBezTo>
                    <a:pt x="3911" y="6660"/>
                    <a:pt x="1" y="6115"/>
                    <a:pt x="1" y="6115"/>
                  </a:cubicBezTo>
                  <a:lnTo>
                    <a:pt x="1" y="849"/>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6" name="Google Shape;6156;p62"/>
            <p:cNvSpPr/>
            <p:nvPr/>
          </p:nvSpPr>
          <p:spPr>
            <a:xfrm>
              <a:off x="4008350" y="2203188"/>
              <a:ext cx="361150" cy="402775"/>
            </a:xfrm>
            <a:custGeom>
              <a:avLst/>
              <a:gdLst/>
              <a:ahLst/>
              <a:cxnLst/>
              <a:rect l="l" t="t" r="r" b="b"/>
              <a:pathLst>
                <a:path w="14446" h="16111" extrusionOk="0">
                  <a:moveTo>
                    <a:pt x="555" y="13641"/>
                  </a:moveTo>
                  <a:cubicBezTo>
                    <a:pt x="555" y="13641"/>
                    <a:pt x="3381" y="13018"/>
                    <a:pt x="5556" y="10962"/>
                  </a:cubicBezTo>
                  <a:cubicBezTo>
                    <a:pt x="7732" y="8906"/>
                    <a:pt x="9260" y="5421"/>
                    <a:pt x="9626" y="4583"/>
                  </a:cubicBezTo>
                  <a:cubicBezTo>
                    <a:pt x="10358" y="2905"/>
                    <a:pt x="9020" y="1627"/>
                    <a:pt x="9515" y="1229"/>
                  </a:cubicBezTo>
                  <a:cubicBezTo>
                    <a:pt x="10014" y="828"/>
                    <a:pt x="10920" y="2155"/>
                    <a:pt x="10920" y="2155"/>
                  </a:cubicBezTo>
                  <a:cubicBezTo>
                    <a:pt x="10920" y="2155"/>
                    <a:pt x="11291" y="286"/>
                    <a:pt x="11906" y="124"/>
                  </a:cubicBezTo>
                  <a:cubicBezTo>
                    <a:pt x="12369" y="1"/>
                    <a:pt x="11908" y="2436"/>
                    <a:pt x="11908" y="2436"/>
                  </a:cubicBezTo>
                  <a:cubicBezTo>
                    <a:pt x="11908" y="2436"/>
                    <a:pt x="13974" y="1090"/>
                    <a:pt x="14209" y="1601"/>
                  </a:cubicBezTo>
                  <a:cubicBezTo>
                    <a:pt x="14446" y="2112"/>
                    <a:pt x="12690" y="3390"/>
                    <a:pt x="12690" y="3390"/>
                  </a:cubicBezTo>
                  <a:cubicBezTo>
                    <a:pt x="12690" y="3390"/>
                    <a:pt x="13891" y="3844"/>
                    <a:pt x="13862" y="4300"/>
                  </a:cubicBezTo>
                  <a:cubicBezTo>
                    <a:pt x="13832" y="4772"/>
                    <a:pt x="11966" y="4321"/>
                    <a:pt x="11091" y="5442"/>
                  </a:cubicBezTo>
                  <a:cubicBezTo>
                    <a:pt x="10689" y="5956"/>
                    <a:pt x="9116" y="10071"/>
                    <a:pt x="6671" y="12396"/>
                  </a:cubicBezTo>
                  <a:cubicBezTo>
                    <a:pt x="3785" y="15141"/>
                    <a:pt x="1" y="16110"/>
                    <a:pt x="1" y="1611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7" name="Google Shape;6157;p62"/>
            <p:cNvSpPr/>
            <p:nvPr/>
          </p:nvSpPr>
          <p:spPr>
            <a:xfrm>
              <a:off x="3141550" y="2166813"/>
              <a:ext cx="361150" cy="402750"/>
            </a:xfrm>
            <a:custGeom>
              <a:avLst/>
              <a:gdLst/>
              <a:ahLst/>
              <a:cxnLst/>
              <a:rect l="l" t="t" r="r" b="b"/>
              <a:pathLst>
                <a:path w="14446" h="16110" extrusionOk="0">
                  <a:moveTo>
                    <a:pt x="13892" y="13641"/>
                  </a:moveTo>
                  <a:cubicBezTo>
                    <a:pt x="13892" y="13641"/>
                    <a:pt x="11066" y="13017"/>
                    <a:pt x="8891" y="10961"/>
                  </a:cubicBezTo>
                  <a:cubicBezTo>
                    <a:pt x="6716" y="8905"/>
                    <a:pt x="5187" y="5421"/>
                    <a:pt x="4821" y="4583"/>
                  </a:cubicBezTo>
                  <a:cubicBezTo>
                    <a:pt x="4089" y="2905"/>
                    <a:pt x="5426" y="1626"/>
                    <a:pt x="4932" y="1229"/>
                  </a:cubicBezTo>
                  <a:cubicBezTo>
                    <a:pt x="4432" y="828"/>
                    <a:pt x="3526" y="2155"/>
                    <a:pt x="3526" y="2155"/>
                  </a:cubicBezTo>
                  <a:cubicBezTo>
                    <a:pt x="3526" y="2155"/>
                    <a:pt x="3156" y="285"/>
                    <a:pt x="2542" y="123"/>
                  </a:cubicBezTo>
                  <a:cubicBezTo>
                    <a:pt x="2077" y="1"/>
                    <a:pt x="2538" y="2435"/>
                    <a:pt x="2538" y="2435"/>
                  </a:cubicBezTo>
                  <a:cubicBezTo>
                    <a:pt x="2538" y="2435"/>
                    <a:pt x="472" y="1090"/>
                    <a:pt x="237" y="1601"/>
                  </a:cubicBezTo>
                  <a:cubicBezTo>
                    <a:pt x="1" y="2111"/>
                    <a:pt x="1757" y="3390"/>
                    <a:pt x="1757" y="3390"/>
                  </a:cubicBezTo>
                  <a:cubicBezTo>
                    <a:pt x="1757" y="3390"/>
                    <a:pt x="555" y="3844"/>
                    <a:pt x="584" y="4300"/>
                  </a:cubicBezTo>
                  <a:cubicBezTo>
                    <a:pt x="614" y="4772"/>
                    <a:pt x="2479" y="4321"/>
                    <a:pt x="3354" y="5442"/>
                  </a:cubicBezTo>
                  <a:cubicBezTo>
                    <a:pt x="3756" y="5955"/>
                    <a:pt x="5329" y="10071"/>
                    <a:pt x="7774" y="12396"/>
                  </a:cubicBezTo>
                  <a:cubicBezTo>
                    <a:pt x="10660" y="15140"/>
                    <a:pt x="14445" y="16110"/>
                    <a:pt x="14445" y="1611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8" name="Google Shape;6158;p62"/>
            <p:cNvSpPr/>
            <p:nvPr/>
          </p:nvSpPr>
          <p:spPr>
            <a:xfrm>
              <a:off x="4008375" y="2376488"/>
              <a:ext cx="258050" cy="229500"/>
            </a:xfrm>
            <a:custGeom>
              <a:avLst/>
              <a:gdLst/>
              <a:ahLst/>
              <a:cxnLst/>
              <a:rect l="l" t="t" r="r" b="b"/>
              <a:pathLst>
                <a:path w="10322" h="9180" extrusionOk="0">
                  <a:moveTo>
                    <a:pt x="8166" y="561"/>
                  </a:moveTo>
                  <a:cubicBezTo>
                    <a:pt x="7479" y="1750"/>
                    <a:pt x="6591" y="3051"/>
                    <a:pt x="5555" y="4031"/>
                  </a:cubicBezTo>
                  <a:cubicBezTo>
                    <a:pt x="3379" y="6086"/>
                    <a:pt x="554" y="6710"/>
                    <a:pt x="554" y="6710"/>
                  </a:cubicBezTo>
                  <a:lnTo>
                    <a:pt x="1" y="9179"/>
                  </a:lnTo>
                  <a:cubicBezTo>
                    <a:pt x="1" y="9179"/>
                    <a:pt x="3787" y="8210"/>
                    <a:pt x="6671" y="5465"/>
                  </a:cubicBezTo>
                  <a:cubicBezTo>
                    <a:pt x="8311" y="3906"/>
                    <a:pt x="9557" y="1543"/>
                    <a:pt x="10322" y="0"/>
                  </a:cubicBezTo>
                  <a:cubicBezTo>
                    <a:pt x="9630" y="247"/>
                    <a:pt x="8912" y="437"/>
                    <a:pt x="8166" y="56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59" name="Google Shape;6159;p62"/>
            <p:cNvSpPr/>
            <p:nvPr/>
          </p:nvSpPr>
          <p:spPr>
            <a:xfrm>
              <a:off x="3284675" y="2328863"/>
              <a:ext cx="218025" cy="240650"/>
            </a:xfrm>
            <a:custGeom>
              <a:avLst/>
              <a:gdLst/>
              <a:ahLst/>
              <a:cxnLst/>
              <a:rect l="l" t="t" r="r" b="b"/>
              <a:pathLst>
                <a:path w="8721" h="9626" extrusionOk="0">
                  <a:moveTo>
                    <a:pt x="8167" y="7159"/>
                  </a:moveTo>
                  <a:cubicBezTo>
                    <a:pt x="8167" y="7159"/>
                    <a:pt x="5341" y="6535"/>
                    <a:pt x="3166" y="4479"/>
                  </a:cubicBezTo>
                  <a:cubicBezTo>
                    <a:pt x="1823" y="3211"/>
                    <a:pt x="729" y="1401"/>
                    <a:pt x="1" y="0"/>
                  </a:cubicBezTo>
                  <a:cubicBezTo>
                    <a:pt x="65" y="1215"/>
                    <a:pt x="133" y="2431"/>
                    <a:pt x="203" y="3645"/>
                  </a:cubicBezTo>
                  <a:cubicBezTo>
                    <a:pt x="746" y="4462"/>
                    <a:pt x="1363" y="5258"/>
                    <a:pt x="2049" y="5912"/>
                  </a:cubicBezTo>
                  <a:cubicBezTo>
                    <a:pt x="4935" y="8657"/>
                    <a:pt x="8720" y="9626"/>
                    <a:pt x="8720" y="9626"/>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0" name="Google Shape;6160;p62"/>
            <p:cNvSpPr/>
            <p:nvPr/>
          </p:nvSpPr>
          <p:spPr>
            <a:xfrm>
              <a:off x="3294775" y="1471138"/>
              <a:ext cx="928650" cy="1281000"/>
            </a:xfrm>
            <a:custGeom>
              <a:avLst/>
              <a:gdLst/>
              <a:ahLst/>
              <a:cxnLst/>
              <a:rect l="l" t="t" r="r" b="b"/>
              <a:pathLst>
                <a:path w="37146" h="51240" extrusionOk="0">
                  <a:moveTo>
                    <a:pt x="28015" y="25511"/>
                  </a:moveTo>
                  <a:cubicBezTo>
                    <a:pt x="33576" y="27989"/>
                    <a:pt x="35737" y="32369"/>
                    <a:pt x="34883" y="38185"/>
                  </a:cubicBezTo>
                  <a:cubicBezTo>
                    <a:pt x="33995" y="44237"/>
                    <a:pt x="29839" y="48093"/>
                    <a:pt x="24349" y="49586"/>
                  </a:cubicBezTo>
                  <a:cubicBezTo>
                    <a:pt x="18261" y="51240"/>
                    <a:pt x="11256" y="50425"/>
                    <a:pt x="5339" y="48095"/>
                  </a:cubicBezTo>
                  <a:cubicBezTo>
                    <a:pt x="144" y="46048"/>
                    <a:pt x="199" y="41259"/>
                    <a:pt x="3550" y="37498"/>
                  </a:cubicBezTo>
                  <a:cubicBezTo>
                    <a:pt x="6226" y="34494"/>
                    <a:pt x="18180" y="45164"/>
                    <a:pt x="21256" y="36406"/>
                  </a:cubicBezTo>
                  <a:cubicBezTo>
                    <a:pt x="22048" y="31075"/>
                    <a:pt x="11969" y="31676"/>
                    <a:pt x="9709" y="31375"/>
                  </a:cubicBezTo>
                  <a:cubicBezTo>
                    <a:pt x="5952" y="30997"/>
                    <a:pt x="4369" y="20897"/>
                    <a:pt x="10598" y="20897"/>
                  </a:cubicBezTo>
                  <a:cubicBezTo>
                    <a:pt x="11996" y="20897"/>
                    <a:pt x="20624" y="20447"/>
                    <a:pt x="20704" y="16391"/>
                  </a:cubicBezTo>
                  <a:cubicBezTo>
                    <a:pt x="20860" y="8578"/>
                    <a:pt x="10631" y="12968"/>
                    <a:pt x="6776" y="14522"/>
                  </a:cubicBezTo>
                  <a:cubicBezTo>
                    <a:pt x="1" y="15715"/>
                    <a:pt x="1" y="6669"/>
                    <a:pt x="4530" y="4524"/>
                  </a:cubicBezTo>
                  <a:cubicBezTo>
                    <a:pt x="14088" y="1"/>
                    <a:pt x="22167" y="137"/>
                    <a:pt x="29121" y="5159"/>
                  </a:cubicBezTo>
                  <a:cubicBezTo>
                    <a:pt x="35063" y="9452"/>
                    <a:pt x="37145" y="19976"/>
                    <a:pt x="28015" y="2551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1" name="Google Shape;6161;p62"/>
            <p:cNvSpPr/>
            <p:nvPr/>
          </p:nvSpPr>
          <p:spPr>
            <a:xfrm>
              <a:off x="3473150" y="2056863"/>
              <a:ext cx="181575" cy="160875"/>
            </a:xfrm>
            <a:custGeom>
              <a:avLst/>
              <a:gdLst/>
              <a:ahLst/>
              <a:cxnLst/>
              <a:rect l="l" t="t" r="r" b="b"/>
              <a:pathLst>
                <a:path w="7263" h="6435" extrusionOk="0">
                  <a:moveTo>
                    <a:pt x="1284" y="2771"/>
                  </a:moveTo>
                  <a:cubicBezTo>
                    <a:pt x="0" y="6434"/>
                    <a:pt x="6588" y="6035"/>
                    <a:pt x="6867" y="4210"/>
                  </a:cubicBezTo>
                  <a:cubicBezTo>
                    <a:pt x="7262" y="1618"/>
                    <a:pt x="2256" y="1"/>
                    <a:pt x="1284" y="277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2" name="Google Shape;6162;p62"/>
            <p:cNvSpPr/>
            <p:nvPr/>
          </p:nvSpPr>
          <p:spPr>
            <a:xfrm>
              <a:off x="3838000" y="2070288"/>
              <a:ext cx="142450" cy="131175"/>
            </a:xfrm>
            <a:custGeom>
              <a:avLst/>
              <a:gdLst/>
              <a:ahLst/>
              <a:cxnLst/>
              <a:rect l="l" t="t" r="r" b="b"/>
              <a:pathLst>
                <a:path w="5698" h="5247" extrusionOk="0">
                  <a:moveTo>
                    <a:pt x="4" y="2397"/>
                  </a:moveTo>
                  <a:cubicBezTo>
                    <a:pt x="1" y="5247"/>
                    <a:pt x="5680" y="4923"/>
                    <a:pt x="5689" y="2282"/>
                  </a:cubicBezTo>
                  <a:cubicBezTo>
                    <a:pt x="5698" y="1"/>
                    <a:pt x="6" y="111"/>
                    <a:pt x="4" y="2397"/>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3" name="Google Shape;6163;p62"/>
            <p:cNvSpPr/>
            <p:nvPr/>
          </p:nvSpPr>
          <p:spPr>
            <a:xfrm>
              <a:off x="4005875" y="1607538"/>
              <a:ext cx="210800" cy="494425"/>
            </a:xfrm>
            <a:custGeom>
              <a:avLst/>
              <a:gdLst/>
              <a:ahLst/>
              <a:cxnLst/>
              <a:rect l="l" t="t" r="r" b="b"/>
              <a:pathLst>
                <a:path w="8432" h="19777" extrusionOk="0">
                  <a:moveTo>
                    <a:pt x="1" y="19776"/>
                  </a:moveTo>
                  <a:cubicBezTo>
                    <a:pt x="8431" y="14301"/>
                    <a:pt x="6611" y="4388"/>
                    <a:pt x="1063" y="1"/>
                  </a:cubicBezTo>
                  <a:cubicBezTo>
                    <a:pt x="2911" y="6327"/>
                    <a:pt x="2333" y="13549"/>
                    <a:pt x="1" y="19776"/>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4" name="Google Shape;6164;p62"/>
            <p:cNvSpPr/>
            <p:nvPr/>
          </p:nvSpPr>
          <p:spPr>
            <a:xfrm>
              <a:off x="3323025" y="2112138"/>
              <a:ext cx="864825" cy="639975"/>
            </a:xfrm>
            <a:custGeom>
              <a:avLst/>
              <a:gdLst/>
              <a:ahLst/>
              <a:cxnLst/>
              <a:rect l="l" t="t" r="r" b="b"/>
              <a:pathLst>
                <a:path w="34593" h="25599" extrusionOk="0">
                  <a:moveTo>
                    <a:pt x="27153" y="0"/>
                  </a:moveTo>
                  <a:cubicBezTo>
                    <a:pt x="27066" y="226"/>
                    <a:pt x="26979" y="453"/>
                    <a:pt x="26887" y="676"/>
                  </a:cubicBezTo>
                  <a:cubicBezTo>
                    <a:pt x="25347" y="4384"/>
                    <a:pt x="23054" y="7590"/>
                    <a:pt x="20165" y="10194"/>
                  </a:cubicBezTo>
                  <a:cubicBezTo>
                    <a:pt x="20165" y="10377"/>
                    <a:pt x="20156" y="10567"/>
                    <a:pt x="20127" y="10766"/>
                  </a:cubicBezTo>
                  <a:cubicBezTo>
                    <a:pt x="19036" y="13873"/>
                    <a:pt x="16827" y="14534"/>
                    <a:pt x="14311" y="14229"/>
                  </a:cubicBezTo>
                  <a:cubicBezTo>
                    <a:pt x="14245" y="14262"/>
                    <a:pt x="14182" y="14299"/>
                    <a:pt x="14115" y="14333"/>
                  </a:cubicBezTo>
                  <a:cubicBezTo>
                    <a:pt x="9840" y="16501"/>
                    <a:pt x="4746" y="18018"/>
                    <a:pt x="85" y="16987"/>
                  </a:cubicBezTo>
                  <a:cubicBezTo>
                    <a:pt x="0" y="19234"/>
                    <a:pt x="1255" y="21288"/>
                    <a:pt x="4212" y="22453"/>
                  </a:cubicBezTo>
                  <a:cubicBezTo>
                    <a:pt x="10129" y="24784"/>
                    <a:pt x="17133" y="25599"/>
                    <a:pt x="23221" y="23944"/>
                  </a:cubicBezTo>
                  <a:cubicBezTo>
                    <a:pt x="28712" y="22452"/>
                    <a:pt x="32868" y="18596"/>
                    <a:pt x="33755" y="12544"/>
                  </a:cubicBezTo>
                  <a:cubicBezTo>
                    <a:pt x="34592" y="6826"/>
                    <a:pt x="32510" y="2501"/>
                    <a:pt x="2715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5" name="Google Shape;6165;p62"/>
            <p:cNvSpPr/>
            <p:nvPr/>
          </p:nvSpPr>
          <p:spPr>
            <a:xfrm>
              <a:off x="3701325" y="2146013"/>
              <a:ext cx="83875" cy="47700"/>
            </a:xfrm>
            <a:custGeom>
              <a:avLst/>
              <a:gdLst/>
              <a:ahLst/>
              <a:cxnLst/>
              <a:rect l="l" t="t" r="r" b="b"/>
              <a:pathLst>
                <a:path w="3355" h="1908" extrusionOk="0">
                  <a:moveTo>
                    <a:pt x="232" y="0"/>
                  </a:moveTo>
                  <a:cubicBezTo>
                    <a:pt x="104" y="0"/>
                    <a:pt x="1" y="103"/>
                    <a:pt x="1" y="231"/>
                  </a:cubicBezTo>
                  <a:cubicBezTo>
                    <a:pt x="1" y="1156"/>
                    <a:pt x="754" y="1907"/>
                    <a:pt x="1678" y="1907"/>
                  </a:cubicBezTo>
                  <a:cubicBezTo>
                    <a:pt x="2602" y="1907"/>
                    <a:pt x="3354" y="1156"/>
                    <a:pt x="3353" y="231"/>
                  </a:cubicBezTo>
                  <a:cubicBezTo>
                    <a:pt x="3353" y="103"/>
                    <a:pt x="3250" y="0"/>
                    <a:pt x="3122" y="0"/>
                  </a:cubicBezTo>
                  <a:cubicBezTo>
                    <a:pt x="2993" y="0"/>
                    <a:pt x="2890" y="103"/>
                    <a:pt x="2890" y="231"/>
                  </a:cubicBezTo>
                  <a:cubicBezTo>
                    <a:pt x="2890" y="901"/>
                    <a:pt x="2345" y="1445"/>
                    <a:pt x="1676" y="1445"/>
                  </a:cubicBezTo>
                  <a:cubicBezTo>
                    <a:pt x="1009" y="1445"/>
                    <a:pt x="463" y="901"/>
                    <a:pt x="463" y="231"/>
                  </a:cubicBezTo>
                  <a:cubicBezTo>
                    <a:pt x="463" y="103"/>
                    <a:pt x="360" y="0"/>
                    <a:pt x="232" y="0"/>
                  </a:cubicBezTo>
                  <a:close/>
                </a:path>
              </a:pathLst>
            </a:custGeom>
            <a:solidFill>
              <a:srgbClr val="1818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6" name="Google Shape;6166;p62"/>
            <p:cNvSpPr/>
            <p:nvPr/>
          </p:nvSpPr>
          <p:spPr>
            <a:xfrm>
              <a:off x="3587550" y="2047063"/>
              <a:ext cx="86875" cy="86850"/>
            </a:xfrm>
            <a:custGeom>
              <a:avLst/>
              <a:gdLst/>
              <a:ahLst/>
              <a:cxnLst/>
              <a:rect l="l" t="t" r="r" b="b"/>
              <a:pathLst>
                <a:path w="3475" h="3474" extrusionOk="0">
                  <a:moveTo>
                    <a:pt x="3474" y="1737"/>
                  </a:moveTo>
                  <a:cubicBezTo>
                    <a:pt x="3474" y="2695"/>
                    <a:pt x="2696" y="3474"/>
                    <a:pt x="1737" y="3474"/>
                  </a:cubicBezTo>
                  <a:cubicBezTo>
                    <a:pt x="779" y="3474"/>
                    <a:pt x="1" y="2695"/>
                    <a:pt x="1" y="1737"/>
                  </a:cubicBezTo>
                  <a:cubicBezTo>
                    <a:pt x="1" y="778"/>
                    <a:pt x="779" y="1"/>
                    <a:pt x="1737" y="1"/>
                  </a:cubicBezTo>
                  <a:cubicBezTo>
                    <a:pt x="2697" y="1"/>
                    <a:pt x="3474" y="779"/>
                    <a:pt x="3474" y="1737"/>
                  </a:cubicBezTo>
                  <a:close/>
                </a:path>
              </a:pathLst>
            </a:custGeom>
            <a:solidFill>
              <a:srgbClr val="1818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7" name="Google Shape;6167;p62"/>
            <p:cNvSpPr/>
            <p:nvPr/>
          </p:nvSpPr>
          <p:spPr>
            <a:xfrm>
              <a:off x="3624025" y="2074488"/>
              <a:ext cx="31800" cy="31800"/>
            </a:xfrm>
            <a:custGeom>
              <a:avLst/>
              <a:gdLst/>
              <a:ahLst/>
              <a:cxnLst/>
              <a:rect l="l" t="t" r="r" b="b"/>
              <a:pathLst>
                <a:path w="1272" h="1272" extrusionOk="0">
                  <a:moveTo>
                    <a:pt x="1271" y="636"/>
                  </a:moveTo>
                  <a:cubicBezTo>
                    <a:pt x="1271" y="986"/>
                    <a:pt x="986" y="1272"/>
                    <a:pt x="635" y="1272"/>
                  </a:cubicBezTo>
                  <a:cubicBezTo>
                    <a:pt x="284" y="1272"/>
                    <a:pt x="0" y="986"/>
                    <a:pt x="0" y="636"/>
                  </a:cubicBezTo>
                  <a:cubicBezTo>
                    <a:pt x="0" y="285"/>
                    <a:pt x="285" y="1"/>
                    <a:pt x="635" y="1"/>
                  </a:cubicBezTo>
                  <a:cubicBezTo>
                    <a:pt x="986" y="1"/>
                    <a:pt x="1271" y="285"/>
                    <a:pt x="1271" y="636"/>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8" name="Google Shape;6168;p62"/>
            <p:cNvSpPr/>
            <p:nvPr/>
          </p:nvSpPr>
          <p:spPr>
            <a:xfrm>
              <a:off x="3602450" y="2095288"/>
              <a:ext cx="10925" cy="10925"/>
            </a:xfrm>
            <a:custGeom>
              <a:avLst/>
              <a:gdLst/>
              <a:ahLst/>
              <a:cxnLst/>
              <a:rect l="l" t="t" r="r" b="b"/>
              <a:pathLst>
                <a:path w="437" h="437" extrusionOk="0">
                  <a:moveTo>
                    <a:pt x="436" y="219"/>
                  </a:moveTo>
                  <a:cubicBezTo>
                    <a:pt x="436" y="340"/>
                    <a:pt x="338" y="437"/>
                    <a:pt x="218" y="437"/>
                  </a:cubicBezTo>
                  <a:cubicBezTo>
                    <a:pt x="97" y="437"/>
                    <a:pt x="0" y="340"/>
                    <a:pt x="0" y="219"/>
                  </a:cubicBezTo>
                  <a:cubicBezTo>
                    <a:pt x="0" y="99"/>
                    <a:pt x="97" y="1"/>
                    <a:pt x="218" y="1"/>
                  </a:cubicBezTo>
                  <a:cubicBezTo>
                    <a:pt x="338" y="1"/>
                    <a:pt x="436" y="99"/>
                    <a:pt x="436" y="219"/>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69" name="Google Shape;6169;p62"/>
            <p:cNvSpPr/>
            <p:nvPr/>
          </p:nvSpPr>
          <p:spPr>
            <a:xfrm>
              <a:off x="3794225" y="2034113"/>
              <a:ext cx="103900" cy="60350"/>
            </a:xfrm>
            <a:custGeom>
              <a:avLst/>
              <a:gdLst/>
              <a:ahLst/>
              <a:cxnLst/>
              <a:rect l="l" t="t" r="r" b="b"/>
              <a:pathLst>
                <a:path w="4156" h="2414" extrusionOk="0">
                  <a:moveTo>
                    <a:pt x="2087" y="1"/>
                  </a:moveTo>
                  <a:cubicBezTo>
                    <a:pt x="2025" y="1"/>
                    <a:pt x="1964" y="26"/>
                    <a:pt x="1918" y="74"/>
                  </a:cubicBezTo>
                  <a:lnTo>
                    <a:pt x="82" y="2023"/>
                  </a:lnTo>
                  <a:cubicBezTo>
                    <a:pt x="18" y="2091"/>
                    <a:pt x="0" y="2188"/>
                    <a:pt x="37" y="2274"/>
                  </a:cubicBezTo>
                  <a:cubicBezTo>
                    <a:pt x="74" y="2359"/>
                    <a:pt x="157" y="2413"/>
                    <a:pt x="250" y="2413"/>
                  </a:cubicBezTo>
                  <a:lnTo>
                    <a:pt x="3923" y="2413"/>
                  </a:lnTo>
                  <a:cubicBezTo>
                    <a:pt x="4052" y="2413"/>
                    <a:pt x="4155" y="2311"/>
                    <a:pt x="4155" y="2181"/>
                  </a:cubicBezTo>
                  <a:cubicBezTo>
                    <a:pt x="4155" y="2052"/>
                    <a:pt x="4052" y="1950"/>
                    <a:pt x="3923" y="1950"/>
                  </a:cubicBezTo>
                  <a:lnTo>
                    <a:pt x="787" y="1950"/>
                  </a:lnTo>
                  <a:lnTo>
                    <a:pt x="2255" y="392"/>
                  </a:lnTo>
                  <a:cubicBezTo>
                    <a:pt x="2343" y="299"/>
                    <a:pt x="2337" y="152"/>
                    <a:pt x="2244" y="65"/>
                  </a:cubicBezTo>
                  <a:cubicBezTo>
                    <a:pt x="2201" y="22"/>
                    <a:pt x="2144" y="1"/>
                    <a:pt x="2087" y="1"/>
                  </a:cubicBezTo>
                  <a:close/>
                </a:path>
              </a:pathLst>
            </a:custGeom>
            <a:solidFill>
              <a:srgbClr val="1818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0" name="Google Shape;6170;p62"/>
            <p:cNvSpPr/>
            <p:nvPr/>
          </p:nvSpPr>
          <p:spPr>
            <a:xfrm>
              <a:off x="3533275" y="1555913"/>
              <a:ext cx="430175" cy="94150"/>
            </a:xfrm>
            <a:custGeom>
              <a:avLst/>
              <a:gdLst/>
              <a:ahLst/>
              <a:cxnLst/>
              <a:rect l="l" t="t" r="r" b="b"/>
              <a:pathLst>
                <a:path w="17207" h="3766" extrusionOk="0">
                  <a:moveTo>
                    <a:pt x="8682" y="0"/>
                  </a:moveTo>
                  <a:cubicBezTo>
                    <a:pt x="6159" y="0"/>
                    <a:pt x="3558" y="315"/>
                    <a:pt x="1183" y="946"/>
                  </a:cubicBezTo>
                  <a:cubicBezTo>
                    <a:pt x="442" y="1143"/>
                    <a:pt x="0" y="1904"/>
                    <a:pt x="197" y="2646"/>
                  </a:cubicBezTo>
                  <a:cubicBezTo>
                    <a:pt x="363" y="3268"/>
                    <a:pt x="925" y="3679"/>
                    <a:pt x="1539" y="3679"/>
                  </a:cubicBezTo>
                  <a:cubicBezTo>
                    <a:pt x="1657" y="3679"/>
                    <a:pt x="1777" y="3663"/>
                    <a:pt x="1897" y="3632"/>
                  </a:cubicBezTo>
                  <a:cubicBezTo>
                    <a:pt x="4058" y="3057"/>
                    <a:pt x="6417" y="2770"/>
                    <a:pt x="8695" y="2770"/>
                  </a:cubicBezTo>
                  <a:cubicBezTo>
                    <a:pt x="11059" y="2770"/>
                    <a:pt x="13336" y="3079"/>
                    <a:pt x="15213" y="3696"/>
                  </a:cubicBezTo>
                  <a:cubicBezTo>
                    <a:pt x="15357" y="3743"/>
                    <a:pt x="15504" y="3765"/>
                    <a:pt x="15647" y="3765"/>
                  </a:cubicBezTo>
                  <a:cubicBezTo>
                    <a:pt x="16232" y="3765"/>
                    <a:pt x="16776" y="3394"/>
                    <a:pt x="16968" y="2810"/>
                  </a:cubicBezTo>
                  <a:cubicBezTo>
                    <a:pt x="17207" y="2081"/>
                    <a:pt x="16811" y="1296"/>
                    <a:pt x="16081" y="1056"/>
                  </a:cubicBezTo>
                  <a:cubicBezTo>
                    <a:pt x="13941" y="353"/>
                    <a:pt x="11355" y="0"/>
                    <a:pt x="8682"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1" name="Google Shape;6171;p62"/>
            <p:cNvSpPr/>
            <p:nvPr/>
          </p:nvSpPr>
          <p:spPr>
            <a:xfrm>
              <a:off x="3365375" y="1600938"/>
              <a:ext cx="147525" cy="150500"/>
            </a:xfrm>
            <a:custGeom>
              <a:avLst/>
              <a:gdLst/>
              <a:ahLst/>
              <a:cxnLst/>
              <a:rect l="l" t="t" r="r" b="b"/>
              <a:pathLst>
                <a:path w="5901" h="6020" extrusionOk="0">
                  <a:moveTo>
                    <a:pt x="4384" y="1"/>
                  </a:moveTo>
                  <a:cubicBezTo>
                    <a:pt x="4289" y="1"/>
                    <a:pt x="4192" y="11"/>
                    <a:pt x="4096" y="31"/>
                  </a:cubicBezTo>
                  <a:cubicBezTo>
                    <a:pt x="2077" y="457"/>
                    <a:pt x="520" y="2167"/>
                    <a:pt x="132" y="4390"/>
                  </a:cubicBezTo>
                  <a:cubicBezTo>
                    <a:pt x="0" y="5146"/>
                    <a:pt x="505" y="5866"/>
                    <a:pt x="1262" y="5998"/>
                  </a:cubicBezTo>
                  <a:cubicBezTo>
                    <a:pt x="1342" y="6013"/>
                    <a:pt x="1423" y="6019"/>
                    <a:pt x="1502" y="6019"/>
                  </a:cubicBezTo>
                  <a:cubicBezTo>
                    <a:pt x="2164" y="6019"/>
                    <a:pt x="2751" y="5543"/>
                    <a:pt x="2870" y="4868"/>
                  </a:cubicBezTo>
                  <a:cubicBezTo>
                    <a:pt x="3016" y="4036"/>
                    <a:pt x="3574" y="2981"/>
                    <a:pt x="4668" y="2751"/>
                  </a:cubicBezTo>
                  <a:cubicBezTo>
                    <a:pt x="5419" y="2593"/>
                    <a:pt x="5900" y="1857"/>
                    <a:pt x="5741" y="1106"/>
                  </a:cubicBezTo>
                  <a:cubicBezTo>
                    <a:pt x="5604" y="451"/>
                    <a:pt x="5027" y="1"/>
                    <a:pt x="4384"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172" name="Google Shape;6172;p62"/>
          <p:cNvGrpSpPr/>
          <p:nvPr/>
        </p:nvGrpSpPr>
        <p:grpSpPr>
          <a:xfrm>
            <a:off x="8337127" y="494454"/>
            <a:ext cx="509693" cy="603673"/>
            <a:chOff x="4576300" y="1605425"/>
            <a:chExt cx="1036175" cy="1247225"/>
          </a:xfrm>
        </p:grpSpPr>
        <p:sp>
          <p:nvSpPr>
            <p:cNvPr id="6173" name="Google Shape;6173;p62"/>
            <p:cNvSpPr/>
            <p:nvPr/>
          </p:nvSpPr>
          <p:spPr>
            <a:xfrm>
              <a:off x="5123200" y="2693650"/>
              <a:ext cx="94075" cy="159000"/>
            </a:xfrm>
            <a:custGeom>
              <a:avLst/>
              <a:gdLst/>
              <a:ahLst/>
              <a:cxnLst/>
              <a:rect l="l" t="t" r="r" b="b"/>
              <a:pathLst>
                <a:path w="3763" h="6360" extrusionOk="0">
                  <a:moveTo>
                    <a:pt x="2443" y="0"/>
                  </a:moveTo>
                  <a:cubicBezTo>
                    <a:pt x="2443" y="0"/>
                    <a:pt x="3034" y="4749"/>
                    <a:pt x="2489" y="5006"/>
                  </a:cubicBezTo>
                  <a:cubicBezTo>
                    <a:pt x="1947" y="5262"/>
                    <a:pt x="126" y="5336"/>
                    <a:pt x="64" y="5848"/>
                  </a:cubicBezTo>
                  <a:cubicBezTo>
                    <a:pt x="1" y="6359"/>
                    <a:pt x="3763" y="5837"/>
                    <a:pt x="3763" y="5837"/>
                  </a:cubicBezTo>
                  <a:lnTo>
                    <a:pt x="3763" y="81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4" name="Google Shape;6174;p62"/>
            <p:cNvSpPr/>
            <p:nvPr/>
          </p:nvSpPr>
          <p:spPr>
            <a:xfrm>
              <a:off x="5321500" y="2693650"/>
              <a:ext cx="92475" cy="159000"/>
            </a:xfrm>
            <a:custGeom>
              <a:avLst/>
              <a:gdLst/>
              <a:ahLst/>
              <a:cxnLst/>
              <a:rect l="l" t="t" r="r" b="b"/>
              <a:pathLst>
                <a:path w="3699" h="6360" extrusionOk="0">
                  <a:moveTo>
                    <a:pt x="1236" y="0"/>
                  </a:moveTo>
                  <a:cubicBezTo>
                    <a:pt x="1236" y="0"/>
                    <a:pt x="603" y="4749"/>
                    <a:pt x="1147" y="5006"/>
                  </a:cubicBezTo>
                  <a:cubicBezTo>
                    <a:pt x="1691" y="5262"/>
                    <a:pt x="3574" y="5336"/>
                    <a:pt x="3636" y="5848"/>
                  </a:cubicBezTo>
                  <a:cubicBezTo>
                    <a:pt x="3698" y="6359"/>
                    <a:pt x="0" y="5837"/>
                    <a:pt x="0" y="5837"/>
                  </a:cubicBezTo>
                  <a:lnTo>
                    <a:pt x="0" y="81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5" name="Google Shape;6175;p62"/>
            <p:cNvSpPr/>
            <p:nvPr/>
          </p:nvSpPr>
          <p:spPr>
            <a:xfrm>
              <a:off x="5245500" y="2353875"/>
              <a:ext cx="366975" cy="294750"/>
            </a:xfrm>
            <a:custGeom>
              <a:avLst/>
              <a:gdLst/>
              <a:ahLst/>
              <a:cxnLst/>
              <a:rect l="l" t="t" r="r" b="b"/>
              <a:pathLst>
                <a:path w="14679" h="11790" extrusionOk="0">
                  <a:moveTo>
                    <a:pt x="2173" y="347"/>
                  </a:moveTo>
                  <a:cubicBezTo>
                    <a:pt x="2173" y="347"/>
                    <a:pt x="2872" y="2769"/>
                    <a:pt x="4777" y="4546"/>
                  </a:cubicBezTo>
                  <a:cubicBezTo>
                    <a:pt x="6682" y="6325"/>
                    <a:pt x="9797" y="7463"/>
                    <a:pt x="10545" y="7735"/>
                  </a:cubicBezTo>
                  <a:cubicBezTo>
                    <a:pt x="12043" y="8279"/>
                    <a:pt x="13082" y="7046"/>
                    <a:pt x="13454" y="7454"/>
                  </a:cubicBezTo>
                  <a:cubicBezTo>
                    <a:pt x="13830" y="7866"/>
                    <a:pt x="12726" y="8727"/>
                    <a:pt x="12726" y="8727"/>
                  </a:cubicBezTo>
                  <a:cubicBezTo>
                    <a:pt x="12726" y="8727"/>
                    <a:pt x="14370" y="8946"/>
                    <a:pt x="14547" y="9473"/>
                  </a:cubicBezTo>
                  <a:cubicBezTo>
                    <a:pt x="14678" y="9870"/>
                    <a:pt x="12537" y="9601"/>
                    <a:pt x="12537" y="9601"/>
                  </a:cubicBezTo>
                  <a:cubicBezTo>
                    <a:pt x="12537" y="9601"/>
                    <a:pt x="13820" y="11323"/>
                    <a:pt x="13387" y="11555"/>
                  </a:cubicBezTo>
                  <a:cubicBezTo>
                    <a:pt x="12956" y="11790"/>
                    <a:pt x="11750" y="10332"/>
                    <a:pt x="11750" y="10332"/>
                  </a:cubicBezTo>
                  <a:cubicBezTo>
                    <a:pt x="11750" y="10332"/>
                    <a:pt x="11423" y="11403"/>
                    <a:pt x="11023" y="11402"/>
                  </a:cubicBezTo>
                  <a:cubicBezTo>
                    <a:pt x="10612" y="11402"/>
                    <a:pt x="10901" y="9756"/>
                    <a:pt x="9881" y="9055"/>
                  </a:cubicBezTo>
                  <a:cubicBezTo>
                    <a:pt x="9411" y="8734"/>
                    <a:pt x="5749" y="7594"/>
                    <a:pt x="3594" y="5596"/>
                  </a:cubicBezTo>
                  <a:cubicBezTo>
                    <a:pt x="1049" y="3239"/>
                    <a:pt x="0" y="1"/>
                    <a:pt x="0"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6" name="Google Shape;6176;p62"/>
            <p:cNvSpPr/>
            <p:nvPr/>
          </p:nvSpPr>
          <p:spPr>
            <a:xfrm>
              <a:off x="4917925" y="2388650"/>
              <a:ext cx="366975" cy="294700"/>
            </a:xfrm>
            <a:custGeom>
              <a:avLst/>
              <a:gdLst/>
              <a:ahLst/>
              <a:cxnLst/>
              <a:rect l="l" t="t" r="r" b="b"/>
              <a:pathLst>
                <a:path w="14679" h="11788" extrusionOk="0">
                  <a:moveTo>
                    <a:pt x="12506" y="347"/>
                  </a:moveTo>
                  <a:cubicBezTo>
                    <a:pt x="12506" y="347"/>
                    <a:pt x="11807" y="2768"/>
                    <a:pt x="9902" y="4546"/>
                  </a:cubicBezTo>
                  <a:cubicBezTo>
                    <a:pt x="7997" y="6324"/>
                    <a:pt x="4882" y="7461"/>
                    <a:pt x="4134" y="7733"/>
                  </a:cubicBezTo>
                  <a:cubicBezTo>
                    <a:pt x="2636" y="8277"/>
                    <a:pt x="1597" y="7044"/>
                    <a:pt x="1225" y="7452"/>
                  </a:cubicBezTo>
                  <a:cubicBezTo>
                    <a:pt x="849" y="7864"/>
                    <a:pt x="1953" y="8726"/>
                    <a:pt x="1953" y="8726"/>
                  </a:cubicBezTo>
                  <a:cubicBezTo>
                    <a:pt x="1953" y="8726"/>
                    <a:pt x="309" y="8946"/>
                    <a:pt x="133" y="9471"/>
                  </a:cubicBezTo>
                  <a:cubicBezTo>
                    <a:pt x="1" y="9868"/>
                    <a:pt x="2142" y="9601"/>
                    <a:pt x="2142" y="9601"/>
                  </a:cubicBezTo>
                  <a:cubicBezTo>
                    <a:pt x="2142" y="9601"/>
                    <a:pt x="860" y="11321"/>
                    <a:pt x="1292" y="11555"/>
                  </a:cubicBezTo>
                  <a:cubicBezTo>
                    <a:pt x="1723" y="11788"/>
                    <a:pt x="2929" y="10332"/>
                    <a:pt x="2929" y="10332"/>
                  </a:cubicBezTo>
                  <a:cubicBezTo>
                    <a:pt x="2929" y="10332"/>
                    <a:pt x="3256" y="11401"/>
                    <a:pt x="3656" y="11400"/>
                  </a:cubicBezTo>
                  <a:cubicBezTo>
                    <a:pt x="4067" y="11400"/>
                    <a:pt x="3778" y="9755"/>
                    <a:pt x="4798" y="9054"/>
                  </a:cubicBezTo>
                  <a:cubicBezTo>
                    <a:pt x="5268" y="8732"/>
                    <a:pt x="8930" y="7592"/>
                    <a:pt x="11085" y="5594"/>
                  </a:cubicBezTo>
                  <a:cubicBezTo>
                    <a:pt x="13631" y="3238"/>
                    <a:pt x="14679" y="0"/>
                    <a:pt x="1467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7" name="Google Shape;6177;p62"/>
            <p:cNvSpPr/>
            <p:nvPr/>
          </p:nvSpPr>
          <p:spPr>
            <a:xfrm>
              <a:off x="5245400" y="2353925"/>
              <a:ext cx="290075" cy="222625"/>
            </a:xfrm>
            <a:custGeom>
              <a:avLst/>
              <a:gdLst/>
              <a:ahLst/>
              <a:cxnLst/>
              <a:rect l="l" t="t" r="r" b="b"/>
              <a:pathLst>
                <a:path w="11603" h="8905" extrusionOk="0">
                  <a:moveTo>
                    <a:pt x="11603" y="7858"/>
                  </a:moveTo>
                  <a:cubicBezTo>
                    <a:pt x="11284" y="7895"/>
                    <a:pt x="10931" y="7872"/>
                    <a:pt x="10548" y="7733"/>
                  </a:cubicBezTo>
                  <a:cubicBezTo>
                    <a:pt x="9798" y="7459"/>
                    <a:pt x="6685" y="6323"/>
                    <a:pt x="4780" y="4544"/>
                  </a:cubicBezTo>
                  <a:cubicBezTo>
                    <a:pt x="2875" y="2766"/>
                    <a:pt x="2176" y="345"/>
                    <a:pt x="2176" y="345"/>
                  </a:cubicBezTo>
                  <a:lnTo>
                    <a:pt x="0" y="0"/>
                  </a:lnTo>
                  <a:cubicBezTo>
                    <a:pt x="0" y="0"/>
                    <a:pt x="1050" y="3238"/>
                    <a:pt x="3594" y="5595"/>
                  </a:cubicBezTo>
                  <a:cubicBezTo>
                    <a:pt x="5492" y="7354"/>
                    <a:pt x="8561" y="8448"/>
                    <a:pt x="9584" y="8905"/>
                  </a:cubicBezTo>
                  <a:cubicBezTo>
                    <a:pt x="10276" y="8609"/>
                    <a:pt x="10948" y="8254"/>
                    <a:pt x="11603" y="7858"/>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8" name="Google Shape;6178;p62"/>
            <p:cNvSpPr/>
            <p:nvPr/>
          </p:nvSpPr>
          <p:spPr>
            <a:xfrm>
              <a:off x="5025450" y="2388675"/>
              <a:ext cx="259475" cy="206250"/>
            </a:xfrm>
            <a:custGeom>
              <a:avLst/>
              <a:gdLst/>
              <a:ahLst/>
              <a:cxnLst/>
              <a:rect l="l" t="t" r="r" b="b"/>
              <a:pathLst>
                <a:path w="10379" h="8250" extrusionOk="0">
                  <a:moveTo>
                    <a:pt x="2345" y="8250"/>
                  </a:moveTo>
                  <a:cubicBezTo>
                    <a:pt x="3704" y="7660"/>
                    <a:pt x="5508" y="6779"/>
                    <a:pt x="6785" y="5594"/>
                  </a:cubicBezTo>
                  <a:cubicBezTo>
                    <a:pt x="9331" y="3238"/>
                    <a:pt x="10379" y="0"/>
                    <a:pt x="10379" y="0"/>
                  </a:cubicBezTo>
                  <a:lnTo>
                    <a:pt x="8203" y="346"/>
                  </a:lnTo>
                  <a:cubicBezTo>
                    <a:pt x="8203" y="346"/>
                    <a:pt x="7505" y="2767"/>
                    <a:pt x="5600" y="4545"/>
                  </a:cubicBezTo>
                  <a:cubicBezTo>
                    <a:pt x="3813" y="6212"/>
                    <a:pt x="967" y="7314"/>
                    <a:pt x="0" y="7672"/>
                  </a:cubicBezTo>
                  <a:cubicBezTo>
                    <a:pt x="779" y="7893"/>
                    <a:pt x="1559" y="8087"/>
                    <a:pt x="2345" y="825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79" name="Google Shape;6179;p62"/>
            <p:cNvSpPr/>
            <p:nvPr/>
          </p:nvSpPr>
          <p:spPr>
            <a:xfrm>
              <a:off x="4576350" y="1605425"/>
              <a:ext cx="1029325" cy="1121775"/>
            </a:xfrm>
            <a:custGeom>
              <a:avLst/>
              <a:gdLst/>
              <a:ahLst/>
              <a:cxnLst/>
              <a:rect l="l" t="t" r="r" b="b"/>
              <a:pathLst>
                <a:path w="41173" h="44871" extrusionOk="0">
                  <a:moveTo>
                    <a:pt x="33730" y="24981"/>
                  </a:moveTo>
                  <a:cubicBezTo>
                    <a:pt x="33749" y="25451"/>
                    <a:pt x="34403" y="26318"/>
                    <a:pt x="35017" y="26308"/>
                  </a:cubicBezTo>
                  <a:cubicBezTo>
                    <a:pt x="38485" y="26245"/>
                    <a:pt x="41172" y="27173"/>
                    <a:pt x="41166" y="31101"/>
                  </a:cubicBezTo>
                  <a:cubicBezTo>
                    <a:pt x="41161" y="34620"/>
                    <a:pt x="39680" y="36139"/>
                    <a:pt x="35987" y="35987"/>
                  </a:cubicBezTo>
                  <a:cubicBezTo>
                    <a:pt x="31026" y="35730"/>
                    <a:pt x="35591" y="44862"/>
                    <a:pt x="30199" y="44870"/>
                  </a:cubicBezTo>
                  <a:cubicBezTo>
                    <a:pt x="22697" y="44870"/>
                    <a:pt x="22032" y="43828"/>
                    <a:pt x="22076" y="39434"/>
                  </a:cubicBezTo>
                  <a:cubicBezTo>
                    <a:pt x="22129" y="34119"/>
                    <a:pt x="16206" y="36523"/>
                    <a:pt x="6694" y="36034"/>
                  </a:cubicBezTo>
                  <a:cubicBezTo>
                    <a:pt x="3374" y="36034"/>
                    <a:pt x="1" y="33280"/>
                    <a:pt x="1481" y="28579"/>
                  </a:cubicBezTo>
                  <a:cubicBezTo>
                    <a:pt x="5043" y="17260"/>
                    <a:pt x="14170" y="9352"/>
                    <a:pt x="19775" y="3127"/>
                  </a:cubicBezTo>
                  <a:cubicBezTo>
                    <a:pt x="22591" y="0"/>
                    <a:pt x="26230" y="764"/>
                    <a:pt x="30116" y="1197"/>
                  </a:cubicBezTo>
                  <a:cubicBezTo>
                    <a:pt x="37062" y="1971"/>
                    <a:pt x="33613" y="22043"/>
                    <a:pt x="33730" y="24981"/>
                  </a:cubicBezTo>
                  <a:close/>
                  <a:moveTo>
                    <a:pt x="24733" y="10078"/>
                  </a:moveTo>
                  <a:cubicBezTo>
                    <a:pt x="22733" y="9047"/>
                    <a:pt x="12483" y="21950"/>
                    <a:pt x="13790" y="23594"/>
                  </a:cubicBezTo>
                  <a:cubicBezTo>
                    <a:pt x="14674" y="24707"/>
                    <a:pt x="24733" y="25165"/>
                    <a:pt x="25443" y="24117"/>
                  </a:cubicBezTo>
                  <a:cubicBezTo>
                    <a:pt x="26672" y="22307"/>
                    <a:pt x="27489" y="11499"/>
                    <a:pt x="24733" y="10078"/>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0" name="Google Shape;6180;p62"/>
            <p:cNvSpPr/>
            <p:nvPr/>
          </p:nvSpPr>
          <p:spPr>
            <a:xfrm>
              <a:off x="4576300" y="1834725"/>
              <a:ext cx="839350" cy="892425"/>
            </a:xfrm>
            <a:custGeom>
              <a:avLst/>
              <a:gdLst/>
              <a:ahLst/>
              <a:cxnLst/>
              <a:rect l="l" t="t" r="r" b="b"/>
              <a:pathLst>
                <a:path w="33574" h="35697" extrusionOk="0">
                  <a:moveTo>
                    <a:pt x="31864" y="29009"/>
                  </a:moveTo>
                  <a:cubicBezTo>
                    <a:pt x="25675" y="26598"/>
                    <a:pt x="21265" y="21369"/>
                    <a:pt x="18578" y="15428"/>
                  </a:cubicBezTo>
                  <a:cubicBezTo>
                    <a:pt x="16266" y="15260"/>
                    <a:pt x="14174" y="14902"/>
                    <a:pt x="13791" y="14422"/>
                  </a:cubicBezTo>
                  <a:cubicBezTo>
                    <a:pt x="13301" y="13805"/>
                    <a:pt x="14437" y="11602"/>
                    <a:pt x="16156" y="9146"/>
                  </a:cubicBezTo>
                  <a:cubicBezTo>
                    <a:pt x="15220" y="6267"/>
                    <a:pt x="14440" y="3124"/>
                    <a:pt x="14079" y="0"/>
                  </a:cubicBezTo>
                  <a:cubicBezTo>
                    <a:pt x="9234" y="5185"/>
                    <a:pt x="3984" y="11452"/>
                    <a:pt x="1481" y="19406"/>
                  </a:cubicBezTo>
                  <a:cubicBezTo>
                    <a:pt x="0" y="24107"/>
                    <a:pt x="3374" y="26861"/>
                    <a:pt x="6695" y="26861"/>
                  </a:cubicBezTo>
                  <a:cubicBezTo>
                    <a:pt x="16205" y="27350"/>
                    <a:pt x="22130" y="24946"/>
                    <a:pt x="22077" y="30261"/>
                  </a:cubicBezTo>
                  <a:cubicBezTo>
                    <a:pt x="22032" y="34655"/>
                    <a:pt x="22698" y="35696"/>
                    <a:pt x="30200" y="35696"/>
                  </a:cubicBezTo>
                  <a:cubicBezTo>
                    <a:pt x="33573" y="35693"/>
                    <a:pt x="33050" y="32116"/>
                    <a:pt x="33401" y="29502"/>
                  </a:cubicBezTo>
                  <a:cubicBezTo>
                    <a:pt x="32893" y="29372"/>
                    <a:pt x="32382" y="29212"/>
                    <a:pt x="31864" y="29009"/>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1" name="Google Shape;6181;p62"/>
            <p:cNvSpPr/>
            <p:nvPr/>
          </p:nvSpPr>
          <p:spPr>
            <a:xfrm>
              <a:off x="5159775" y="2330500"/>
              <a:ext cx="132475" cy="136625"/>
            </a:xfrm>
            <a:custGeom>
              <a:avLst/>
              <a:gdLst/>
              <a:ahLst/>
              <a:cxnLst/>
              <a:rect l="l" t="t" r="r" b="b"/>
              <a:pathLst>
                <a:path w="5299" h="5465" extrusionOk="0">
                  <a:moveTo>
                    <a:pt x="606" y="2353"/>
                  </a:moveTo>
                  <a:cubicBezTo>
                    <a:pt x="0" y="5465"/>
                    <a:pt x="5276" y="4364"/>
                    <a:pt x="5285" y="2859"/>
                  </a:cubicBezTo>
                  <a:cubicBezTo>
                    <a:pt x="5299" y="717"/>
                    <a:pt x="1064" y="1"/>
                    <a:pt x="606" y="2353"/>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2" name="Google Shape;6182;p62"/>
            <p:cNvSpPr/>
            <p:nvPr/>
          </p:nvSpPr>
          <p:spPr>
            <a:xfrm>
              <a:off x="4863800" y="2335975"/>
              <a:ext cx="131825" cy="135925"/>
            </a:xfrm>
            <a:custGeom>
              <a:avLst/>
              <a:gdLst/>
              <a:ahLst/>
              <a:cxnLst/>
              <a:rect l="l" t="t" r="r" b="b"/>
              <a:pathLst>
                <a:path w="5273" h="5437" extrusionOk="0">
                  <a:moveTo>
                    <a:pt x="603" y="2341"/>
                  </a:moveTo>
                  <a:cubicBezTo>
                    <a:pt x="0" y="5436"/>
                    <a:pt x="5249" y="4342"/>
                    <a:pt x="5258" y="2843"/>
                  </a:cubicBezTo>
                  <a:cubicBezTo>
                    <a:pt x="5273" y="713"/>
                    <a:pt x="1059" y="0"/>
                    <a:pt x="603" y="234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3" name="Google Shape;6183;p62"/>
            <p:cNvSpPr/>
            <p:nvPr/>
          </p:nvSpPr>
          <p:spPr>
            <a:xfrm>
              <a:off x="5129525" y="2301325"/>
              <a:ext cx="82925" cy="82900"/>
            </a:xfrm>
            <a:custGeom>
              <a:avLst/>
              <a:gdLst/>
              <a:ahLst/>
              <a:cxnLst/>
              <a:rect l="l" t="t" r="r" b="b"/>
              <a:pathLst>
                <a:path w="3317" h="3316" extrusionOk="0">
                  <a:moveTo>
                    <a:pt x="3316" y="1658"/>
                  </a:moveTo>
                  <a:cubicBezTo>
                    <a:pt x="3316" y="2574"/>
                    <a:pt x="2573" y="3315"/>
                    <a:pt x="1658" y="3315"/>
                  </a:cubicBezTo>
                  <a:cubicBezTo>
                    <a:pt x="743" y="3315"/>
                    <a:pt x="1" y="2574"/>
                    <a:pt x="1" y="1658"/>
                  </a:cubicBezTo>
                  <a:cubicBezTo>
                    <a:pt x="1" y="743"/>
                    <a:pt x="743" y="1"/>
                    <a:pt x="1658" y="1"/>
                  </a:cubicBezTo>
                  <a:cubicBezTo>
                    <a:pt x="2573" y="0"/>
                    <a:pt x="3316" y="743"/>
                    <a:pt x="3316"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4" name="Google Shape;6184;p62"/>
            <p:cNvSpPr/>
            <p:nvPr/>
          </p:nvSpPr>
          <p:spPr>
            <a:xfrm>
              <a:off x="5164325" y="2327500"/>
              <a:ext cx="30350" cy="30350"/>
            </a:xfrm>
            <a:custGeom>
              <a:avLst/>
              <a:gdLst/>
              <a:ahLst/>
              <a:cxnLst/>
              <a:rect l="l" t="t" r="r" b="b"/>
              <a:pathLst>
                <a:path w="1214" h="1214" extrusionOk="0">
                  <a:moveTo>
                    <a:pt x="1214" y="607"/>
                  </a:moveTo>
                  <a:cubicBezTo>
                    <a:pt x="1214" y="942"/>
                    <a:pt x="942" y="1214"/>
                    <a:pt x="607" y="1214"/>
                  </a:cubicBezTo>
                  <a:cubicBezTo>
                    <a:pt x="272" y="1214"/>
                    <a:pt x="0" y="942"/>
                    <a:pt x="0" y="607"/>
                  </a:cubicBezTo>
                  <a:cubicBezTo>
                    <a:pt x="0" y="272"/>
                    <a:pt x="272" y="0"/>
                    <a:pt x="607" y="0"/>
                  </a:cubicBezTo>
                  <a:cubicBezTo>
                    <a:pt x="942" y="0"/>
                    <a:pt x="1214" y="272"/>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5" name="Google Shape;6185;p62"/>
            <p:cNvSpPr/>
            <p:nvPr/>
          </p:nvSpPr>
          <p:spPr>
            <a:xfrm>
              <a:off x="5143675" y="2347350"/>
              <a:ext cx="10475" cy="10450"/>
            </a:xfrm>
            <a:custGeom>
              <a:avLst/>
              <a:gdLst/>
              <a:ahLst/>
              <a:cxnLst/>
              <a:rect l="l" t="t" r="r" b="b"/>
              <a:pathLst>
                <a:path w="419" h="418" extrusionOk="0">
                  <a:moveTo>
                    <a:pt x="418" y="210"/>
                  </a:moveTo>
                  <a:cubicBezTo>
                    <a:pt x="418" y="325"/>
                    <a:pt x="324" y="418"/>
                    <a:pt x="210" y="418"/>
                  </a:cubicBezTo>
                  <a:cubicBezTo>
                    <a:pt x="95" y="418"/>
                    <a:pt x="1" y="325"/>
                    <a:pt x="1" y="210"/>
                  </a:cubicBezTo>
                  <a:cubicBezTo>
                    <a:pt x="1" y="94"/>
                    <a:pt x="94" y="0"/>
                    <a:pt x="210" y="0"/>
                  </a:cubicBezTo>
                  <a:cubicBezTo>
                    <a:pt x="325" y="0"/>
                    <a:pt x="418" y="94"/>
                    <a:pt x="418"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6" name="Google Shape;6186;p62"/>
            <p:cNvSpPr/>
            <p:nvPr/>
          </p:nvSpPr>
          <p:spPr>
            <a:xfrm>
              <a:off x="4946625" y="2301325"/>
              <a:ext cx="82900" cy="82900"/>
            </a:xfrm>
            <a:custGeom>
              <a:avLst/>
              <a:gdLst/>
              <a:ahLst/>
              <a:cxnLst/>
              <a:rect l="l" t="t" r="r" b="b"/>
              <a:pathLst>
                <a:path w="3316" h="3316" extrusionOk="0">
                  <a:moveTo>
                    <a:pt x="3316" y="1658"/>
                  </a:moveTo>
                  <a:cubicBezTo>
                    <a:pt x="3316" y="2574"/>
                    <a:pt x="2573" y="3315"/>
                    <a:pt x="1657" y="3315"/>
                  </a:cubicBezTo>
                  <a:cubicBezTo>
                    <a:pt x="742" y="3315"/>
                    <a:pt x="0" y="2574"/>
                    <a:pt x="0" y="1658"/>
                  </a:cubicBezTo>
                  <a:cubicBezTo>
                    <a:pt x="0" y="743"/>
                    <a:pt x="743" y="1"/>
                    <a:pt x="1657" y="1"/>
                  </a:cubicBezTo>
                  <a:cubicBezTo>
                    <a:pt x="2573" y="0"/>
                    <a:pt x="3316" y="743"/>
                    <a:pt x="3316"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7" name="Google Shape;6187;p62"/>
            <p:cNvSpPr/>
            <p:nvPr/>
          </p:nvSpPr>
          <p:spPr>
            <a:xfrm>
              <a:off x="4981400" y="2327500"/>
              <a:ext cx="30375" cy="30350"/>
            </a:xfrm>
            <a:custGeom>
              <a:avLst/>
              <a:gdLst/>
              <a:ahLst/>
              <a:cxnLst/>
              <a:rect l="l" t="t" r="r" b="b"/>
              <a:pathLst>
                <a:path w="1215" h="1214" extrusionOk="0">
                  <a:moveTo>
                    <a:pt x="1214" y="607"/>
                  </a:moveTo>
                  <a:cubicBezTo>
                    <a:pt x="1214" y="942"/>
                    <a:pt x="942" y="1214"/>
                    <a:pt x="607" y="1214"/>
                  </a:cubicBezTo>
                  <a:cubicBezTo>
                    <a:pt x="273" y="1214"/>
                    <a:pt x="1" y="942"/>
                    <a:pt x="1" y="607"/>
                  </a:cubicBezTo>
                  <a:cubicBezTo>
                    <a:pt x="1" y="272"/>
                    <a:pt x="273" y="0"/>
                    <a:pt x="607" y="0"/>
                  </a:cubicBezTo>
                  <a:cubicBezTo>
                    <a:pt x="942" y="0"/>
                    <a:pt x="1214" y="272"/>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8" name="Google Shape;6188;p62"/>
            <p:cNvSpPr/>
            <p:nvPr/>
          </p:nvSpPr>
          <p:spPr>
            <a:xfrm>
              <a:off x="4960800" y="2347350"/>
              <a:ext cx="10425" cy="10450"/>
            </a:xfrm>
            <a:custGeom>
              <a:avLst/>
              <a:gdLst/>
              <a:ahLst/>
              <a:cxnLst/>
              <a:rect l="l" t="t" r="r" b="b"/>
              <a:pathLst>
                <a:path w="417" h="418" extrusionOk="0">
                  <a:moveTo>
                    <a:pt x="417" y="210"/>
                  </a:moveTo>
                  <a:cubicBezTo>
                    <a:pt x="417" y="325"/>
                    <a:pt x="323" y="418"/>
                    <a:pt x="208" y="418"/>
                  </a:cubicBezTo>
                  <a:cubicBezTo>
                    <a:pt x="92" y="418"/>
                    <a:pt x="0" y="325"/>
                    <a:pt x="0" y="210"/>
                  </a:cubicBezTo>
                  <a:cubicBezTo>
                    <a:pt x="0" y="94"/>
                    <a:pt x="92" y="0"/>
                    <a:pt x="208" y="0"/>
                  </a:cubicBezTo>
                  <a:cubicBezTo>
                    <a:pt x="325" y="0"/>
                    <a:pt x="417" y="94"/>
                    <a:pt x="417"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89" name="Google Shape;6189;p62"/>
            <p:cNvSpPr/>
            <p:nvPr/>
          </p:nvSpPr>
          <p:spPr>
            <a:xfrm>
              <a:off x="5010650" y="2400125"/>
              <a:ext cx="122125" cy="43075"/>
            </a:xfrm>
            <a:custGeom>
              <a:avLst/>
              <a:gdLst/>
              <a:ahLst/>
              <a:cxnLst/>
              <a:rect l="l" t="t" r="r" b="b"/>
              <a:pathLst>
                <a:path w="4885" h="1723" extrusionOk="0">
                  <a:moveTo>
                    <a:pt x="4542" y="0"/>
                  </a:moveTo>
                  <a:cubicBezTo>
                    <a:pt x="4531" y="0"/>
                    <a:pt x="4519" y="1"/>
                    <a:pt x="4508" y="3"/>
                  </a:cubicBezTo>
                  <a:cubicBezTo>
                    <a:pt x="4380" y="22"/>
                    <a:pt x="4296" y="142"/>
                    <a:pt x="4315" y="268"/>
                  </a:cubicBezTo>
                  <a:cubicBezTo>
                    <a:pt x="4317" y="274"/>
                    <a:pt x="4391" y="792"/>
                    <a:pt x="4152" y="1073"/>
                  </a:cubicBezTo>
                  <a:cubicBezTo>
                    <a:pt x="4046" y="1198"/>
                    <a:pt x="3887" y="1258"/>
                    <a:pt x="3668" y="1258"/>
                  </a:cubicBezTo>
                  <a:cubicBezTo>
                    <a:pt x="2804" y="1258"/>
                    <a:pt x="2636" y="440"/>
                    <a:pt x="2630" y="405"/>
                  </a:cubicBezTo>
                  <a:cubicBezTo>
                    <a:pt x="2611" y="294"/>
                    <a:pt x="2503" y="216"/>
                    <a:pt x="2401" y="216"/>
                  </a:cubicBezTo>
                  <a:cubicBezTo>
                    <a:pt x="2398" y="216"/>
                    <a:pt x="2395" y="216"/>
                    <a:pt x="2393" y="216"/>
                  </a:cubicBezTo>
                  <a:cubicBezTo>
                    <a:pt x="2278" y="221"/>
                    <a:pt x="2184" y="310"/>
                    <a:pt x="2172" y="425"/>
                  </a:cubicBezTo>
                  <a:cubicBezTo>
                    <a:pt x="2168" y="459"/>
                    <a:pt x="2081" y="1258"/>
                    <a:pt x="1258" y="1258"/>
                  </a:cubicBezTo>
                  <a:cubicBezTo>
                    <a:pt x="1046" y="1258"/>
                    <a:pt x="883" y="1196"/>
                    <a:pt x="758" y="1069"/>
                  </a:cubicBezTo>
                  <a:cubicBezTo>
                    <a:pt x="470" y="776"/>
                    <a:pt x="476" y="241"/>
                    <a:pt x="476" y="236"/>
                  </a:cubicBezTo>
                  <a:cubicBezTo>
                    <a:pt x="477" y="108"/>
                    <a:pt x="377" y="3"/>
                    <a:pt x="248" y="1"/>
                  </a:cubicBezTo>
                  <a:cubicBezTo>
                    <a:pt x="126" y="12"/>
                    <a:pt x="15" y="100"/>
                    <a:pt x="12" y="226"/>
                  </a:cubicBezTo>
                  <a:cubicBezTo>
                    <a:pt x="11" y="255"/>
                    <a:pt x="0" y="959"/>
                    <a:pt x="424" y="1392"/>
                  </a:cubicBezTo>
                  <a:cubicBezTo>
                    <a:pt x="638" y="1612"/>
                    <a:pt x="920" y="1722"/>
                    <a:pt x="1258" y="1722"/>
                  </a:cubicBezTo>
                  <a:cubicBezTo>
                    <a:pt x="1862" y="1722"/>
                    <a:pt x="2225" y="1418"/>
                    <a:pt x="2426" y="1081"/>
                  </a:cubicBezTo>
                  <a:cubicBezTo>
                    <a:pt x="2654" y="1416"/>
                    <a:pt x="3050" y="1722"/>
                    <a:pt x="3668" y="1722"/>
                  </a:cubicBezTo>
                  <a:cubicBezTo>
                    <a:pt x="4027" y="1722"/>
                    <a:pt x="4307" y="1605"/>
                    <a:pt x="4505" y="1373"/>
                  </a:cubicBezTo>
                  <a:cubicBezTo>
                    <a:pt x="4885" y="928"/>
                    <a:pt x="4778" y="225"/>
                    <a:pt x="4773" y="195"/>
                  </a:cubicBezTo>
                  <a:cubicBezTo>
                    <a:pt x="4756" y="80"/>
                    <a:pt x="4655" y="0"/>
                    <a:pt x="4542" y="0"/>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0" name="Google Shape;6190;p62"/>
            <p:cNvSpPr/>
            <p:nvPr/>
          </p:nvSpPr>
          <p:spPr>
            <a:xfrm>
              <a:off x="5433625" y="2290800"/>
              <a:ext cx="142400" cy="126825"/>
            </a:xfrm>
            <a:custGeom>
              <a:avLst/>
              <a:gdLst/>
              <a:ahLst/>
              <a:cxnLst/>
              <a:rect l="l" t="t" r="r" b="b"/>
              <a:pathLst>
                <a:path w="5696" h="5073" extrusionOk="0">
                  <a:moveTo>
                    <a:pt x="1354" y="0"/>
                  </a:moveTo>
                  <a:cubicBezTo>
                    <a:pt x="1229" y="0"/>
                    <a:pt x="1143" y="5"/>
                    <a:pt x="1108" y="8"/>
                  </a:cubicBezTo>
                  <a:cubicBezTo>
                    <a:pt x="474" y="54"/>
                    <a:pt x="0" y="603"/>
                    <a:pt x="41" y="1237"/>
                  </a:cubicBezTo>
                  <a:cubicBezTo>
                    <a:pt x="81" y="1847"/>
                    <a:pt x="585" y="2322"/>
                    <a:pt x="1188" y="2322"/>
                  </a:cubicBezTo>
                  <a:cubicBezTo>
                    <a:pt x="1215" y="2322"/>
                    <a:pt x="1241" y="2321"/>
                    <a:pt x="1268" y="2319"/>
                  </a:cubicBezTo>
                  <a:cubicBezTo>
                    <a:pt x="1313" y="2316"/>
                    <a:pt x="1369" y="2314"/>
                    <a:pt x="1432" y="2314"/>
                  </a:cubicBezTo>
                  <a:cubicBezTo>
                    <a:pt x="2013" y="2314"/>
                    <a:pt x="3256" y="2496"/>
                    <a:pt x="3346" y="3983"/>
                  </a:cubicBezTo>
                  <a:cubicBezTo>
                    <a:pt x="3382" y="4599"/>
                    <a:pt x="3893" y="5072"/>
                    <a:pt x="4500" y="5072"/>
                  </a:cubicBezTo>
                  <a:cubicBezTo>
                    <a:pt x="4523" y="5072"/>
                    <a:pt x="4548" y="5072"/>
                    <a:pt x="4571" y="5070"/>
                  </a:cubicBezTo>
                  <a:cubicBezTo>
                    <a:pt x="5209" y="5033"/>
                    <a:pt x="5695" y="4484"/>
                    <a:pt x="5657" y="3845"/>
                  </a:cubicBezTo>
                  <a:cubicBezTo>
                    <a:pt x="5588" y="2689"/>
                    <a:pt x="5145" y="1722"/>
                    <a:pt x="4376" y="1048"/>
                  </a:cubicBezTo>
                  <a:cubicBezTo>
                    <a:pt x="3302" y="107"/>
                    <a:pt x="1923" y="0"/>
                    <a:pt x="1354"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1" name="Google Shape;6191;p62"/>
            <p:cNvSpPr/>
            <p:nvPr/>
          </p:nvSpPr>
          <p:spPr>
            <a:xfrm>
              <a:off x="5182350" y="1668175"/>
              <a:ext cx="152725" cy="60125"/>
            </a:xfrm>
            <a:custGeom>
              <a:avLst/>
              <a:gdLst/>
              <a:ahLst/>
              <a:cxnLst/>
              <a:rect l="l" t="t" r="r" b="b"/>
              <a:pathLst>
                <a:path w="6109" h="2405" extrusionOk="0">
                  <a:moveTo>
                    <a:pt x="1160" y="1"/>
                  </a:moveTo>
                  <a:cubicBezTo>
                    <a:pt x="522" y="1"/>
                    <a:pt x="2" y="519"/>
                    <a:pt x="1" y="1157"/>
                  </a:cubicBezTo>
                  <a:cubicBezTo>
                    <a:pt x="0" y="1797"/>
                    <a:pt x="518" y="2317"/>
                    <a:pt x="1157" y="2318"/>
                  </a:cubicBezTo>
                  <a:cubicBezTo>
                    <a:pt x="2428" y="2321"/>
                    <a:pt x="3678" y="2349"/>
                    <a:pt x="4872" y="2403"/>
                  </a:cubicBezTo>
                  <a:cubicBezTo>
                    <a:pt x="4890" y="2405"/>
                    <a:pt x="4907" y="2405"/>
                    <a:pt x="4924" y="2405"/>
                  </a:cubicBezTo>
                  <a:cubicBezTo>
                    <a:pt x="5540" y="2405"/>
                    <a:pt x="6053" y="1918"/>
                    <a:pt x="6079" y="1297"/>
                  </a:cubicBezTo>
                  <a:cubicBezTo>
                    <a:pt x="6108" y="659"/>
                    <a:pt x="5613" y="117"/>
                    <a:pt x="4974" y="89"/>
                  </a:cubicBezTo>
                  <a:cubicBezTo>
                    <a:pt x="3747" y="34"/>
                    <a:pt x="2466" y="5"/>
                    <a:pt x="1162"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2" name="Google Shape;6192;p62"/>
            <p:cNvSpPr/>
            <p:nvPr/>
          </p:nvSpPr>
          <p:spPr>
            <a:xfrm>
              <a:off x="5325225" y="1739525"/>
              <a:ext cx="71575" cy="419550"/>
            </a:xfrm>
            <a:custGeom>
              <a:avLst/>
              <a:gdLst/>
              <a:ahLst/>
              <a:cxnLst/>
              <a:rect l="l" t="t" r="r" b="b"/>
              <a:pathLst>
                <a:path w="2863" h="16782" extrusionOk="0">
                  <a:moveTo>
                    <a:pt x="1216" y="0"/>
                  </a:moveTo>
                  <a:cubicBezTo>
                    <a:pt x="1178" y="0"/>
                    <a:pt x="1139" y="2"/>
                    <a:pt x="1100" y="6"/>
                  </a:cubicBezTo>
                  <a:cubicBezTo>
                    <a:pt x="464" y="71"/>
                    <a:pt x="1" y="639"/>
                    <a:pt x="66" y="1276"/>
                  </a:cubicBezTo>
                  <a:cubicBezTo>
                    <a:pt x="540" y="5917"/>
                    <a:pt x="328" y="10680"/>
                    <a:pt x="49" y="15557"/>
                  </a:cubicBezTo>
                  <a:cubicBezTo>
                    <a:pt x="12" y="16196"/>
                    <a:pt x="501" y="16744"/>
                    <a:pt x="1139" y="16780"/>
                  </a:cubicBezTo>
                  <a:cubicBezTo>
                    <a:pt x="1163" y="16780"/>
                    <a:pt x="1185" y="16781"/>
                    <a:pt x="1207" y="16781"/>
                  </a:cubicBezTo>
                  <a:cubicBezTo>
                    <a:pt x="1817" y="16781"/>
                    <a:pt x="2326" y="16305"/>
                    <a:pt x="2361" y="15689"/>
                  </a:cubicBezTo>
                  <a:cubicBezTo>
                    <a:pt x="2646" y="10715"/>
                    <a:pt x="2862" y="5851"/>
                    <a:pt x="2370" y="1040"/>
                  </a:cubicBezTo>
                  <a:cubicBezTo>
                    <a:pt x="2309" y="443"/>
                    <a:pt x="1805" y="0"/>
                    <a:pt x="1216"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193" name="Google Shape;6193;p62"/>
          <p:cNvGrpSpPr/>
          <p:nvPr/>
        </p:nvGrpSpPr>
        <p:grpSpPr>
          <a:xfrm>
            <a:off x="9421707" y="663787"/>
            <a:ext cx="553720" cy="621453"/>
            <a:chOff x="5856475" y="1545938"/>
            <a:chExt cx="1125050" cy="1283525"/>
          </a:xfrm>
        </p:grpSpPr>
        <p:sp>
          <p:nvSpPr>
            <p:cNvPr id="6194" name="Google Shape;6194;p62"/>
            <p:cNvSpPr/>
            <p:nvPr/>
          </p:nvSpPr>
          <p:spPr>
            <a:xfrm>
              <a:off x="6240150" y="2670463"/>
              <a:ext cx="93525" cy="159000"/>
            </a:xfrm>
            <a:custGeom>
              <a:avLst/>
              <a:gdLst/>
              <a:ahLst/>
              <a:cxnLst/>
              <a:rect l="l" t="t" r="r" b="b"/>
              <a:pathLst>
                <a:path w="3741" h="6360" extrusionOk="0">
                  <a:moveTo>
                    <a:pt x="2449" y="0"/>
                  </a:moveTo>
                  <a:cubicBezTo>
                    <a:pt x="2449" y="0"/>
                    <a:pt x="3054" y="4749"/>
                    <a:pt x="2511" y="5006"/>
                  </a:cubicBezTo>
                  <a:cubicBezTo>
                    <a:pt x="1967" y="5262"/>
                    <a:pt x="126" y="5336"/>
                    <a:pt x="63" y="5848"/>
                  </a:cubicBezTo>
                  <a:cubicBezTo>
                    <a:pt x="0" y="6359"/>
                    <a:pt x="3741" y="5837"/>
                    <a:pt x="3741" y="5837"/>
                  </a:cubicBezTo>
                  <a:lnTo>
                    <a:pt x="3741" y="81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5" name="Google Shape;6195;p62"/>
            <p:cNvSpPr/>
            <p:nvPr/>
          </p:nvSpPr>
          <p:spPr>
            <a:xfrm>
              <a:off x="6426275" y="2670463"/>
              <a:ext cx="92575" cy="159000"/>
            </a:xfrm>
            <a:custGeom>
              <a:avLst/>
              <a:gdLst/>
              <a:ahLst/>
              <a:cxnLst/>
              <a:rect l="l" t="t" r="r" b="b"/>
              <a:pathLst>
                <a:path w="3703" h="6360" extrusionOk="0">
                  <a:moveTo>
                    <a:pt x="1242" y="0"/>
                  </a:moveTo>
                  <a:cubicBezTo>
                    <a:pt x="1242" y="0"/>
                    <a:pt x="610" y="4749"/>
                    <a:pt x="1154" y="5006"/>
                  </a:cubicBezTo>
                  <a:cubicBezTo>
                    <a:pt x="1698" y="5262"/>
                    <a:pt x="3578" y="5336"/>
                    <a:pt x="3640" y="5848"/>
                  </a:cubicBezTo>
                  <a:cubicBezTo>
                    <a:pt x="3702" y="6359"/>
                    <a:pt x="0" y="5837"/>
                    <a:pt x="0" y="5837"/>
                  </a:cubicBezTo>
                  <a:lnTo>
                    <a:pt x="0" y="81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6" name="Google Shape;6196;p62"/>
            <p:cNvSpPr/>
            <p:nvPr/>
          </p:nvSpPr>
          <p:spPr>
            <a:xfrm>
              <a:off x="5856475" y="2085763"/>
              <a:ext cx="287625" cy="426225"/>
            </a:xfrm>
            <a:custGeom>
              <a:avLst/>
              <a:gdLst/>
              <a:ahLst/>
              <a:cxnLst/>
              <a:rect l="l" t="t" r="r" b="b"/>
              <a:pathLst>
                <a:path w="11505" h="17049" extrusionOk="0">
                  <a:moveTo>
                    <a:pt x="11357" y="2410"/>
                  </a:moveTo>
                  <a:cubicBezTo>
                    <a:pt x="11357" y="2410"/>
                    <a:pt x="8789" y="3425"/>
                    <a:pt x="7047" y="5690"/>
                  </a:cubicBezTo>
                  <a:cubicBezTo>
                    <a:pt x="5305" y="7956"/>
                    <a:pt x="4390" y="11472"/>
                    <a:pt x="4171" y="12316"/>
                  </a:cubicBezTo>
                  <a:cubicBezTo>
                    <a:pt x="3735" y="14009"/>
                    <a:pt x="5189" y="15012"/>
                    <a:pt x="4782" y="15462"/>
                  </a:cubicBezTo>
                  <a:cubicBezTo>
                    <a:pt x="4372" y="15914"/>
                    <a:pt x="3317" y="14799"/>
                    <a:pt x="3317" y="14799"/>
                  </a:cubicBezTo>
                  <a:cubicBezTo>
                    <a:pt x="3317" y="14799"/>
                    <a:pt x="3249" y="16618"/>
                    <a:pt x="2694" y="16863"/>
                  </a:cubicBezTo>
                  <a:cubicBezTo>
                    <a:pt x="2274" y="17049"/>
                    <a:pt x="2344" y="14683"/>
                    <a:pt x="2344" y="14683"/>
                  </a:cubicBezTo>
                  <a:cubicBezTo>
                    <a:pt x="2344" y="14683"/>
                    <a:pt x="599" y="16263"/>
                    <a:pt x="300" y="15817"/>
                  </a:cubicBezTo>
                  <a:cubicBezTo>
                    <a:pt x="1" y="15371"/>
                    <a:pt x="1462" y="13903"/>
                    <a:pt x="1462" y="13903"/>
                  </a:cubicBezTo>
                  <a:cubicBezTo>
                    <a:pt x="1462" y="13903"/>
                    <a:pt x="260" y="13657"/>
                    <a:pt x="220" y="13221"/>
                  </a:cubicBezTo>
                  <a:cubicBezTo>
                    <a:pt x="176" y="12771"/>
                    <a:pt x="2002" y="12915"/>
                    <a:pt x="2660" y="11728"/>
                  </a:cubicBezTo>
                  <a:cubicBezTo>
                    <a:pt x="2961" y="11183"/>
                    <a:pt x="3824" y="7067"/>
                    <a:pt x="5777" y="4506"/>
                  </a:cubicBezTo>
                  <a:cubicBezTo>
                    <a:pt x="8083" y="1483"/>
                    <a:pt x="11505" y="0"/>
                    <a:pt x="1150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7" name="Google Shape;6197;p62"/>
            <p:cNvSpPr/>
            <p:nvPr/>
          </p:nvSpPr>
          <p:spPr>
            <a:xfrm>
              <a:off x="6678825" y="1840988"/>
              <a:ext cx="302700" cy="416775"/>
            </a:xfrm>
            <a:custGeom>
              <a:avLst/>
              <a:gdLst/>
              <a:ahLst/>
              <a:cxnLst/>
              <a:rect l="l" t="t" r="r" b="b"/>
              <a:pathLst>
                <a:path w="12108" h="16671" extrusionOk="0">
                  <a:moveTo>
                    <a:pt x="243" y="14268"/>
                  </a:moveTo>
                  <a:cubicBezTo>
                    <a:pt x="243" y="14268"/>
                    <a:pt x="2851" y="13357"/>
                    <a:pt x="4680" y="11163"/>
                  </a:cubicBezTo>
                  <a:cubicBezTo>
                    <a:pt x="6509" y="8969"/>
                    <a:pt x="7565" y="5491"/>
                    <a:pt x="7817" y="4655"/>
                  </a:cubicBezTo>
                  <a:cubicBezTo>
                    <a:pt x="8320" y="2981"/>
                    <a:pt x="6908" y="1920"/>
                    <a:pt x="7332" y="1487"/>
                  </a:cubicBezTo>
                  <a:cubicBezTo>
                    <a:pt x="7760" y="1052"/>
                    <a:pt x="8770" y="2207"/>
                    <a:pt x="8770" y="2207"/>
                  </a:cubicBezTo>
                  <a:cubicBezTo>
                    <a:pt x="8770" y="2207"/>
                    <a:pt x="8910" y="394"/>
                    <a:pt x="9474" y="169"/>
                  </a:cubicBezTo>
                  <a:cubicBezTo>
                    <a:pt x="9900" y="0"/>
                    <a:pt x="9738" y="2360"/>
                    <a:pt x="9738" y="2360"/>
                  </a:cubicBezTo>
                  <a:cubicBezTo>
                    <a:pt x="9738" y="2360"/>
                    <a:pt x="11544" y="852"/>
                    <a:pt x="11825" y="1309"/>
                  </a:cubicBezTo>
                  <a:cubicBezTo>
                    <a:pt x="12107" y="1767"/>
                    <a:pt x="10588" y="3176"/>
                    <a:pt x="10588" y="3176"/>
                  </a:cubicBezTo>
                  <a:cubicBezTo>
                    <a:pt x="10588" y="3176"/>
                    <a:pt x="11778" y="3471"/>
                    <a:pt x="11803" y="3908"/>
                  </a:cubicBezTo>
                  <a:cubicBezTo>
                    <a:pt x="11828" y="4359"/>
                    <a:pt x="10009" y="4143"/>
                    <a:pt x="9305" y="5303"/>
                  </a:cubicBezTo>
                  <a:cubicBezTo>
                    <a:pt x="8982" y="5837"/>
                    <a:pt x="7957" y="9916"/>
                    <a:pt x="5903" y="12396"/>
                  </a:cubicBezTo>
                  <a:cubicBezTo>
                    <a:pt x="3480" y="15324"/>
                    <a:pt x="1" y="16670"/>
                    <a:pt x="1" y="1667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8" name="Google Shape;6198;p62"/>
            <p:cNvSpPr/>
            <p:nvPr/>
          </p:nvSpPr>
          <p:spPr>
            <a:xfrm>
              <a:off x="5960225" y="2085763"/>
              <a:ext cx="183950" cy="233300"/>
            </a:xfrm>
            <a:custGeom>
              <a:avLst/>
              <a:gdLst/>
              <a:ahLst/>
              <a:cxnLst/>
              <a:rect l="l" t="t" r="r" b="b"/>
              <a:pathLst>
                <a:path w="7358" h="9332" extrusionOk="0">
                  <a:moveTo>
                    <a:pt x="1629" y="4506"/>
                  </a:moveTo>
                  <a:cubicBezTo>
                    <a:pt x="967" y="5373"/>
                    <a:pt x="433" y="6418"/>
                    <a:pt x="0" y="7443"/>
                  </a:cubicBezTo>
                  <a:cubicBezTo>
                    <a:pt x="377" y="8036"/>
                    <a:pt x="696" y="8676"/>
                    <a:pt x="968" y="9331"/>
                  </a:cubicBezTo>
                  <a:cubicBezTo>
                    <a:pt x="1437" y="8114"/>
                    <a:pt x="2074" y="6763"/>
                    <a:pt x="2898" y="5690"/>
                  </a:cubicBezTo>
                  <a:cubicBezTo>
                    <a:pt x="4639" y="3424"/>
                    <a:pt x="7208" y="2410"/>
                    <a:pt x="7208" y="2410"/>
                  </a:cubicBezTo>
                  <a:lnTo>
                    <a:pt x="7358" y="0"/>
                  </a:lnTo>
                  <a:cubicBezTo>
                    <a:pt x="7357" y="0"/>
                    <a:pt x="3934" y="1483"/>
                    <a:pt x="1629" y="4506"/>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99" name="Google Shape;6199;p62"/>
            <p:cNvSpPr/>
            <p:nvPr/>
          </p:nvSpPr>
          <p:spPr>
            <a:xfrm>
              <a:off x="6678775" y="2011638"/>
              <a:ext cx="218450" cy="246125"/>
            </a:xfrm>
            <a:custGeom>
              <a:avLst/>
              <a:gdLst/>
              <a:ahLst/>
              <a:cxnLst/>
              <a:rect l="l" t="t" r="r" b="b"/>
              <a:pathLst>
                <a:path w="8738" h="9845" extrusionOk="0">
                  <a:moveTo>
                    <a:pt x="6794" y="685"/>
                  </a:moveTo>
                  <a:cubicBezTo>
                    <a:pt x="6275" y="1905"/>
                    <a:pt x="5570" y="3271"/>
                    <a:pt x="4682" y="4337"/>
                  </a:cubicBezTo>
                  <a:cubicBezTo>
                    <a:pt x="2853" y="6530"/>
                    <a:pt x="245" y="7442"/>
                    <a:pt x="245" y="7442"/>
                  </a:cubicBezTo>
                  <a:lnTo>
                    <a:pt x="0" y="9844"/>
                  </a:lnTo>
                  <a:cubicBezTo>
                    <a:pt x="0" y="9844"/>
                    <a:pt x="3479" y="8498"/>
                    <a:pt x="5904" y="5570"/>
                  </a:cubicBezTo>
                  <a:cubicBezTo>
                    <a:pt x="7275" y="3914"/>
                    <a:pt x="8185" y="1550"/>
                    <a:pt x="8738" y="0"/>
                  </a:cubicBezTo>
                  <a:cubicBezTo>
                    <a:pt x="8102" y="251"/>
                    <a:pt x="7457" y="486"/>
                    <a:pt x="6794" y="685"/>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0" name="Google Shape;6200;p62"/>
            <p:cNvSpPr/>
            <p:nvPr/>
          </p:nvSpPr>
          <p:spPr>
            <a:xfrm>
              <a:off x="5960600" y="1545938"/>
              <a:ext cx="889300" cy="1213800"/>
            </a:xfrm>
            <a:custGeom>
              <a:avLst/>
              <a:gdLst/>
              <a:ahLst/>
              <a:cxnLst/>
              <a:rect l="l" t="t" r="r" b="b"/>
              <a:pathLst>
                <a:path w="35572" h="48552" extrusionOk="0">
                  <a:moveTo>
                    <a:pt x="13724" y="17662"/>
                  </a:moveTo>
                  <a:cubicBezTo>
                    <a:pt x="14922" y="18743"/>
                    <a:pt x="20654" y="17357"/>
                    <a:pt x="24035" y="17975"/>
                  </a:cubicBezTo>
                  <a:cubicBezTo>
                    <a:pt x="29368" y="18947"/>
                    <a:pt x="34240" y="23399"/>
                    <a:pt x="34764" y="29289"/>
                  </a:cubicBezTo>
                  <a:cubicBezTo>
                    <a:pt x="35571" y="38364"/>
                    <a:pt x="32135" y="42125"/>
                    <a:pt x="26151" y="45138"/>
                  </a:cubicBezTo>
                  <a:cubicBezTo>
                    <a:pt x="19374" y="48552"/>
                    <a:pt x="12800" y="47785"/>
                    <a:pt x="5927" y="45059"/>
                  </a:cubicBezTo>
                  <a:cubicBezTo>
                    <a:pt x="795" y="43023"/>
                    <a:pt x="0" y="37573"/>
                    <a:pt x="4111" y="34541"/>
                  </a:cubicBezTo>
                  <a:cubicBezTo>
                    <a:pt x="4597" y="34184"/>
                    <a:pt x="5752" y="34163"/>
                    <a:pt x="6256" y="34498"/>
                  </a:cubicBezTo>
                  <a:cubicBezTo>
                    <a:pt x="9545" y="36682"/>
                    <a:pt x="18333" y="38995"/>
                    <a:pt x="19331" y="33473"/>
                  </a:cubicBezTo>
                  <a:cubicBezTo>
                    <a:pt x="19953" y="30031"/>
                    <a:pt x="14939" y="29040"/>
                    <a:pt x="10670" y="29098"/>
                  </a:cubicBezTo>
                  <a:cubicBezTo>
                    <a:pt x="3490" y="29195"/>
                    <a:pt x="2174" y="27684"/>
                    <a:pt x="2307" y="22097"/>
                  </a:cubicBezTo>
                  <a:cubicBezTo>
                    <a:pt x="2415" y="17617"/>
                    <a:pt x="1576" y="3673"/>
                    <a:pt x="5503" y="2240"/>
                  </a:cubicBezTo>
                  <a:cubicBezTo>
                    <a:pt x="11638" y="0"/>
                    <a:pt x="21260" y="1191"/>
                    <a:pt x="28129" y="1598"/>
                  </a:cubicBezTo>
                  <a:cubicBezTo>
                    <a:pt x="33680" y="1926"/>
                    <a:pt x="34306" y="11964"/>
                    <a:pt x="25195" y="11964"/>
                  </a:cubicBezTo>
                  <a:cubicBezTo>
                    <a:pt x="21984" y="11964"/>
                    <a:pt x="14924" y="10249"/>
                    <a:pt x="13318" y="11964"/>
                  </a:cubicBezTo>
                  <a:cubicBezTo>
                    <a:pt x="11943" y="13430"/>
                    <a:pt x="12333" y="15962"/>
                    <a:pt x="13724" y="17662"/>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1" name="Google Shape;6201;p62"/>
            <p:cNvSpPr/>
            <p:nvPr/>
          </p:nvSpPr>
          <p:spPr>
            <a:xfrm>
              <a:off x="6474300" y="2102563"/>
              <a:ext cx="132100" cy="136225"/>
            </a:xfrm>
            <a:custGeom>
              <a:avLst/>
              <a:gdLst/>
              <a:ahLst/>
              <a:cxnLst/>
              <a:rect l="l" t="t" r="r" b="b"/>
              <a:pathLst>
                <a:path w="5284" h="5449" extrusionOk="0">
                  <a:moveTo>
                    <a:pt x="605" y="2347"/>
                  </a:moveTo>
                  <a:cubicBezTo>
                    <a:pt x="1" y="5449"/>
                    <a:pt x="5260" y="4352"/>
                    <a:pt x="5269" y="2850"/>
                  </a:cubicBezTo>
                  <a:cubicBezTo>
                    <a:pt x="5284" y="715"/>
                    <a:pt x="1061" y="1"/>
                    <a:pt x="605" y="2347"/>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2" name="Google Shape;6202;p62"/>
            <p:cNvSpPr/>
            <p:nvPr/>
          </p:nvSpPr>
          <p:spPr>
            <a:xfrm>
              <a:off x="6200300" y="2106338"/>
              <a:ext cx="139875" cy="133275"/>
            </a:xfrm>
            <a:custGeom>
              <a:avLst/>
              <a:gdLst/>
              <a:ahLst/>
              <a:cxnLst/>
              <a:rect l="l" t="t" r="r" b="b"/>
              <a:pathLst>
                <a:path w="5595" h="5331" extrusionOk="0">
                  <a:moveTo>
                    <a:pt x="4768" y="3036"/>
                  </a:moveTo>
                  <a:cubicBezTo>
                    <a:pt x="5594" y="0"/>
                    <a:pt x="292" y="703"/>
                    <a:pt x="171" y="2194"/>
                  </a:cubicBezTo>
                  <a:cubicBezTo>
                    <a:pt x="1" y="4312"/>
                    <a:pt x="4141" y="5330"/>
                    <a:pt x="4768" y="3036"/>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3" name="Google Shape;6203;p62"/>
            <p:cNvSpPr/>
            <p:nvPr/>
          </p:nvSpPr>
          <p:spPr>
            <a:xfrm>
              <a:off x="5999950" y="1593738"/>
              <a:ext cx="237775" cy="682075"/>
            </a:xfrm>
            <a:custGeom>
              <a:avLst/>
              <a:gdLst/>
              <a:ahLst/>
              <a:cxnLst/>
              <a:rect l="l" t="t" r="r" b="b"/>
              <a:pathLst>
                <a:path w="9511" h="27283" extrusionOk="0">
                  <a:moveTo>
                    <a:pt x="9095" y="27186"/>
                  </a:moveTo>
                  <a:cubicBezTo>
                    <a:pt x="9232" y="27184"/>
                    <a:pt x="9372" y="27183"/>
                    <a:pt x="9511" y="27183"/>
                  </a:cubicBezTo>
                  <a:cubicBezTo>
                    <a:pt x="5177" y="19007"/>
                    <a:pt x="3723" y="9004"/>
                    <a:pt x="4948" y="0"/>
                  </a:cubicBezTo>
                  <a:cubicBezTo>
                    <a:pt x="4599" y="102"/>
                    <a:pt x="4257" y="208"/>
                    <a:pt x="3928" y="327"/>
                  </a:cubicBezTo>
                  <a:cubicBezTo>
                    <a:pt x="1" y="1760"/>
                    <a:pt x="838" y="15702"/>
                    <a:pt x="732" y="20184"/>
                  </a:cubicBezTo>
                  <a:cubicBezTo>
                    <a:pt x="598" y="25772"/>
                    <a:pt x="1915" y="27282"/>
                    <a:pt x="9095" y="27186"/>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4" name="Google Shape;6204;p62"/>
            <p:cNvSpPr/>
            <p:nvPr/>
          </p:nvSpPr>
          <p:spPr>
            <a:xfrm>
              <a:off x="5960600" y="2400013"/>
              <a:ext cx="792325" cy="359675"/>
            </a:xfrm>
            <a:custGeom>
              <a:avLst/>
              <a:gdLst/>
              <a:ahLst/>
              <a:cxnLst/>
              <a:rect l="l" t="t" r="r" b="b"/>
              <a:pathLst>
                <a:path w="31693" h="14387" extrusionOk="0">
                  <a:moveTo>
                    <a:pt x="25814" y="7138"/>
                  </a:moveTo>
                  <a:cubicBezTo>
                    <a:pt x="22287" y="6516"/>
                    <a:pt x="19126" y="4824"/>
                    <a:pt x="16553" y="2422"/>
                  </a:cubicBezTo>
                  <a:cubicBezTo>
                    <a:pt x="13412" y="3410"/>
                    <a:pt x="8525" y="1841"/>
                    <a:pt x="6256" y="335"/>
                  </a:cubicBezTo>
                  <a:cubicBezTo>
                    <a:pt x="5753" y="0"/>
                    <a:pt x="4597" y="21"/>
                    <a:pt x="4111" y="378"/>
                  </a:cubicBezTo>
                  <a:cubicBezTo>
                    <a:pt x="0" y="3410"/>
                    <a:pt x="795" y="8861"/>
                    <a:pt x="5927" y="10896"/>
                  </a:cubicBezTo>
                  <a:cubicBezTo>
                    <a:pt x="12802" y="13622"/>
                    <a:pt x="19374" y="14386"/>
                    <a:pt x="26151" y="10975"/>
                  </a:cubicBezTo>
                  <a:cubicBezTo>
                    <a:pt x="28381" y="9851"/>
                    <a:pt x="30258" y="8624"/>
                    <a:pt x="31692" y="7056"/>
                  </a:cubicBezTo>
                  <a:cubicBezTo>
                    <a:pt x="29755" y="7412"/>
                    <a:pt x="27780" y="7482"/>
                    <a:pt x="25814" y="7138"/>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5" name="Google Shape;6205;p62"/>
            <p:cNvSpPr/>
            <p:nvPr/>
          </p:nvSpPr>
          <p:spPr>
            <a:xfrm>
              <a:off x="6355650" y="2165438"/>
              <a:ext cx="80625" cy="46100"/>
            </a:xfrm>
            <a:custGeom>
              <a:avLst/>
              <a:gdLst/>
              <a:ahLst/>
              <a:cxnLst/>
              <a:rect l="l" t="t" r="r" b="b"/>
              <a:pathLst>
                <a:path w="3225" h="1844" extrusionOk="0">
                  <a:moveTo>
                    <a:pt x="233" y="1"/>
                  </a:moveTo>
                  <a:cubicBezTo>
                    <a:pt x="104" y="1"/>
                    <a:pt x="1" y="104"/>
                    <a:pt x="1" y="232"/>
                  </a:cubicBezTo>
                  <a:cubicBezTo>
                    <a:pt x="1" y="1120"/>
                    <a:pt x="723" y="1844"/>
                    <a:pt x="1612" y="1844"/>
                  </a:cubicBezTo>
                  <a:cubicBezTo>
                    <a:pt x="2501" y="1844"/>
                    <a:pt x="3225" y="1120"/>
                    <a:pt x="3223" y="232"/>
                  </a:cubicBezTo>
                  <a:cubicBezTo>
                    <a:pt x="3223" y="104"/>
                    <a:pt x="3120" y="1"/>
                    <a:pt x="2992" y="1"/>
                  </a:cubicBezTo>
                  <a:cubicBezTo>
                    <a:pt x="2864" y="1"/>
                    <a:pt x="2760" y="104"/>
                    <a:pt x="2760" y="232"/>
                  </a:cubicBezTo>
                  <a:cubicBezTo>
                    <a:pt x="2760" y="865"/>
                    <a:pt x="2245" y="1380"/>
                    <a:pt x="1612" y="1380"/>
                  </a:cubicBezTo>
                  <a:cubicBezTo>
                    <a:pt x="979" y="1380"/>
                    <a:pt x="464" y="865"/>
                    <a:pt x="464" y="232"/>
                  </a:cubicBezTo>
                  <a:cubicBezTo>
                    <a:pt x="464" y="104"/>
                    <a:pt x="361" y="1"/>
                    <a:pt x="233" y="1"/>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6" name="Google Shape;6206;p62"/>
            <p:cNvSpPr/>
            <p:nvPr/>
          </p:nvSpPr>
          <p:spPr>
            <a:xfrm>
              <a:off x="6451825" y="2084063"/>
              <a:ext cx="82875" cy="82900"/>
            </a:xfrm>
            <a:custGeom>
              <a:avLst/>
              <a:gdLst/>
              <a:ahLst/>
              <a:cxnLst/>
              <a:rect l="l" t="t" r="r" b="b"/>
              <a:pathLst>
                <a:path w="3315" h="3316" extrusionOk="0">
                  <a:moveTo>
                    <a:pt x="3314" y="1658"/>
                  </a:moveTo>
                  <a:cubicBezTo>
                    <a:pt x="3314" y="2573"/>
                    <a:pt x="2572" y="3315"/>
                    <a:pt x="1656" y="3315"/>
                  </a:cubicBezTo>
                  <a:cubicBezTo>
                    <a:pt x="741" y="3315"/>
                    <a:pt x="0" y="2573"/>
                    <a:pt x="0" y="1658"/>
                  </a:cubicBezTo>
                  <a:cubicBezTo>
                    <a:pt x="0" y="743"/>
                    <a:pt x="741" y="1"/>
                    <a:pt x="1656" y="1"/>
                  </a:cubicBezTo>
                  <a:cubicBezTo>
                    <a:pt x="2572" y="0"/>
                    <a:pt x="3314" y="741"/>
                    <a:pt x="3314"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7" name="Google Shape;6207;p62"/>
            <p:cNvSpPr/>
            <p:nvPr/>
          </p:nvSpPr>
          <p:spPr>
            <a:xfrm>
              <a:off x="6486600" y="2110238"/>
              <a:ext cx="30375" cy="30350"/>
            </a:xfrm>
            <a:custGeom>
              <a:avLst/>
              <a:gdLst/>
              <a:ahLst/>
              <a:cxnLst/>
              <a:rect l="l" t="t" r="r" b="b"/>
              <a:pathLst>
                <a:path w="1215" h="1214" extrusionOk="0">
                  <a:moveTo>
                    <a:pt x="1214" y="607"/>
                  </a:moveTo>
                  <a:cubicBezTo>
                    <a:pt x="1214" y="942"/>
                    <a:pt x="942" y="1214"/>
                    <a:pt x="607" y="1214"/>
                  </a:cubicBezTo>
                  <a:cubicBezTo>
                    <a:pt x="273" y="1214"/>
                    <a:pt x="1" y="943"/>
                    <a:pt x="1" y="607"/>
                  </a:cubicBezTo>
                  <a:cubicBezTo>
                    <a:pt x="1" y="272"/>
                    <a:pt x="273" y="0"/>
                    <a:pt x="607" y="0"/>
                  </a:cubicBezTo>
                  <a:cubicBezTo>
                    <a:pt x="942" y="0"/>
                    <a:pt x="1214" y="272"/>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8" name="Google Shape;6208;p62"/>
            <p:cNvSpPr/>
            <p:nvPr/>
          </p:nvSpPr>
          <p:spPr>
            <a:xfrm>
              <a:off x="6465950" y="2130088"/>
              <a:ext cx="10475" cy="10425"/>
            </a:xfrm>
            <a:custGeom>
              <a:avLst/>
              <a:gdLst/>
              <a:ahLst/>
              <a:cxnLst/>
              <a:rect l="l" t="t" r="r" b="b"/>
              <a:pathLst>
                <a:path w="419" h="417" extrusionOk="0">
                  <a:moveTo>
                    <a:pt x="419" y="209"/>
                  </a:moveTo>
                  <a:cubicBezTo>
                    <a:pt x="419" y="325"/>
                    <a:pt x="324" y="417"/>
                    <a:pt x="209" y="417"/>
                  </a:cubicBezTo>
                  <a:cubicBezTo>
                    <a:pt x="94" y="417"/>
                    <a:pt x="0" y="325"/>
                    <a:pt x="0" y="209"/>
                  </a:cubicBezTo>
                  <a:cubicBezTo>
                    <a:pt x="0" y="93"/>
                    <a:pt x="92" y="0"/>
                    <a:pt x="209" y="0"/>
                  </a:cubicBezTo>
                  <a:cubicBezTo>
                    <a:pt x="326" y="0"/>
                    <a:pt x="419" y="93"/>
                    <a:pt x="419" y="209"/>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09" name="Google Shape;6209;p62"/>
            <p:cNvSpPr/>
            <p:nvPr/>
          </p:nvSpPr>
          <p:spPr>
            <a:xfrm>
              <a:off x="6268900" y="2084063"/>
              <a:ext cx="82900" cy="82900"/>
            </a:xfrm>
            <a:custGeom>
              <a:avLst/>
              <a:gdLst/>
              <a:ahLst/>
              <a:cxnLst/>
              <a:rect l="l" t="t" r="r" b="b"/>
              <a:pathLst>
                <a:path w="3316" h="3316" extrusionOk="0">
                  <a:moveTo>
                    <a:pt x="3316" y="1658"/>
                  </a:moveTo>
                  <a:cubicBezTo>
                    <a:pt x="3316" y="2573"/>
                    <a:pt x="2573" y="3315"/>
                    <a:pt x="1658" y="3315"/>
                  </a:cubicBezTo>
                  <a:cubicBezTo>
                    <a:pt x="742" y="3315"/>
                    <a:pt x="1" y="2573"/>
                    <a:pt x="1" y="1658"/>
                  </a:cubicBezTo>
                  <a:cubicBezTo>
                    <a:pt x="1" y="743"/>
                    <a:pt x="744" y="1"/>
                    <a:pt x="1658" y="1"/>
                  </a:cubicBezTo>
                  <a:cubicBezTo>
                    <a:pt x="2573" y="0"/>
                    <a:pt x="3316" y="741"/>
                    <a:pt x="3316"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0" name="Google Shape;6210;p62"/>
            <p:cNvSpPr/>
            <p:nvPr/>
          </p:nvSpPr>
          <p:spPr>
            <a:xfrm>
              <a:off x="6303700" y="2110238"/>
              <a:ext cx="30350" cy="30350"/>
            </a:xfrm>
            <a:custGeom>
              <a:avLst/>
              <a:gdLst/>
              <a:ahLst/>
              <a:cxnLst/>
              <a:rect l="l" t="t" r="r" b="b"/>
              <a:pathLst>
                <a:path w="1214" h="1214" extrusionOk="0">
                  <a:moveTo>
                    <a:pt x="1214" y="607"/>
                  </a:moveTo>
                  <a:cubicBezTo>
                    <a:pt x="1214" y="942"/>
                    <a:pt x="942" y="1214"/>
                    <a:pt x="607" y="1214"/>
                  </a:cubicBezTo>
                  <a:cubicBezTo>
                    <a:pt x="272" y="1214"/>
                    <a:pt x="0" y="943"/>
                    <a:pt x="0" y="607"/>
                  </a:cubicBezTo>
                  <a:cubicBezTo>
                    <a:pt x="0" y="272"/>
                    <a:pt x="272" y="0"/>
                    <a:pt x="607" y="0"/>
                  </a:cubicBezTo>
                  <a:cubicBezTo>
                    <a:pt x="942" y="0"/>
                    <a:pt x="1214" y="272"/>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1" name="Google Shape;6211;p62"/>
            <p:cNvSpPr/>
            <p:nvPr/>
          </p:nvSpPr>
          <p:spPr>
            <a:xfrm>
              <a:off x="6283050" y="2130088"/>
              <a:ext cx="10500" cy="10425"/>
            </a:xfrm>
            <a:custGeom>
              <a:avLst/>
              <a:gdLst/>
              <a:ahLst/>
              <a:cxnLst/>
              <a:rect l="l" t="t" r="r" b="b"/>
              <a:pathLst>
                <a:path w="420" h="417" extrusionOk="0">
                  <a:moveTo>
                    <a:pt x="419" y="209"/>
                  </a:moveTo>
                  <a:cubicBezTo>
                    <a:pt x="419" y="325"/>
                    <a:pt x="325" y="417"/>
                    <a:pt x="210" y="417"/>
                  </a:cubicBezTo>
                  <a:cubicBezTo>
                    <a:pt x="95" y="417"/>
                    <a:pt x="1" y="325"/>
                    <a:pt x="1" y="209"/>
                  </a:cubicBezTo>
                  <a:cubicBezTo>
                    <a:pt x="1" y="93"/>
                    <a:pt x="94" y="0"/>
                    <a:pt x="210" y="0"/>
                  </a:cubicBezTo>
                  <a:cubicBezTo>
                    <a:pt x="325" y="0"/>
                    <a:pt x="419" y="93"/>
                    <a:pt x="419" y="209"/>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2" name="Google Shape;6212;p62"/>
            <p:cNvSpPr/>
            <p:nvPr/>
          </p:nvSpPr>
          <p:spPr>
            <a:xfrm>
              <a:off x="6166875" y="1623413"/>
              <a:ext cx="145450" cy="84725"/>
            </a:xfrm>
            <a:custGeom>
              <a:avLst/>
              <a:gdLst/>
              <a:ahLst/>
              <a:cxnLst/>
              <a:rect l="l" t="t" r="r" b="b"/>
              <a:pathLst>
                <a:path w="5818" h="3389" extrusionOk="0">
                  <a:moveTo>
                    <a:pt x="4365" y="0"/>
                  </a:moveTo>
                  <a:cubicBezTo>
                    <a:pt x="4323" y="0"/>
                    <a:pt x="4281" y="2"/>
                    <a:pt x="4239" y="6"/>
                  </a:cubicBezTo>
                  <a:cubicBezTo>
                    <a:pt x="4110" y="19"/>
                    <a:pt x="3974" y="27"/>
                    <a:pt x="3833" y="37"/>
                  </a:cubicBezTo>
                  <a:cubicBezTo>
                    <a:pt x="2879" y="105"/>
                    <a:pt x="1690" y="189"/>
                    <a:pt x="752" y="877"/>
                  </a:cubicBezTo>
                  <a:cubicBezTo>
                    <a:pt x="134" y="1331"/>
                    <a:pt x="1" y="2202"/>
                    <a:pt x="454" y="2820"/>
                  </a:cubicBezTo>
                  <a:cubicBezTo>
                    <a:pt x="728" y="3191"/>
                    <a:pt x="1148" y="3388"/>
                    <a:pt x="1576" y="3388"/>
                  </a:cubicBezTo>
                  <a:cubicBezTo>
                    <a:pt x="1861" y="3388"/>
                    <a:pt x="2149" y="3300"/>
                    <a:pt x="2396" y="3117"/>
                  </a:cubicBezTo>
                  <a:cubicBezTo>
                    <a:pt x="2686" y="2904"/>
                    <a:pt x="3493" y="2848"/>
                    <a:pt x="4028" y="2810"/>
                  </a:cubicBezTo>
                  <a:cubicBezTo>
                    <a:pt x="4188" y="2798"/>
                    <a:pt x="4343" y="2788"/>
                    <a:pt x="4489" y="2775"/>
                  </a:cubicBezTo>
                  <a:cubicBezTo>
                    <a:pt x="5253" y="2707"/>
                    <a:pt x="5817" y="2030"/>
                    <a:pt x="5747" y="1266"/>
                  </a:cubicBezTo>
                  <a:cubicBezTo>
                    <a:pt x="5683" y="543"/>
                    <a:pt x="5080" y="0"/>
                    <a:pt x="4365"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3" name="Google Shape;6213;p62"/>
            <p:cNvSpPr/>
            <p:nvPr/>
          </p:nvSpPr>
          <p:spPr>
            <a:xfrm>
              <a:off x="6372350" y="1614938"/>
              <a:ext cx="309125" cy="71200"/>
            </a:xfrm>
            <a:custGeom>
              <a:avLst/>
              <a:gdLst/>
              <a:ahLst/>
              <a:cxnLst/>
              <a:rect l="l" t="t" r="r" b="b"/>
              <a:pathLst>
                <a:path w="12365" h="2848" extrusionOk="0">
                  <a:moveTo>
                    <a:pt x="6496" y="0"/>
                  </a:moveTo>
                  <a:cubicBezTo>
                    <a:pt x="4867" y="0"/>
                    <a:pt x="3127" y="17"/>
                    <a:pt x="1373" y="67"/>
                  </a:cubicBezTo>
                  <a:cubicBezTo>
                    <a:pt x="606" y="89"/>
                    <a:pt x="0" y="729"/>
                    <a:pt x="22" y="1496"/>
                  </a:cubicBezTo>
                  <a:cubicBezTo>
                    <a:pt x="43" y="2251"/>
                    <a:pt x="661" y="2847"/>
                    <a:pt x="1411" y="2847"/>
                  </a:cubicBezTo>
                  <a:cubicBezTo>
                    <a:pt x="1424" y="2847"/>
                    <a:pt x="1437" y="2845"/>
                    <a:pt x="1451" y="2845"/>
                  </a:cubicBezTo>
                  <a:cubicBezTo>
                    <a:pt x="3185" y="2797"/>
                    <a:pt x="4909" y="2780"/>
                    <a:pt x="6523" y="2780"/>
                  </a:cubicBezTo>
                  <a:cubicBezTo>
                    <a:pt x="8138" y="2780"/>
                    <a:pt x="9644" y="2797"/>
                    <a:pt x="10942" y="2816"/>
                  </a:cubicBezTo>
                  <a:lnTo>
                    <a:pt x="10963" y="2816"/>
                  </a:lnTo>
                  <a:cubicBezTo>
                    <a:pt x="11721" y="2816"/>
                    <a:pt x="12341" y="2207"/>
                    <a:pt x="12352" y="1447"/>
                  </a:cubicBezTo>
                  <a:cubicBezTo>
                    <a:pt x="12364" y="679"/>
                    <a:pt x="11750" y="47"/>
                    <a:pt x="10983" y="36"/>
                  </a:cubicBezTo>
                  <a:cubicBezTo>
                    <a:pt x="9666" y="17"/>
                    <a:pt x="8137" y="0"/>
                    <a:pt x="6496"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4" name="Google Shape;6214;p62"/>
            <p:cNvSpPr/>
            <p:nvPr/>
          </p:nvSpPr>
          <p:spPr>
            <a:xfrm>
              <a:off x="6639425" y="2430613"/>
              <a:ext cx="115050" cy="129300"/>
            </a:xfrm>
            <a:custGeom>
              <a:avLst/>
              <a:gdLst/>
              <a:ahLst/>
              <a:cxnLst/>
              <a:rect l="l" t="t" r="r" b="b"/>
              <a:pathLst>
                <a:path w="4602" h="5172" extrusionOk="0">
                  <a:moveTo>
                    <a:pt x="3019" y="0"/>
                  </a:moveTo>
                  <a:cubicBezTo>
                    <a:pt x="2501" y="0"/>
                    <a:pt x="2003" y="292"/>
                    <a:pt x="1763" y="790"/>
                  </a:cubicBezTo>
                  <a:cubicBezTo>
                    <a:pt x="1411" y="1524"/>
                    <a:pt x="971" y="2255"/>
                    <a:pt x="454" y="2959"/>
                  </a:cubicBezTo>
                  <a:cubicBezTo>
                    <a:pt x="0" y="3577"/>
                    <a:pt x="134" y="4447"/>
                    <a:pt x="752" y="4901"/>
                  </a:cubicBezTo>
                  <a:cubicBezTo>
                    <a:pt x="999" y="5083"/>
                    <a:pt x="1289" y="5171"/>
                    <a:pt x="1573" y="5171"/>
                  </a:cubicBezTo>
                  <a:cubicBezTo>
                    <a:pt x="2001" y="5171"/>
                    <a:pt x="2422" y="4974"/>
                    <a:pt x="2696" y="4603"/>
                  </a:cubicBezTo>
                  <a:cubicBezTo>
                    <a:pt x="3314" y="3761"/>
                    <a:pt x="3845" y="2881"/>
                    <a:pt x="4271" y="1991"/>
                  </a:cubicBezTo>
                  <a:cubicBezTo>
                    <a:pt x="4602" y="1297"/>
                    <a:pt x="4310" y="469"/>
                    <a:pt x="3618" y="136"/>
                  </a:cubicBezTo>
                  <a:cubicBezTo>
                    <a:pt x="3424" y="44"/>
                    <a:pt x="3220" y="0"/>
                    <a:pt x="3019"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5" name="Google Shape;6215;p62"/>
            <p:cNvSpPr/>
            <p:nvPr/>
          </p:nvSpPr>
          <p:spPr>
            <a:xfrm>
              <a:off x="6607975" y="2063913"/>
              <a:ext cx="171825" cy="290500"/>
            </a:xfrm>
            <a:custGeom>
              <a:avLst/>
              <a:gdLst/>
              <a:ahLst/>
              <a:cxnLst/>
              <a:rect l="l" t="t" r="r" b="b"/>
              <a:pathLst>
                <a:path w="6873" h="11620" extrusionOk="0">
                  <a:moveTo>
                    <a:pt x="1538" y="0"/>
                  </a:moveTo>
                  <a:cubicBezTo>
                    <a:pt x="1195" y="0"/>
                    <a:pt x="851" y="127"/>
                    <a:pt x="582" y="381"/>
                  </a:cubicBezTo>
                  <a:cubicBezTo>
                    <a:pt x="24" y="910"/>
                    <a:pt x="1" y="1789"/>
                    <a:pt x="528" y="2346"/>
                  </a:cubicBezTo>
                  <a:cubicBezTo>
                    <a:pt x="2599" y="4535"/>
                    <a:pt x="3883" y="7439"/>
                    <a:pt x="4051" y="10311"/>
                  </a:cubicBezTo>
                  <a:cubicBezTo>
                    <a:pt x="4095" y="11050"/>
                    <a:pt x="4707" y="11620"/>
                    <a:pt x="5437" y="11620"/>
                  </a:cubicBezTo>
                  <a:cubicBezTo>
                    <a:pt x="5466" y="11620"/>
                    <a:pt x="5493" y="11619"/>
                    <a:pt x="5521" y="11618"/>
                  </a:cubicBezTo>
                  <a:cubicBezTo>
                    <a:pt x="6288" y="11573"/>
                    <a:pt x="6873" y="10916"/>
                    <a:pt x="6828" y="10149"/>
                  </a:cubicBezTo>
                  <a:cubicBezTo>
                    <a:pt x="6623" y="6634"/>
                    <a:pt x="5063" y="3094"/>
                    <a:pt x="2548" y="436"/>
                  </a:cubicBezTo>
                  <a:cubicBezTo>
                    <a:pt x="2274" y="146"/>
                    <a:pt x="1906" y="0"/>
                    <a:pt x="1538"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6216" name="Google Shape;6216;p62"/>
          <p:cNvGrpSpPr/>
          <p:nvPr/>
        </p:nvGrpSpPr>
        <p:grpSpPr>
          <a:xfrm>
            <a:off x="10557087" y="572347"/>
            <a:ext cx="623147" cy="618067"/>
            <a:chOff x="7148425" y="1605425"/>
            <a:chExt cx="1265825" cy="1276025"/>
          </a:xfrm>
        </p:grpSpPr>
        <p:sp>
          <p:nvSpPr>
            <p:cNvPr id="6217" name="Google Shape;6217;p62"/>
            <p:cNvSpPr/>
            <p:nvPr/>
          </p:nvSpPr>
          <p:spPr>
            <a:xfrm>
              <a:off x="7542950" y="2722450"/>
              <a:ext cx="93725" cy="159000"/>
            </a:xfrm>
            <a:custGeom>
              <a:avLst/>
              <a:gdLst/>
              <a:ahLst/>
              <a:cxnLst/>
              <a:rect l="l" t="t" r="r" b="b"/>
              <a:pathLst>
                <a:path w="3749" h="6360" extrusionOk="0">
                  <a:moveTo>
                    <a:pt x="2446" y="0"/>
                  </a:moveTo>
                  <a:cubicBezTo>
                    <a:pt x="2446" y="0"/>
                    <a:pt x="3043" y="4749"/>
                    <a:pt x="2500" y="5006"/>
                  </a:cubicBezTo>
                  <a:cubicBezTo>
                    <a:pt x="1956" y="5262"/>
                    <a:pt x="125" y="5336"/>
                    <a:pt x="62" y="5848"/>
                  </a:cubicBezTo>
                  <a:cubicBezTo>
                    <a:pt x="0" y="6359"/>
                    <a:pt x="3748" y="5837"/>
                    <a:pt x="3748" y="5837"/>
                  </a:cubicBezTo>
                  <a:lnTo>
                    <a:pt x="3748" y="81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8" name="Google Shape;6218;p62"/>
            <p:cNvSpPr/>
            <p:nvPr/>
          </p:nvSpPr>
          <p:spPr>
            <a:xfrm>
              <a:off x="7891450" y="2722450"/>
              <a:ext cx="93825" cy="159000"/>
            </a:xfrm>
            <a:custGeom>
              <a:avLst/>
              <a:gdLst/>
              <a:ahLst/>
              <a:cxnLst/>
              <a:rect l="l" t="t" r="r" b="b"/>
              <a:pathLst>
                <a:path w="3753" h="6360" extrusionOk="0">
                  <a:moveTo>
                    <a:pt x="1309" y="0"/>
                  </a:moveTo>
                  <a:cubicBezTo>
                    <a:pt x="1309" y="0"/>
                    <a:pt x="711" y="4749"/>
                    <a:pt x="1254" y="5006"/>
                  </a:cubicBezTo>
                  <a:cubicBezTo>
                    <a:pt x="1798" y="5262"/>
                    <a:pt x="3629" y="5336"/>
                    <a:pt x="3690" y="5848"/>
                  </a:cubicBezTo>
                  <a:cubicBezTo>
                    <a:pt x="3753" y="6359"/>
                    <a:pt x="1" y="5837"/>
                    <a:pt x="1" y="5837"/>
                  </a:cubicBezTo>
                  <a:lnTo>
                    <a:pt x="1" y="81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19" name="Google Shape;6219;p62"/>
            <p:cNvSpPr/>
            <p:nvPr/>
          </p:nvSpPr>
          <p:spPr>
            <a:xfrm>
              <a:off x="8029625" y="1953325"/>
              <a:ext cx="384625" cy="343575"/>
            </a:xfrm>
            <a:custGeom>
              <a:avLst/>
              <a:gdLst/>
              <a:ahLst/>
              <a:cxnLst/>
              <a:rect l="l" t="t" r="r" b="b"/>
              <a:pathLst>
                <a:path w="15385" h="13743" extrusionOk="0">
                  <a:moveTo>
                    <a:pt x="826" y="11474"/>
                  </a:moveTo>
                  <a:cubicBezTo>
                    <a:pt x="826" y="11474"/>
                    <a:pt x="3575" y="11228"/>
                    <a:pt x="5888" y="9548"/>
                  </a:cubicBezTo>
                  <a:cubicBezTo>
                    <a:pt x="8198" y="7868"/>
                    <a:pt x="10070" y="4753"/>
                    <a:pt x="10520" y="4004"/>
                  </a:cubicBezTo>
                  <a:cubicBezTo>
                    <a:pt x="11417" y="2504"/>
                    <a:pt x="10308" y="1131"/>
                    <a:pt x="10823" y="815"/>
                  </a:cubicBezTo>
                  <a:cubicBezTo>
                    <a:pt x="11345" y="498"/>
                    <a:pt x="12042" y="1864"/>
                    <a:pt x="12042" y="1864"/>
                  </a:cubicBezTo>
                  <a:cubicBezTo>
                    <a:pt x="12042" y="1864"/>
                    <a:pt x="12622" y="140"/>
                    <a:pt x="13222" y="60"/>
                  </a:cubicBezTo>
                  <a:cubicBezTo>
                    <a:pt x="13677" y="1"/>
                    <a:pt x="12942" y="2250"/>
                    <a:pt x="12942" y="2250"/>
                  </a:cubicBezTo>
                  <a:cubicBezTo>
                    <a:pt x="12942" y="2250"/>
                    <a:pt x="15062" y="1228"/>
                    <a:pt x="15222" y="1741"/>
                  </a:cubicBezTo>
                  <a:cubicBezTo>
                    <a:pt x="15384" y="2253"/>
                    <a:pt x="13566" y="3249"/>
                    <a:pt x="13566" y="3249"/>
                  </a:cubicBezTo>
                  <a:cubicBezTo>
                    <a:pt x="13566" y="3249"/>
                    <a:pt x="14649" y="3824"/>
                    <a:pt x="14565" y="4253"/>
                  </a:cubicBezTo>
                  <a:cubicBezTo>
                    <a:pt x="14478" y="4696"/>
                    <a:pt x="12768" y="4042"/>
                    <a:pt x="11801" y="4996"/>
                  </a:cubicBezTo>
                  <a:cubicBezTo>
                    <a:pt x="11359" y="5432"/>
                    <a:pt x="9367" y="9137"/>
                    <a:pt x="6769" y="11041"/>
                  </a:cubicBezTo>
                  <a:cubicBezTo>
                    <a:pt x="3702" y="13288"/>
                    <a:pt x="0" y="13743"/>
                    <a:pt x="0" y="13743"/>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0" name="Google Shape;6220;p62"/>
            <p:cNvSpPr/>
            <p:nvPr/>
          </p:nvSpPr>
          <p:spPr>
            <a:xfrm>
              <a:off x="7148425" y="2043775"/>
              <a:ext cx="322950" cy="402350"/>
            </a:xfrm>
            <a:custGeom>
              <a:avLst/>
              <a:gdLst/>
              <a:ahLst/>
              <a:cxnLst/>
              <a:rect l="l" t="t" r="r" b="b"/>
              <a:pathLst>
                <a:path w="12918" h="16094" extrusionOk="0">
                  <a:moveTo>
                    <a:pt x="12540" y="13709"/>
                  </a:moveTo>
                  <a:cubicBezTo>
                    <a:pt x="12540" y="13709"/>
                    <a:pt x="9886" y="12944"/>
                    <a:pt x="7937" y="10854"/>
                  </a:cubicBezTo>
                  <a:cubicBezTo>
                    <a:pt x="5987" y="8765"/>
                    <a:pt x="4741" y="5351"/>
                    <a:pt x="4443" y="4530"/>
                  </a:cubicBezTo>
                  <a:cubicBezTo>
                    <a:pt x="3848" y="2888"/>
                    <a:pt x="5199" y="1750"/>
                    <a:pt x="4752" y="1343"/>
                  </a:cubicBezTo>
                  <a:cubicBezTo>
                    <a:pt x="4300" y="930"/>
                    <a:pt x="3356" y="2140"/>
                    <a:pt x="3356" y="2140"/>
                  </a:cubicBezTo>
                  <a:cubicBezTo>
                    <a:pt x="3356" y="2140"/>
                    <a:pt x="3116" y="338"/>
                    <a:pt x="2540" y="146"/>
                  </a:cubicBezTo>
                  <a:cubicBezTo>
                    <a:pt x="2105" y="0"/>
                    <a:pt x="2399" y="2348"/>
                    <a:pt x="2399" y="2348"/>
                  </a:cubicBezTo>
                  <a:cubicBezTo>
                    <a:pt x="2399" y="2348"/>
                    <a:pt x="512" y="942"/>
                    <a:pt x="256" y="1415"/>
                  </a:cubicBezTo>
                  <a:cubicBezTo>
                    <a:pt x="0" y="1886"/>
                    <a:pt x="1596" y="3210"/>
                    <a:pt x="1596" y="3210"/>
                  </a:cubicBezTo>
                  <a:cubicBezTo>
                    <a:pt x="1596" y="3210"/>
                    <a:pt x="423" y="3570"/>
                    <a:pt x="423" y="4006"/>
                  </a:cubicBezTo>
                  <a:cubicBezTo>
                    <a:pt x="423" y="4457"/>
                    <a:pt x="2228" y="4141"/>
                    <a:pt x="2994" y="5261"/>
                  </a:cubicBezTo>
                  <a:cubicBezTo>
                    <a:pt x="3346" y="5775"/>
                    <a:pt x="4597" y="9791"/>
                    <a:pt x="6787" y="12153"/>
                  </a:cubicBezTo>
                  <a:cubicBezTo>
                    <a:pt x="9368" y="14942"/>
                    <a:pt x="12918" y="16094"/>
                    <a:pt x="12918" y="16093"/>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1" name="Google Shape;6221;p62"/>
            <p:cNvSpPr/>
            <p:nvPr/>
          </p:nvSpPr>
          <p:spPr>
            <a:xfrm>
              <a:off x="7332025" y="1605425"/>
              <a:ext cx="886575" cy="1185650"/>
            </a:xfrm>
            <a:custGeom>
              <a:avLst/>
              <a:gdLst/>
              <a:ahLst/>
              <a:cxnLst/>
              <a:rect l="l" t="t" r="r" b="b"/>
              <a:pathLst>
                <a:path w="35463" h="47426" extrusionOk="0">
                  <a:moveTo>
                    <a:pt x="12207" y="19347"/>
                  </a:moveTo>
                  <a:cubicBezTo>
                    <a:pt x="18552" y="16335"/>
                    <a:pt x="24821" y="15749"/>
                    <a:pt x="30272" y="20618"/>
                  </a:cubicBezTo>
                  <a:cubicBezTo>
                    <a:pt x="35233" y="25051"/>
                    <a:pt x="35462" y="31040"/>
                    <a:pt x="33484" y="36928"/>
                  </a:cubicBezTo>
                  <a:cubicBezTo>
                    <a:pt x="31393" y="43152"/>
                    <a:pt x="26344" y="45981"/>
                    <a:pt x="20080" y="46460"/>
                  </a:cubicBezTo>
                  <a:cubicBezTo>
                    <a:pt x="7472" y="47425"/>
                    <a:pt x="283" y="40082"/>
                    <a:pt x="50" y="26028"/>
                  </a:cubicBezTo>
                  <a:cubicBezTo>
                    <a:pt x="0" y="23010"/>
                    <a:pt x="300" y="19908"/>
                    <a:pt x="980" y="16969"/>
                  </a:cubicBezTo>
                  <a:cubicBezTo>
                    <a:pt x="4455" y="1971"/>
                    <a:pt x="17523" y="0"/>
                    <a:pt x="27295" y="2885"/>
                  </a:cubicBezTo>
                  <a:cubicBezTo>
                    <a:pt x="31644" y="4168"/>
                    <a:pt x="32857" y="8633"/>
                    <a:pt x="30057" y="12083"/>
                  </a:cubicBezTo>
                  <a:cubicBezTo>
                    <a:pt x="29723" y="12492"/>
                    <a:pt x="28833" y="12680"/>
                    <a:pt x="28243" y="12612"/>
                  </a:cubicBezTo>
                  <a:cubicBezTo>
                    <a:pt x="25358" y="12281"/>
                    <a:pt x="22471" y="11402"/>
                    <a:pt x="19617" y="11517"/>
                  </a:cubicBezTo>
                  <a:cubicBezTo>
                    <a:pt x="15529" y="11681"/>
                    <a:pt x="12622" y="15066"/>
                    <a:pt x="12207" y="19347"/>
                  </a:cubicBezTo>
                  <a:close/>
                  <a:moveTo>
                    <a:pt x="12442" y="28820"/>
                  </a:moveTo>
                  <a:cubicBezTo>
                    <a:pt x="12585" y="34631"/>
                    <a:pt x="14645" y="37230"/>
                    <a:pt x="18008" y="37106"/>
                  </a:cubicBezTo>
                  <a:cubicBezTo>
                    <a:pt x="20809" y="37003"/>
                    <a:pt x="22516" y="34783"/>
                    <a:pt x="22429" y="31348"/>
                  </a:cubicBezTo>
                  <a:cubicBezTo>
                    <a:pt x="22348" y="28125"/>
                    <a:pt x="20457" y="26055"/>
                    <a:pt x="17494" y="26372"/>
                  </a:cubicBezTo>
                  <a:cubicBezTo>
                    <a:pt x="15219" y="26615"/>
                    <a:pt x="12519" y="26708"/>
                    <a:pt x="12442" y="2882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2" name="Google Shape;6222;p62"/>
            <p:cNvSpPr/>
            <p:nvPr/>
          </p:nvSpPr>
          <p:spPr>
            <a:xfrm>
              <a:off x="7856425" y="2137900"/>
              <a:ext cx="132950" cy="142850"/>
            </a:xfrm>
            <a:custGeom>
              <a:avLst/>
              <a:gdLst/>
              <a:ahLst/>
              <a:cxnLst/>
              <a:rect l="l" t="t" r="r" b="b"/>
              <a:pathLst>
                <a:path w="5318" h="5714" extrusionOk="0">
                  <a:moveTo>
                    <a:pt x="124" y="2703"/>
                  </a:moveTo>
                  <a:cubicBezTo>
                    <a:pt x="1" y="5713"/>
                    <a:pt x="5317" y="4821"/>
                    <a:pt x="5161" y="2624"/>
                  </a:cubicBezTo>
                  <a:cubicBezTo>
                    <a:pt x="5006" y="427"/>
                    <a:pt x="237" y="0"/>
                    <a:pt x="124" y="2703"/>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3" name="Google Shape;6223;p62"/>
            <p:cNvSpPr/>
            <p:nvPr/>
          </p:nvSpPr>
          <p:spPr>
            <a:xfrm>
              <a:off x="7555275" y="2149500"/>
              <a:ext cx="132950" cy="142825"/>
            </a:xfrm>
            <a:custGeom>
              <a:avLst/>
              <a:gdLst/>
              <a:ahLst/>
              <a:cxnLst/>
              <a:rect l="l" t="t" r="r" b="b"/>
              <a:pathLst>
                <a:path w="5318" h="5713" extrusionOk="0">
                  <a:moveTo>
                    <a:pt x="124" y="2702"/>
                  </a:moveTo>
                  <a:cubicBezTo>
                    <a:pt x="1" y="5713"/>
                    <a:pt x="5317" y="4819"/>
                    <a:pt x="5161" y="2622"/>
                  </a:cubicBezTo>
                  <a:cubicBezTo>
                    <a:pt x="5006" y="426"/>
                    <a:pt x="237" y="1"/>
                    <a:pt x="124" y="2702"/>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4" name="Google Shape;6224;p62"/>
            <p:cNvSpPr/>
            <p:nvPr/>
          </p:nvSpPr>
          <p:spPr>
            <a:xfrm>
              <a:off x="7844950" y="1649775"/>
              <a:ext cx="308475" cy="272675"/>
            </a:xfrm>
            <a:custGeom>
              <a:avLst/>
              <a:gdLst/>
              <a:ahLst/>
              <a:cxnLst/>
              <a:rect l="l" t="t" r="r" b="b"/>
              <a:pathLst>
                <a:path w="12339" h="10907" extrusionOk="0">
                  <a:moveTo>
                    <a:pt x="4488" y="8791"/>
                  </a:moveTo>
                  <a:cubicBezTo>
                    <a:pt x="4625" y="9318"/>
                    <a:pt x="4751" y="9852"/>
                    <a:pt x="4871" y="10386"/>
                  </a:cubicBezTo>
                  <a:cubicBezTo>
                    <a:pt x="5822" y="10560"/>
                    <a:pt x="6774" y="10729"/>
                    <a:pt x="7725" y="10838"/>
                  </a:cubicBezTo>
                  <a:cubicBezTo>
                    <a:pt x="8316" y="10906"/>
                    <a:pt x="9205" y="10720"/>
                    <a:pt x="9538" y="10309"/>
                  </a:cubicBezTo>
                  <a:cubicBezTo>
                    <a:pt x="12338" y="6860"/>
                    <a:pt x="11126" y="2394"/>
                    <a:pt x="6776" y="1112"/>
                  </a:cubicBezTo>
                  <a:cubicBezTo>
                    <a:pt x="4632" y="479"/>
                    <a:pt x="2328" y="79"/>
                    <a:pt x="1" y="1"/>
                  </a:cubicBezTo>
                  <a:cubicBezTo>
                    <a:pt x="2280" y="2295"/>
                    <a:pt x="3653" y="5581"/>
                    <a:pt x="4488" y="879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5" name="Google Shape;6225;p62"/>
            <p:cNvSpPr/>
            <p:nvPr/>
          </p:nvSpPr>
          <p:spPr>
            <a:xfrm>
              <a:off x="7520375" y="2056900"/>
              <a:ext cx="698225" cy="719875"/>
            </a:xfrm>
            <a:custGeom>
              <a:avLst/>
              <a:gdLst/>
              <a:ahLst/>
              <a:cxnLst/>
              <a:rect l="l" t="t" r="r" b="b"/>
              <a:pathLst>
                <a:path w="27929" h="28795" extrusionOk="0">
                  <a:moveTo>
                    <a:pt x="22739" y="2560"/>
                  </a:moveTo>
                  <a:cubicBezTo>
                    <a:pt x="21460" y="1419"/>
                    <a:pt x="20138" y="581"/>
                    <a:pt x="18780" y="0"/>
                  </a:cubicBezTo>
                  <a:cubicBezTo>
                    <a:pt x="19100" y="3773"/>
                    <a:pt x="18876" y="7592"/>
                    <a:pt x="17814" y="11191"/>
                  </a:cubicBezTo>
                  <a:cubicBezTo>
                    <a:pt x="16026" y="17245"/>
                    <a:pt x="11891" y="22520"/>
                    <a:pt x="5757" y="24618"/>
                  </a:cubicBezTo>
                  <a:cubicBezTo>
                    <a:pt x="3865" y="25265"/>
                    <a:pt x="1942" y="25607"/>
                    <a:pt x="0" y="25595"/>
                  </a:cubicBezTo>
                  <a:cubicBezTo>
                    <a:pt x="3225" y="27821"/>
                    <a:pt x="7441" y="28795"/>
                    <a:pt x="12548" y="28404"/>
                  </a:cubicBezTo>
                  <a:cubicBezTo>
                    <a:pt x="18811" y="27923"/>
                    <a:pt x="23860" y="25094"/>
                    <a:pt x="25951" y="18871"/>
                  </a:cubicBezTo>
                  <a:cubicBezTo>
                    <a:pt x="27928" y="12982"/>
                    <a:pt x="27699" y="6992"/>
                    <a:pt x="22739" y="256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6" name="Google Shape;6226;p62"/>
            <p:cNvSpPr/>
            <p:nvPr/>
          </p:nvSpPr>
          <p:spPr>
            <a:xfrm>
              <a:off x="7727725" y="2203550"/>
              <a:ext cx="69025" cy="34500"/>
            </a:xfrm>
            <a:custGeom>
              <a:avLst/>
              <a:gdLst/>
              <a:ahLst/>
              <a:cxnLst/>
              <a:rect l="l" t="t" r="r" b="b"/>
              <a:pathLst>
                <a:path w="2761" h="1380" extrusionOk="0">
                  <a:moveTo>
                    <a:pt x="1" y="0"/>
                  </a:moveTo>
                  <a:cubicBezTo>
                    <a:pt x="1" y="464"/>
                    <a:pt x="619" y="1380"/>
                    <a:pt x="1381" y="1380"/>
                  </a:cubicBezTo>
                  <a:cubicBezTo>
                    <a:pt x="2143" y="1380"/>
                    <a:pt x="2761" y="464"/>
                    <a:pt x="2761" y="0"/>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7" name="Google Shape;6227;p62"/>
            <p:cNvSpPr/>
            <p:nvPr/>
          </p:nvSpPr>
          <p:spPr>
            <a:xfrm>
              <a:off x="7721925" y="2191950"/>
              <a:ext cx="80650" cy="46100"/>
            </a:xfrm>
            <a:custGeom>
              <a:avLst/>
              <a:gdLst/>
              <a:ahLst/>
              <a:cxnLst/>
              <a:rect l="l" t="t" r="r" b="b"/>
              <a:pathLst>
                <a:path w="3226" h="1844" extrusionOk="0">
                  <a:moveTo>
                    <a:pt x="2711" y="464"/>
                  </a:moveTo>
                  <a:cubicBezTo>
                    <a:pt x="2564" y="856"/>
                    <a:pt x="2109" y="1380"/>
                    <a:pt x="1613" y="1380"/>
                  </a:cubicBezTo>
                  <a:cubicBezTo>
                    <a:pt x="1118" y="1380"/>
                    <a:pt x="662" y="856"/>
                    <a:pt x="514" y="464"/>
                  </a:cubicBezTo>
                  <a:close/>
                  <a:moveTo>
                    <a:pt x="232" y="1"/>
                  </a:moveTo>
                  <a:cubicBezTo>
                    <a:pt x="104" y="1"/>
                    <a:pt x="1" y="104"/>
                    <a:pt x="1" y="233"/>
                  </a:cubicBezTo>
                  <a:cubicBezTo>
                    <a:pt x="1" y="783"/>
                    <a:pt x="682" y="1844"/>
                    <a:pt x="1613" y="1844"/>
                  </a:cubicBezTo>
                  <a:cubicBezTo>
                    <a:pt x="2544" y="1844"/>
                    <a:pt x="3226" y="784"/>
                    <a:pt x="3223" y="233"/>
                  </a:cubicBezTo>
                  <a:cubicBezTo>
                    <a:pt x="3223" y="104"/>
                    <a:pt x="3119" y="1"/>
                    <a:pt x="2992" y="1"/>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8" name="Google Shape;6228;p62"/>
            <p:cNvSpPr/>
            <p:nvPr/>
          </p:nvSpPr>
          <p:spPr>
            <a:xfrm>
              <a:off x="7818125" y="2124450"/>
              <a:ext cx="82875" cy="82875"/>
            </a:xfrm>
            <a:custGeom>
              <a:avLst/>
              <a:gdLst/>
              <a:ahLst/>
              <a:cxnLst/>
              <a:rect l="l" t="t" r="r" b="b"/>
              <a:pathLst>
                <a:path w="3315" h="3315" extrusionOk="0">
                  <a:moveTo>
                    <a:pt x="3314" y="1658"/>
                  </a:moveTo>
                  <a:cubicBezTo>
                    <a:pt x="3314" y="2573"/>
                    <a:pt x="2574" y="3315"/>
                    <a:pt x="1656" y="3315"/>
                  </a:cubicBezTo>
                  <a:cubicBezTo>
                    <a:pt x="741" y="3315"/>
                    <a:pt x="0" y="2573"/>
                    <a:pt x="0" y="1658"/>
                  </a:cubicBezTo>
                  <a:cubicBezTo>
                    <a:pt x="0" y="742"/>
                    <a:pt x="741" y="1"/>
                    <a:pt x="1656" y="1"/>
                  </a:cubicBezTo>
                  <a:cubicBezTo>
                    <a:pt x="2574" y="1"/>
                    <a:pt x="3314" y="742"/>
                    <a:pt x="3314"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29" name="Google Shape;6229;p62"/>
            <p:cNvSpPr/>
            <p:nvPr/>
          </p:nvSpPr>
          <p:spPr>
            <a:xfrm>
              <a:off x="7852900" y="2150600"/>
              <a:ext cx="30375" cy="30375"/>
            </a:xfrm>
            <a:custGeom>
              <a:avLst/>
              <a:gdLst/>
              <a:ahLst/>
              <a:cxnLst/>
              <a:rect l="l" t="t" r="r" b="b"/>
              <a:pathLst>
                <a:path w="1215" h="1215" extrusionOk="0">
                  <a:moveTo>
                    <a:pt x="1214" y="607"/>
                  </a:moveTo>
                  <a:cubicBezTo>
                    <a:pt x="1214" y="942"/>
                    <a:pt x="942" y="1214"/>
                    <a:pt x="607" y="1214"/>
                  </a:cubicBezTo>
                  <a:cubicBezTo>
                    <a:pt x="273" y="1214"/>
                    <a:pt x="1" y="943"/>
                    <a:pt x="1" y="607"/>
                  </a:cubicBezTo>
                  <a:cubicBezTo>
                    <a:pt x="1" y="273"/>
                    <a:pt x="273" y="1"/>
                    <a:pt x="607" y="1"/>
                  </a:cubicBezTo>
                  <a:cubicBezTo>
                    <a:pt x="942" y="2"/>
                    <a:pt x="1214" y="273"/>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0" name="Google Shape;6230;p62"/>
            <p:cNvSpPr/>
            <p:nvPr/>
          </p:nvSpPr>
          <p:spPr>
            <a:xfrm>
              <a:off x="7832275" y="2170450"/>
              <a:ext cx="10450" cy="10475"/>
            </a:xfrm>
            <a:custGeom>
              <a:avLst/>
              <a:gdLst/>
              <a:ahLst/>
              <a:cxnLst/>
              <a:rect l="l" t="t" r="r" b="b"/>
              <a:pathLst>
                <a:path w="418" h="419" extrusionOk="0">
                  <a:moveTo>
                    <a:pt x="418" y="210"/>
                  </a:moveTo>
                  <a:cubicBezTo>
                    <a:pt x="418" y="325"/>
                    <a:pt x="323" y="418"/>
                    <a:pt x="208" y="418"/>
                  </a:cubicBezTo>
                  <a:cubicBezTo>
                    <a:pt x="93" y="418"/>
                    <a:pt x="0" y="325"/>
                    <a:pt x="0" y="210"/>
                  </a:cubicBezTo>
                  <a:cubicBezTo>
                    <a:pt x="0" y="94"/>
                    <a:pt x="93" y="1"/>
                    <a:pt x="208" y="1"/>
                  </a:cubicBezTo>
                  <a:cubicBezTo>
                    <a:pt x="325" y="2"/>
                    <a:pt x="418" y="95"/>
                    <a:pt x="418"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1" name="Google Shape;6231;p62"/>
            <p:cNvSpPr/>
            <p:nvPr/>
          </p:nvSpPr>
          <p:spPr>
            <a:xfrm>
              <a:off x="7622425" y="2124450"/>
              <a:ext cx="82900" cy="82875"/>
            </a:xfrm>
            <a:custGeom>
              <a:avLst/>
              <a:gdLst/>
              <a:ahLst/>
              <a:cxnLst/>
              <a:rect l="l" t="t" r="r" b="b"/>
              <a:pathLst>
                <a:path w="3316" h="3315" extrusionOk="0">
                  <a:moveTo>
                    <a:pt x="3315" y="1658"/>
                  </a:moveTo>
                  <a:cubicBezTo>
                    <a:pt x="3315" y="2573"/>
                    <a:pt x="2573" y="3315"/>
                    <a:pt x="1657" y="3315"/>
                  </a:cubicBezTo>
                  <a:cubicBezTo>
                    <a:pt x="742" y="3315"/>
                    <a:pt x="0" y="2573"/>
                    <a:pt x="0" y="1658"/>
                  </a:cubicBezTo>
                  <a:cubicBezTo>
                    <a:pt x="0" y="742"/>
                    <a:pt x="742" y="1"/>
                    <a:pt x="1657" y="1"/>
                  </a:cubicBezTo>
                  <a:cubicBezTo>
                    <a:pt x="2573" y="1"/>
                    <a:pt x="3315" y="742"/>
                    <a:pt x="3315" y="1658"/>
                  </a:cubicBezTo>
                  <a:close/>
                </a:path>
              </a:pathLst>
            </a:custGeom>
            <a:solidFill>
              <a:srgbClr val="282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2" name="Google Shape;6232;p62"/>
            <p:cNvSpPr/>
            <p:nvPr/>
          </p:nvSpPr>
          <p:spPr>
            <a:xfrm>
              <a:off x="7657200" y="2150600"/>
              <a:ext cx="30375" cy="30375"/>
            </a:xfrm>
            <a:custGeom>
              <a:avLst/>
              <a:gdLst/>
              <a:ahLst/>
              <a:cxnLst/>
              <a:rect l="l" t="t" r="r" b="b"/>
              <a:pathLst>
                <a:path w="1215" h="1215" extrusionOk="0">
                  <a:moveTo>
                    <a:pt x="1214" y="607"/>
                  </a:moveTo>
                  <a:cubicBezTo>
                    <a:pt x="1214" y="942"/>
                    <a:pt x="942" y="1214"/>
                    <a:pt x="607" y="1214"/>
                  </a:cubicBezTo>
                  <a:cubicBezTo>
                    <a:pt x="273" y="1214"/>
                    <a:pt x="1" y="943"/>
                    <a:pt x="1" y="607"/>
                  </a:cubicBezTo>
                  <a:cubicBezTo>
                    <a:pt x="1" y="273"/>
                    <a:pt x="273" y="1"/>
                    <a:pt x="607" y="1"/>
                  </a:cubicBezTo>
                  <a:cubicBezTo>
                    <a:pt x="942" y="2"/>
                    <a:pt x="1214" y="273"/>
                    <a:pt x="1214" y="60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3" name="Google Shape;6233;p62"/>
            <p:cNvSpPr/>
            <p:nvPr/>
          </p:nvSpPr>
          <p:spPr>
            <a:xfrm>
              <a:off x="7636575" y="2170450"/>
              <a:ext cx="10475" cy="10475"/>
            </a:xfrm>
            <a:custGeom>
              <a:avLst/>
              <a:gdLst/>
              <a:ahLst/>
              <a:cxnLst/>
              <a:rect l="l" t="t" r="r" b="b"/>
              <a:pathLst>
                <a:path w="419" h="419" extrusionOk="0">
                  <a:moveTo>
                    <a:pt x="419" y="210"/>
                  </a:moveTo>
                  <a:cubicBezTo>
                    <a:pt x="419" y="325"/>
                    <a:pt x="324" y="418"/>
                    <a:pt x="209" y="418"/>
                  </a:cubicBezTo>
                  <a:cubicBezTo>
                    <a:pt x="94" y="418"/>
                    <a:pt x="0" y="325"/>
                    <a:pt x="0" y="210"/>
                  </a:cubicBezTo>
                  <a:cubicBezTo>
                    <a:pt x="0" y="94"/>
                    <a:pt x="94" y="1"/>
                    <a:pt x="209" y="1"/>
                  </a:cubicBezTo>
                  <a:cubicBezTo>
                    <a:pt x="324" y="2"/>
                    <a:pt x="419" y="95"/>
                    <a:pt x="419" y="21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4" name="Google Shape;6234;p62"/>
            <p:cNvSpPr/>
            <p:nvPr/>
          </p:nvSpPr>
          <p:spPr>
            <a:xfrm>
              <a:off x="7413750" y="2464175"/>
              <a:ext cx="169200" cy="189375"/>
            </a:xfrm>
            <a:custGeom>
              <a:avLst/>
              <a:gdLst/>
              <a:ahLst/>
              <a:cxnLst/>
              <a:rect l="l" t="t" r="r" b="b"/>
              <a:pathLst>
                <a:path w="6768" h="7575" extrusionOk="0">
                  <a:moveTo>
                    <a:pt x="1569" y="1"/>
                  </a:moveTo>
                  <a:cubicBezTo>
                    <a:pt x="1413" y="1"/>
                    <a:pt x="1254" y="27"/>
                    <a:pt x="1099" y="83"/>
                  </a:cubicBezTo>
                  <a:cubicBezTo>
                    <a:pt x="377" y="343"/>
                    <a:pt x="0" y="1138"/>
                    <a:pt x="261" y="1861"/>
                  </a:cubicBezTo>
                  <a:cubicBezTo>
                    <a:pt x="1316" y="4802"/>
                    <a:pt x="2795" y="6690"/>
                    <a:pt x="4654" y="7467"/>
                  </a:cubicBezTo>
                  <a:cubicBezTo>
                    <a:pt x="4830" y="7540"/>
                    <a:pt x="5011" y="7575"/>
                    <a:pt x="5191" y="7575"/>
                  </a:cubicBezTo>
                  <a:cubicBezTo>
                    <a:pt x="5733" y="7575"/>
                    <a:pt x="6251" y="7253"/>
                    <a:pt x="6473" y="6722"/>
                  </a:cubicBezTo>
                  <a:cubicBezTo>
                    <a:pt x="6768" y="6014"/>
                    <a:pt x="6434" y="5199"/>
                    <a:pt x="5726" y="4904"/>
                  </a:cubicBezTo>
                  <a:cubicBezTo>
                    <a:pt x="4632" y="4446"/>
                    <a:pt x="3646" y="3069"/>
                    <a:pt x="2876" y="921"/>
                  </a:cubicBezTo>
                  <a:cubicBezTo>
                    <a:pt x="2673" y="355"/>
                    <a:pt x="2140" y="1"/>
                    <a:pt x="1569"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5" name="Google Shape;6235;p62"/>
            <p:cNvSpPr/>
            <p:nvPr/>
          </p:nvSpPr>
          <p:spPr>
            <a:xfrm>
              <a:off x="7376825" y="1823300"/>
              <a:ext cx="190050" cy="554300"/>
            </a:xfrm>
            <a:custGeom>
              <a:avLst/>
              <a:gdLst/>
              <a:ahLst/>
              <a:cxnLst/>
              <a:rect l="l" t="t" r="r" b="b"/>
              <a:pathLst>
                <a:path w="7602" h="22172" extrusionOk="0">
                  <a:moveTo>
                    <a:pt x="6024" y="0"/>
                  </a:moveTo>
                  <a:cubicBezTo>
                    <a:pt x="5586" y="0"/>
                    <a:pt x="5155" y="206"/>
                    <a:pt x="4886" y="591"/>
                  </a:cubicBezTo>
                  <a:cubicBezTo>
                    <a:pt x="408" y="6957"/>
                    <a:pt x="0" y="15143"/>
                    <a:pt x="446" y="20889"/>
                  </a:cubicBezTo>
                  <a:cubicBezTo>
                    <a:pt x="502" y="21619"/>
                    <a:pt x="1111" y="22172"/>
                    <a:pt x="1831" y="22172"/>
                  </a:cubicBezTo>
                  <a:cubicBezTo>
                    <a:pt x="1867" y="22172"/>
                    <a:pt x="1904" y="22171"/>
                    <a:pt x="1941" y="22167"/>
                  </a:cubicBezTo>
                  <a:cubicBezTo>
                    <a:pt x="2705" y="22108"/>
                    <a:pt x="3277" y="21439"/>
                    <a:pt x="3218" y="20674"/>
                  </a:cubicBezTo>
                  <a:cubicBezTo>
                    <a:pt x="2806" y="15383"/>
                    <a:pt x="3156" y="7880"/>
                    <a:pt x="7159" y="2190"/>
                  </a:cubicBezTo>
                  <a:cubicBezTo>
                    <a:pt x="7601" y="1562"/>
                    <a:pt x="7450" y="695"/>
                    <a:pt x="6822" y="253"/>
                  </a:cubicBezTo>
                  <a:cubicBezTo>
                    <a:pt x="6579" y="82"/>
                    <a:pt x="6300" y="0"/>
                    <a:pt x="6024"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236" name="Google Shape;6236;p62"/>
            <p:cNvSpPr/>
            <p:nvPr/>
          </p:nvSpPr>
          <p:spPr>
            <a:xfrm>
              <a:off x="7588550" y="1679000"/>
              <a:ext cx="161450" cy="112500"/>
            </a:xfrm>
            <a:custGeom>
              <a:avLst/>
              <a:gdLst/>
              <a:ahLst/>
              <a:cxnLst/>
              <a:rect l="l" t="t" r="r" b="b"/>
              <a:pathLst>
                <a:path w="6458" h="4500" extrusionOk="0">
                  <a:moveTo>
                    <a:pt x="4885" y="1"/>
                  </a:moveTo>
                  <a:cubicBezTo>
                    <a:pt x="4726" y="1"/>
                    <a:pt x="4563" y="29"/>
                    <a:pt x="4405" y="87"/>
                  </a:cubicBezTo>
                  <a:cubicBezTo>
                    <a:pt x="3118" y="565"/>
                    <a:pt x="1900" y="1196"/>
                    <a:pt x="789" y="1967"/>
                  </a:cubicBezTo>
                  <a:cubicBezTo>
                    <a:pt x="157" y="2403"/>
                    <a:pt x="0" y="3269"/>
                    <a:pt x="438" y="3900"/>
                  </a:cubicBezTo>
                  <a:cubicBezTo>
                    <a:pt x="708" y="4290"/>
                    <a:pt x="1141" y="4499"/>
                    <a:pt x="1581" y="4499"/>
                  </a:cubicBezTo>
                  <a:cubicBezTo>
                    <a:pt x="1853" y="4499"/>
                    <a:pt x="2129" y="4418"/>
                    <a:pt x="2371" y="4253"/>
                  </a:cubicBezTo>
                  <a:cubicBezTo>
                    <a:pt x="3292" y="3614"/>
                    <a:pt x="4301" y="3091"/>
                    <a:pt x="5370" y="2695"/>
                  </a:cubicBezTo>
                  <a:cubicBezTo>
                    <a:pt x="6090" y="2428"/>
                    <a:pt x="6457" y="1629"/>
                    <a:pt x="6191" y="908"/>
                  </a:cubicBezTo>
                  <a:cubicBezTo>
                    <a:pt x="5983" y="347"/>
                    <a:pt x="5451" y="1"/>
                    <a:pt x="4885"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pic>
        <p:nvPicPr>
          <p:cNvPr id="4" name="Picture 3">
            <a:extLst>
              <a:ext uri="{FF2B5EF4-FFF2-40B4-BE49-F238E27FC236}">
                <a16:creationId xmlns:a16="http://schemas.microsoft.com/office/drawing/2014/main" id="{7B836B6D-3C04-4F2D-A9FC-7236919E5BB5}"/>
              </a:ext>
            </a:extLst>
          </p:cNvPr>
          <p:cNvPicPr>
            <a:picLocks noChangeAspect="1"/>
          </p:cNvPicPr>
          <p:nvPr/>
        </p:nvPicPr>
        <p:blipFill>
          <a:blip r:embed="rId3"/>
          <a:stretch>
            <a:fillRect/>
          </a:stretch>
        </p:blipFill>
        <p:spPr>
          <a:xfrm>
            <a:off x="1769532" y="2075688"/>
            <a:ext cx="9809314" cy="2566638"/>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pic>
        <p:nvPicPr>
          <p:cNvPr id="5" name="Picture 4" descr="A picture containing clipart&#10;&#10;Description automatically generated">
            <a:extLst>
              <a:ext uri="{FF2B5EF4-FFF2-40B4-BE49-F238E27FC236}">
                <a16:creationId xmlns:a16="http://schemas.microsoft.com/office/drawing/2014/main" id="{D6DDE5B5-FD96-4B23-9BAC-CD93A94803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6160" y="1564170"/>
            <a:ext cx="1854122" cy="1947216"/>
          </a:xfrm>
          <a:prstGeom prst="rect">
            <a:avLst/>
          </a:prstGeom>
        </p:spPr>
      </p:pic>
      <p:pic>
        <p:nvPicPr>
          <p:cNvPr id="12" name="Picture 11" descr="A cartoon of a child&#10;&#10;Description automatically generated with low confidence">
            <a:extLst>
              <a:ext uri="{FF2B5EF4-FFF2-40B4-BE49-F238E27FC236}">
                <a16:creationId xmlns:a16="http://schemas.microsoft.com/office/drawing/2014/main" id="{7DF7E003-7D27-4DED-862B-C3C78364EE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6628" y="1071020"/>
            <a:ext cx="1360554" cy="2181863"/>
          </a:xfrm>
          <a:prstGeom prst="rect">
            <a:avLst/>
          </a:prstGeom>
        </p:spPr>
      </p:pic>
      <p:sp>
        <p:nvSpPr>
          <p:cNvPr id="13" name="Speech Bubble: Rectangle with Corners Rounded 12">
            <a:extLst>
              <a:ext uri="{FF2B5EF4-FFF2-40B4-BE49-F238E27FC236}">
                <a16:creationId xmlns:a16="http://schemas.microsoft.com/office/drawing/2014/main" id="{64BABB44-8955-40CB-81A2-00AA4D17BA81}"/>
              </a:ext>
            </a:extLst>
          </p:cNvPr>
          <p:cNvSpPr/>
          <p:nvPr/>
        </p:nvSpPr>
        <p:spPr>
          <a:xfrm>
            <a:off x="1145098" y="426720"/>
            <a:ext cx="2854960" cy="989740"/>
          </a:xfrm>
          <a:prstGeom prst="wedgeRoundRectCallout">
            <a:avLst>
              <a:gd name="adj1" fmla="val 6686"/>
              <a:gd name="adj2" fmla="val 6352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2060"/>
                </a:solidFill>
              </a:rPr>
              <a:t>Việt</a:t>
            </a:r>
            <a:r>
              <a:rPr lang="en-US" sz="2800" dirty="0">
                <a:solidFill>
                  <a:srgbClr val="002060"/>
                </a:solidFill>
              </a:rPr>
              <a:t> Nam </a:t>
            </a:r>
            <a:r>
              <a:rPr lang="en-US" sz="2800" dirty="0" err="1">
                <a:solidFill>
                  <a:srgbClr val="002060"/>
                </a:solidFill>
              </a:rPr>
              <a:t>có</a:t>
            </a:r>
            <a:r>
              <a:rPr lang="en-US" sz="2800" dirty="0">
                <a:solidFill>
                  <a:srgbClr val="002060"/>
                </a:solidFill>
              </a:rPr>
              <a:t> 54 </a:t>
            </a:r>
            <a:r>
              <a:rPr lang="en-US" sz="2800" dirty="0" err="1">
                <a:solidFill>
                  <a:srgbClr val="002060"/>
                </a:solidFill>
              </a:rPr>
              <a:t>dân</a:t>
            </a:r>
            <a:r>
              <a:rPr lang="en-US" sz="2800" dirty="0">
                <a:solidFill>
                  <a:srgbClr val="002060"/>
                </a:solidFill>
              </a:rPr>
              <a:t> </a:t>
            </a:r>
            <a:r>
              <a:rPr lang="en-US" sz="2800" dirty="0" err="1">
                <a:solidFill>
                  <a:srgbClr val="002060"/>
                </a:solidFill>
              </a:rPr>
              <a:t>tộc</a:t>
            </a:r>
            <a:r>
              <a:rPr lang="en-US" sz="2800" dirty="0">
                <a:solidFill>
                  <a:srgbClr val="002060"/>
                </a:solidFill>
              </a:rPr>
              <a:t> </a:t>
            </a:r>
            <a:r>
              <a:rPr lang="en-US" sz="2800" dirty="0" err="1">
                <a:solidFill>
                  <a:srgbClr val="002060"/>
                </a:solidFill>
              </a:rPr>
              <a:t>anh</a:t>
            </a:r>
            <a:r>
              <a:rPr lang="en-US" sz="2800" dirty="0">
                <a:solidFill>
                  <a:srgbClr val="002060"/>
                </a:solidFill>
              </a:rPr>
              <a:t> </a:t>
            </a:r>
            <a:r>
              <a:rPr lang="en-US" sz="2800" dirty="0" err="1">
                <a:solidFill>
                  <a:srgbClr val="002060"/>
                </a:solidFill>
              </a:rPr>
              <a:t>em</a:t>
            </a:r>
            <a:r>
              <a:rPr lang="en-US" sz="2800" dirty="0">
                <a:solidFill>
                  <a:srgbClr val="002060"/>
                </a:solidFill>
              </a:rPr>
              <a:t>.</a:t>
            </a:r>
          </a:p>
        </p:txBody>
      </p:sp>
      <p:sp>
        <p:nvSpPr>
          <p:cNvPr id="32" name="Speech Bubble: Rectangle with Corners Rounded 31">
            <a:extLst>
              <a:ext uri="{FF2B5EF4-FFF2-40B4-BE49-F238E27FC236}">
                <a16:creationId xmlns:a16="http://schemas.microsoft.com/office/drawing/2014/main" id="{D49AD9CB-6351-4F0D-92CF-C567C29143C7}"/>
              </a:ext>
            </a:extLst>
          </p:cNvPr>
          <p:cNvSpPr/>
          <p:nvPr/>
        </p:nvSpPr>
        <p:spPr>
          <a:xfrm>
            <a:off x="4419600" y="528320"/>
            <a:ext cx="3129280" cy="1139170"/>
          </a:xfrm>
          <a:prstGeom prst="wedgeRoundRectCallout">
            <a:avLst>
              <a:gd name="adj1" fmla="val -61286"/>
              <a:gd name="adj2" fmla="val 6968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rgbClr val="002060"/>
                </a:solidFill>
              </a:rPr>
              <a:t>Dân</a:t>
            </a:r>
            <a:r>
              <a:rPr lang="en-US" sz="2000" dirty="0">
                <a:solidFill>
                  <a:srgbClr val="002060"/>
                </a:solidFill>
              </a:rPr>
              <a:t> </a:t>
            </a:r>
            <a:r>
              <a:rPr lang="en-US" sz="2000" dirty="0" err="1">
                <a:solidFill>
                  <a:srgbClr val="002060"/>
                </a:solidFill>
              </a:rPr>
              <a:t>tộc</a:t>
            </a:r>
            <a:r>
              <a:rPr lang="en-US" sz="2000" dirty="0">
                <a:solidFill>
                  <a:srgbClr val="002060"/>
                </a:solidFill>
              </a:rPr>
              <a:t> </a:t>
            </a:r>
            <a:r>
              <a:rPr lang="en-US" sz="2000" dirty="0" err="1">
                <a:solidFill>
                  <a:srgbClr val="002060"/>
                </a:solidFill>
              </a:rPr>
              <a:t>Cống</a:t>
            </a:r>
            <a:r>
              <a:rPr lang="en-US" sz="2000" dirty="0">
                <a:solidFill>
                  <a:srgbClr val="002060"/>
                </a:solidFill>
              </a:rPr>
              <a:t> </a:t>
            </a:r>
            <a:r>
              <a:rPr lang="en-US" sz="2000" dirty="0" err="1">
                <a:solidFill>
                  <a:srgbClr val="002060"/>
                </a:solidFill>
              </a:rPr>
              <a:t>có</a:t>
            </a:r>
            <a:r>
              <a:rPr lang="en-US" sz="2000" dirty="0">
                <a:solidFill>
                  <a:srgbClr val="002060"/>
                </a:solidFill>
              </a:rPr>
              <a:t> 2 729 </a:t>
            </a:r>
            <a:r>
              <a:rPr lang="en-US" sz="2000" dirty="0" err="1">
                <a:solidFill>
                  <a:srgbClr val="002060"/>
                </a:solidFill>
              </a:rPr>
              <a:t>người</a:t>
            </a:r>
            <a:r>
              <a:rPr lang="en-US" sz="2000" dirty="0">
                <a:solidFill>
                  <a:srgbClr val="002060"/>
                </a:solidFill>
              </a:rPr>
              <a:t>, </a:t>
            </a:r>
            <a:r>
              <a:rPr lang="en-US" sz="2000" dirty="0" err="1">
                <a:solidFill>
                  <a:srgbClr val="002060"/>
                </a:solidFill>
              </a:rPr>
              <a:t>dân</a:t>
            </a:r>
            <a:r>
              <a:rPr lang="en-US" sz="2000" dirty="0">
                <a:solidFill>
                  <a:srgbClr val="002060"/>
                </a:solidFill>
              </a:rPr>
              <a:t> </a:t>
            </a:r>
            <a:r>
              <a:rPr lang="en-US" sz="2000" dirty="0" err="1">
                <a:solidFill>
                  <a:srgbClr val="002060"/>
                </a:solidFill>
              </a:rPr>
              <a:t>tộc</a:t>
            </a:r>
            <a:r>
              <a:rPr lang="en-US" sz="2000" dirty="0">
                <a:solidFill>
                  <a:srgbClr val="002060"/>
                </a:solidFill>
              </a:rPr>
              <a:t> Lô </a:t>
            </a:r>
            <a:r>
              <a:rPr lang="en-US" sz="2000" dirty="0" err="1">
                <a:solidFill>
                  <a:srgbClr val="002060"/>
                </a:solidFill>
              </a:rPr>
              <a:t>Lô</a:t>
            </a:r>
            <a:r>
              <a:rPr lang="en-US" sz="2000" dirty="0">
                <a:solidFill>
                  <a:srgbClr val="002060"/>
                </a:solidFill>
              </a:rPr>
              <a:t> </a:t>
            </a:r>
            <a:r>
              <a:rPr lang="en-US" sz="2000" dirty="0" err="1">
                <a:solidFill>
                  <a:srgbClr val="002060"/>
                </a:solidFill>
              </a:rPr>
              <a:t>có</a:t>
            </a:r>
            <a:r>
              <a:rPr lang="en-US" sz="2000" dirty="0">
                <a:solidFill>
                  <a:srgbClr val="002060"/>
                </a:solidFill>
              </a:rPr>
              <a:t> 4 827 </a:t>
            </a:r>
            <a:r>
              <a:rPr lang="en-US" sz="2000" dirty="0" err="1">
                <a:solidFill>
                  <a:srgbClr val="002060"/>
                </a:solidFill>
              </a:rPr>
              <a:t>người</a:t>
            </a:r>
            <a:endParaRPr lang="en-US" sz="2000" dirty="0">
              <a:solidFill>
                <a:srgbClr val="002060"/>
              </a:solidFill>
            </a:endParaRPr>
          </a:p>
        </p:txBody>
      </p:sp>
      <p:sp>
        <p:nvSpPr>
          <p:cNvPr id="34" name="Speech Bubble: Rectangle with Corners Rounded 33">
            <a:extLst>
              <a:ext uri="{FF2B5EF4-FFF2-40B4-BE49-F238E27FC236}">
                <a16:creationId xmlns:a16="http://schemas.microsoft.com/office/drawing/2014/main" id="{165949A6-9122-4FCE-965E-8513D740FB5C}"/>
              </a:ext>
            </a:extLst>
          </p:cNvPr>
          <p:cNvSpPr/>
          <p:nvPr/>
        </p:nvSpPr>
        <p:spPr>
          <a:xfrm>
            <a:off x="8382000" y="132079"/>
            <a:ext cx="3208905" cy="864225"/>
          </a:xfrm>
          <a:prstGeom prst="wedgeRoundRectCallout">
            <a:avLst>
              <a:gd name="adj1" fmla="val -27122"/>
              <a:gd name="adj2" fmla="val 7503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060"/>
                </a:solidFill>
              </a:rPr>
              <a:t>Hai </a:t>
            </a:r>
            <a:r>
              <a:rPr lang="en-US" sz="2400" dirty="0" err="1">
                <a:solidFill>
                  <a:srgbClr val="002060"/>
                </a:solidFill>
              </a:rPr>
              <a:t>dân</a:t>
            </a:r>
            <a:r>
              <a:rPr lang="en-US" sz="2400" dirty="0">
                <a:solidFill>
                  <a:srgbClr val="002060"/>
                </a:solidFill>
              </a:rPr>
              <a:t> </a:t>
            </a:r>
            <a:r>
              <a:rPr lang="en-US" sz="2400" dirty="0" err="1">
                <a:solidFill>
                  <a:srgbClr val="002060"/>
                </a:solidFill>
              </a:rPr>
              <a:t>tộc</a:t>
            </a:r>
            <a:r>
              <a:rPr lang="en-US" sz="2400" dirty="0">
                <a:solidFill>
                  <a:srgbClr val="002060"/>
                </a:solidFill>
              </a:rPr>
              <a:t> </a:t>
            </a:r>
            <a:r>
              <a:rPr lang="en-US" sz="2400" dirty="0" err="1">
                <a:solidFill>
                  <a:srgbClr val="002060"/>
                </a:solidFill>
              </a:rPr>
              <a:t>đó</a:t>
            </a:r>
            <a:r>
              <a:rPr lang="en-US" sz="2400" dirty="0">
                <a:solidFill>
                  <a:srgbClr val="002060"/>
                </a:solidFill>
              </a:rPr>
              <a:t> </a:t>
            </a:r>
            <a:r>
              <a:rPr lang="en-US" sz="2400" dirty="0" err="1">
                <a:solidFill>
                  <a:srgbClr val="002060"/>
                </a:solidFill>
              </a:rPr>
              <a:t>có</a:t>
            </a:r>
            <a:r>
              <a:rPr lang="en-US" sz="2400" dirty="0">
                <a:solidFill>
                  <a:srgbClr val="002060"/>
                </a:solidFill>
              </a:rPr>
              <a:t> </a:t>
            </a:r>
            <a:r>
              <a:rPr lang="en-US" sz="2400" dirty="0" err="1">
                <a:solidFill>
                  <a:srgbClr val="002060"/>
                </a:solidFill>
              </a:rPr>
              <a:t>tất</a:t>
            </a:r>
            <a:r>
              <a:rPr lang="en-US" sz="2400" dirty="0">
                <a:solidFill>
                  <a:srgbClr val="002060"/>
                </a:solidFill>
              </a:rPr>
              <a:t> </a:t>
            </a:r>
            <a:r>
              <a:rPr lang="en-US" sz="2400" dirty="0" err="1">
                <a:solidFill>
                  <a:srgbClr val="002060"/>
                </a:solidFill>
              </a:rPr>
              <a:t>cả</a:t>
            </a:r>
            <a:r>
              <a:rPr lang="en-US" sz="2400" dirty="0">
                <a:solidFill>
                  <a:srgbClr val="002060"/>
                </a:solidFill>
              </a:rPr>
              <a:t> bao </a:t>
            </a:r>
            <a:r>
              <a:rPr lang="en-US" sz="2400" dirty="0" err="1">
                <a:solidFill>
                  <a:srgbClr val="002060"/>
                </a:solidFill>
              </a:rPr>
              <a:t>nhiêu</a:t>
            </a:r>
            <a:r>
              <a:rPr lang="en-US" sz="2400" dirty="0">
                <a:solidFill>
                  <a:srgbClr val="002060"/>
                </a:solidFill>
              </a:rPr>
              <a:t> </a:t>
            </a:r>
            <a:r>
              <a:rPr lang="en-US" sz="2400" dirty="0" err="1">
                <a:solidFill>
                  <a:srgbClr val="002060"/>
                </a:solidFill>
              </a:rPr>
              <a:t>người</a:t>
            </a:r>
            <a:r>
              <a:rPr lang="en-US" sz="2400" dirty="0">
                <a:solidFill>
                  <a:srgbClr val="002060"/>
                </a:solidFill>
              </a:rPr>
              <a:t>?</a:t>
            </a:r>
          </a:p>
        </p:txBody>
      </p:sp>
      <p:sp>
        <p:nvSpPr>
          <p:cNvPr id="14" name="Rectangle: Rounded Corners 13">
            <a:extLst>
              <a:ext uri="{FF2B5EF4-FFF2-40B4-BE49-F238E27FC236}">
                <a16:creationId xmlns:a16="http://schemas.microsoft.com/office/drawing/2014/main" id="{72291665-446F-4B78-AF4D-49F2574B1E67}"/>
              </a:ext>
            </a:extLst>
          </p:cNvPr>
          <p:cNvSpPr/>
          <p:nvPr/>
        </p:nvSpPr>
        <p:spPr>
          <a:xfrm>
            <a:off x="4551680" y="2677160"/>
            <a:ext cx="3347800" cy="772160"/>
          </a:xfrm>
          <a:prstGeom prst="roundRect">
            <a:avLst/>
          </a:prstGeom>
          <a:solidFill>
            <a:schemeClr val="bg1"/>
          </a:solid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rPr>
              <a:t>2 729 + 4 827 = ?</a:t>
            </a:r>
          </a:p>
        </p:txBody>
      </p:sp>
      <p:sp>
        <p:nvSpPr>
          <p:cNvPr id="15" name="TextBox 14">
            <a:extLst>
              <a:ext uri="{FF2B5EF4-FFF2-40B4-BE49-F238E27FC236}">
                <a16:creationId xmlns:a16="http://schemas.microsoft.com/office/drawing/2014/main" id="{29D18C14-FF12-46CA-9E09-F8856FBA2B6E}"/>
              </a:ext>
            </a:extLst>
          </p:cNvPr>
          <p:cNvSpPr txBox="1"/>
          <p:nvPr/>
        </p:nvSpPr>
        <p:spPr>
          <a:xfrm>
            <a:off x="995680" y="3606800"/>
            <a:ext cx="2600960" cy="1077218"/>
          </a:xfrm>
          <a:prstGeom prst="rect">
            <a:avLst/>
          </a:prstGeom>
          <a:noFill/>
        </p:spPr>
        <p:txBody>
          <a:bodyPr wrap="square" rtlCol="0">
            <a:spAutoFit/>
          </a:bodyPr>
          <a:lstStyle/>
          <a:p>
            <a:r>
              <a:rPr lang="en-US" sz="3200" dirty="0">
                <a:solidFill>
                  <a:srgbClr val="002060"/>
                </a:solidFill>
              </a:rPr>
              <a:t>2 729</a:t>
            </a:r>
          </a:p>
          <a:p>
            <a:r>
              <a:rPr lang="en-US" sz="3200" dirty="0">
                <a:solidFill>
                  <a:srgbClr val="002060"/>
                </a:solidFill>
              </a:rPr>
              <a:t>4 827</a:t>
            </a:r>
          </a:p>
        </p:txBody>
      </p:sp>
      <p:cxnSp>
        <p:nvCxnSpPr>
          <p:cNvPr id="17" name="Straight Connector 16">
            <a:extLst>
              <a:ext uri="{FF2B5EF4-FFF2-40B4-BE49-F238E27FC236}">
                <a16:creationId xmlns:a16="http://schemas.microsoft.com/office/drawing/2014/main" id="{B6DC736B-54AA-4B0A-A0C8-55ABE0292FAB}"/>
              </a:ext>
            </a:extLst>
          </p:cNvPr>
          <p:cNvCxnSpPr>
            <a:cxnSpLocks/>
          </p:cNvCxnSpPr>
          <p:nvPr/>
        </p:nvCxnSpPr>
        <p:spPr>
          <a:xfrm>
            <a:off x="995680" y="4710021"/>
            <a:ext cx="112776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4816F0E5-D2B3-45F3-BCCB-B4F618368DD1}"/>
              </a:ext>
            </a:extLst>
          </p:cNvPr>
          <p:cNvSpPr txBox="1"/>
          <p:nvPr/>
        </p:nvSpPr>
        <p:spPr>
          <a:xfrm>
            <a:off x="698058" y="3946312"/>
            <a:ext cx="447040" cy="584775"/>
          </a:xfrm>
          <a:prstGeom prst="rect">
            <a:avLst/>
          </a:prstGeom>
          <a:noFill/>
        </p:spPr>
        <p:txBody>
          <a:bodyPr wrap="square" rtlCol="0">
            <a:spAutoFit/>
          </a:bodyPr>
          <a:lstStyle/>
          <a:p>
            <a:r>
              <a:rPr lang="en-US" sz="3200" dirty="0">
                <a:solidFill>
                  <a:srgbClr val="002060"/>
                </a:solidFill>
              </a:rPr>
              <a:t>+</a:t>
            </a:r>
          </a:p>
        </p:txBody>
      </p:sp>
      <p:sp>
        <p:nvSpPr>
          <p:cNvPr id="20" name="TextBox 19">
            <a:extLst>
              <a:ext uri="{FF2B5EF4-FFF2-40B4-BE49-F238E27FC236}">
                <a16:creationId xmlns:a16="http://schemas.microsoft.com/office/drawing/2014/main" id="{88926583-70A7-4FA9-AE0B-70D571A8C6FB}"/>
              </a:ext>
            </a:extLst>
          </p:cNvPr>
          <p:cNvSpPr txBox="1"/>
          <p:nvPr/>
        </p:nvSpPr>
        <p:spPr>
          <a:xfrm>
            <a:off x="2775700" y="3727614"/>
            <a:ext cx="6498360" cy="523220"/>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chemeClr val="tx1">
                    <a:lumMod val="10000"/>
                  </a:schemeClr>
                </a:solidFill>
              </a:rPr>
              <a:t>9 </a:t>
            </a:r>
            <a:r>
              <a:rPr lang="en-US" sz="2800" dirty="0" err="1">
                <a:solidFill>
                  <a:schemeClr val="tx1">
                    <a:lumMod val="10000"/>
                  </a:schemeClr>
                </a:solidFill>
              </a:rPr>
              <a:t>cộng</a:t>
            </a:r>
            <a:r>
              <a:rPr lang="en-US" sz="2800" dirty="0">
                <a:solidFill>
                  <a:schemeClr val="tx1">
                    <a:lumMod val="10000"/>
                  </a:schemeClr>
                </a:solidFill>
              </a:rPr>
              <a:t> 7 </a:t>
            </a:r>
            <a:r>
              <a:rPr lang="en-US" sz="2800" dirty="0" err="1">
                <a:solidFill>
                  <a:schemeClr val="tx1">
                    <a:lumMod val="10000"/>
                  </a:schemeClr>
                </a:solidFill>
              </a:rPr>
              <a:t>bằng</a:t>
            </a:r>
            <a:r>
              <a:rPr lang="en-US" sz="2800" dirty="0">
                <a:solidFill>
                  <a:schemeClr val="tx1">
                    <a:lumMod val="10000"/>
                  </a:schemeClr>
                </a:solidFill>
              </a:rPr>
              <a:t> 16, </a:t>
            </a:r>
            <a:r>
              <a:rPr lang="en-US" sz="2800" dirty="0" err="1">
                <a:solidFill>
                  <a:schemeClr val="tx1">
                    <a:lumMod val="10000"/>
                  </a:schemeClr>
                </a:solidFill>
              </a:rPr>
              <a:t>viết</a:t>
            </a:r>
            <a:r>
              <a:rPr lang="en-US" sz="2800" dirty="0">
                <a:solidFill>
                  <a:schemeClr val="tx1">
                    <a:lumMod val="10000"/>
                  </a:schemeClr>
                </a:solidFill>
              </a:rPr>
              <a:t> 6 </a:t>
            </a:r>
            <a:r>
              <a:rPr lang="en-US" sz="2800" dirty="0" err="1">
                <a:solidFill>
                  <a:schemeClr val="tx1">
                    <a:lumMod val="10000"/>
                  </a:schemeClr>
                </a:solidFill>
              </a:rPr>
              <a:t>nhớ</a:t>
            </a:r>
            <a:r>
              <a:rPr lang="en-US" sz="2800" dirty="0">
                <a:solidFill>
                  <a:schemeClr val="tx1">
                    <a:lumMod val="10000"/>
                  </a:schemeClr>
                </a:solidFill>
              </a:rPr>
              <a:t> 1</a:t>
            </a:r>
          </a:p>
        </p:txBody>
      </p:sp>
      <p:sp>
        <p:nvSpPr>
          <p:cNvPr id="41" name="TextBox 40">
            <a:extLst>
              <a:ext uri="{FF2B5EF4-FFF2-40B4-BE49-F238E27FC236}">
                <a16:creationId xmlns:a16="http://schemas.microsoft.com/office/drawing/2014/main" id="{C589C534-0DDC-4398-BC9E-BF9A7AA38AF4}"/>
              </a:ext>
            </a:extLst>
          </p:cNvPr>
          <p:cNvSpPr txBox="1"/>
          <p:nvPr/>
        </p:nvSpPr>
        <p:spPr>
          <a:xfrm>
            <a:off x="1813482" y="4778585"/>
            <a:ext cx="482678" cy="584775"/>
          </a:xfrm>
          <a:prstGeom prst="rect">
            <a:avLst/>
          </a:prstGeom>
          <a:noFill/>
        </p:spPr>
        <p:txBody>
          <a:bodyPr wrap="square" rtlCol="0">
            <a:spAutoFit/>
          </a:bodyPr>
          <a:lstStyle/>
          <a:p>
            <a:r>
              <a:rPr lang="en-US" sz="3200" dirty="0">
                <a:solidFill>
                  <a:srgbClr val="002060"/>
                </a:solidFill>
              </a:rPr>
              <a:t>6</a:t>
            </a:r>
          </a:p>
        </p:txBody>
      </p:sp>
      <p:sp>
        <p:nvSpPr>
          <p:cNvPr id="42" name="TextBox 41">
            <a:extLst>
              <a:ext uri="{FF2B5EF4-FFF2-40B4-BE49-F238E27FC236}">
                <a16:creationId xmlns:a16="http://schemas.microsoft.com/office/drawing/2014/main" id="{43BE879A-A5EF-41F9-A04F-00AA1A6B6693}"/>
              </a:ext>
            </a:extLst>
          </p:cNvPr>
          <p:cNvSpPr txBox="1"/>
          <p:nvPr/>
        </p:nvSpPr>
        <p:spPr>
          <a:xfrm>
            <a:off x="2775700" y="4238699"/>
            <a:ext cx="7932940" cy="523220"/>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chemeClr val="tx1">
                    <a:lumMod val="10000"/>
                  </a:schemeClr>
                </a:solidFill>
              </a:rPr>
              <a:t>2 </a:t>
            </a:r>
            <a:r>
              <a:rPr lang="en-US" sz="2800" dirty="0" err="1">
                <a:solidFill>
                  <a:schemeClr val="tx1">
                    <a:lumMod val="10000"/>
                  </a:schemeClr>
                </a:solidFill>
              </a:rPr>
              <a:t>cộng</a:t>
            </a:r>
            <a:r>
              <a:rPr lang="en-US" sz="2800" dirty="0">
                <a:solidFill>
                  <a:schemeClr val="tx1">
                    <a:lumMod val="10000"/>
                  </a:schemeClr>
                </a:solidFill>
              </a:rPr>
              <a:t> 1 </a:t>
            </a:r>
            <a:r>
              <a:rPr lang="en-US" sz="2800" dirty="0" err="1">
                <a:solidFill>
                  <a:schemeClr val="tx1">
                    <a:lumMod val="10000"/>
                  </a:schemeClr>
                </a:solidFill>
              </a:rPr>
              <a:t>bằng</a:t>
            </a:r>
            <a:r>
              <a:rPr lang="en-US" sz="2800" dirty="0">
                <a:solidFill>
                  <a:schemeClr val="tx1">
                    <a:lumMod val="10000"/>
                  </a:schemeClr>
                </a:solidFill>
              </a:rPr>
              <a:t> 3, 3 </a:t>
            </a:r>
            <a:r>
              <a:rPr lang="en-US" sz="2800" dirty="0" err="1">
                <a:solidFill>
                  <a:schemeClr val="tx1">
                    <a:lumMod val="10000"/>
                  </a:schemeClr>
                </a:solidFill>
              </a:rPr>
              <a:t>cộng</a:t>
            </a:r>
            <a:r>
              <a:rPr lang="en-US" sz="2800" dirty="0">
                <a:solidFill>
                  <a:schemeClr val="tx1">
                    <a:lumMod val="10000"/>
                  </a:schemeClr>
                </a:solidFill>
              </a:rPr>
              <a:t> 2 </a:t>
            </a:r>
            <a:r>
              <a:rPr lang="en-US" sz="2800" dirty="0" err="1">
                <a:solidFill>
                  <a:schemeClr val="tx1">
                    <a:lumMod val="10000"/>
                  </a:schemeClr>
                </a:solidFill>
              </a:rPr>
              <a:t>bằng</a:t>
            </a:r>
            <a:r>
              <a:rPr lang="en-US" sz="2800" dirty="0">
                <a:solidFill>
                  <a:schemeClr val="tx1">
                    <a:lumMod val="10000"/>
                  </a:schemeClr>
                </a:solidFill>
              </a:rPr>
              <a:t> 5, </a:t>
            </a:r>
            <a:r>
              <a:rPr lang="en-US" sz="2800" dirty="0" err="1">
                <a:solidFill>
                  <a:schemeClr val="tx1">
                    <a:lumMod val="10000"/>
                  </a:schemeClr>
                </a:solidFill>
              </a:rPr>
              <a:t>viết</a:t>
            </a:r>
            <a:r>
              <a:rPr lang="en-US" sz="2800" dirty="0">
                <a:solidFill>
                  <a:schemeClr val="tx1">
                    <a:lumMod val="10000"/>
                  </a:schemeClr>
                </a:solidFill>
              </a:rPr>
              <a:t> 5 </a:t>
            </a:r>
          </a:p>
        </p:txBody>
      </p:sp>
      <p:sp>
        <p:nvSpPr>
          <p:cNvPr id="44" name="TextBox 43">
            <a:extLst>
              <a:ext uri="{FF2B5EF4-FFF2-40B4-BE49-F238E27FC236}">
                <a16:creationId xmlns:a16="http://schemas.microsoft.com/office/drawing/2014/main" id="{3D380834-AD67-435C-8737-13DBE8C71222}"/>
              </a:ext>
            </a:extLst>
          </p:cNvPr>
          <p:cNvSpPr txBox="1"/>
          <p:nvPr/>
        </p:nvSpPr>
        <p:spPr>
          <a:xfrm>
            <a:off x="1559560" y="4778585"/>
            <a:ext cx="482678" cy="584775"/>
          </a:xfrm>
          <a:prstGeom prst="rect">
            <a:avLst/>
          </a:prstGeom>
          <a:noFill/>
        </p:spPr>
        <p:txBody>
          <a:bodyPr wrap="square" rtlCol="0">
            <a:spAutoFit/>
          </a:bodyPr>
          <a:lstStyle/>
          <a:p>
            <a:r>
              <a:rPr lang="en-US" sz="3200" dirty="0">
                <a:solidFill>
                  <a:srgbClr val="002060"/>
                </a:solidFill>
              </a:rPr>
              <a:t>5</a:t>
            </a:r>
          </a:p>
        </p:txBody>
      </p:sp>
      <p:sp>
        <p:nvSpPr>
          <p:cNvPr id="46" name="TextBox 45">
            <a:extLst>
              <a:ext uri="{FF2B5EF4-FFF2-40B4-BE49-F238E27FC236}">
                <a16:creationId xmlns:a16="http://schemas.microsoft.com/office/drawing/2014/main" id="{0AAAD0D8-C8F3-401C-A5D1-147336D1CCFF}"/>
              </a:ext>
            </a:extLst>
          </p:cNvPr>
          <p:cNvSpPr txBox="1"/>
          <p:nvPr/>
        </p:nvSpPr>
        <p:spPr>
          <a:xfrm>
            <a:off x="2755380" y="4789787"/>
            <a:ext cx="7932940" cy="523220"/>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chemeClr val="tx1">
                    <a:lumMod val="10000"/>
                  </a:schemeClr>
                </a:solidFill>
              </a:rPr>
              <a:t>7 </a:t>
            </a:r>
            <a:r>
              <a:rPr lang="en-US" sz="2800" dirty="0" err="1">
                <a:solidFill>
                  <a:schemeClr val="tx1">
                    <a:lumMod val="10000"/>
                  </a:schemeClr>
                </a:solidFill>
              </a:rPr>
              <a:t>cộng</a:t>
            </a:r>
            <a:r>
              <a:rPr lang="en-US" sz="2800" dirty="0">
                <a:solidFill>
                  <a:schemeClr val="tx1">
                    <a:lumMod val="10000"/>
                  </a:schemeClr>
                </a:solidFill>
              </a:rPr>
              <a:t> 8 </a:t>
            </a:r>
            <a:r>
              <a:rPr lang="en-US" sz="2800" dirty="0" err="1">
                <a:solidFill>
                  <a:schemeClr val="tx1">
                    <a:lumMod val="10000"/>
                  </a:schemeClr>
                </a:solidFill>
              </a:rPr>
              <a:t>bằng</a:t>
            </a:r>
            <a:r>
              <a:rPr lang="en-US" sz="2800" dirty="0">
                <a:solidFill>
                  <a:schemeClr val="tx1">
                    <a:lumMod val="10000"/>
                  </a:schemeClr>
                </a:solidFill>
              </a:rPr>
              <a:t> 15, </a:t>
            </a:r>
            <a:r>
              <a:rPr lang="en-US" sz="2800" dirty="0" err="1">
                <a:solidFill>
                  <a:schemeClr val="tx1">
                    <a:lumMod val="10000"/>
                  </a:schemeClr>
                </a:solidFill>
              </a:rPr>
              <a:t>viết</a:t>
            </a:r>
            <a:r>
              <a:rPr lang="en-US" sz="2800" dirty="0">
                <a:solidFill>
                  <a:schemeClr val="tx1">
                    <a:lumMod val="10000"/>
                  </a:schemeClr>
                </a:solidFill>
              </a:rPr>
              <a:t> 5 </a:t>
            </a:r>
            <a:r>
              <a:rPr lang="en-US" sz="2800" dirty="0" err="1">
                <a:solidFill>
                  <a:schemeClr val="tx1">
                    <a:lumMod val="10000"/>
                  </a:schemeClr>
                </a:solidFill>
              </a:rPr>
              <a:t>nhớ</a:t>
            </a:r>
            <a:r>
              <a:rPr lang="en-US" sz="2800" dirty="0">
                <a:solidFill>
                  <a:schemeClr val="tx1">
                    <a:lumMod val="10000"/>
                  </a:schemeClr>
                </a:solidFill>
              </a:rPr>
              <a:t> 1</a:t>
            </a:r>
          </a:p>
        </p:txBody>
      </p:sp>
      <p:sp>
        <p:nvSpPr>
          <p:cNvPr id="47" name="TextBox 46">
            <a:extLst>
              <a:ext uri="{FF2B5EF4-FFF2-40B4-BE49-F238E27FC236}">
                <a16:creationId xmlns:a16="http://schemas.microsoft.com/office/drawing/2014/main" id="{22A58544-4466-4FE0-A162-3DFA0FD8AD02}"/>
              </a:ext>
            </a:extLst>
          </p:cNvPr>
          <p:cNvSpPr txBox="1"/>
          <p:nvPr/>
        </p:nvSpPr>
        <p:spPr>
          <a:xfrm>
            <a:off x="1330804" y="4781970"/>
            <a:ext cx="482678" cy="584775"/>
          </a:xfrm>
          <a:prstGeom prst="rect">
            <a:avLst/>
          </a:prstGeom>
          <a:noFill/>
        </p:spPr>
        <p:txBody>
          <a:bodyPr wrap="square" rtlCol="0">
            <a:spAutoFit/>
          </a:bodyPr>
          <a:lstStyle/>
          <a:p>
            <a:r>
              <a:rPr lang="en-US" sz="3200" dirty="0">
                <a:solidFill>
                  <a:srgbClr val="002060"/>
                </a:solidFill>
              </a:rPr>
              <a:t>5</a:t>
            </a:r>
          </a:p>
        </p:txBody>
      </p:sp>
      <p:sp>
        <p:nvSpPr>
          <p:cNvPr id="48" name="TextBox 47">
            <a:extLst>
              <a:ext uri="{FF2B5EF4-FFF2-40B4-BE49-F238E27FC236}">
                <a16:creationId xmlns:a16="http://schemas.microsoft.com/office/drawing/2014/main" id="{24EF92FA-3E06-4785-94AE-8A74EBDBF27D}"/>
              </a:ext>
            </a:extLst>
          </p:cNvPr>
          <p:cNvSpPr txBox="1"/>
          <p:nvPr/>
        </p:nvSpPr>
        <p:spPr>
          <a:xfrm>
            <a:off x="2755380" y="5378050"/>
            <a:ext cx="7932940" cy="523220"/>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chemeClr val="tx1">
                    <a:lumMod val="10000"/>
                  </a:schemeClr>
                </a:solidFill>
              </a:rPr>
              <a:t>2 </a:t>
            </a:r>
            <a:r>
              <a:rPr lang="en-US" sz="2800" dirty="0" err="1">
                <a:solidFill>
                  <a:schemeClr val="tx1">
                    <a:lumMod val="10000"/>
                  </a:schemeClr>
                </a:solidFill>
              </a:rPr>
              <a:t>cộng</a:t>
            </a:r>
            <a:r>
              <a:rPr lang="en-US" sz="2800" dirty="0">
                <a:solidFill>
                  <a:schemeClr val="tx1">
                    <a:lumMod val="10000"/>
                  </a:schemeClr>
                </a:solidFill>
              </a:rPr>
              <a:t> 1 </a:t>
            </a:r>
            <a:r>
              <a:rPr lang="en-US" sz="2800" dirty="0" err="1">
                <a:solidFill>
                  <a:schemeClr val="tx1">
                    <a:lumMod val="10000"/>
                  </a:schemeClr>
                </a:solidFill>
              </a:rPr>
              <a:t>bằng</a:t>
            </a:r>
            <a:r>
              <a:rPr lang="en-US" sz="2800" dirty="0">
                <a:solidFill>
                  <a:schemeClr val="tx1">
                    <a:lumMod val="10000"/>
                  </a:schemeClr>
                </a:solidFill>
              </a:rPr>
              <a:t> 3, 3 </a:t>
            </a:r>
            <a:r>
              <a:rPr lang="en-US" sz="2800" dirty="0" err="1">
                <a:solidFill>
                  <a:schemeClr val="tx1">
                    <a:lumMod val="10000"/>
                  </a:schemeClr>
                </a:solidFill>
              </a:rPr>
              <a:t>cộng</a:t>
            </a:r>
            <a:r>
              <a:rPr lang="en-US" sz="2800" dirty="0">
                <a:solidFill>
                  <a:schemeClr val="tx1">
                    <a:lumMod val="10000"/>
                  </a:schemeClr>
                </a:solidFill>
              </a:rPr>
              <a:t> 4 </a:t>
            </a:r>
            <a:r>
              <a:rPr lang="en-US" sz="2800" dirty="0" err="1">
                <a:solidFill>
                  <a:schemeClr val="tx1">
                    <a:lumMod val="10000"/>
                  </a:schemeClr>
                </a:solidFill>
              </a:rPr>
              <a:t>bằng</a:t>
            </a:r>
            <a:r>
              <a:rPr lang="en-US" sz="2800" dirty="0">
                <a:solidFill>
                  <a:schemeClr val="tx1">
                    <a:lumMod val="10000"/>
                  </a:schemeClr>
                </a:solidFill>
              </a:rPr>
              <a:t> 7, </a:t>
            </a:r>
            <a:r>
              <a:rPr lang="en-US" sz="2800" dirty="0" err="1">
                <a:solidFill>
                  <a:schemeClr val="tx1">
                    <a:lumMod val="10000"/>
                  </a:schemeClr>
                </a:solidFill>
              </a:rPr>
              <a:t>viết</a:t>
            </a:r>
            <a:r>
              <a:rPr lang="en-US" sz="2800" dirty="0">
                <a:solidFill>
                  <a:schemeClr val="tx1">
                    <a:lumMod val="10000"/>
                  </a:schemeClr>
                </a:solidFill>
              </a:rPr>
              <a:t> 7</a:t>
            </a:r>
          </a:p>
        </p:txBody>
      </p:sp>
      <p:sp>
        <p:nvSpPr>
          <p:cNvPr id="49" name="TextBox 48">
            <a:extLst>
              <a:ext uri="{FF2B5EF4-FFF2-40B4-BE49-F238E27FC236}">
                <a16:creationId xmlns:a16="http://schemas.microsoft.com/office/drawing/2014/main" id="{D0B79FF9-C073-4E14-84FD-E1142F5C6D7D}"/>
              </a:ext>
            </a:extLst>
          </p:cNvPr>
          <p:cNvSpPr txBox="1"/>
          <p:nvPr/>
        </p:nvSpPr>
        <p:spPr>
          <a:xfrm>
            <a:off x="998740" y="4778585"/>
            <a:ext cx="482678" cy="584775"/>
          </a:xfrm>
          <a:prstGeom prst="rect">
            <a:avLst/>
          </a:prstGeom>
          <a:noFill/>
        </p:spPr>
        <p:txBody>
          <a:bodyPr wrap="square" rtlCol="0">
            <a:spAutoFit/>
          </a:bodyPr>
          <a:lstStyle/>
          <a:p>
            <a:r>
              <a:rPr lang="en-US" sz="3200" dirty="0">
                <a:solidFill>
                  <a:srgbClr val="002060"/>
                </a:solidFill>
              </a:rPr>
              <a:t>7</a:t>
            </a:r>
          </a:p>
        </p:txBody>
      </p:sp>
      <p:sp>
        <p:nvSpPr>
          <p:cNvPr id="51" name="Rectangle: Rounded Corners 50">
            <a:extLst>
              <a:ext uri="{FF2B5EF4-FFF2-40B4-BE49-F238E27FC236}">
                <a16:creationId xmlns:a16="http://schemas.microsoft.com/office/drawing/2014/main" id="{4A8CADB6-D14C-4BA9-ADE0-678464A8A0B1}"/>
              </a:ext>
            </a:extLst>
          </p:cNvPr>
          <p:cNvSpPr/>
          <p:nvPr/>
        </p:nvSpPr>
        <p:spPr>
          <a:xfrm>
            <a:off x="4201080" y="6065519"/>
            <a:ext cx="4638120" cy="626195"/>
          </a:xfrm>
          <a:prstGeom prst="roundRect">
            <a:avLst/>
          </a:prstGeom>
          <a:solidFill>
            <a:schemeClr val="bg1"/>
          </a:solid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rPr>
              <a:t>2 729 + 4 827 = 7 556</a:t>
            </a:r>
          </a:p>
        </p:txBody>
      </p:sp>
      <p:pic>
        <p:nvPicPr>
          <p:cNvPr id="21" name="Picture 20" descr="Shape&#10;&#10;Description automatically generated with medium confidence">
            <a:extLst>
              <a:ext uri="{FF2B5EF4-FFF2-40B4-BE49-F238E27FC236}">
                <a16:creationId xmlns:a16="http://schemas.microsoft.com/office/drawing/2014/main" id="{FB4689AD-7F6E-4C16-87B8-2F25C56BE9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65672" y="5627855"/>
            <a:ext cx="1250465" cy="1250465"/>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wipe(down)">
                                      <p:cBhvr>
                                        <p:cTn id="24" dur="5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wipe(down)">
                                      <p:cBhvr>
                                        <p:cTn id="29" dur="500"/>
                                        <p:tgtEl>
                                          <p:spTgt spid="3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1000"/>
                                        <p:tgtEl>
                                          <p:spTgt spid="15"/>
                                        </p:tgtEl>
                                      </p:cBhvr>
                                    </p:animEffect>
                                    <p:anim calcmode="lin" valueType="num">
                                      <p:cBhvr>
                                        <p:cTn id="40" dur="1000" fill="hold"/>
                                        <p:tgtEl>
                                          <p:spTgt spid="15"/>
                                        </p:tgtEl>
                                        <p:attrNameLst>
                                          <p:attrName>ppt_x</p:attrName>
                                        </p:attrNameLst>
                                      </p:cBhvr>
                                      <p:tavLst>
                                        <p:tav tm="0">
                                          <p:val>
                                            <p:strVal val="#ppt_x"/>
                                          </p:val>
                                        </p:tav>
                                        <p:tav tm="100000">
                                          <p:val>
                                            <p:strVal val="#ppt_x"/>
                                          </p:val>
                                        </p:tav>
                                      </p:tavLst>
                                    </p:anim>
                                    <p:anim calcmode="lin" valueType="num">
                                      <p:cBhvr>
                                        <p:cTn id="41" dur="1000" fill="hold"/>
                                        <p:tgtEl>
                                          <p:spTgt spid="15"/>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1000"/>
                                        <p:tgtEl>
                                          <p:spTgt spid="17"/>
                                        </p:tgtEl>
                                      </p:cBhvr>
                                    </p:animEffect>
                                    <p:anim calcmode="lin" valueType="num">
                                      <p:cBhvr>
                                        <p:cTn id="45" dur="1000" fill="hold"/>
                                        <p:tgtEl>
                                          <p:spTgt spid="17"/>
                                        </p:tgtEl>
                                        <p:attrNameLst>
                                          <p:attrName>ppt_x</p:attrName>
                                        </p:attrNameLst>
                                      </p:cBhvr>
                                      <p:tavLst>
                                        <p:tav tm="0">
                                          <p:val>
                                            <p:strVal val="#ppt_x"/>
                                          </p:val>
                                        </p:tav>
                                        <p:tav tm="100000">
                                          <p:val>
                                            <p:strVal val="#ppt_x"/>
                                          </p:val>
                                        </p:tav>
                                      </p:tavLst>
                                    </p:anim>
                                    <p:anim calcmode="lin" valueType="num">
                                      <p:cBhvr>
                                        <p:cTn id="46" dur="1000" fill="hold"/>
                                        <p:tgtEl>
                                          <p:spTgt spid="17"/>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fade">
                                      <p:cBhvr>
                                        <p:cTn id="49" dur="1000"/>
                                        <p:tgtEl>
                                          <p:spTgt spid="40"/>
                                        </p:tgtEl>
                                      </p:cBhvr>
                                    </p:animEffect>
                                    <p:anim calcmode="lin" valueType="num">
                                      <p:cBhvr>
                                        <p:cTn id="50" dur="1000" fill="hold"/>
                                        <p:tgtEl>
                                          <p:spTgt spid="40"/>
                                        </p:tgtEl>
                                        <p:attrNameLst>
                                          <p:attrName>ppt_x</p:attrName>
                                        </p:attrNameLst>
                                      </p:cBhvr>
                                      <p:tavLst>
                                        <p:tav tm="0">
                                          <p:val>
                                            <p:strVal val="#ppt_x"/>
                                          </p:val>
                                        </p:tav>
                                        <p:tav tm="100000">
                                          <p:val>
                                            <p:strVal val="#ppt_x"/>
                                          </p:val>
                                        </p:tav>
                                      </p:tavLst>
                                    </p:anim>
                                    <p:anim calcmode="lin" valueType="num">
                                      <p:cBhvr>
                                        <p:cTn id="51"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down)">
                                      <p:cBhvr>
                                        <p:cTn id="56" dur="500"/>
                                        <p:tgtEl>
                                          <p:spTgt spid="20"/>
                                        </p:tgtEl>
                                      </p:cBhvr>
                                    </p:animEffect>
                                  </p:childTnLst>
                                </p:cTn>
                              </p:par>
                            </p:childTnLst>
                          </p:cTn>
                        </p:par>
                        <p:par>
                          <p:cTn id="57" fill="hold">
                            <p:stCondLst>
                              <p:cond delay="500"/>
                            </p:stCondLst>
                            <p:childTnLst>
                              <p:par>
                                <p:cTn id="58" presetID="42" presetClass="entr" presetSubtype="0" fill="hold" grpId="0" nodeType="afterEffect">
                                  <p:stCondLst>
                                    <p:cond delay="0"/>
                                  </p:stCondLst>
                                  <p:childTnLst>
                                    <p:set>
                                      <p:cBhvr>
                                        <p:cTn id="59" dur="1" fill="hold">
                                          <p:stCondLst>
                                            <p:cond delay="0"/>
                                          </p:stCondLst>
                                        </p:cTn>
                                        <p:tgtEl>
                                          <p:spTgt spid="41"/>
                                        </p:tgtEl>
                                        <p:attrNameLst>
                                          <p:attrName>style.visibility</p:attrName>
                                        </p:attrNameLst>
                                      </p:cBhvr>
                                      <p:to>
                                        <p:strVal val="visible"/>
                                      </p:to>
                                    </p:set>
                                    <p:animEffect transition="in" filter="fade">
                                      <p:cBhvr>
                                        <p:cTn id="60" dur="1000"/>
                                        <p:tgtEl>
                                          <p:spTgt spid="41"/>
                                        </p:tgtEl>
                                      </p:cBhvr>
                                    </p:animEffect>
                                    <p:anim calcmode="lin" valueType="num">
                                      <p:cBhvr>
                                        <p:cTn id="61" dur="1000" fill="hold"/>
                                        <p:tgtEl>
                                          <p:spTgt spid="41"/>
                                        </p:tgtEl>
                                        <p:attrNameLst>
                                          <p:attrName>ppt_x</p:attrName>
                                        </p:attrNameLst>
                                      </p:cBhvr>
                                      <p:tavLst>
                                        <p:tav tm="0">
                                          <p:val>
                                            <p:strVal val="#ppt_x"/>
                                          </p:val>
                                        </p:tav>
                                        <p:tav tm="100000">
                                          <p:val>
                                            <p:strVal val="#ppt_x"/>
                                          </p:val>
                                        </p:tav>
                                      </p:tavLst>
                                    </p:anim>
                                    <p:anim calcmode="lin" valueType="num">
                                      <p:cBhvr>
                                        <p:cTn id="62"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wipe(down)">
                                      <p:cBhvr>
                                        <p:cTn id="67" dur="500"/>
                                        <p:tgtEl>
                                          <p:spTgt spid="42"/>
                                        </p:tgtEl>
                                      </p:cBhvr>
                                    </p:animEffect>
                                  </p:childTnLst>
                                </p:cTn>
                              </p:par>
                            </p:childTnLst>
                          </p:cTn>
                        </p:par>
                        <p:par>
                          <p:cTn id="68" fill="hold">
                            <p:stCondLst>
                              <p:cond delay="500"/>
                            </p:stCondLst>
                            <p:childTnLst>
                              <p:par>
                                <p:cTn id="69" presetID="42" presetClass="entr" presetSubtype="0" fill="hold" grpId="0" nodeType="afterEffect">
                                  <p:stCondLst>
                                    <p:cond delay="0"/>
                                  </p:stCondLst>
                                  <p:childTnLst>
                                    <p:set>
                                      <p:cBhvr>
                                        <p:cTn id="70" dur="1" fill="hold">
                                          <p:stCondLst>
                                            <p:cond delay="0"/>
                                          </p:stCondLst>
                                        </p:cTn>
                                        <p:tgtEl>
                                          <p:spTgt spid="44"/>
                                        </p:tgtEl>
                                        <p:attrNameLst>
                                          <p:attrName>style.visibility</p:attrName>
                                        </p:attrNameLst>
                                      </p:cBhvr>
                                      <p:to>
                                        <p:strVal val="visible"/>
                                      </p:to>
                                    </p:set>
                                    <p:animEffect transition="in" filter="fade">
                                      <p:cBhvr>
                                        <p:cTn id="71" dur="1000"/>
                                        <p:tgtEl>
                                          <p:spTgt spid="44"/>
                                        </p:tgtEl>
                                      </p:cBhvr>
                                    </p:animEffect>
                                    <p:anim calcmode="lin" valueType="num">
                                      <p:cBhvr>
                                        <p:cTn id="72" dur="1000" fill="hold"/>
                                        <p:tgtEl>
                                          <p:spTgt spid="44"/>
                                        </p:tgtEl>
                                        <p:attrNameLst>
                                          <p:attrName>ppt_x</p:attrName>
                                        </p:attrNameLst>
                                      </p:cBhvr>
                                      <p:tavLst>
                                        <p:tav tm="0">
                                          <p:val>
                                            <p:strVal val="#ppt_x"/>
                                          </p:val>
                                        </p:tav>
                                        <p:tav tm="100000">
                                          <p:val>
                                            <p:strVal val="#ppt_x"/>
                                          </p:val>
                                        </p:tav>
                                      </p:tavLst>
                                    </p:anim>
                                    <p:anim calcmode="lin" valueType="num">
                                      <p:cBhvr>
                                        <p:cTn id="73"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grpId="0" nodeType="clickEffect">
                                  <p:stCondLst>
                                    <p:cond delay="0"/>
                                  </p:stCondLst>
                                  <p:childTnLst>
                                    <p:set>
                                      <p:cBhvr>
                                        <p:cTn id="77" dur="1" fill="hold">
                                          <p:stCondLst>
                                            <p:cond delay="0"/>
                                          </p:stCondLst>
                                        </p:cTn>
                                        <p:tgtEl>
                                          <p:spTgt spid="46"/>
                                        </p:tgtEl>
                                        <p:attrNameLst>
                                          <p:attrName>style.visibility</p:attrName>
                                        </p:attrNameLst>
                                      </p:cBhvr>
                                      <p:to>
                                        <p:strVal val="visible"/>
                                      </p:to>
                                    </p:set>
                                    <p:animEffect transition="in" filter="wipe(down)">
                                      <p:cBhvr>
                                        <p:cTn id="78" dur="500"/>
                                        <p:tgtEl>
                                          <p:spTgt spid="46"/>
                                        </p:tgtEl>
                                      </p:cBhvr>
                                    </p:animEffect>
                                  </p:childTnLst>
                                </p:cTn>
                              </p:par>
                            </p:childTnLst>
                          </p:cTn>
                        </p:par>
                        <p:par>
                          <p:cTn id="79" fill="hold">
                            <p:stCondLst>
                              <p:cond delay="500"/>
                            </p:stCondLst>
                            <p:childTnLst>
                              <p:par>
                                <p:cTn id="80" presetID="42" presetClass="entr" presetSubtype="0" fill="hold" grpId="0" nodeType="afterEffect">
                                  <p:stCondLst>
                                    <p:cond delay="0"/>
                                  </p:stCondLst>
                                  <p:childTnLst>
                                    <p:set>
                                      <p:cBhvr>
                                        <p:cTn id="81" dur="1" fill="hold">
                                          <p:stCondLst>
                                            <p:cond delay="0"/>
                                          </p:stCondLst>
                                        </p:cTn>
                                        <p:tgtEl>
                                          <p:spTgt spid="47"/>
                                        </p:tgtEl>
                                        <p:attrNameLst>
                                          <p:attrName>style.visibility</p:attrName>
                                        </p:attrNameLst>
                                      </p:cBhvr>
                                      <p:to>
                                        <p:strVal val="visible"/>
                                      </p:to>
                                    </p:set>
                                    <p:animEffect transition="in" filter="fade">
                                      <p:cBhvr>
                                        <p:cTn id="82" dur="1000"/>
                                        <p:tgtEl>
                                          <p:spTgt spid="47"/>
                                        </p:tgtEl>
                                      </p:cBhvr>
                                    </p:animEffect>
                                    <p:anim calcmode="lin" valueType="num">
                                      <p:cBhvr>
                                        <p:cTn id="83" dur="1000" fill="hold"/>
                                        <p:tgtEl>
                                          <p:spTgt spid="47"/>
                                        </p:tgtEl>
                                        <p:attrNameLst>
                                          <p:attrName>ppt_x</p:attrName>
                                        </p:attrNameLst>
                                      </p:cBhvr>
                                      <p:tavLst>
                                        <p:tav tm="0">
                                          <p:val>
                                            <p:strVal val="#ppt_x"/>
                                          </p:val>
                                        </p:tav>
                                        <p:tav tm="100000">
                                          <p:val>
                                            <p:strVal val="#ppt_x"/>
                                          </p:val>
                                        </p:tav>
                                      </p:tavLst>
                                    </p:anim>
                                    <p:anim calcmode="lin" valueType="num">
                                      <p:cBhvr>
                                        <p:cTn id="8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grpId="0" nodeType="clickEffect">
                                  <p:stCondLst>
                                    <p:cond delay="0"/>
                                  </p:stCondLst>
                                  <p:childTnLst>
                                    <p:set>
                                      <p:cBhvr>
                                        <p:cTn id="88" dur="1" fill="hold">
                                          <p:stCondLst>
                                            <p:cond delay="0"/>
                                          </p:stCondLst>
                                        </p:cTn>
                                        <p:tgtEl>
                                          <p:spTgt spid="48"/>
                                        </p:tgtEl>
                                        <p:attrNameLst>
                                          <p:attrName>style.visibility</p:attrName>
                                        </p:attrNameLst>
                                      </p:cBhvr>
                                      <p:to>
                                        <p:strVal val="visible"/>
                                      </p:to>
                                    </p:set>
                                    <p:animEffect transition="in" filter="wipe(down)">
                                      <p:cBhvr>
                                        <p:cTn id="89" dur="500"/>
                                        <p:tgtEl>
                                          <p:spTgt spid="48"/>
                                        </p:tgtEl>
                                      </p:cBhvr>
                                    </p:animEffect>
                                  </p:childTnLst>
                                </p:cTn>
                              </p:par>
                            </p:childTnLst>
                          </p:cTn>
                        </p:par>
                        <p:par>
                          <p:cTn id="90" fill="hold">
                            <p:stCondLst>
                              <p:cond delay="500"/>
                            </p:stCondLst>
                            <p:childTnLst>
                              <p:par>
                                <p:cTn id="91" presetID="42" presetClass="entr" presetSubtype="0" fill="hold" grpId="0" nodeType="afterEffect">
                                  <p:stCondLst>
                                    <p:cond delay="0"/>
                                  </p:stCondLst>
                                  <p:childTnLst>
                                    <p:set>
                                      <p:cBhvr>
                                        <p:cTn id="92" dur="1" fill="hold">
                                          <p:stCondLst>
                                            <p:cond delay="0"/>
                                          </p:stCondLst>
                                        </p:cTn>
                                        <p:tgtEl>
                                          <p:spTgt spid="49"/>
                                        </p:tgtEl>
                                        <p:attrNameLst>
                                          <p:attrName>style.visibility</p:attrName>
                                        </p:attrNameLst>
                                      </p:cBhvr>
                                      <p:to>
                                        <p:strVal val="visible"/>
                                      </p:to>
                                    </p:set>
                                    <p:animEffect transition="in" filter="fade">
                                      <p:cBhvr>
                                        <p:cTn id="93" dur="1000"/>
                                        <p:tgtEl>
                                          <p:spTgt spid="49"/>
                                        </p:tgtEl>
                                      </p:cBhvr>
                                    </p:animEffect>
                                    <p:anim calcmode="lin" valueType="num">
                                      <p:cBhvr>
                                        <p:cTn id="94" dur="1000" fill="hold"/>
                                        <p:tgtEl>
                                          <p:spTgt spid="49"/>
                                        </p:tgtEl>
                                        <p:attrNameLst>
                                          <p:attrName>ppt_x</p:attrName>
                                        </p:attrNameLst>
                                      </p:cBhvr>
                                      <p:tavLst>
                                        <p:tav tm="0">
                                          <p:val>
                                            <p:strVal val="#ppt_x"/>
                                          </p:val>
                                        </p:tav>
                                        <p:tav tm="100000">
                                          <p:val>
                                            <p:strVal val="#ppt_x"/>
                                          </p:val>
                                        </p:tav>
                                      </p:tavLst>
                                    </p:anim>
                                    <p:anim calcmode="lin" valueType="num">
                                      <p:cBhvr>
                                        <p:cTn id="95"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16" presetClass="entr" presetSubtype="21" fill="hold" grpId="0" nodeType="clickEffect">
                                  <p:stCondLst>
                                    <p:cond delay="0"/>
                                  </p:stCondLst>
                                  <p:childTnLst>
                                    <p:set>
                                      <p:cBhvr>
                                        <p:cTn id="99" dur="1" fill="hold">
                                          <p:stCondLst>
                                            <p:cond delay="0"/>
                                          </p:stCondLst>
                                        </p:cTn>
                                        <p:tgtEl>
                                          <p:spTgt spid="51"/>
                                        </p:tgtEl>
                                        <p:attrNameLst>
                                          <p:attrName>style.visibility</p:attrName>
                                        </p:attrNameLst>
                                      </p:cBhvr>
                                      <p:to>
                                        <p:strVal val="visible"/>
                                      </p:to>
                                    </p:set>
                                    <p:animEffect transition="in" filter="barn(inVertical)">
                                      <p:cBhvr>
                                        <p:cTn id="100"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2" grpId="0" animBg="1"/>
      <p:bldP spid="34" grpId="0" animBg="1"/>
      <p:bldP spid="14" grpId="0" animBg="1"/>
      <p:bldP spid="15" grpId="0"/>
      <p:bldP spid="40" grpId="0"/>
      <p:bldP spid="20" grpId="0"/>
      <p:bldP spid="41" grpId="0"/>
      <p:bldP spid="42" grpId="0"/>
      <p:bldP spid="44" grpId="0"/>
      <p:bldP spid="46" grpId="0"/>
      <p:bldP spid="47" grpId="0"/>
      <p:bldP spid="48" grpId="0"/>
      <p:bldP spid="49" grpId="0"/>
      <p:bldP spid="5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25"/>
        <p:cNvGrpSpPr/>
        <p:nvPr/>
      </p:nvGrpSpPr>
      <p:grpSpPr>
        <a:xfrm>
          <a:off x="0" y="0"/>
          <a:ext cx="0" cy="0"/>
          <a:chOff x="0" y="0"/>
          <a:chExt cx="0" cy="0"/>
        </a:xfrm>
      </p:grpSpPr>
      <p:sp>
        <p:nvSpPr>
          <p:cNvPr id="1830" name="Google Shape;1830;p47"/>
          <p:cNvSpPr/>
          <p:nvPr/>
        </p:nvSpPr>
        <p:spPr>
          <a:xfrm rot="5400000">
            <a:off x="10695848" y="5739399"/>
            <a:ext cx="75469" cy="721707"/>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31" name="Google Shape;1831;p47"/>
          <p:cNvSpPr/>
          <p:nvPr/>
        </p:nvSpPr>
        <p:spPr>
          <a:xfrm rot="5400000">
            <a:off x="11146162" y="6049184"/>
            <a:ext cx="83303" cy="88577"/>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32" name="Google Shape;1832;p47"/>
          <p:cNvSpPr/>
          <p:nvPr/>
        </p:nvSpPr>
        <p:spPr>
          <a:xfrm rot="10800000">
            <a:off x="2054399" y="5278584"/>
            <a:ext cx="75469" cy="721707"/>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33" name="Google Shape;1833;p47"/>
          <p:cNvSpPr/>
          <p:nvPr/>
        </p:nvSpPr>
        <p:spPr>
          <a:xfrm rot="10800000">
            <a:off x="2057263" y="6049380"/>
            <a:ext cx="83303" cy="88577"/>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34" name="Google Shape;1834;p47"/>
          <p:cNvSpPr/>
          <p:nvPr/>
        </p:nvSpPr>
        <p:spPr>
          <a:xfrm rot="5400000">
            <a:off x="2377515" y="740699"/>
            <a:ext cx="75469" cy="721707"/>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35" name="Google Shape;1835;p47"/>
          <p:cNvSpPr/>
          <p:nvPr/>
        </p:nvSpPr>
        <p:spPr>
          <a:xfrm rot="5400000">
            <a:off x="2827829" y="1050484"/>
            <a:ext cx="83303" cy="88577"/>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36" name="Google Shape;1836;p47"/>
          <p:cNvSpPr/>
          <p:nvPr/>
        </p:nvSpPr>
        <p:spPr>
          <a:xfrm rot="10800000">
            <a:off x="11145832" y="1053117"/>
            <a:ext cx="75469" cy="721707"/>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37" name="Google Shape;1837;p47"/>
          <p:cNvSpPr/>
          <p:nvPr/>
        </p:nvSpPr>
        <p:spPr>
          <a:xfrm rot="10800000">
            <a:off x="11148697" y="1823913"/>
            <a:ext cx="83303" cy="88577"/>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nvGrpSpPr>
          <p:cNvPr id="1856" name="Google Shape;1856;p47"/>
          <p:cNvGrpSpPr/>
          <p:nvPr/>
        </p:nvGrpSpPr>
        <p:grpSpPr>
          <a:xfrm rot="8640000">
            <a:off x="9517174" y="4923147"/>
            <a:ext cx="1335597" cy="543611"/>
            <a:chOff x="3563465" y="3736810"/>
            <a:chExt cx="1001698" cy="407708"/>
          </a:xfrm>
        </p:grpSpPr>
        <p:sp>
          <p:nvSpPr>
            <p:cNvPr id="1857" name="Google Shape;1857;p47"/>
            <p:cNvSpPr/>
            <p:nvPr/>
          </p:nvSpPr>
          <p:spPr>
            <a:xfrm rot="-5053448">
              <a:off x="4356679" y="3932971"/>
              <a:ext cx="171460" cy="229415"/>
            </a:xfrm>
            <a:custGeom>
              <a:avLst/>
              <a:gdLst/>
              <a:ahLst/>
              <a:cxnLst/>
              <a:rect l="l" t="t" r="r" b="b"/>
              <a:pathLst>
                <a:path w="20665" h="27650" extrusionOk="0">
                  <a:moveTo>
                    <a:pt x="10346" y="0"/>
                  </a:moveTo>
                  <a:cubicBezTo>
                    <a:pt x="2041" y="0"/>
                    <a:pt x="241" y="4735"/>
                    <a:pt x="0" y="6362"/>
                  </a:cubicBezTo>
                  <a:cubicBezTo>
                    <a:pt x="0" y="6362"/>
                    <a:pt x="4041" y="27182"/>
                    <a:pt x="6768" y="27641"/>
                  </a:cubicBezTo>
                  <a:cubicBezTo>
                    <a:pt x="6802" y="27647"/>
                    <a:pt x="6837" y="27650"/>
                    <a:pt x="6873" y="27650"/>
                  </a:cubicBezTo>
                  <a:cubicBezTo>
                    <a:pt x="9756" y="27650"/>
                    <a:pt x="20146" y="9764"/>
                    <a:pt x="20146" y="9764"/>
                  </a:cubicBezTo>
                  <a:cubicBezTo>
                    <a:pt x="20146" y="9764"/>
                    <a:pt x="20664" y="458"/>
                    <a:pt x="11428" y="26"/>
                  </a:cubicBezTo>
                  <a:cubicBezTo>
                    <a:pt x="11056" y="8"/>
                    <a:pt x="10695" y="0"/>
                    <a:pt x="10346"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58" name="Google Shape;1858;p47"/>
            <p:cNvSpPr/>
            <p:nvPr/>
          </p:nvSpPr>
          <p:spPr>
            <a:xfrm rot="-5053448">
              <a:off x="3885592" y="3560267"/>
              <a:ext cx="292374" cy="769907"/>
            </a:xfrm>
            <a:custGeom>
              <a:avLst/>
              <a:gdLst/>
              <a:ahLst/>
              <a:cxnLst/>
              <a:rect l="l" t="t" r="r" b="b"/>
              <a:pathLst>
                <a:path w="35238" h="92792" extrusionOk="0">
                  <a:moveTo>
                    <a:pt x="15092" y="0"/>
                  </a:moveTo>
                  <a:lnTo>
                    <a:pt x="0" y="89392"/>
                  </a:lnTo>
                  <a:cubicBezTo>
                    <a:pt x="628" y="88266"/>
                    <a:pt x="1826" y="87538"/>
                    <a:pt x="3144" y="87538"/>
                  </a:cubicBezTo>
                  <a:cubicBezTo>
                    <a:pt x="3344" y="87538"/>
                    <a:pt x="3547" y="87555"/>
                    <a:pt x="3751" y="87589"/>
                  </a:cubicBezTo>
                  <a:cubicBezTo>
                    <a:pt x="5308" y="87851"/>
                    <a:pt x="6457" y="89075"/>
                    <a:pt x="6709" y="90545"/>
                  </a:cubicBezTo>
                  <a:cubicBezTo>
                    <a:pt x="7335" y="89408"/>
                    <a:pt x="8542" y="88671"/>
                    <a:pt x="9869" y="88671"/>
                  </a:cubicBezTo>
                  <a:cubicBezTo>
                    <a:pt x="10068" y="88671"/>
                    <a:pt x="10269" y="88688"/>
                    <a:pt x="10472" y="88722"/>
                  </a:cubicBezTo>
                  <a:cubicBezTo>
                    <a:pt x="12029" y="88986"/>
                    <a:pt x="13178" y="90208"/>
                    <a:pt x="13430" y="91679"/>
                  </a:cubicBezTo>
                  <a:cubicBezTo>
                    <a:pt x="14056" y="90542"/>
                    <a:pt x="15261" y="89805"/>
                    <a:pt x="16588" y="89805"/>
                  </a:cubicBezTo>
                  <a:cubicBezTo>
                    <a:pt x="16788" y="89805"/>
                    <a:pt x="16990" y="89822"/>
                    <a:pt x="17193" y="89857"/>
                  </a:cubicBezTo>
                  <a:cubicBezTo>
                    <a:pt x="18741" y="90118"/>
                    <a:pt x="19888" y="91330"/>
                    <a:pt x="20146" y="92792"/>
                  </a:cubicBezTo>
                  <a:lnTo>
                    <a:pt x="35238" y="3401"/>
                  </a:lnTo>
                  <a:lnTo>
                    <a:pt x="15092"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59" name="Google Shape;1859;p47"/>
            <p:cNvSpPr/>
            <p:nvPr/>
          </p:nvSpPr>
          <p:spPr>
            <a:xfrm rot="-5053448">
              <a:off x="4475491" y="4036112"/>
              <a:ext cx="81660" cy="77022"/>
            </a:xfrm>
            <a:custGeom>
              <a:avLst/>
              <a:gdLst/>
              <a:ahLst/>
              <a:cxnLst/>
              <a:rect l="l" t="t" r="r" b="b"/>
              <a:pathLst>
                <a:path w="9842" h="9283" extrusionOk="0">
                  <a:moveTo>
                    <a:pt x="3978" y="1"/>
                  </a:moveTo>
                  <a:cubicBezTo>
                    <a:pt x="2541" y="1"/>
                    <a:pt x="1172" y="414"/>
                    <a:pt x="0" y="1138"/>
                  </a:cubicBezTo>
                  <a:cubicBezTo>
                    <a:pt x="1201" y="5393"/>
                    <a:pt x="2557" y="9084"/>
                    <a:pt x="3688" y="9274"/>
                  </a:cubicBezTo>
                  <a:cubicBezTo>
                    <a:pt x="3722" y="9280"/>
                    <a:pt x="3757" y="9283"/>
                    <a:pt x="3793" y="9283"/>
                  </a:cubicBezTo>
                  <a:cubicBezTo>
                    <a:pt x="4968" y="9283"/>
                    <a:pt x="7386" y="6316"/>
                    <a:pt x="9841" y="2800"/>
                  </a:cubicBezTo>
                  <a:cubicBezTo>
                    <a:pt x="8722" y="1423"/>
                    <a:pt x="7122" y="427"/>
                    <a:pt x="5235" y="106"/>
                  </a:cubicBezTo>
                  <a:cubicBezTo>
                    <a:pt x="4813" y="35"/>
                    <a:pt x="4393" y="1"/>
                    <a:pt x="3978"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60" name="Google Shape;1860;p47"/>
            <p:cNvSpPr/>
            <p:nvPr/>
          </p:nvSpPr>
          <p:spPr>
            <a:xfrm rot="-5053448">
              <a:off x="3526554" y="3786438"/>
              <a:ext cx="178770" cy="87402"/>
            </a:xfrm>
            <a:custGeom>
              <a:avLst/>
              <a:gdLst/>
              <a:ahLst/>
              <a:cxnLst/>
              <a:rect l="l" t="t" r="r" b="b"/>
              <a:pathLst>
                <a:path w="21546" h="10534" extrusionOk="0">
                  <a:moveTo>
                    <a:pt x="6066" y="0"/>
                  </a:moveTo>
                  <a:cubicBezTo>
                    <a:pt x="4512" y="0"/>
                    <a:pt x="3016" y="226"/>
                    <a:pt x="2196" y="946"/>
                  </a:cubicBezTo>
                  <a:cubicBezTo>
                    <a:pt x="0" y="2878"/>
                    <a:pt x="138" y="7179"/>
                    <a:pt x="138" y="7179"/>
                  </a:cubicBezTo>
                  <a:lnTo>
                    <a:pt x="9829" y="10293"/>
                  </a:lnTo>
                  <a:lnTo>
                    <a:pt x="20004" y="10533"/>
                  </a:lnTo>
                  <a:cubicBezTo>
                    <a:pt x="20003" y="10533"/>
                    <a:pt x="21545" y="6515"/>
                    <a:pt x="20104" y="3969"/>
                  </a:cubicBezTo>
                  <a:cubicBezTo>
                    <a:pt x="18664" y="1423"/>
                    <a:pt x="11458" y="639"/>
                    <a:pt x="11458" y="639"/>
                  </a:cubicBezTo>
                  <a:cubicBezTo>
                    <a:pt x="11458" y="639"/>
                    <a:pt x="8680" y="0"/>
                    <a:pt x="6066"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61" name="Google Shape;1861;p47"/>
            <p:cNvSpPr/>
            <p:nvPr/>
          </p:nvSpPr>
          <p:spPr>
            <a:xfrm rot="-5053448">
              <a:off x="3571823" y="3801155"/>
              <a:ext cx="202566" cy="91036"/>
            </a:xfrm>
            <a:custGeom>
              <a:avLst/>
              <a:gdLst/>
              <a:ahLst/>
              <a:cxnLst/>
              <a:rect l="l" t="t" r="r" b="b"/>
              <a:pathLst>
                <a:path w="24414" h="10972" extrusionOk="0">
                  <a:moveTo>
                    <a:pt x="4507" y="1"/>
                  </a:moveTo>
                  <a:cubicBezTo>
                    <a:pt x="2501" y="1"/>
                    <a:pt x="730" y="1447"/>
                    <a:pt x="385" y="3490"/>
                  </a:cubicBezTo>
                  <a:cubicBezTo>
                    <a:pt x="1" y="5770"/>
                    <a:pt x="1536" y="7929"/>
                    <a:pt x="3815" y="8314"/>
                  </a:cubicBezTo>
                  <a:lnTo>
                    <a:pt x="19204" y="10913"/>
                  </a:lnTo>
                  <a:cubicBezTo>
                    <a:pt x="19440" y="10952"/>
                    <a:pt x="19675" y="10972"/>
                    <a:pt x="19906" y="10972"/>
                  </a:cubicBezTo>
                  <a:cubicBezTo>
                    <a:pt x="21912" y="10972"/>
                    <a:pt x="23685" y="9526"/>
                    <a:pt x="24029" y="7481"/>
                  </a:cubicBezTo>
                  <a:cubicBezTo>
                    <a:pt x="24413" y="5203"/>
                    <a:pt x="22877" y="3043"/>
                    <a:pt x="20599" y="2657"/>
                  </a:cubicBezTo>
                  <a:lnTo>
                    <a:pt x="5209" y="60"/>
                  </a:lnTo>
                  <a:cubicBezTo>
                    <a:pt x="4973" y="20"/>
                    <a:pt x="4738" y="1"/>
                    <a:pt x="4507"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62" name="Google Shape;1862;p47"/>
            <p:cNvSpPr/>
            <p:nvPr/>
          </p:nvSpPr>
          <p:spPr>
            <a:xfrm rot="-5053448">
              <a:off x="3580895" y="3834645"/>
              <a:ext cx="146195" cy="34325"/>
            </a:xfrm>
            <a:custGeom>
              <a:avLst/>
              <a:gdLst/>
              <a:ahLst/>
              <a:cxnLst/>
              <a:rect l="l" t="t" r="r" b="b"/>
              <a:pathLst>
                <a:path w="17620" h="4137" extrusionOk="0">
                  <a:moveTo>
                    <a:pt x="763" y="0"/>
                  </a:moveTo>
                  <a:cubicBezTo>
                    <a:pt x="424" y="0"/>
                    <a:pt x="124" y="245"/>
                    <a:pt x="66" y="592"/>
                  </a:cubicBezTo>
                  <a:cubicBezTo>
                    <a:pt x="0" y="979"/>
                    <a:pt x="260" y="1344"/>
                    <a:pt x="646" y="1410"/>
                  </a:cubicBezTo>
                  <a:lnTo>
                    <a:pt x="16737" y="4126"/>
                  </a:lnTo>
                  <a:cubicBezTo>
                    <a:pt x="16777" y="4133"/>
                    <a:pt x="16817" y="4136"/>
                    <a:pt x="16856" y="4136"/>
                  </a:cubicBezTo>
                  <a:cubicBezTo>
                    <a:pt x="17196" y="4136"/>
                    <a:pt x="17496" y="3891"/>
                    <a:pt x="17555" y="3546"/>
                  </a:cubicBezTo>
                  <a:cubicBezTo>
                    <a:pt x="17619" y="3160"/>
                    <a:pt x="17361" y="2794"/>
                    <a:pt x="16972" y="2726"/>
                  </a:cubicBezTo>
                  <a:lnTo>
                    <a:pt x="883" y="11"/>
                  </a:lnTo>
                  <a:cubicBezTo>
                    <a:pt x="842" y="4"/>
                    <a:pt x="802" y="0"/>
                    <a:pt x="76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63" name="Google Shape;1863;p47"/>
            <p:cNvSpPr/>
            <p:nvPr/>
          </p:nvSpPr>
          <p:spPr>
            <a:xfrm rot="-5053448">
              <a:off x="3614915" y="3822013"/>
              <a:ext cx="146179" cy="34317"/>
            </a:xfrm>
            <a:custGeom>
              <a:avLst/>
              <a:gdLst/>
              <a:ahLst/>
              <a:cxnLst/>
              <a:rect l="l" t="t" r="r" b="b"/>
              <a:pathLst>
                <a:path w="17618" h="4136" extrusionOk="0">
                  <a:moveTo>
                    <a:pt x="765" y="1"/>
                  </a:moveTo>
                  <a:cubicBezTo>
                    <a:pt x="425" y="1"/>
                    <a:pt x="124" y="245"/>
                    <a:pt x="65" y="592"/>
                  </a:cubicBezTo>
                  <a:cubicBezTo>
                    <a:pt x="1" y="978"/>
                    <a:pt x="259" y="1344"/>
                    <a:pt x="647" y="1410"/>
                  </a:cubicBezTo>
                  <a:lnTo>
                    <a:pt x="16735" y="4125"/>
                  </a:lnTo>
                  <a:cubicBezTo>
                    <a:pt x="16776" y="4132"/>
                    <a:pt x="16816" y="4135"/>
                    <a:pt x="16855" y="4135"/>
                  </a:cubicBezTo>
                  <a:cubicBezTo>
                    <a:pt x="17195" y="4135"/>
                    <a:pt x="17494" y="3891"/>
                    <a:pt x="17553" y="3545"/>
                  </a:cubicBezTo>
                  <a:cubicBezTo>
                    <a:pt x="17618" y="3159"/>
                    <a:pt x="17359" y="2792"/>
                    <a:pt x="16972" y="2728"/>
                  </a:cubicBezTo>
                  <a:lnTo>
                    <a:pt x="883" y="10"/>
                  </a:lnTo>
                  <a:cubicBezTo>
                    <a:pt x="844" y="4"/>
                    <a:pt x="804" y="1"/>
                    <a:pt x="76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64" name="Google Shape;1864;p47"/>
            <p:cNvSpPr/>
            <p:nvPr/>
          </p:nvSpPr>
          <p:spPr>
            <a:xfrm rot="-5053448">
              <a:off x="3975464" y="3636715"/>
              <a:ext cx="123370" cy="681360"/>
            </a:xfrm>
            <a:custGeom>
              <a:avLst/>
              <a:gdLst/>
              <a:ahLst/>
              <a:cxnLst/>
              <a:rect l="l" t="t" r="r" b="b"/>
              <a:pathLst>
                <a:path w="14869" h="82120" extrusionOk="0">
                  <a:moveTo>
                    <a:pt x="14263" y="1"/>
                  </a:moveTo>
                  <a:cubicBezTo>
                    <a:pt x="14031" y="1"/>
                    <a:pt x="13804" y="133"/>
                    <a:pt x="13754" y="429"/>
                  </a:cubicBezTo>
                  <a:cubicBezTo>
                    <a:pt x="10236" y="21264"/>
                    <a:pt x="6719" y="42098"/>
                    <a:pt x="3201" y="62932"/>
                  </a:cubicBezTo>
                  <a:cubicBezTo>
                    <a:pt x="2155" y="69126"/>
                    <a:pt x="1110" y="75320"/>
                    <a:pt x="64" y="81514"/>
                  </a:cubicBezTo>
                  <a:cubicBezTo>
                    <a:pt x="0" y="81896"/>
                    <a:pt x="307" y="82119"/>
                    <a:pt x="607" y="82119"/>
                  </a:cubicBezTo>
                  <a:cubicBezTo>
                    <a:pt x="838" y="82119"/>
                    <a:pt x="1066" y="81986"/>
                    <a:pt x="1116" y="81691"/>
                  </a:cubicBezTo>
                  <a:cubicBezTo>
                    <a:pt x="4632" y="60856"/>
                    <a:pt x="8150" y="40021"/>
                    <a:pt x="11666" y="19188"/>
                  </a:cubicBezTo>
                  <a:cubicBezTo>
                    <a:pt x="12712" y="12993"/>
                    <a:pt x="13757" y="6800"/>
                    <a:pt x="14803" y="606"/>
                  </a:cubicBezTo>
                  <a:cubicBezTo>
                    <a:pt x="14868" y="223"/>
                    <a:pt x="14562" y="1"/>
                    <a:pt x="14263"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65" name="Google Shape;1865;p47"/>
            <p:cNvSpPr/>
            <p:nvPr/>
          </p:nvSpPr>
          <p:spPr>
            <a:xfrm rot="-5053448">
              <a:off x="3991387" y="3578808"/>
              <a:ext cx="123370" cy="681343"/>
            </a:xfrm>
            <a:custGeom>
              <a:avLst/>
              <a:gdLst/>
              <a:ahLst/>
              <a:cxnLst/>
              <a:rect l="l" t="t" r="r" b="b"/>
              <a:pathLst>
                <a:path w="14869" h="82118" extrusionOk="0">
                  <a:moveTo>
                    <a:pt x="14262" y="0"/>
                  </a:moveTo>
                  <a:cubicBezTo>
                    <a:pt x="14031" y="0"/>
                    <a:pt x="13803" y="133"/>
                    <a:pt x="13753" y="428"/>
                  </a:cubicBezTo>
                  <a:cubicBezTo>
                    <a:pt x="10236" y="21263"/>
                    <a:pt x="6719" y="42096"/>
                    <a:pt x="3202" y="62931"/>
                  </a:cubicBezTo>
                  <a:cubicBezTo>
                    <a:pt x="2156" y="69125"/>
                    <a:pt x="1109" y="75318"/>
                    <a:pt x="64" y="81511"/>
                  </a:cubicBezTo>
                  <a:cubicBezTo>
                    <a:pt x="0" y="81894"/>
                    <a:pt x="306" y="82118"/>
                    <a:pt x="606" y="82118"/>
                  </a:cubicBezTo>
                  <a:cubicBezTo>
                    <a:pt x="837" y="82118"/>
                    <a:pt x="1064" y="81985"/>
                    <a:pt x="1114" y="81690"/>
                  </a:cubicBezTo>
                  <a:cubicBezTo>
                    <a:pt x="4631" y="60855"/>
                    <a:pt x="8148" y="40022"/>
                    <a:pt x="11666" y="19186"/>
                  </a:cubicBezTo>
                  <a:cubicBezTo>
                    <a:pt x="12711" y="12992"/>
                    <a:pt x="13758" y="6799"/>
                    <a:pt x="14804" y="605"/>
                  </a:cubicBezTo>
                  <a:cubicBezTo>
                    <a:pt x="14868" y="223"/>
                    <a:pt x="14562" y="0"/>
                    <a:pt x="1426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66" name="Google Shape;1866;p47"/>
            <p:cNvSpPr/>
            <p:nvPr/>
          </p:nvSpPr>
          <p:spPr>
            <a:xfrm rot="-5053448">
              <a:off x="4238924" y="3874596"/>
              <a:ext cx="44614" cy="151580"/>
            </a:xfrm>
            <a:custGeom>
              <a:avLst/>
              <a:gdLst/>
              <a:ahLst/>
              <a:cxnLst/>
              <a:rect l="l" t="t" r="r" b="b"/>
              <a:pathLst>
                <a:path w="5377" h="18269" extrusionOk="0">
                  <a:moveTo>
                    <a:pt x="4239" y="1"/>
                  </a:moveTo>
                  <a:cubicBezTo>
                    <a:pt x="3747" y="1"/>
                    <a:pt x="3238" y="288"/>
                    <a:pt x="3123" y="905"/>
                  </a:cubicBezTo>
                  <a:cubicBezTo>
                    <a:pt x="2120" y="6315"/>
                    <a:pt x="1108" y="11725"/>
                    <a:pt x="132" y="17140"/>
                  </a:cubicBezTo>
                  <a:cubicBezTo>
                    <a:pt x="0" y="17870"/>
                    <a:pt x="560" y="18269"/>
                    <a:pt x="1140" y="18269"/>
                  </a:cubicBezTo>
                  <a:cubicBezTo>
                    <a:pt x="1632" y="18269"/>
                    <a:pt x="2138" y="17981"/>
                    <a:pt x="2250" y="17365"/>
                  </a:cubicBezTo>
                  <a:cubicBezTo>
                    <a:pt x="3227" y="11950"/>
                    <a:pt x="4236" y="6539"/>
                    <a:pt x="5242" y="1129"/>
                  </a:cubicBezTo>
                  <a:cubicBezTo>
                    <a:pt x="5377" y="400"/>
                    <a:pt x="4819" y="1"/>
                    <a:pt x="423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67" name="Google Shape;1867;p47"/>
            <p:cNvSpPr/>
            <p:nvPr/>
          </p:nvSpPr>
          <p:spPr>
            <a:xfrm rot="-5053448">
              <a:off x="4157098" y="3914829"/>
              <a:ext cx="21423" cy="18917"/>
            </a:xfrm>
            <a:custGeom>
              <a:avLst/>
              <a:gdLst/>
              <a:ahLst/>
              <a:cxnLst/>
              <a:rect l="l" t="t" r="r" b="b"/>
              <a:pathLst>
                <a:path w="2582" h="2280" extrusionOk="0">
                  <a:moveTo>
                    <a:pt x="1292" y="0"/>
                  </a:moveTo>
                  <a:cubicBezTo>
                    <a:pt x="837" y="0"/>
                    <a:pt x="407" y="274"/>
                    <a:pt x="231" y="722"/>
                  </a:cubicBezTo>
                  <a:cubicBezTo>
                    <a:pt x="0" y="1309"/>
                    <a:pt x="288" y="1970"/>
                    <a:pt x="872" y="2200"/>
                  </a:cubicBezTo>
                  <a:cubicBezTo>
                    <a:pt x="1010" y="2254"/>
                    <a:pt x="1151" y="2280"/>
                    <a:pt x="1290" y="2280"/>
                  </a:cubicBezTo>
                  <a:cubicBezTo>
                    <a:pt x="1745" y="2280"/>
                    <a:pt x="2174" y="2006"/>
                    <a:pt x="2351" y="1558"/>
                  </a:cubicBezTo>
                  <a:cubicBezTo>
                    <a:pt x="2581" y="972"/>
                    <a:pt x="2294" y="312"/>
                    <a:pt x="1708" y="79"/>
                  </a:cubicBezTo>
                  <a:cubicBezTo>
                    <a:pt x="1571" y="26"/>
                    <a:pt x="1430" y="0"/>
                    <a:pt x="129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512" name="Google Shape;512;p30"/>
          <p:cNvGrpSpPr/>
          <p:nvPr/>
        </p:nvGrpSpPr>
        <p:grpSpPr>
          <a:xfrm rot="15240000">
            <a:off x="2131209" y="4540279"/>
            <a:ext cx="1285204" cy="804003"/>
            <a:chOff x="7460091" y="634069"/>
            <a:chExt cx="963903" cy="603002"/>
          </a:xfrm>
        </p:grpSpPr>
        <p:sp>
          <p:nvSpPr>
            <p:cNvPr id="513" name="Google Shape;513;p30"/>
            <p:cNvSpPr/>
            <p:nvPr/>
          </p:nvSpPr>
          <p:spPr>
            <a:xfrm rot="-7207166">
              <a:off x="8208948" y="678559"/>
              <a:ext cx="161740" cy="216410"/>
            </a:xfrm>
            <a:custGeom>
              <a:avLst/>
              <a:gdLst/>
              <a:ahLst/>
              <a:cxnLst/>
              <a:rect l="l" t="t" r="r" b="b"/>
              <a:pathLst>
                <a:path w="20665" h="27650" extrusionOk="0">
                  <a:moveTo>
                    <a:pt x="10346" y="0"/>
                  </a:moveTo>
                  <a:cubicBezTo>
                    <a:pt x="2041" y="0"/>
                    <a:pt x="241" y="4735"/>
                    <a:pt x="0" y="6362"/>
                  </a:cubicBezTo>
                  <a:cubicBezTo>
                    <a:pt x="0" y="6362"/>
                    <a:pt x="4041" y="27182"/>
                    <a:pt x="6768" y="27641"/>
                  </a:cubicBezTo>
                  <a:cubicBezTo>
                    <a:pt x="6802" y="27647"/>
                    <a:pt x="6837" y="27650"/>
                    <a:pt x="6873" y="27650"/>
                  </a:cubicBezTo>
                  <a:cubicBezTo>
                    <a:pt x="9756" y="27650"/>
                    <a:pt x="20146" y="9764"/>
                    <a:pt x="20146" y="9764"/>
                  </a:cubicBezTo>
                  <a:cubicBezTo>
                    <a:pt x="20146" y="9764"/>
                    <a:pt x="20664" y="458"/>
                    <a:pt x="11428" y="26"/>
                  </a:cubicBezTo>
                  <a:cubicBezTo>
                    <a:pt x="11056" y="8"/>
                    <a:pt x="10695" y="0"/>
                    <a:pt x="10346"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14" name="Google Shape;514;p30"/>
            <p:cNvSpPr/>
            <p:nvPr/>
          </p:nvSpPr>
          <p:spPr>
            <a:xfrm rot="-7207166">
              <a:off x="7781565" y="572440"/>
              <a:ext cx="275799" cy="726261"/>
            </a:xfrm>
            <a:custGeom>
              <a:avLst/>
              <a:gdLst/>
              <a:ahLst/>
              <a:cxnLst/>
              <a:rect l="l" t="t" r="r" b="b"/>
              <a:pathLst>
                <a:path w="35238" h="92792" extrusionOk="0">
                  <a:moveTo>
                    <a:pt x="15092" y="0"/>
                  </a:moveTo>
                  <a:lnTo>
                    <a:pt x="0" y="89392"/>
                  </a:lnTo>
                  <a:cubicBezTo>
                    <a:pt x="628" y="88266"/>
                    <a:pt x="1826" y="87538"/>
                    <a:pt x="3144" y="87538"/>
                  </a:cubicBezTo>
                  <a:cubicBezTo>
                    <a:pt x="3344" y="87538"/>
                    <a:pt x="3547" y="87555"/>
                    <a:pt x="3751" y="87589"/>
                  </a:cubicBezTo>
                  <a:cubicBezTo>
                    <a:pt x="5308" y="87851"/>
                    <a:pt x="6457" y="89075"/>
                    <a:pt x="6709" y="90545"/>
                  </a:cubicBezTo>
                  <a:cubicBezTo>
                    <a:pt x="7335" y="89408"/>
                    <a:pt x="8542" y="88671"/>
                    <a:pt x="9869" y="88671"/>
                  </a:cubicBezTo>
                  <a:cubicBezTo>
                    <a:pt x="10068" y="88671"/>
                    <a:pt x="10269" y="88688"/>
                    <a:pt x="10472" y="88722"/>
                  </a:cubicBezTo>
                  <a:cubicBezTo>
                    <a:pt x="12029" y="88986"/>
                    <a:pt x="13178" y="90208"/>
                    <a:pt x="13430" y="91679"/>
                  </a:cubicBezTo>
                  <a:cubicBezTo>
                    <a:pt x="14056" y="90542"/>
                    <a:pt x="15261" y="89805"/>
                    <a:pt x="16588" y="89805"/>
                  </a:cubicBezTo>
                  <a:cubicBezTo>
                    <a:pt x="16788" y="89805"/>
                    <a:pt x="16990" y="89822"/>
                    <a:pt x="17193" y="89857"/>
                  </a:cubicBezTo>
                  <a:cubicBezTo>
                    <a:pt x="18741" y="90118"/>
                    <a:pt x="19888" y="91330"/>
                    <a:pt x="20146" y="92792"/>
                  </a:cubicBezTo>
                  <a:lnTo>
                    <a:pt x="35238" y="3401"/>
                  </a:lnTo>
                  <a:lnTo>
                    <a:pt x="15092"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15" name="Google Shape;515;p30"/>
            <p:cNvSpPr/>
            <p:nvPr/>
          </p:nvSpPr>
          <p:spPr>
            <a:xfrm rot="-7207166">
              <a:off x="8322663" y="730153"/>
              <a:ext cx="77031" cy="72656"/>
            </a:xfrm>
            <a:custGeom>
              <a:avLst/>
              <a:gdLst/>
              <a:ahLst/>
              <a:cxnLst/>
              <a:rect l="l" t="t" r="r" b="b"/>
              <a:pathLst>
                <a:path w="9842" h="9283" extrusionOk="0">
                  <a:moveTo>
                    <a:pt x="3978" y="1"/>
                  </a:moveTo>
                  <a:cubicBezTo>
                    <a:pt x="2541" y="1"/>
                    <a:pt x="1172" y="414"/>
                    <a:pt x="0" y="1138"/>
                  </a:cubicBezTo>
                  <a:cubicBezTo>
                    <a:pt x="1201" y="5393"/>
                    <a:pt x="2557" y="9084"/>
                    <a:pt x="3688" y="9274"/>
                  </a:cubicBezTo>
                  <a:cubicBezTo>
                    <a:pt x="3722" y="9280"/>
                    <a:pt x="3757" y="9283"/>
                    <a:pt x="3793" y="9283"/>
                  </a:cubicBezTo>
                  <a:cubicBezTo>
                    <a:pt x="4968" y="9283"/>
                    <a:pt x="7386" y="6316"/>
                    <a:pt x="9841" y="2800"/>
                  </a:cubicBezTo>
                  <a:cubicBezTo>
                    <a:pt x="8722" y="1423"/>
                    <a:pt x="7122" y="427"/>
                    <a:pt x="5235" y="106"/>
                  </a:cubicBezTo>
                  <a:cubicBezTo>
                    <a:pt x="4813" y="35"/>
                    <a:pt x="4393" y="1"/>
                    <a:pt x="3978"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16" name="Google Shape;516;p30"/>
            <p:cNvSpPr/>
            <p:nvPr/>
          </p:nvSpPr>
          <p:spPr>
            <a:xfrm rot="-7207166">
              <a:off x="7453742" y="1036412"/>
              <a:ext cx="168635" cy="82447"/>
            </a:xfrm>
            <a:custGeom>
              <a:avLst/>
              <a:gdLst/>
              <a:ahLst/>
              <a:cxnLst/>
              <a:rect l="l" t="t" r="r" b="b"/>
              <a:pathLst>
                <a:path w="21546" h="10534" extrusionOk="0">
                  <a:moveTo>
                    <a:pt x="6066" y="0"/>
                  </a:moveTo>
                  <a:cubicBezTo>
                    <a:pt x="4512" y="0"/>
                    <a:pt x="3016" y="226"/>
                    <a:pt x="2196" y="946"/>
                  </a:cubicBezTo>
                  <a:cubicBezTo>
                    <a:pt x="0" y="2878"/>
                    <a:pt x="138" y="7179"/>
                    <a:pt x="138" y="7179"/>
                  </a:cubicBezTo>
                  <a:lnTo>
                    <a:pt x="9829" y="10293"/>
                  </a:lnTo>
                  <a:lnTo>
                    <a:pt x="20004" y="10533"/>
                  </a:lnTo>
                  <a:cubicBezTo>
                    <a:pt x="20003" y="10533"/>
                    <a:pt x="21545" y="6515"/>
                    <a:pt x="20104" y="3969"/>
                  </a:cubicBezTo>
                  <a:cubicBezTo>
                    <a:pt x="18664" y="1423"/>
                    <a:pt x="11458" y="639"/>
                    <a:pt x="11458" y="639"/>
                  </a:cubicBezTo>
                  <a:cubicBezTo>
                    <a:pt x="11458" y="639"/>
                    <a:pt x="8680" y="0"/>
                    <a:pt x="6066"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17" name="Google Shape;517;p30"/>
            <p:cNvSpPr/>
            <p:nvPr/>
          </p:nvSpPr>
          <p:spPr>
            <a:xfrm rot="-7207166">
              <a:off x="7495340" y="1015713"/>
              <a:ext cx="191082" cy="85875"/>
            </a:xfrm>
            <a:custGeom>
              <a:avLst/>
              <a:gdLst/>
              <a:ahLst/>
              <a:cxnLst/>
              <a:rect l="l" t="t" r="r" b="b"/>
              <a:pathLst>
                <a:path w="24414" h="10972" extrusionOk="0">
                  <a:moveTo>
                    <a:pt x="4507" y="1"/>
                  </a:moveTo>
                  <a:cubicBezTo>
                    <a:pt x="2501" y="1"/>
                    <a:pt x="730" y="1447"/>
                    <a:pt x="385" y="3490"/>
                  </a:cubicBezTo>
                  <a:cubicBezTo>
                    <a:pt x="1" y="5770"/>
                    <a:pt x="1536" y="7929"/>
                    <a:pt x="3815" y="8314"/>
                  </a:cubicBezTo>
                  <a:lnTo>
                    <a:pt x="19204" y="10913"/>
                  </a:lnTo>
                  <a:cubicBezTo>
                    <a:pt x="19440" y="10952"/>
                    <a:pt x="19675" y="10972"/>
                    <a:pt x="19906" y="10972"/>
                  </a:cubicBezTo>
                  <a:cubicBezTo>
                    <a:pt x="21912" y="10972"/>
                    <a:pt x="23685" y="9526"/>
                    <a:pt x="24029" y="7481"/>
                  </a:cubicBezTo>
                  <a:cubicBezTo>
                    <a:pt x="24413" y="5203"/>
                    <a:pt x="22877" y="3043"/>
                    <a:pt x="20599" y="2657"/>
                  </a:cubicBezTo>
                  <a:lnTo>
                    <a:pt x="5209" y="60"/>
                  </a:lnTo>
                  <a:cubicBezTo>
                    <a:pt x="4973" y="20"/>
                    <a:pt x="4738" y="1"/>
                    <a:pt x="4507"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18" name="Google Shape;518;p30"/>
            <p:cNvSpPr/>
            <p:nvPr/>
          </p:nvSpPr>
          <p:spPr>
            <a:xfrm rot="-7207166">
              <a:off x="7510160" y="1056958"/>
              <a:ext cx="137907" cy="32379"/>
            </a:xfrm>
            <a:custGeom>
              <a:avLst/>
              <a:gdLst/>
              <a:ahLst/>
              <a:cxnLst/>
              <a:rect l="l" t="t" r="r" b="b"/>
              <a:pathLst>
                <a:path w="17620" h="4137" extrusionOk="0">
                  <a:moveTo>
                    <a:pt x="763" y="0"/>
                  </a:moveTo>
                  <a:cubicBezTo>
                    <a:pt x="424" y="0"/>
                    <a:pt x="124" y="245"/>
                    <a:pt x="66" y="592"/>
                  </a:cubicBezTo>
                  <a:cubicBezTo>
                    <a:pt x="0" y="979"/>
                    <a:pt x="260" y="1344"/>
                    <a:pt x="646" y="1410"/>
                  </a:cubicBezTo>
                  <a:lnTo>
                    <a:pt x="16737" y="4126"/>
                  </a:lnTo>
                  <a:cubicBezTo>
                    <a:pt x="16777" y="4133"/>
                    <a:pt x="16817" y="4136"/>
                    <a:pt x="16856" y="4136"/>
                  </a:cubicBezTo>
                  <a:cubicBezTo>
                    <a:pt x="17196" y="4136"/>
                    <a:pt x="17496" y="3891"/>
                    <a:pt x="17555" y="3546"/>
                  </a:cubicBezTo>
                  <a:cubicBezTo>
                    <a:pt x="17619" y="3160"/>
                    <a:pt x="17361" y="2794"/>
                    <a:pt x="16972" y="2726"/>
                  </a:cubicBezTo>
                  <a:lnTo>
                    <a:pt x="883" y="11"/>
                  </a:lnTo>
                  <a:cubicBezTo>
                    <a:pt x="842" y="4"/>
                    <a:pt x="802" y="0"/>
                    <a:pt x="76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19" name="Google Shape;519;p30"/>
            <p:cNvSpPr/>
            <p:nvPr/>
          </p:nvSpPr>
          <p:spPr>
            <a:xfrm rot="-7207166">
              <a:off x="7529164" y="1028498"/>
              <a:ext cx="137892" cy="32371"/>
            </a:xfrm>
            <a:custGeom>
              <a:avLst/>
              <a:gdLst/>
              <a:ahLst/>
              <a:cxnLst/>
              <a:rect l="l" t="t" r="r" b="b"/>
              <a:pathLst>
                <a:path w="17618" h="4136" extrusionOk="0">
                  <a:moveTo>
                    <a:pt x="765" y="1"/>
                  </a:moveTo>
                  <a:cubicBezTo>
                    <a:pt x="425" y="1"/>
                    <a:pt x="124" y="245"/>
                    <a:pt x="65" y="592"/>
                  </a:cubicBezTo>
                  <a:cubicBezTo>
                    <a:pt x="1" y="978"/>
                    <a:pt x="259" y="1344"/>
                    <a:pt x="647" y="1410"/>
                  </a:cubicBezTo>
                  <a:lnTo>
                    <a:pt x="16735" y="4125"/>
                  </a:lnTo>
                  <a:cubicBezTo>
                    <a:pt x="16776" y="4132"/>
                    <a:pt x="16816" y="4135"/>
                    <a:pt x="16855" y="4135"/>
                  </a:cubicBezTo>
                  <a:cubicBezTo>
                    <a:pt x="17195" y="4135"/>
                    <a:pt x="17494" y="3891"/>
                    <a:pt x="17553" y="3545"/>
                  </a:cubicBezTo>
                  <a:cubicBezTo>
                    <a:pt x="17618" y="3159"/>
                    <a:pt x="17359" y="2792"/>
                    <a:pt x="16972" y="2728"/>
                  </a:cubicBezTo>
                  <a:lnTo>
                    <a:pt x="883" y="10"/>
                  </a:lnTo>
                  <a:cubicBezTo>
                    <a:pt x="844" y="4"/>
                    <a:pt x="804" y="1"/>
                    <a:pt x="76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20" name="Google Shape;520;p30"/>
            <p:cNvSpPr/>
            <p:nvPr/>
          </p:nvSpPr>
          <p:spPr>
            <a:xfrm rot="-7207166">
              <a:off x="7883168" y="635828"/>
              <a:ext cx="116376" cy="642733"/>
            </a:xfrm>
            <a:custGeom>
              <a:avLst/>
              <a:gdLst/>
              <a:ahLst/>
              <a:cxnLst/>
              <a:rect l="l" t="t" r="r" b="b"/>
              <a:pathLst>
                <a:path w="14869" h="82120" extrusionOk="0">
                  <a:moveTo>
                    <a:pt x="14263" y="1"/>
                  </a:moveTo>
                  <a:cubicBezTo>
                    <a:pt x="14031" y="1"/>
                    <a:pt x="13804" y="133"/>
                    <a:pt x="13754" y="429"/>
                  </a:cubicBezTo>
                  <a:cubicBezTo>
                    <a:pt x="10236" y="21264"/>
                    <a:pt x="6719" y="42098"/>
                    <a:pt x="3201" y="62932"/>
                  </a:cubicBezTo>
                  <a:cubicBezTo>
                    <a:pt x="2155" y="69126"/>
                    <a:pt x="1110" y="75320"/>
                    <a:pt x="64" y="81514"/>
                  </a:cubicBezTo>
                  <a:cubicBezTo>
                    <a:pt x="0" y="81896"/>
                    <a:pt x="307" y="82119"/>
                    <a:pt x="607" y="82119"/>
                  </a:cubicBezTo>
                  <a:cubicBezTo>
                    <a:pt x="838" y="82119"/>
                    <a:pt x="1066" y="81986"/>
                    <a:pt x="1116" y="81691"/>
                  </a:cubicBezTo>
                  <a:cubicBezTo>
                    <a:pt x="4632" y="60856"/>
                    <a:pt x="8150" y="40021"/>
                    <a:pt x="11666" y="19188"/>
                  </a:cubicBezTo>
                  <a:cubicBezTo>
                    <a:pt x="12712" y="12993"/>
                    <a:pt x="13757" y="6800"/>
                    <a:pt x="14803" y="606"/>
                  </a:cubicBezTo>
                  <a:cubicBezTo>
                    <a:pt x="14868" y="223"/>
                    <a:pt x="14562" y="1"/>
                    <a:pt x="14263"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21" name="Google Shape;521;p30"/>
            <p:cNvSpPr/>
            <p:nvPr/>
          </p:nvSpPr>
          <p:spPr>
            <a:xfrm rot="-7207166">
              <a:off x="7863303" y="582782"/>
              <a:ext cx="116376" cy="642718"/>
            </a:xfrm>
            <a:custGeom>
              <a:avLst/>
              <a:gdLst/>
              <a:ahLst/>
              <a:cxnLst/>
              <a:rect l="l" t="t" r="r" b="b"/>
              <a:pathLst>
                <a:path w="14869" h="82118" extrusionOk="0">
                  <a:moveTo>
                    <a:pt x="14262" y="0"/>
                  </a:moveTo>
                  <a:cubicBezTo>
                    <a:pt x="14031" y="0"/>
                    <a:pt x="13803" y="133"/>
                    <a:pt x="13753" y="428"/>
                  </a:cubicBezTo>
                  <a:cubicBezTo>
                    <a:pt x="10236" y="21263"/>
                    <a:pt x="6719" y="42096"/>
                    <a:pt x="3202" y="62931"/>
                  </a:cubicBezTo>
                  <a:cubicBezTo>
                    <a:pt x="2156" y="69125"/>
                    <a:pt x="1109" y="75318"/>
                    <a:pt x="64" y="81511"/>
                  </a:cubicBezTo>
                  <a:cubicBezTo>
                    <a:pt x="0" y="81894"/>
                    <a:pt x="306" y="82118"/>
                    <a:pt x="606" y="82118"/>
                  </a:cubicBezTo>
                  <a:cubicBezTo>
                    <a:pt x="837" y="82118"/>
                    <a:pt x="1064" y="81985"/>
                    <a:pt x="1114" y="81690"/>
                  </a:cubicBezTo>
                  <a:cubicBezTo>
                    <a:pt x="4631" y="60855"/>
                    <a:pt x="8148" y="40022"/>
                    <a:pt x="11666" y="19186"/>
                  </a:cubicBezTo>
                  <a:cubicBezTo>
                    <a:pt x="12711" y="12992"/>
                    <a:pt x="13758" y="6799"/>
                    <a:pt x="14804" y="605"/>
                  </a:cubicBezTo>
                  <a:cubicBezTo>
                    <a:pt x="14868" y="223"/>
                    <a:pt x="14562" y="0"/>
                    <a:pt x="1426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22" name="Google Shape;522;p30"/>
            <p:cNvSpPr/>
            <p:nvPr/>
          </p:nvSpPr>
          <p:spPr>
            <a:xfrm rot="-7207166">
              <a:off x="8076539" y="741147"/>
              <a:ext cx="42084" cy="142987"/>
            </a:xfrm>
            <a:custGeom>
              <a:avLst/>
              <a:gdLst/>
              <a:ahLst/>
              <a:cxnLst/>
              <a:rect l="l" t="t" r="r" b="b"/>
              <a:pathLst>
                <a:path w="5377" h="18269" extrusionOk="0">
                  <a:moveTo>
                    <a:pt x="4239" y="1"/>
                  </a:moveTo>
                  <a:cubicBezTo>
                    <a:pt x="3747" y="1"/>
                    <a:pt x="3238" y="288"/>
                    <a:pt x="3123" y="905"/>
                  </a:cubicBezTo>
                  <a:cubicBezTo>
                    <a:pt x="2120" y="6315"/>
                    <a:pt x="1108" y="11725"/>
                    <a:pt x="132" y="17140"/>
                  </a:cubicBezTo>
                  <a:cubicBezTo>
                    <a:pt x="0" y="17870"/>
                    <a:pt x="560" y="18269"/>
                    <a:pt x="1140" y="18269"/>
                  </a:cubicBezTo>
                  <a:cubicBezTo>
                    <a:pt x="1632" y="18269"/>
                    <a:pt x="2138" y="17981"/>
                    <a:pt x="2250" y="17365"/>
                  </a:cubicBezTo>
                  <a:cubicBezTo>
                    <a:pt x="3227" y="11950"/>
                    <a:pt x="4236" y="6539"/>
                    <a:pt x="5242" y="1129"/>
                  </a:cubicBezTo>
                  <a:cubicBezTo>
                    <a:pt x="5377" y="400"/>
                    <a:pt x="4819" y="1"/>
                    <a:pt x="423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23" name="Google Shape;523;p30"/>
            <p:cNvSpPr/>
            <p:nvPr/>
          </p:nvSpPr>
          <p:spPr>
            <a:xfrm rot="-7207166">
              <a:off x="8001658" y="835447"/>
              <a:ext cx="20209" cy="17845"/>
            </a:xfrm>
            <a:custGeom>
              <a:avLst/>
              <a:gdLst/>
              <a:ahLst/>
              <a:cxnLst/>
              <a:rect l="l" t="t" r="r" b="b"/>
              <a:pathLst>
                <a:path w="2582" h="2280" extrusionOk="0">
                  <a:moveTo>
                    <a:pt x="1292" y="0"/>
                  </a:moveTo>
                  <a:cubicBezTo>
                    <a:pt x="837" y="0"/>
                    <a:pt x="407" y="274"/>
                    <a:pt x="231" y="722"/>
                  </a:cubicBezTo>
                  <a:cubicBezTo>
                    <a:pt x="0" y="1309"/>
                    <a:pt x="288" y="1970"/>
                    <a:pt x="872" y="2200"/>
                  </a:cubicBezTo>
                  <a:cubicBezTo>
                    <a:pt x="1010" y="2254"/>
                    <a:pt x="1151" y="2280"/>
                    <a:pt x="1290" y="2280"/>
                  </a:cubicBezTo>
                  <a:cubicBezTo>
                    <a:pt x="1745" y="2280"/>
                    <a:pt x="2174" y="2006"/>
                    <a:pt x="2351" y="1558"/>
                  </a:cubicBezTo>
                  <a:cubicBezTo>
                    <a:pt x="2581" y="972"/>
                    <a:pt x="2294" y="312"/>
                    <a:pt x="1708" y="79"/>
                  </a:cubicBezTo>
                  <a:cubicBezTo>
                    <a:pt x="1571" y="26"/>
                    <a:pt x="1430" y="0"/>
                    <a:pt x="129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6113" name="Google Shape;6113;p62"/>
          <p:cNvGrpSpPr/>
          <p:nvPr/>
        </p:nvGrpSpPr>
        <p:grpSpPr>
          <a:xfrm>
            <a:off x="5340774" y="574040"/>
            <a:ext cx="522393" cy="651933"/>
            <a:chOff x="720000" y="1507288"/>
            <a:chExt cx="1062600" cy="1345350"/>
          </a:xfrm>
        </p:grpSpPr>
        <p:sp>
          <p:nvSpPr>
            <p:cNvPr id="6114" name="Google Shape;6114;p62"/>
            <p:cNvSpPr/>
            <p:nvPr/>
          </p:nvSpPr>
          <p:spPr>
            <a:xfrm>
              <a:off x="1138950" y="2689913"/>
              <a:ext cx="103250" cy="162725"/>
            </a:xfrm>
            <a:custGeom>
              <a:avLst/>
              <a:gdLst/>
              <a:ahLst/>
              <a:cxnLst/>
              <a:rect l="l" t="t" r="r" b="b"/>
              <a:pathLst>
                <a:path w="4130" h="6509" extrusionOk="0">
                  <a:moveTo>
                    <a:pt x="2581" y="0"/>
                  </a:moveTo>
                  <a:cubicBezTo>
                    <a:pt x="2581" y="0"/>
                    <a:pt x="3349" y="4863"/>
                    <a:pt x="2792" y="5124"/>
                  </a:cubicBezTo>
                  <a:cubicBezTo>
                    <a:pt x="2236" y="5386"/>
                    <a:pt x="128" y="5461"/>
                    <a:pt x="64" y="5985"/>
                  </a:cubicBezTo>
                  <a:cubicBezTo>
                    <a:pt x="0" y="6508"/>
                    <a:pt x="4129" y="5973"/>
                    <a:pt x="4129" y="5973"/>
                  </a:cubicBezTo>
                  <a:lnTo>
                    <a:pt x="4129" y="828"/>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15" name="Google Shape;6115;p62"/>
            <p:cNvSpPr/>
            <p:nvPr/>
          </p:nvSpPr>
          <p:spPr>
            <a:xfrm>
              <a:off x="1311675" y="2689913"/>
              <a:ext cx="100000" cy="162725"/>
            </a:xfrm>
            <a:custGeom>
              <a:avLst/>
              <a:gdLst/>
              <a:ahLst/>
              <a:cxnLst/>
              <a:rect l="l" t="t" r="r" b="b"/>
              <a:pathLst>
                <a:path w="4000" h="6509" extrusionOk="0">
                  <a:moveTo>
                    <a:pt x="1550" y="0"/>
                  </a:moveTo>
                  <a:cubicBezTo>
                    <a:pt x="1550" y="0"/>
                    <a:pt x="1044" y="4863"/>
                    <a:pt x="1601" y="5124"/>
                  </a:cubicBezTo>
                  <a:cubicBezTo>
                    <a:pt x="2157" y="5386"/>
                    <a:pt x="3871" y="5461"/>
                    <a:pt x="3935" y="5985"/>
                  </a:cubicBezTo>
                  <a:cubicBezTo>
                    <a:pt x="3999" y="6508"/>
                    <a:pt x="1" y="5973"/>
                    <a:pt x="1" y="5973"/>
                  </a:cubicBezTo>
                  <a:lnTo>
                    <a:pt x="1" y="828"/>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16" name="Google Shape;6116;p62"/>
            <p:cNvSpPr/>
            <p:nvPr/>
          </p:nvSpPr>
          <p:spPr>
            <a:xfrm>
              <a:off x="1452025" y="1701438"/>
              <a:ext cx="330575" cy="411850"/>
            </a:xfrm>
            <a:custGeom>
              <a:avLst/>
              <a:gdLst/>
              <a:ahLst/>
              <a:cxnLst/>
              <a:rect l="l" t="t" r="r" b="b"/>
              <a:pathLst>
                <a:path w="13223" h="16474" extrusionOk="0">
                  <a:moveTo>
                    <a:pt x="387" y="14031"/>
                  </a:moveTo>
                  <a:cubicBezTo>
                    <a:pt x="387" y="14031"/>
                    <a:pt x="3103" y="13248"/>
                    <a:pt x="5099" y="11110"/>
                  </a:cubicBezTo>
                  <a:cubicBezTo>
                    <a:pt x="7094" y="8971"/>
                    <a:pt x="8369" y="5478"/>
                    <a:pt x="8674" y="4636"/>
                  </a:cubicBezTo>
                  <a:cubicBezTo>
                    <a:pt x="9285" y="2956"/>
                    <a:pt x="7899" y="1791"/>
                    <a:pt x="8359" y="1373"/>
                  </a:cubicBezTo>
                  <a:cubicBezTo>
                    <a:pt x="8820" y="952"/>
                    <a:pt x="9788" y="2189"/>
                    <a:pt x="9788" y="2189"/>
                  </a:cubicBezTo>
                  <a:cubicBezTo>
                    <a:pt x="9788" y="2189"/>
                    <a:pt x="10034" y="344"/>
                    <a:pt x="10622" y="148"/>
                  </a:cubicBezTo>
                  <a:cubicBezTo>
                    <a:pt x="11067" y="0"/>
                    <a:pt x="10768" y="2402"/>
                    <a:pt x="10768" y="2402"/>
                  </a:cubicBezTo>
                  <a:cubicBezTo>
                    <a:pt x="10768" y="2402"/>
                    <a:pt x="12699" y="964"/>
                    <a:pt x="12961" y="1448"/>
                  </a:cubicBezTo>
                  <a:cubicBezTo>
                    <a:pt x="13222" y="1931"/>
                    <a:pt x="11589" y="3285"/>
                    <a:pt x="11589" y="3285"/>
                  </a:cubicBezTo>
                  <a:cubicBezTo>
                    <a:pt x="11589" y="3285"/>
                    <a:pt x="12789" y="3653"/>
                    <a:pt x="12789" y="4101"/>
                  </a:cubicBezTo>
                  <a:cubicBezTo>
                    <a:pt x="12789" y="4562"/>
                    <a:pt x="10942" y="4238"/>
                    <a:pt x="10157" y="5384"/>
                  </a:cubicBezTo>
                  <a:cubicBezTo>
                    <a:pt x="9797" y="5911"/>
                    <a:pt x="8516" y="10022"/>
                    <a:pt x="6276" y="12439"/>
                  </a:cubicBezTo>
                  <a:cubicBezTo>
                    <a:pt x="3631" y="15294"/>
                    <a:pt x="0" y="16473"/>
                    <a:pt x="0" y="16473"/>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17" name="Google Shape;6117;p62"/>
            <p:cNvSpPr/>
            <p:nvPr/>
          </p:nvSpPr>
          <p:spPr>
            <a:xfrm>
              <a:off x="720000" y="2076188"/>
              <a:ext cx="500825" cy="137575"/>
            </a:xfrm>
            <a:custGeom>
              <a:avLst/>
              <a:gdLst/>
              <a:ahLst/>
              <a:cxnLst/>
              <a:rect l="l" t="t" r="r" b="b"/>
              <a:pathLst>
                <a:path w="20033" h="5503" extrusionOk="0">
                  <a:moveTo>
                    <a:pt x="17946" y="2466"/>
                  </a:moveTo>
                  <a:cubicBezTo>
                    <a:pt x="17946" y="2466"/>
                    <a:pt x="14310" y="3339"/>
                    <a:pt x="10933" y="3398"/>
                  </a:cubicBezTo>
                  <a:cubicBezTo>
                    <a:pt x="8453" y="3442"/>
                    <a:pt x="6124" y="2742"/>
                    <a:pt x="5418" y="2465"/>
                  </a:cubicBezTo>
                  <a:cubicBezTo>
                    <a:pt x="3754" y="1811"/>
                    <a:pt x="3796" y="1"/>
                    <a:pt x="3180" y="69"/>
                  </a:cubicBezTo>
                  <a:cubicBezTo>
                    <a:pt x="2557" y="136"/>
                    <a:pt x="2846" y="1680"/>
                    <a:pt x="2846" y="1680"/>
                  </a:cubicBezTo>
                  <a:cubicBezTo>
                    <a:pt x="2846" y="1680"/>
                    <a:pt x="1299" y="644"/>
                    <a:pt x="763" y="955"/>
                  </a:cubicBezTo>
                  <a:cubicBezTo>
                    <a:pt x="356" y="1190"/>
                    <a:pt x="2358" y="2556"/>
                    <a:pt x="2358" y="2556"/>
                  </a:cubicBezTo>
                  <a:cubicBezTo>
                    <a:pt x="2358" y="2556"/>
                    <a:pt x="1" y="3051"/>
                    <a:pt x="192" y="3568"/>
                  </a:cubicBezTo>
                  <a:cubicBezTo>
                    <a:pt x="381" y="4085"/>
                    <a:pt x="2478" y="3757"/>
                    <a:pt x="2478" y="3757"/>
                  </a:cubicBezTo>
                  <a:cubicBezTo>
                    <a:pt x="2478" y="3757"/>
                    <a:pt x="1958" y="4899"/>
                    <a:pt x="2295" y="5196"/>
                  </a:cubicBezTo>
                  <a:cubicBezTo>
                    <a:pt x="2641" y="5502"/>
                    <a:pt x="3620" y="3902"/>
                    <a:pt x="4999" y="4071"/>
                  </a:cubicBezTo>
                  <a:cubicBezTo>
                    <a:pt x="5551" y="4139"/>
                    <a:pt x="8051" y="4892"/>
                    <a:pt x="10880" y="4829"/>
                  </a:cubicBezTo>
                  <a:cubicBezTo>
                    <a:pt x="15105" y="4736"/>
                    <a:pt x="20033" y="3790"/>
                    <a:pt x="20033" y="379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18" name="Google Shape;6118;p62"/>
            <p:cNvSpPr/>
            <p:nvPr/>
          </p:nvSpPr>
          <p:spPr>
            <a:xfrm>
              <a:off x="1452000" y="1967963"/>
              <a:ext cx="190175" cy="145300"/>
            </a:xfrm>
            <a:custGeom>
              <a:avLst/>
              <a:gdLst/>
              <a:ahLst/>
              <a:cxnLst/>
              <a:rect l="l" t="t" r="r" b="b"/>
              <a:pathLst>
                <a:path w="7607" h="5812" extrusionOk="0">
                  <a:moveTo>
                    <a:pt x="5184" y="354"/>
                  </a:moveTo>
                  <a:cubicBezTo>
                    <a:pt x="5154" y="385"/>
                    <a:pt x="5127" y="419"/>
                    <a:pt x="5099" y="449"/>
                  </a:cubicBezTo>
                  <a:cubicBezTo>
                    <a:pt x="3103" y="2587"/>
                    <a:pt x="387" y="3370"/>
                    <a:pt x="387" y="3370"/>
                  </a:cubicBezTo>
                  <a:lnTo>
                    <a:pt x="0" y="5811"/>
                  </a:lnTo>
                  <a:cubicBezTo>
                    <a:pt x="0" y="5811"/>
                    <a:pt x="3631" y="4633"/>
                    <a:pt x="6276" y="1777"/>
                  </a:cubicBezTo>
                  <a:cubicBezTo>
                    <a:pt x="6765" y="1248"/>
                    <a:pt x="7208" y="636"/>
                    <a:pt x="7606" y="0"/>
                  </a:cubicBezTo>
                  <a:cubicBezTo>
                    <a:pt x="6821" y="168"/>
                    <a:pt x="6012" y="287"/>
                    <a:pt x="5184" y="354"/>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19" name="Google Shape;6119;p62"/>
            <p:cNvSpPr/>
            <p:nvPr/>
          </p:nvSpPr>
          <p:spPr>
            <a:xfrm>
              <a:off x="956575" y="2137838"/>
              <a:ext cx="264250" cy="59100"/>
            </a:xfrm>
            <a:custGeom>
              <a:avLst/>
              <a:gdLst/>
              <a:ahLst/>
              <a:cxnLst/>
              <a:rect l="l" t="t" r="r" b="b"/>
              <a:pathLst>
                <a:path w="10570" h="2364" extrusionOk="0">
                  <a:moveTo>
                    <a:pt x="1299" y="2364"/>
                  </a:moveTo>
                  <a:lnTo>
                    <a:pt x="1417" y="2364"/>
                  </a:lnTo>
                  <a:cubicBezTo>
                    <a:pt x="5642" y="2271"/>
                    <a:pt x="10570" y="1326"/>
                    <a:pt x="10570" y="1326"/>
                  </a:cubicBezTo>
                  <a:lnTo>
                    <a:pt x="8482" y="1"/>
                  </a:lnTo>
                  <a:cubicBezTo>
                    <a:pt x="8482" y="1"/>
                    <a:pt x="4846" y="874"/>
                    <a:pt x="1469" y="934"/>
                  </a:cubicBezTo>
                  <a:cubicBezTo>
                    <a:pt x="970" y="942"/>
                    <a:pt x="477" y="919"/>
                    <a:pt x="1" y="877"/>
                  </a:cubicBezTo>
                  <a:cubicBezTo>
                    <a:pt x="469" y="1348"/>
                    <a:pt x="900" y="1845"/>
                    <a:pt x="1299" y="2364"/>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20" name="Google Shape;6120;p62"/>
            <p:cNvSpPr/>
            <p:nvPr/>
          </p:nvSpPr>
          <p:spPr>
            <a:xfrm>
              <a:off x="810975" y="1507288"/>
              <a:ext cx="673100" cy="1256925"/>
            </a:xfrm>
            <a:custGeom>
              <a:avLst/>
              <a:gdLst/>
              <a:ahLst/>
              <a:cxnLst/>
              <a:rect l="l" t="t" r="r" b="b"/>
              <a:pathLst>
                <a:path w="26924" h="50277" extrusionOk="0">
                  <a:moveTo>
                    <a:pt x="12790" y="16631"/>
                  </a:moveTo>
                  <a:cubicBezTo>
                    <a:pt x="11279" y="17082"/>
                    <a:pt x="4286" y="21022"/>
                    <a:pt x="1759" y="20023"/>
                  </a:cubicBezTo>
                  <a:cubicBezTo>
                    <a:pt x="519" y="19534"/>
                    <a:pt x="1" y="9434"/>
                    <a:pt x="1847" y="8126"/>
                  </a:cubicBezTo>
                  <a:cubicBezTo>
                    <a:pt x="2717" y="7511"/>
                    <a:pt x="14961" y="1"/>
                    <a:pt x="20591" y="503"/>
                  </a:cubicBezTo>
                  <a:cubicBezTo>
                    <a:pt x="25703" y="480"/>
                    <a:pt x="26416" y="3828"/>
                    <a:pt x="26427" y="7318"/>
                  </a:cubicBezTo>
                  <a:cubicBezTo>
                    <a:pt x="26467" y="19472"/>
                    <a:pt x="26924" y="45878"/>
                    <a:pt x="25793" y="47675"/>
                  </a:cubicBezTo>
                  <a:cubicBezTo>
                    <a:pt x="24277" y="50082"/>
                    <a:pt x="14583" y="50276"/>
                    <a:pt x="12609" y="47227"/>
                  </a:cubicBezTo>
                  <a:cubicBezTo>
                    <a:pt x="11308" y="45215"/>
                    <a:pt x="12790" y="17536"/>
                    <a:pt x="12790" y="1663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21" name="Google Shape;6121;p62"/>
            <p:cNvSpPr/>
            <p:nvPr/>
          </p:nvSpPr>
          <p:spPr>
            <a:xfrm>
              <a:off x="1103675" y="2095538"/>
              <a:ext cx="275800" cy="659625"/>
            </a:xfrm>
            <a:custGeom>
              <a:avLst/>
              <a:gdLst/>
              <a:ahLst/>
              <a:cxnLst/>
              <a:rect l="l" t="t" r="r" b="b"/>
              <a:pathLst>
                <a:path w="11032" h="26385" extrusionOk="0">
                  <a:moveTo>
                    <a:pt x="785" y="0"/>
                  </a:moveTo>
                  <a:cubicBezTo>
                    <a:pt x="433" y="8595"/>
                    <a:pt x="0" y="22303"/>
                    <a:pt x="901" y="23697"/>
                  </a:cubicBezTo>
                  <a:cubicBezTo>
                    <a:pt x="2295" y="25851"/>
                    <a:pt x="7536" y="26384"/>
                    <a:pt x="11031" y="25664"/>
                  </a:cubicBezTo>
                  <a:cubicBezTo>
                    <a:pt x="5394" y="20070"/>
                    <a:pt x="2125" y="8371"/>
                    <a:pt x="785"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22" name="Google Shape;6122;p62"/>
            <p:cNvSpPr/>
            <p:nvPr/>
          </p:nvSpPr>
          <p:spPr>
            <a:xfrm>
              <a:off x="810975" y="1698138"/>
              <a:ext cx="97500" cy="315375"/>
            </a:xfrm>
            <a:custGeom>
              <a:avLst/>
              <a:gdLst/>
              <a:ahLst/>
              <a:cxnLst/>
              <a:rect l="l" t="t" r="r" b="b"/>
              <a:pathLst>
                <a:path w="3900" h="12615" extrusionOk="0">
                  <a:moveTo>
                    <a:pt x="2618" y="0"/>
                  </a:moveTo>
                  <a:cubicBezTo>
                    <a:pt x="2221" y="244"/>
                    <a:pt x="1952" y="419"/>
                    <a:pt x="1847" y="492"/>
                  </a:cubicBezTo>
                  <a:cubicBezTo>
                    <a:pt x="1" y="1797"/>
                    <a:pt x="519" y="11898"/>
                    <a:pt x="1759" y="12389"/>
                  </a:cubicBezTo>
                  <a:cubicBezTo>
                    <a:pt x="2301" y="12604"/>
                    <a:pt x="3047" y="12614"/>
                    <a:pt x="3900" y="12496"/>
                  </a:cubicBezTo>
                  <a:cubicBezTo>
                    <a:pt x="3135" y="8723"/>
                    <a:pt x="2747" y="3811"/>
                    <a:pt x="2618"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23" name="Google Shape;6123;p62"/>
            <p:cNvSpPr/>
            <p:nvPr/>
          </p:nvSpPr>
          <p:spPr>
            <a:xfrm>
              <a:off x="1304750" y="1743388"/>
              <a:ext cx="118150" cy="102275"/>
            </a:xfrm>
            <a:custGeom>
              <a:avLst/>
              <a:gdLst/>
              <a:ahLst/>
              <a:cxnLst/>
              <a:rect l="l" t="t" r="r" b="b"/>
              <a:pathLst>
                <a:path w="4726" h="4091" extrusionOk="0">
                  <a:moveTo>
                    <a:pt x="199" y="1786"/>
                  </a:moveTo>
                  <a:cubicBezTo>
                    <a:pt x="1" y="4090"/>
                    <a:pt x="4573" y="3921"/>
                    <a:pt x="4650" y="2040"/>
                  </a:cubicBezTo>
                  <a:cubicBezTo>
                    <a:pt x="4726" y="158"/>
                    <a:pt x="353" y="0"/>
                    <a:pt x="199" y="1786"/>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24" name="Google Shape;6124;p62"/>
            <p:cNvSpPr/>
            <p:nvPr/>
          </p:nvSpPr>
          <p:spPr>
            <a:xfrm>
              <a:off x="1043125" y="1743388"/>
              <a:ext cx="118175" cy="102275"/>
            </a:xfrm>
            <a:custGeom>
              <a:avLst/>
              <a:gdLst/>
              <a:ahLst/>
              <a:cxnLst/>
              <a:rect l="l" t="t" r="r" b="b"/>
              <a:pathLst>
                <a:path w="4727" h="4091" extrusionOk="0">
                  <a:moveTo>
                    <a:pt x="199" y="1786"/>
                  </a:moveTo>
                  <a:cubicBezTo>
                    <a:pt x="0" y="4090"/>
                    <a:pt x="4572" y="3921"/>
                    <a:pt x="4649" y="2040"/>
                  </a:cubicBezTo>
                  <a:cubicBezTo>
                    <a:pt x="4727" y="158"/>
                    <a:pt x="354" y="0"/>
                    <a:pt x="199" y="1786"/>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25" name="Google Shape;6125;p62"/>
            <p:cNvSpPr/>
            <p:nvPr/>
          </p:nvSpPr>
          <p:spPr>
            <a:xfrm>
              <a:off x="1188125" y="1781863"/>
              <a:ext cx="82225" cy="46925"/>
            </a:xfrm>
            <a:custGeom>
              <a:avLst/>
              <a:gdLst/>
              <a:ahLst/>
              <a:cxnLst/>
              <a:rect l="l" t="t" r="r" b="b"/>
              <a:pathLst>
                <a:path w="3289" h="1877" extrusionOk="0">
                  <a:moveTo>
                    <a:pt x="232" y="1"/>
                  </a:moveTo>
                  <a:cubicBezTo>
                    <a:pt x="105" y="1"/>
                    <a:pt x="1" y="104"/>
                    <a:pt x="1" y="232"/>
                  </a:cubicBezTo>
                  <a:cubicBezTo>
                    <a:pt x="1" y="1139"/>
                    <a:pt x="738" y="1877"/>
                    <a:pt x="1644" y="1877"/>
                  </a:cubicBezTo>
                  <a:cubicBezTo>
                    <a:pt x="2551" y="1877"/>
                    <a:pt x="3289" y="1139"/>
                    <a:pt x="3289" y="232"/>
                  </a:cubicBezTo>
                  <a:cubicBezTo>
                    <a:pt x="3289" y="104"/>
                    <a:pt x="3185" y="1"/>
                    <a:pt x="3057" y="1"/>
                  </a:cubicBezTo>
                  <a:cubicBezTo>
                    <a:pt x="2929" y="1"/>
                    <a:pt x="2825" y="104"/>
                    <a:pt x="2825" y="232"/>
                  </a:cubicBezTo>
                  <a:cubicBezTo>
                    <a:pt x="2825" y="884"/>
                    <a:pt x="2296" y="1413"/>
                    <a:pt x="1644" y="1413"/>
                  </a:cubicBezTo>
                  <a:cubicBezTo>
                    <a:pt x="994" y="1413"/>
                    <a:pt x="464" y="884"/>
                    <a:pt x="464" y="232"/>
                  </a:cubicBezTo>
                  <a:cubicBezTo>
                    <a:pt x="464" y="104"/>
                    <a:pt x="361" y="1"/>
                    <a:pt x="232" y="1"/>
                  </a:cubicBezTo>
                  <a:close/>
                </a:path>
              </a:pathLst>
            </a:custGeom>
            <a:solidFill>
              <a:srgbClr val="2828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26" name="Google Shape;6126;p62"/>
            <p:cNvSpPr/>
            <p:nvPr/>
          </p:nvSpPr>
          <p:spPr>
            <a:xfrm>
              <a:off x="1292000" y="1712213"/>
              <a:ext cx="60250" cy="57925"/>
            </a:xfrm>
            <a:custGeom>
              <a:avLst/>
              <a:gdLst/>
              <a:ahLst/>
              <a:cxnLst/>
              <a:rect l="l" t="t" r="r" b="b"/>
              <a:pathLst>
                <a:path w="2410" h="2317" extrusionOk="0">
                  <a:moveTo>
                    <a:pt x="2021" y="1"/>
                  </a:moveTo>
                  <a:cubicBezTo>
                    <a:pt x="1960" y="1"/>
                    <a:pt x="1899" y="24"/>
                    <a:pt x="1854" y="72"/>
                  </a:cubicBezTo>
                  <a:lnTo>
                    <a:pt x="83" y="1925"/>
                  </a:lnTo>
                  <a:cubicBezTo>
                    <a:pt x="19" y="1992"/>
                    <a:pt x="0" y="2091"/>
                    <a:pt x="37" y="2176"/>
                  </a:cubicBezTo>
                  <a:cubicBezTo>
                    <a:pt x="73" y="2262"/>
                    <a:pt x="157" y="2316"/>
                    <a:pt x="250" y="2316"/>
                  </a:cubicBezTo>
                  <a:lnTo>
                    <a:pt x="2178" y="2316"/>
                  </a:lnTo>
                  <a:cubicBezTo>
                    <a:pt x="2306" y="2316"/>
                    <a:pt x="2409" y="2213"/>
                    <a:pt x="2409" y="2085"/>
                  </a:cubicBezTo>
                  <a:cubicBezTo>
                    <a:pt x="2409" y="1956"/>
                    <a:pt x="2306" y="1854"/>
                    <a:pt x="2177" y="1854"/>
                  </a:cubicBezTo>
                  <a:lnTo>
                    <a:pt x="791" y="1854"/>
                  </a:lnTo>
                  <a:lnTo>
                    <a:pt x="2189" y="391"/>
                  </a:lnTo>
                  <a:cubicBezTo>
                    <a:pt x="2275" y="300"/>
                    <a:pt x="2273" y="152"/>
                    <a:pt x="2180" y="65"/>
                  </a:cubicBezTo>
                  <a:cubicBezTo>
                    <a:pt x="2136" y="22"/>
                    <a:pt x="2078" y="1"/>
                    <a:pt x="2021" y="1"/>
                  </a:cubicBezTo>
                  <a:close/>
                </a:path>
              </a:pathLst>
            </a:custGeom>
            <a:solidFill>
              <a:srgbClr val="2828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27" name="Google Shape;6127;p62"/>
            <p:cNvSpPr/>
            <p:nvPr/>
          </p:nvSpPr>
          <p:spPr>
            <a:xfrm>
              <a:off x="1120275" y="1712213"/>
              <a:ext cx="53400" cy="57925"/>
            </a:xfrm>
            <a:custGeom>
              <a:avLst/>
              <a:gdLst/>
              <a:ahLst/>
              <a:cxnLst/>
              <a:rect l="l" t="t" r="r" b="b"/>
              <a:pathLst>
                <a:path w="2136" h="2317" extrusionOk="0">
                  <a:moveTo>
                    <a:pt x="259" y="0"/>
                  </a:moveTo>
                  <a:cubicBezTo>
                    <a:pt x="205" y="0"/>
                    <a:pt x="150" y="19"/>
                    <a:pt x="106" y="58"/>
                  </a:cubicBezTo>
                  <a:cubicBezTo>
                    <a:pt x="11" y="143"/>
                    <a:pt x="0" y="288"/>
                    <a:pt x="85" y="385"/>
                  </a:cubicBezTo>
                  <a:lnTo>
                    <a:pt x="1375" y="1854"/>
                  </a:lnTo>
                  <a:lnTo>
                    <a:pt x="244" y="1854"/>
                  </a:lnTo>
                  <a:cubicBezTo>
                    <a:pt x="115" y="1854"/>
                    <a:pt x="12" y="1956"/>
                    <a:pt x="12" y="2085"/>
                  </a:cubicBezTo>
                  <a:cubicBezTo>
                    <a:pt x="12" y="2213"/>
                    <a:pt x="115" y="2316"/>
                    <a:pt x="244" y="2316"/>
                  </a:cubicBezTo>
                  <a:lnTo>
                    <a:pt x="1886" y="2316"/>
                  </a:lnTo>
                  <a:cubicBezTo>
                    <a:pt x="1977" y="2316"/>
                    <a:pt x="2060" y="2263"/>
                    <a:pt x="2098" y="2180"/>
                  </a:cubicBezTo>
                  <a:cubicBezTo>
                    <a:pt x="2135" y="2098"/>
                    <a:pt x="2122" y="1999"/>
                    <a:pt x="2061" y="1931"/>
                  </a:cubicBezTo>
                  <a:lnTo>
                    <a:pt x="433" y="79"/>
                  </a:lnTo>
                  <a:cubicBezTo>
                    <a:pt x="388" y="27"/>
                    <a:pt x="324" y="0"/>
                    <a:pt x="259" y="0"/>
                  </a:cubicBezTo>
                  <a:close/>
                </a:path>
              </a:pathLst>
            </a:custGeom>
            <a:solidFill>
              <a:srgbClr val="2828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28" name="Google Shape;6128;p62"/>
            <p:cNvSpPr/>
            <p:nvPr/>
          </p:nvSpPr>
          <p:spPr>
            <a:xfrm>
              <a:off x="1352175" y="2511113"/>
              <a:ext cx="72175" cy="150900"/>
            </a:xfrm>
            <a:custGeom>
              <a:avLst/>
              <a:gdLst/>
              <a:ahLst/>
              <a:cxnLst/>
              <a:rect l="l" t="t" r="r" b="b"/>
              <a:pathLst>
                <a:path w="2887" h="6036" extrusionOk="0">
                  <a:moveTo>
                    <a:pt x="1490" y="1"/>
                  </a:moveTo>
                  <a:cubicBezTo>
                    <a:pt x="725" y="1"/>
                    <a:pt x="103" y="619"/>
                    <a:pt x="101" y="1386"/>
                  </a:cubicBezTo>
                  <a:cubicBezTo>
                    <a:pt x="99" y="1654"/>
                    <a:pt x="101" y="1922"/>
                    <a:pt x="102" y="2189"/>
                  </a:cubicBezTo>
                  <a:cubicBezTo>
                    <a:pt x="104" y="3010"/>
                    <a:pt x="107" y="3784"/>
                    <a:pt x="55" y="4548"/>
                  </a:cubicBezTo>
                  <a:cubicBezTo>
                    <a:pt x="0" y="5315"/>
                    <a:pt x="579" y="5979"/>
                    <a:pt x="1345" y="6032"/>
                  </a:cubicBezTo>
                  <a:cubicBezTo>
                    <a:pt x="1378" y="6034"/>
                    <a:pt x="1409" y="6036"/>
                    <a:pt x="1442" y="6036"/>
                  </a:cubicBezTo>
                  <a:cubicBezTo>
                    <a:pt x="2165" y="6036"/>
                    <a:pt x="2776" y="5474"/>
                    <a:pt x="2828" y="4740"/>
                  </a:cubicBezTo>
                  <a:cubicBezTo>
                    <a:pt x="2886" y="3873"/>
                    <a:pt x="2884" y="3013"/>
                    <a:pt x="2881" y="2179"/>
                  </a:cubicBezTo>
                  <a:cubicBezTo>
                    <a:pt x="2880" y="1917"/>
                    <a:pt x="2879" y="1656"/>
                    <a:pt x="2880" y="1396"/>
                  </a:cubicBezTo>
                  <a:cubicBezTo>
                    <a:pt x="2883" y="629"/>
                    <a:pt x="2263" y="3"/>
                    <a:pt x="1495"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29" name="Google Shape;6129;p62"/>
            <p:cNvSpPr/>
            <p:nvPr/>
          </p:nvSpPr>
          <p:spPr>
            <a:xfrm>
              <a:off x="1353300" y="1978888"/>
              <a:ext cx="71000" cy="484275"/>
            </a:xfrm>
            <a:custGeom>
              <a:avLst/>
              <a:gdLst/>
              <a:ahLst/>
              <a:cxnLst/>
              <a:rect l="l" t="t" r="r" b="b"/>
              <a:pathLst>
                <a:path w="2840" h="19371" extrusionOk="0">
                  <a:moveTo>
                    <a:pt x="1387" y="0"/>
                  </a:moveTo>
                  <a:cubicBezTo>
                    <a:pt x="621" y="3"/>
                    <a:pt x="0" y="629"/>
                    <a:pt x="4" y="1397"/>
                  </a:cubicBezTo>
                  <a:cubicBezTo>
                    <a:pt x="31" y="6926"/>
                    <a:pt x="50" y="12452"/>
                    <a:pt x="58" y="17981"/>
                  </a:cubicBezTo>
                  <a:cubicBezTo>
                    <a:pt x="59" y="18749"/>
                    <a:pt x="681" y="19370"/>
                    <a:pt x="1448" y="19370"/>
                  </a:cubicBezTo>
                  <a:cubicBezTo>
                    <a:pt x="1449" y="19370"/>
                    <a:pt x="1449" y="19370"/>
                    <a:pt x="1449" y="19368"/>
                  </a:cubicBezTo>
                  <a:cubicBezTo>
                    <a:pt x="2217" y="19368"/>
                    <a:pt x="2839" y="18745"/>
                    <a:pt x="2838" y="17978"/>
                  </a:cubicBezTo>
                  <a:cubicBezTo>
                    <a:pt x="2830" y="12446"/>
                    <a:pt x="2810" y="6915"/>
                    <a:pt x="2784" y="1383"/>
                  </a:cubicBezTo>
                  <a:cubicBezTo>
                    <a:pt x="2781" y="616"/>
                    <a:pt x="2159" y="0"/>
                    <a:pt x="1395"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30" name="Google Shape;6130;p62"/>
            <p:cNvSpPr/>
            <p:nvPr/>
          </p:nvSpPr>
          <p:spPr>
            <a:xfrm>
              <a:off x="1174175" y="1552638"/>
              <a:ext cx="252000" cy="107975"/>
            </a:xfrm>
            <a:custGeom>
              <a:avLst/>
              <a:gdLst/>
              <a:ahLst/>
              <a:cxnLst/>
              <a:rect l="l" t="t" r="r" b="b"/>
              <a:pathLst>
                <a:path w="10080" h="4319" extrusionOk="0">
                  <a:moveTo>
                    <a:pt x="5069" y="0"/>
                  </a:moveTo>
                  <a:cubicBezTo>
                    <a:pt x="3985" y="0"/>
                    <a:pt x="2675" y="221"/>
                    <a:pt x="1099" y="788"/>
                  </a:cubicBezTo>
                  <a:cubicBezTo>
                    <a:pt x="376" y="1048"/>
                    <a:pt x="0" y="1845"/>
                    <a:pt x="261" y="2567"/>
                  </a:cubicBezTo>
                  <a:cubicBezTo>
                    <a:pt x="465" y="3134"/>
                    <a:pt x="1000" y="3487"/>
                    <a:pt x="1570" y="3487"/>
                  </a:cubicBezTo>
                  <a:cubicBezTo>
                    <a:pt x="1726" y="3487"/>
                    <a:pt x="1884" y="3460"/>
                    <a:pt x="2039" y="3405"/>
                  </a:cubicBezTo>
                  <a:cubicBezTo>
                    <a:pt x="3305" y="2949"/>
                    <a:pt x="4280" y="2787"/>
                    <a:pt x="5027" y="2787"/>
                  </a:cubicBezTo>
                  <a:cubicBezTo>
                    <a:pt x="6833" y="2787"/>
                    <a:pt x="7306" y="3737"/>
                    <a:pt x="7333" y="3794"/>
                  </a:cubicBezTo>
                  <a:lnTo>
                    <a:pt x="7316" y="3754"/>
                  </a:lnTo>
                  <a:lnTo>
                    <a:pt x="7316" y="3754"/>
                  </a:lnTo>
                  <a:cubicBezTo>
                    <a:pt x="7316" y="3754"/>
                    <a:pt x="7617" y="4318"/>
                    <a:pt x="8397" y="4318"/>
                  </a:cubicBezTo>
                  <a:cubicBezTo>
                    <a:pt x="8589" y="4318"/>
                    <a:pt x="8811" y="4284"/>
                    <a:pt x="9064" y="4199"/>
                  </a:cubicBezTo>
                  <a:cubicBezTo>
                    <a:pt x="10080" y="3856"/>
                    <a:pt x="9911" y="2756"/>
                    <a:pt x="9911" y="2756"/>
                  </a:cubicBezTo>
                  <a:cubicBezTo>
                    <a:pt x="9856" y="2614"/>
                    <a:pt x="8797" y="0"/>
                    <a:pt x="5069"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6131" name="Google Shape;6131;p62"/>
          <p:cNvGrpSpPr/>
          <p:nvPr/>
        </p:nvGrpSpPr>
        <p:grpSpPr>
          <a:xfrm>
            <a:off x="6187440" y="403013"/>
            <a:ext cx="577427" cy="711200"/>
            <a:chOff x="1867225" y="1356138"/>
            <a:chExt cx="1173125" cy="1468375"/>
          </a:xfrm>
        </p:grpSpPr>
        <p:sp>
          <p:nvSpPr>
            <p:cNvPr id="6132" name="Google Shape;6132;p62"/>
            <p:cNvSpPr/>
            <p:nvPr/>
          </p:nvSpPr>
          <p:spPr>
            <a:xfrm>
              <a:off x="2586025" y="2665563"/>
              <a:ext cx="93700" cy="158950"/>
            </a:xfrm>
            <a:custGeom>
              <a:avLst/>
              <a:gdLst/>
              <a:ahLst/>
              <a:cxnLst/>
              <a:rect l="l" t="t" r="r" b="b"/>
              <a:pathLst>
                <a:path w="3748" h="6358" extrusionOk="0">
                  <a:moveTo>
                    <a:pt x="2445" y="0"/>
                  </a:moveTo>
                  <a:cubicBezTo>
                    <a:pt x="2445" y="0"/>
                    <a:pt x="3045" y="4750"/>
                    <a:pt x="2501" y="5006"/>
                  </a:cubicBezTo>
                  <a:cubicBezTo>
                    <a:pt x="1957" y="5261"/>
                    <a:pt x="123" y="5336"/>
                    <a:pt x="62" y="5847"/>
                  </a:cubicBezTo>
                  <a:cubicBezTo>
                    <a:pt x="1" y="6357"/>
                    <a:pt x="3748" y="5837"/>
                    <a:pt x="3748" y="5837"/>
                  </a:cubicBezTo>
                  <a:lnTo>
                    <a:pt x="3748" y="81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33" name="Google Shape;6133;p62"/>
            <p:cNvSpPr/>
            <p:nvPr/>
          </p:nvSpPr>
          <p:spPr>
            <a:xfrm>
              <a:off x="2158450" y="2665563"/>
              <a:ext cx="92550" cy="158950"/>
            </a:xfrm>
            <a:custGeom>
              <a:avLst/>
              <a:gdLst/>
              <a:ahLst/>
              <a:cxnLst/>
              <a:rect l="l" t="t" r="r" b="b"/>
              <a:pathLst>
                <a:path w="3702" h="6358" extrusionOk="0">
                  <a:moveTo>
                    <a:pt x="1240" y="0"/>
                  </a:moveTo>
                  <a:cubicBezTo>
                    <a:pt x="1240" y="0"/>
                    <a:pt x="608" y="4750"/>
                    <a:pt x="1151" y="5006"/>
                  </a:cubicBezTo>
                  <a:cubicBezTo>
                    <a:pt x="1695" y="5261"/>
                    <a:pt x="3576" y="5336"/>
                    <a:pt x="3639" y="5847"/>
                  </a:cubicBezTo>
                  <a:cubicBezTo>
                    <a:pt x="3702" y="6357"/>
                    <a:pt x="1" y="5837"/>
                    <a:pt x="1" y="5837"/>
                  </a:cubicBezTo>
                  <a:lnTo>
                    <a:pt x="1" y="81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34" name="Google Shape;6134;p62"/>
            <p:cNvSpPr/>
            <p:nvPr/>
          </p:nvSpPr>
          <p:spPr>
            <a:xfrm>
              <a:off x="2655725" y="1763088"/>
              <a:ext cx="384625" cy="343600"/>
            </a:xfrm>
            <a:custGeom>
              <a:avLst/>
              <a:gdLst/>
              <a:ahLst/>
              <a:cxnLst/>
              <a:rect l="l" t="t" r="r" b="b"/>
              <a:pathLst>
                <a:path w="15385" h="13744" extrusionOk="0">
                  <a:moveTo>
                    <a:pt x="826" y="11475"/>
                  </a:moveTo>
                  <a:cubicBezTo>
                    <a:pt x="826" y="11475"/>
                    <a:pt x="3575" y="11229"/>
                    <a:pt x="5887" y="9549"/>
                  </a:cubicBezTo>
                  <a:cubicBezTo>
                    <a:pt x="8198" y="7869"/>
                    <a:pt x="10070" y="4754"/>
                    <a:pt x="10520" y="4005"/>
                  </a:cubicBezTo>
                  <a:cubicBezTo>
                    <a:pt x="11418" y="2505"/>
                    <a:pt x="10307" y="1131"/>
                    <a:pt x="10824" y="816"/>
                  </a:cubicBezTo>
                  <a:cubicBezTo>
                    <a:pt x="11346" y="498"/>
                    <a:pt x="12042" y="1865"/>
                    <a:pt x="12042" y="1865"/>
                  </a:cubicBezTo>
                  <a:cubicBezTo>
                    <a:pt x="12042" y="1865"/>
                    <a:pt x="12622" y="141"/>
                    <a:pt x="13222" y="61"/>
                  </a:cubicBezTo>
                  <a:cubicBezTo>
                    <a:pt x="13677" y="1"/>
                    <a:pt x="12942" y="2250"/>
                    <a:pt x="12942" y="2250"/>
                  </a:cubicBezTo>
                  <a:cubicBezTo>
                    <a:pt x="12942" y="2250"/>
                    <a:pt x="15061" y="1229"/>
                    <a:pt x="15222" y="1742"/>
                  </a:cubicBezTo>
                  <a:cubicBezTo>
                    <a:pt x="15385" y="2254"/>
                    <a:pt x="13565" y="3249"/>
                    <a:pt x="13565" y="3249"/>
                  </a:cubicBezTo>
                  <a:cubicBezTo>
                    <a:pt x="13565" y="3249"/>
                    <a:pt x="14648" y="3824"/>
                    <a:pt x="14564" y="4253"/>
                  </a:cubicBezTo>
                  <a:cubicBezTo>
                    <a:pt x="14479" y="4697"/>
                    <a:pt x="12768" y="4043"/>
                    <a:pt x="11802" y="4997"/>
                  </a:cubicBezTo>
                  <a:cubicBezTo>
                    <a:pt x="11358" y="5433"/>
                    <a:pt x="9367" y="9138"/>
                    <a:pt x="6769" y="11042"/>
                  </a:cubicBezTo>
                  <a:cubicBezTo>
                    <a:pt x="3703" y="13289"/>
                    <a:pt x="0" y="13744"/>
                    <a:pt x="0" y="13744"/>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35" name="Google Shape;6135;p62"/>
            <p:cNvSpPr/>
            <p:nvPr/>
          </p:nvSpPr>
          <p:spPr>
            <a:xfrm>
              <a:off x="1867225" y="1981013"/>
              <a:ext cx="322925" cy="402300"/>
            </a:xfrm>
            <a:custGeom>
              <a:avLst/>
              <a:gdLst/>
              <a:ahLst/>
              <a:cxnLst/>
              <a:rect l="l" t="t" r="r" b="b"/>
              <a:pathLst>
                <a:path w="12917" h="16092" extrusionOk="0">
                  <a:moveTo>
                    <a:pt x="12538" y="13708"/>
                  </a:moveTo>
                  <a:cubicBezTo>
                    <a:pt x="12538" y="13708"/>
                    <a:pt x="9885" y="12943"/>
                    <a:pt x="7935" y="10854"/>
                  </a:cubicBezTo>
                  <a:cubicBezTo>
                    <a:pt x="5985" y="8763"/>
                    <a:pt x="4740" y="5351"/>
                    <a:pt x="4441" y="4530"/>
                  </a:cubicBezTo>
                  <a:cubicBezTo>
                    <a:pt x="3845" y="2887"/>
                    <a:pt x="5196" y="1749"/>
                    <a:pt x="4749" y="1341"/>
                  </a:cubicBezTo>
                  <a:cubicBezTo>
                    <a:pt x="4299" y="930"/>
                    <a:pt x="3354" y="2139"/>
                    <a:pt x="3354" y="2139"/>
                  </a:cubicBezTo>
                  <a:cubicBezTo>
                    <a:pt x="3354" y="2139"/>
                    <a:pt x="3113" y="337"/>
                    <a:pt x="2538" y="145"/>
                  </a:cubicBezTo>
                  <a:cubicBezTo>
                    <a:pt x="2103" y="0"/>
                    <a:pt x="2397" y="2348"/>
                    <a:pt x="2397" y="2348"/>
                  </a:cubicBezTo>
                  <a:cubicBezTo>
                    <a:pt x="2397" y="2348"/>
                    <a:pt x="510" y="942"/>
                    <a:pt x="255" y="1413"/>
                  </a:cubicBezTo>
                  <a:cubicBezTo>
                    <a:pt x="0" y="1885"/>
                    <a:pt x="1595" y="3209"/>
                    <a:pt x="1595" y="3209"/>
                  </a:cubicBezTo>
                  <a:cubicBezTo>
                    <a:pt x="1595" y="3209"/>
                    <a:pt x="424" y="3568"/>
                    <a:pt x="424" y="4006"/>
                  </a:cubicBezTo>
                  <a:cubicBezTo>
                    <a:pt x="424" y="4457"/>
                    <a:pt x="2228" y="4140"/>
                    <a:pt x="2994" y="5259"/>
                  </a:cubicBezTo>
                  <a:cubicBezTo>
                    <a:pt x="3347" y="5774"/>
                    <a:pt x="4598" y="9789"/>
                    <a:pt x="6785" y="12151"/>
                  </a:cubicBezTo>
                  <a:cubicBezTo>
                    <a:pt x="9368" y="14940"/>
                    <a:pt x="12916" y="16091"/>
                    <a:pt x="12916" y="1609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36" name="Google Shape;6136;p62"/>
            <p:cNvSpPr/>
            <p:nvPr/>
          </p:nvSpPr>
          <p:spPr>
            <a:xfrm>
              <a:off x="2655675" y="1892913"/>
              <a:ext cx="289375" cy="213800"/>
            </a:xfrm>
            <a:custGeom>
              <a:avLst/>
              <a:gdLst/>
              <a:ahLst/>
              <a:cxnLst/>
              <a:rect l="l" t="t" r="r" b="b"/>
              <a:pathLst>
                <a:path w="11575" h="8552" extrusionOk="0">
                  <a:moveTo>
                    <a:pt x="9773" y="1"/>
                  </a:moveTo>
                  <a:cubicBezTo>
                    <a:pt x="8925" y="1280"/>
                    <a:pt x="7516" y="3173"/>
                    <a:pt x="5888" y="4356"/>
                  </a:cubicBezTo>
                  <a:cubicBezTo>
                    <a:pt x="3577" y="6036"/>
                    <a:pt x="826" y="6282"/>
                    <a:pt x="826" y="6282"/>
                  </a:cubicBezTo>
                  <a:lnTo>
                    <a:pt x="0" y="8552"/>
                  </a:lnTo>
                  <a:cubicBezTo>
                    <a:pt x="0" y="8552"/>
                    <a:pt x="3703" y="8097"/>
                    <a:pt x="6770" y="5851"/>
                  </a:cubicBezTo>
                  <a:cubicBezTo>
                    <a:pt x="9052" y="4178"/>
                    <a:pt x="10867" y="1115"/>
                    <a:pt x="11575" y="100"/>
                  </a:cubicBezTo>
                  <a:cubicBezTo>
                    <a:pt x="10978" y="98"/>
                    <a:pt x="10379" y="68"/>
                    <a:pt x="977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37" name="Google Shape;6137;p62"/>
            <p:cNvSpPr/>
            <p:nvPr/>
          </p:nvSpPr>
          <p:spPr>
            <a:xfrm>
              <a:off x="1954325" y="2140038"/>
              <a:ext cx="235825" cy="243350"/>
            </a:xfrm>
            <a:custGeom>
              <a:avLst/>
              <a:gdLst/>
              <a:ahLst/>
              <a:cxnLst/>
              <a:rect l="l" t="t" r="r" b="b"/>
              <a:pathLst>
                <a:path w="9433" h="9734" extrusionOk="0">
                  <a:moveTo>
                    <a:pt x="4451" y="4493"/>
                  </a:moveTo>
                  <a:cubicBezTo>
                    <a:pt x="3653" y="3637"/>
                    <a:pt x="2976" y="2561"/>
                    <a:pt x="2431" y="1531"/>
                  </a:cubicBezTo>
                  <a:cubicBezTo>
                    <a:pt x="1592" y="1074"/>
                    <a:pt x="785" y="559"/>
                    <a:pt x="1" y="1"/>
                  </a:cubicBezTo>
                  <a:cubicBezTo>
                    <a:pt x="616" y="1485"/>
                    <a:pt x="1709" y="4073"/>
                    <a:pt x="3301" y="5792"/>
                  </a:cubicBezTo>
                  <a:cubicBezTo>
                    <a:pt x="5884" y="8581"/>
                    <a:pt x="9432" y="9734"/>
                    <a:pt x="9432" y="9732"/>
                  </a:cubicBezTo>
                  <a:lnTo>
                    <a:pt x="9055" y="7347"/>
                  </a:lnTo>
                  <a:cubicBezTo>
                    <a:pt x="9054" y="7347"/>
                    <a:pt x="6401" y="6582"/>
                    <a:pt x="4451" y="4493"/>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38" name="Google Shape;6138;p62"/>
            <p:cNvSpPr/>
            <p:nvPr/>
          </p:nvSpPr>
          <p:spPr>
            <a:xfrm>
              <a:off x="1910625" y="1356138"/>
              <a:ext cx="1044200" cy="1371800"/>
            </a:xfrm>
            <a:custGeom>
              <a:avLst/>
              <a:gdLst/>
              <a:ahLst/>
              <a:cxnLst/>
              <a:rect l="l" t="t" r="r" b="b"/>
              <a:pathLst>
                <a:path w="41768" h="54872" extrusionOk="0">
                  <a:moveTo>
                    <a:pt x="19181" y="42308"/>
                  </a:moveTo>
                  <a:cubicBezTo>
                    <a:pt x="24151" y="42308"/>
                    <a:pt x="34108" y="40317"/>
                    <a:pt x="38147" y="44678"/>
                  </a:cubicBezTo>
                  <a:cubicBezTo>
                    <a:pt x="41768" y="48585"/>
                    <a:pt x="37753" y="54422"/>
                    <a:pt x="32066" y="54422"/>
                  </a:cubicBezTo>
                  <a:cubicBezTo>
                    <a:pt x="28215" y="54486"/>
                    <a:pt x="12515" y="54871"/>
                    <a:pt x="9413" y="54871"/>
                  </a:cubicBezTo>
                  <a:cubicBezTo>
                    <a:pt x="3640" y="54871"/>
                    <a:pt x="1" y="47466"/>
                    <a:pt x="2937" y="42309"/>
                  </a:cubicBezTo>
                  <a:cubicBezTo>
                    <a:pt x="3635" y="41086"/>
                    <a:pt x="9543" y="35627"/>
                    <a:pt x="13553" y="30506"/>
                  </a:cubicBezTo>
                  <a:cubicBezTo>
                    <a:pt x="17371" y="25629"/>
                    <a:pt x="21210" y="21156"/>
                    <a:pt x="17978" y="19855"/>
                  </a:cubicBezTo>
                  <a:cubicBezTo>
                    <a:pt x="15093" y="18695"/>
                    <a:pt x="10242" y="25023"/>
                    <a:pt x="6209" y="23182"/>
                  </a:cubicBezTo>
                  <a:cubicBezTo>
                    <a:pt x="1069" y="20837"/>
                    <a:pt x="892" y="13444"/>
                    <a:pt x="7250" y="9609"/>
                  </a:cubicBezTo>
                  <a:cubicBezTo>
                    <a:pt x="23176" y="0"/>
                    <a:pt x="34631" y="6778"/>
                    <a:pt x="36762" y="17954"/>
                  </a:cubicBezTo>
                  <a:cubicBezTo>
                    <a:pt x="39005" y="29719"/>
                    <a:pt x="23218" y="38986"/>
                    <a:pt x="19181" y="42308"/>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39" name="Google Shape;6139;p62"/>
            <p:cNvSpPr/>
            <p:nvPr/>
          </p:nvSpPr>
          <p:spPr>
            <a:xfrm>
              <a:off x="2519250" y="1619888"/>
              <a:ext cx="147225" cy="158175"/>
            </a:xfrm>
            <a:custGeom>
              <a:avLst/>
              <a:gdLst/>
              <a:ahLst/>
              <a:cxnLst/>
              <a:rect l="l" t="t" r="r" b="b"/>
              <a:pathLst>
                <a:path w="5889" h="6327" extrusionOk="0">
                  <a:moveTo>
                    <a:pt x="1" y="3570"/>
                  </a:moveTo>
                  <a:cubicBezTo>
                    <a:pt x="1" y="6326"/>
                    <a:pt x="5888" y="5788"/>
                    <a:pt x="5884" y="3570"/>
                  </a:cubicBezTo>
                  <a:cubicBezTo>
                    <a:pt x="5878" y="1012"/>
                    <a:pt x="1" y="0"/>
                    <a:pt x="1" y="357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40" name="Google Shape;6140;p62"/>
            <p:cNvSpPr/>
            <p:nvPr/>
          </p:nvSpPr>
          <p:spPr>
            <a:xfrm>
              <a:off x="2197400" y="1621738"/>
              <a:ext cx="151175" cy="153125"/>
            </a:xfrm>
            <a:custGeom>
              <a:avLst/>
              <a:gdLst/>
              <a:ahLst/>
              <a:cxnLst/>
              <a:rect l="l" t="t" r="r" b="b"/>
              <a:pathLst>
                <a:path w="6047" h="6125" extrusionOk="0">
                  <a:moveTo>
                    <a:pt x="6022" y="3275"/>
                  </a:moveTo>
                  <a:cubicBezTo>
                    <a:pt x="6001" y="1217"/>
                    <a:pt x="109" y="1"/>
                    <a:pt x="49" y="3275"/>
                  </a:cubicBezTo>
                  <a:cubicBezTo>
                    <a:pt x="0" y="6125"/>
                    <a:pt x="6047" y="5601"/>
                    <a:pt x="6022" y="3275"/>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41" name="Google Shape;6141;p62"/>
            <p:cNvSpPr/>
            <p:nvPr/>
          </p:nvSpPr>
          <p:spPr>
            <a:xfrm>
              <a:off x="1910625" y="2241488"/>
              <a:ext cx="932300" cy="486375"/>
            </a:xfrm>
            <a:custGeom>
              <a:avLst/>
              <a:gdLst/>
              <a:ahLst/>
              <a:cxnLst/>
              <a:rect l="l" t="t" r="r" b="b"/>
              <a:pathLst>
                <a:path w="37292" h="19455" extrusionOk="0">
                  <a:moveTo>
                    <a:pt x="28248" y="17676"/>
                  </a:moveTo>
                  <a:cubicBezTo>
                    <a:pt x="22525" y="16565"/>
                    <a:pt x="17550" y="13086"/>
                    <a:pt x="14063" y="8468"/>
                  </a:cubicBezTo>
                  <a:cubicBezTo>
                    <a:pt x="12094" y="5860"/>
                    <a:pt x="10530" y="3005"/>
                    <a:pt x="9316" y="0"/>
                  </a:cubicBezTo>
                  <a:cubicBezTo>
                    <a:pt x="6272" y="3293"/>
                    <a:pt x="3410" y="6065"/>
                    <a:pt x="2937" y="6893"/>
                  </a:cubicBezTo>
                  <a:cubicBezTo>
                    <a:pt x="1" y="12051"/>
                    <a:pt x="3639" y="19454"/>
                    <a:pt x="9413" y="19454"/>
                  </a:cubicBezTo>
                  <a:cubicBezTo>
                    <a:pt x="12515" y="19454"/>
                    <a:pt x="28215" y="19070"/>
                    <a:pt x="32066" y="19005"/>
                  </a:cubicBezTo>
                  <a:cubicBezTo>
                    <a:pt x="34122" y="19005"/>
                    <a:pt x="35956" y="18241"/>
                    <a:pt x="37291" y="17084"/>
                  </a:cubicBezTo>
                  <a:cubicBezTo>
                    <a:pt x="34364" y="17956"/>
                    <a:pt x="31301" y="18270"/>
                    <a:pt x="28248" y="17676"/>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42" name="Google Shape;6142;p62"/>
            <p:cNvSpPr/>
            <p:nvPr/>
          </p:nvSpPr>
          <p:spPr>
            <a:xfrm>
              <a:off x="1934450" y="1620263"/>
              <a:ext cx="131700" cy="315550"/>
            </a:xfrm>
            <a:custGeom>
              <a:avLst/>
              <a:gdLst/>
              <a:ahLst/>
              <a:cxnLst/>
              <a:rect l="l" t="t" r="r" b="b"/>
              <a:pathLst>
                <a:path w="5268" h="12622" extrusionOk="0">
                  <a:moveTo>
                    <a:pt x="5256" y="12616"/>
                  </a:moveTo>
                  <a:cubicBezTo>
                    <a:pt x="5261" y="12617"/>
                    <a:pt x="5264" y="12619"/>
                    <a:pt x="5268" y="12621"/>
                  </a:cubicBezTo>
                  <a:cubicBezTo>
                    <a:pt x="4953" y="10346"/>
                    <a:pt x="4748" y="8056"/>
                    <a:pt x="4694" y="5760"/>
                  </a:cubicBezTo>
                  <a:cubicBezTo>
                    <a:pt x="4650" y="3834"/>
                    <a:pt x="4597" y="1884"/>
                    <a:pt x="4934" y="1"/>
                  </a:cubicBezTo>
                  <a:cubicBezTo>
                    <a:pt x="1" y="4000"/>
                    <a:pt x="516" y="10454"/>
                    <a:pt x="5256" y="12616"/>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43" name="Google Shape;6143;p62"/>
            <p:cNvSpPr/>
            <p:nvPr/>
          </p:nvSpPr>
          <p:spPr>
            <a:xfrm>
              <a:off x="2477825" y="1626238"/>
              <a:ext cx="82900" cy="82900"/>
            </a:xfrm>
            <a:custGeom>
              <a:avLst/>
              <a:gdLst/>
              <a:ahLst/>
              <a:cxnLst/>
              <a:rect l="l" t="t" r="r" b="b"/>
              <a:pathLst>
                <a:path w="3316" h="3316" extrusionOk="0">
                  <a:moveTo>
                    <a:pt x="3316" y="1659"/>
                  </a:moveTo>
                  <a:cubicBezTo>
                    <a:pt x="3316" y="2574"/>
                    <a:pt x="2573" y="3316"/>
                    <a:pt x="1658" y="3316"/>
                  </a:cubicBezTo>
                  <a:cubicBezTo>
                    <a:pt x="742" y="3316"/>
                    <a:pt x="1" y="2572"/>
                    <a:pt x="1" y="1659"/>
                  </a:cubicBezTo>
                  <a:cubicBezTo>
                    <a:pt x="1" y="743"/>
                    <a:pt x="744" y="0"/>
                    <a:pt x="1658" y="0"/>
                  </a:cubicBezTo>
                  <a:cubicBezTo>
                    <a:pt x="2573" y="0"/>
                    <a:pt x="3316" y="743"/>
                    <a:pt x="3316" y="1659"/>
                  </a:cubicBezTo>
                  <a:close/>
                </a:path>
              </a:pathLst>
            </a:custGeom>
            <a:solidFill>
              <a:srgbClr val="2828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44" name="Google Shape;6144;p62"/>
            <p:cNvSpPr/>
            <p:nvPr/>
          </p:nvSpPr>
          <p:spPr>
            <a:xfrm>
              <a:off x="2394475" y="1720413"/>
              <a:ext cx="80600" cy="46075"/>
            </a:xfrm>
            <a:custGeom>
              <a:avLst/>
              <a:gdLst/>
              <a:ahLst/>
              <a:cxnLst/>
              <a:rect l="l" t="t" r="r" b="b"/>
              <a:pathLst>
                <a:path w="3224" h="1843" extrusionOk="0">
                  <a:moveTo>
                    <a:pt x="232" y="1"/>
                  </a:moveTo>
                  <a:cubicBezTo>
                    <a:pt x="104" y="1"/>
                    <a:pt x="1" y="104"/>
                    <a:pt x="1" y="232"/>
                  </a:cubicBezTo>
                  <a:cubicBezTo>
                    <a:pt x="1" y="1120"/>
                    <a:pt x="724" y="1843"/>
                    <a:pt x="1612" y="1843"/>
                  </a:cubicBezTo>
                  <a:cubicBezTo>
                    <a:pt x="2501" y="1843"/>
                    <a:pt x="3224" y="1120"/>
                    <a:pt x="3222" y="232"/>
                  </a:cubicBezTo>
                  <a:cubicBezTo>
                    <a:pt x="3222" y="104"/>
                    <a:pt x="3118" y="1"/>
                    <a:pt x="2991" y="1"/>
                  </a:cubicBezTo>
                  <a:cubicBezTo>
                    <a:pt x="2862" y="1"/>
                    <a:pt x="2758" y="104"/>
                    <a:pt x="2758" y="232"/>
                  </a:cubicBezTo>
                  <a:cubicBezTo>
                    <a:pt x="2758" y="865"/>
                    <a:pt x="2244" y="1380"/>
                    <a:pt x="1611" y="1380"/>
                  </a:cubicBezTo>
                  <a:cubicBezTo>
                    <a:pt x="979" y="1380"/>
                    <a:pt x="464" y="865"/>
                    <a:pt x="464" y="232"/>
                  </a:cubicBezTo>
                  <a:cubicBezTo>
                    <a:pt x="464" y="104"/>
                    <a:pt x="361" y="1"/>
                    <a:pt x="232" y="1"/>
                  </a:cubicBezTo>
                  <a:close/>
                </a:path>
              </a:pathLst>
            </a:custGeom>
            <a:solidFill>
              <a:srgbClr val="2828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45" name="Google Shape;6145;p62"/>
            <p:cNvSpPr/>
            <p:nvPr/>
          </p:nvSpPr>
          <p:spPr>
            <a:xfrm>
              <a:off x="2512650" y="1652413"/>
              <a:ext cx="30350" cy="30375"/>
            </a:xfrm>
            <a:custGeom>
              <a:avLst/>
              <a:gdLst/>
              <a:ahLst/>
              <a:cxnLst/>
              <a:rect l="l" t="t" r="r" b="b"/>
              <a:pathLst>
                <a:path w="1214" h="1215" extrusionOk="0">
                  <a:moveTo>
                    <a:pt x="1214" y="607"/>
                  </a:moveTo>
                  <a:cubicBezTo>
                    <a:pt x="1214" y="942"/>
                    <a:pt x="942" y="1214"/>
                    <a:pt x="607" y="1214"/>
                  </a:cubicBezTo>
                  <a:cubicBezTo>
                    <a:pt x="272" y="1214"/>
                    <a:pt x="0" y="942"/>
                    <a:pt x="0" y="607"/>
                  </a:cubicBezTo>
                  <a:cubicBezTo>
                    <a:pt x="0" y="273"/>
                    <a:pt x="272" y="1"/>
                    <a:pt x="607" y="1"/>
                  </a:cubicBezTo>
                  <a:cubicBezTo>
                    <a:pt x="942" y="1"/>
                    <a:pt x="1214" y="273"/>
                    <a:pt x="1214" y="607"/>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46" name="Google Shape;6146;p62"/>
            <p:cNvSpPr/>
            <p:nvPr/>
          </p:nvSpPr>
          <p:spPr>
            <a:xfrm>
              <a:off x="2492000" y="1672263"/>
              <a:ext cx="10500" cy="10475"/>
            </a:xfrm>
            <a:custGeom>
              <a:avLst/>
              <a:gdLst/>
              <a:ahLst/>
              <a:cxnLst/>
              <a:rect l="l" t="t" r="r" b="b"/>
              <a:pathLst>
                <a:path w="420" h="419" extrusionOk="0">
                  <a:moveTo>
                    <a:pt x="419" y="210"/>
                  </a:moveTo>
                  <a:cubicBezTo>
                    <a:pt x="419" y="325"/>
                    <a:pt x="325" y="418"/>
                    <a:pt x="210" y="418"/>
                  </a:cubicBezTo>
                  <a:cubicBezTo>
                    <a:pt x="95" y="418"/>
                    <a:pt x="1" y="325"/>
                    <a:pt x="1" y="210"/>
                  </a:cubicBezTo>
                  <a:cubicBezTo>
                    <a:pt x="1" y="95"/>
                    <a:pt x="95" y="1"/>
                    <a:pt x="210" y="1"/>
                  </a:cubicBezTo>
                  <a:cubicBezTo>
                    <a:pt x="325" y="1"/>
                    <a:pt x="419" y="95"/>
                    <a:pt x="419" y="21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47" name="Google Shape;6147;p62"/>
            <p:cNvSpPr/>
            <p:nvPr/>
          </p:nvSpPr>
          <p:spPr>
            <a:xfrm>
              <a:off x="2294950" y="1626238"/>
              <a:ext cx="82900" cy="82900"/>
            </a:xfrm>
            <a:custGeom>
              <a:avLst/>
              <a:gdLst/>
              <a:ahLst/>
              <a:cxnLst/>
              <a:rect l="l" t="t" r="r" b="b"/>
              <a:pathLst>
                <a:path w="3316" h="3316" extrusionOk="0">
                  <a:moveTo>
                    <a:pt x="3315" y="1659"/>
                  </a:moveTo>
                  <a:cubicBezTo>
                    <a:pt x="3315" y="2574"/>
                    <a:pt x="2574" y="3316"/>
                    <a:pt x="1657" y="3316"/>
                  </a:cubicBezTo>
                  <a:cubicBezTo>
                    <a:pt x="742" y="3316"/>
                    <a:pt x="0" y="2572"/>
                    <a:pt x="0" y="1659"/>
                  </a:cubicBezTo>
                  <a:cubicBezTo>
                    <a:pt x="0" y="743"/>
                    <a:pt x="743" y="0"/>
                    <a:pt x="1657" y="0"/>
                  </a:cubicBezTo>
                  <a:cubicBezTo>
                    <a:pt x="2573" y="0"/>
                    <a:pt x="3315" y="743"/>
                    <a:pt x="3315" y="1659"/>
                  </a:cubicBezTo>
                  <a:close/>
                </a:path>
              </a:pathLst>
            </a:custGeom>
            <a:solidFill>
              <a:srgbClr val="2828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48" name="Google Shape;6148;p62"/>
            <p:cNvSpPr/>
            <p:nvPr/>
          </p:nvSpPr>
          <p:spPr>
            <a:xfrm>
              <a:off x="2329750" y="1652413"/>
              <a:ext cx="30350" cy="30375"/>
            </a:xfrm>
            <a:custGeom>
              <a:avLst/>
              <a:gdLst/>
              <a:ahLst/>
              <a:cxnLst/>
              <a:rect l="l" t="t" r="r" b="b"/>
              <a:pathLst>
                <a:path w="1214" h="1215" extrusionOk="0">
                  <a:moveTo>
                    <a:pt x="1213" y="607"/>
                  </a:moveTo>
                  <a:cubicBezTo>
                    <a:pt x="1213" y="942"/>
                    <a:pt x="941" y="1214"/>
                    <a:pt x="606" y="1214"/>
                  </a:cubicBezTo>
                  <a:cubicBezTo>
                    <a:pt x="272" y="1214"/>
                    <a:pt x="1" y="942"/>
                    <a:pt x="1" y="607"/>
                  </a:cubicBezTo>
                  <a:cubicBezTo>
                    <a:pt x="1" y="273"/>
                    <a:pt x="272" y="1"/>
                    <a:pt x="606" y="1"/>
                  </a:cubicBezTo>
                  <a:cubicBezTo>
                    <a:pt x="941" y="1"/>
                    <a:pt x="1213" y="273"/>
                    <a:pt x="1213" y="607"/>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49" name="Google Shape;6149;p62"/>
            <p:cNvSpPr/>
            <p:nvPr/>
          </p:nvSpPr>
          <p:spPr>
            <a:xfrm>
              <a:off x="2309100" y="1672263"/>
              <a:ext cx="10475" cy="10475"/>
            </a:xfrm>
            <a:custGeom>
              <a:avLst/>
              <a:gdLst/>
              <a:ahLst/>
              <a:cxnLst/>
              <a:rect l="l" t="t" r="r" b="b"/>
              <a:pathLst>
                <a:path w="419" h="419" extrusionOk="0">
                  <a:moveTo>
                    <a:pt x="419" y="210"/>
                  </a:moveTo>
                  <a:cubicBezTo>
                    <a:pt x="419" y="325"/>
                    <a:pt x="325" y="418"/>
                    <a:pt x="209" y="418"/>
                  </a:cubicBezTo>
                  <a:cubicBezTo>
                    <a:pt x="94" y="418"/>
                    <a:pt x="0" y="325"/>
                    <a:pt x="0" y="210"/>
                  </a:cubicBezTo>
                  <a:cubicBezTo>
                    <a:pt x="0" y="95"/>
                    <a:pt x="94" y="1"/>
                    <a:pt x="209" y="1"/>
                  </a:cubicBezTo>
                  <a:cubicBezTo>
                    <a:pt x="325" y="1"/>
                    <a:pt x="419" y="95"/>
                    <a:pt x="419" y="21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50" name="Google Shape;6150;p62"/>
            <p:cNvSpPr/>
            <p:nvPr/>
          </p:nvSpPr>
          <p:spPr>
            <a:xfrm>
              <a:off x="2683575" y="1772538"/>
              <a:ext cx="88600" cy="173325"/>
            </a:xfrm>
            <a:custGeom>
              <a:avLst/>
              <a:gdLst/>
              <a:ahLst/>
              <a:cxnLst/>
              <a:rect l="l" t="t" r="r" b="b"/>
              <a:pathLst>
                <a:path w="3544" h="6933" extrusionOk="0">
                  <a:moveTo>
                    <a:pt x="2128" y="0"/>
                  </a:moveTo>
                  <a:cubicBezTo>
                    <a:pt x="2116" y="0"/>
                    <a:pt x="2104" y="0"/>
                    <a:pt x="2093" y="0"/>
                  </a:cubicBezTo>
                  <a:cubicBezTo>
                    <a:pt x="1325" y="15"/>
                    <a:pt x="717" y="651"/>
                    <a:pt x="733" y="1419"/>
                  </a:cubicBezTo>
                  <a:cubicBezTo>
                    <a:pt x="759" y="2644"/>
                    <a:pt x="586" y="3898"/>
                    <a:pt x="217" y="5148"/>
                  </a:cubicBezTo>
                  <a:cubicBezTo>
                    <a:pt x="1" y="5885"/>
                    <a:pt x="421" y="6657"/>
                    <a:pt x="1158" y="6875"/>
                  </a:cubicBezTo>
                  <a:cubicBezTo>
                    <a:pt x="1289" y="6913"/>
                    <a:pt x="1422" y="6932"/>
                    <a:pt x="1551" y="6932"/>
                  </a:cubicBezTo>
                  <a:cubicBezTo>
                    <a:pt x="2151" y="6932"/>
                    <a:pt x="2706" y="6540"/>
                    <a:pt x="2884" y="5934"/>
                  </a:cubicBezTo>
                  <a:cubicBezTo>
                    <a:pt x="3332" y="4410"/>
                    <a:pt x="3544" y="2870"/>
                    <a:pt x="3511" y="1360"/>
                  </a:cubicBezTo>
                  <a:cubicBezTo>
                    <a:pt x="3496" y="604"/>
                    <a:pt x="2885" y="0"/>
                    <a:pt x="2128"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51" name="Google Shape;6151;p62"/>
            <p:cNvSpPr/>
            <p:nvPr/>
          </p:nvSpPr>
          <p:spPr>
            <a:xfrm>
              <a:off x="2327275" y="1980313"/>
              <a:ext cx="380900" cy="348200"/>
            </a:xfrm>
            <a:custGeom>
              <a:avLst/>
              <a:gdLst/>
              <a:ahLst/>
              <a:cxnLst/>
              <a:rect l="l" t="t" r="r" b="b"/>
              <a:pathLst>
                <a:path w="15236" h="13928" extrusionOk="0">
                  <a:moveTo>
                    <a:pt x="13651" y="0"/>
                  </a:moveTo>
                  <a:cubicBezTo>
                    <a:pt x="13192" y="0"/>
                    <a:pt x="12743" y="228"/>
                    <a:pt x="12478" y="645"/>
                  </a:cubicBezTo>
                  <a:cubicBezTo>
                    <a:pt x="9907" y="4693"/>
                    <a:pt x="5791" y="8490"/>
                    <a:pt x="890" y="11337"/>
                  </a:cubicBezTo>
                  <a:cubicBezTo>
                    <a:pt x="226" y="11723"/>
                    <a:pt x="0" y="12572"/>
                    <a:pt x="386" y="13236"/>
                  </a:cubicBezTo>
                  <a:cubicBezTo>
                    <a:pt x="644" y="13680"/>
                    <a:pt x="1110" y="13928"/>
                    <a:pt x="1589" y="13928"/>
                  </a:cubicBezTo>
                  <a:cubicBezTo>
                    <a:pt x="1827" y="13928"/>
                    <a:pt x="2066" y="13868"/>
                    <a:pt x="2285" y="13741"/>
                  </a:cubicBezTo>
                  <a:cubicBezTo>
                    <a:pt x="7565" y="10673"/>
                    <a:pt x="12018" y="6553"/>
                    <a:pt x="14824" y="2136"/>
                  </a:cubicBezTo>
                  <a:cubicBezTo>
                    <a:pt x="15236" y="1488"/>
                    <a:pt x="15043" y="630"/>
                    <a:pt x="14396" y="217"/>
                  </a:cubicBezTo>
                  <a:cubicBezTo>
                    <a:pt x="14164" y="70"/>
                    <a:pt x="13906" y="0"/>
                    <a:pt x="13651"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52" name="Google Shape;6152;p62"/>
            <p:cNvSpPr/>
            <p:nvPr/>
          </p:nvSpPr>
          <p:spPr>
            <a:xfrm>
              <a:off x="2663825" y="2449913"/>
              <a:ext cx="192300" cy="154400"/>
            </a:xfrm>
            <a:custGeom>
              <a:avLst/>
              <a:gdLst/>
              <a:ahLst/>
              <a:cxnLst/>
              <a:rect l="l" t="t" r="r" b="b"/>
              <a:pathLst>
                <a:path w="7692" h="6176" extrusionOk="0">
                  <a:moveTo>
                    <a:pt x="1402" y="1"/>
                  </a:moveTo>
                  <a:cubicBezTo>
                    <a:pt x="662" y="1"/>
                    <a:pt x="47" y="598"/>
                    <a:pt x="24" y="1347"/>
                  </a:cubicBezTo>
                  <a:cubicBezTo>
                    <a:pt x="1" y="2115"/>
                    <a:pt x="602" y="2757"/>
                    <a:pt x="1370" y="2781"/>
                  </a:cubicBezTo>
                  <a:cubicBezTo>
                    <a:pt x="2115" y="2805"/>
                    <a:pt x="3878" y="3099"/>
                    <a:pt x="4572" y="3861"/>
                  </a:cubicBezTo>
                  <a:cubicBezTo>
                    <a:pt x="4785" y="4095"/>
                    <a:pt x="4871" y="4354"/>
                    <a:pt x="4851" y="4700"/>
                  </a:cubicBezTo>
                  <a:cubicBezTo>
                    <a:pt x="4803" y="5467"/>
                    <a:pt x="5386" y="6126"/>
                    <a:pt x="6153" y="6173"/>
                  </a:cubicBezTo>
                  <a:cubicBezTo>
                    <a:pt x="6182" y="6174"/>
                    <a:pt x="6210" y="6175"/>
                    <a:pt x="6239" y="6175"/>
                  </a:cubicBezTo>
                  <a:cubicBezTo>
                    <a:pt x="6969" y="6175"/>
                    <a:pt x="7581" y="5607"/>
                    <a:pt x="7625" y="4871"/>
                  </a:cubicBezTo>
                  <a:cubicBezTo>
                    <a:pt x="7692" y="3774"/>
                    <a:pt x="7347" y="2778"/>
                    <a:pt x="6627" y="1989"/>
                  </a:cubicBezTo>
                  <a:cubicBezTo>
                    <a:pt x="4964" y="163"/>
                    <a:pt x="1812" y="14"/>
                    <a:pt x="1457" y="2"/>
                  </a:cubicBezTo>
                  <a:cubicBezTo>
                    <a:pt x="1439" y="1"/>
                    <a:pt x="1420" y="1"/>
                    <a:pt x="1402"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6153" name="Google Shape;6153;p62"/>
          <p:cNvGrpSpPr/>
          <p:nvPr/>
        </p:nvGrpSpPr>
        <p:grpSpPr>
          <a:xfrm>
            <a:off x="7156027" y="802641"/>
            <a:ext cx="604520" cy="662940"/>
            <a:chOff x="3141550" y="1471138"/>
            <a:chExt cx="1227950" cy="1368875"/>
          </a:xfrm>
        </p:grpSpPr>
        <p:sp>
          <p:nvSpPr>
            <p:cNvPr id="6154" name="Google Shape;6154;p62"/>
            <p:cNvSpPr/>
            <p:nvPr/>
          </p:nvSpPr>
          <p:spPr>
            <a:xfrm>
              <a:off x="3478350" y="2673513"/>
              <a:ext cx="101225" cy="166500"/>
            </a:xfrm>
            <a:custGeom>
              <a:avLst/>
              <a:gdLst/>
              <a:ahLst/>
              <a:cxnLst/>
              <a:rect l="l" t="t" r="r" b="b"/>
              <a:pathLst>
                <a:path w="4049" h="6660" extrusionOk="0">
                  <a:moveTo>
                    <a:pt x="2523" y="0"/>
                  </a:moveTo>
                  <a:cubicBezTo>
                    <a:pt x="2523" y="0"/>
                    <a:pt x="3069" y="4976"/>
                    <a:pt x="2498" y="5243"/>
                  </a:cubicBezTo>
                  <a:cubicBezTo>
                    <a:pt x="1930" y="5511"/>
                    <a:pt x="131" y="5590"/>
                    <a:pt x="65" y="6125"/>
                  </a:cubicBezTo>
                  <a:cubicBezTo>
                    <a:pt x="0" y="6660"/>
                    <a:pt x="4049" y="6115"/>
                    <a:pt x="4049" y="6115"/>
                  </a:cubicBezTo>
                  <a:lnTo>
                    <a:pt x="4049" y="849"/>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55" name="Google Shape;6155;p62"/>
            <p:cNvSpPr/>
            <p:nvPr/>
          </p:nvSpPr>
          <p:spPr>
            <a:xfrm>
              <a:off x="3799625" y="2673513"/>
              <a:ext cx="97800" cy="166500"/>
            </a:xfrm>
            <a:custGeom>
              <a:avLst/>
              <a:gdLst/>
              <a:ahLst/>
              <a:cxnLst/>
              <a:rect l="l" t="t" r="r" b="b"/>
              <a:pathLst>
                <a:path w="3912" h="6660" extrusionOk="0">
                  <a:moveTo>
                    <a:pt x="1343" y="0"/>
                  </a:moveTo>
                  <a:cubicBezTo>
                    <a:pt x="1343" y="0"/>
                    <a:pt x="704" y="4976"/>
                    <a:pt x="1274" y="5243"/>
                  </a:cubicBezTo>
                  <a:cubicBezTo>
                    <a:pt x="1844" y="5511"/>
                    <a:pt x="3779" y="5590"/>
                    <a:pt x="3845" y="6125"/>
                  </a:cubicBezTo>
                  <a:cubicBezTo>
                    <a:pt x="3911" y="6660"/>
                    <a:pt x="1" y="6115"/>
                    <a:pt x="1" y="6115"/>
                  </a:cubicBezTo>
                  <a:lnTo>
                    <a:pt x="1" y="849"/>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56" name="Google Shape;6156;p62"/>
            <p:cNvSpPr/>
            <p:nvPr/>
          </p:nvSpPr>
          <p:spPr>
            <a:xfrm>
              <a:off x="4008350" y="2203188"/>
              <a:ext cx="361150" cy="402775"/>
            </a:xfrm>
            <a:custGeom>
              <a:avLst/>
              <a:gdLst/>
              <a:ahLst/>
              <a:cxnLst/>
              <a:rect l="l" t="t" r="r" b="b"/>
              <a:pathLst>
                <a:path w="14446" h="16111" extrusionOk="0">
                  <a:moveTo>
                    <a:pt x="555" y="13641"/>
                  </a:moveTo>
                  <a:cubicBezTo>
                    <a:pt x="555" y="13641"/>
                    <a:pt x="3381" y="13018"/>
                    <a:pt x="5556" y="10962"/>
                  </a:cubicBezTo>
                  <a:cubicBezTo>
                    <a:pt x="7732" y="8906"/>
                    <a:pt x="9260" y="5421"/>
                    <a:pt x="9626" y="4583"/>
                  </a:cubicBezTo>
                  <a:cubicBezTo>
                    <a:pt x="10358" y="2905"/>
                    <a:pt x="9020" y="1627"/>
                    <a:pt x="9515" y="1229"/>
                  </a:cubicBezTo>
                  <a:cubicBezTo>
                    <a:pt x="10014" y="828"/>
                    <a:pt x="10920" y="2155"/>
                    <a:pt x="10920" y="2155"/>
                  </a:cubicBezTo>
                  <a:cubicBezTo>
                    <a:pt x="10920" y="2155"/>
                    <a:pt x="11291" y="286"/>
                    <a:pt x="11906" y="124"/>
                  </a:cubicBezTo>
                  <a:cubicBezTo>
                    <a:pt x="12369" y="1"/>
                    <a:pt x="11908" y="2436"/>
                    <a:pt x="11908" y="2436"/>
                  </a:cubicBezTo>
                  <a:cubicBezTo>
                    <a:pt x="11908" y="2436"/>
                    <a:pt x="13974" y="1090"/>
                    <a:pt x="14209" y="1601"/>
                  </a:cubicBezTo>
                  <a:cubicBezTo>
                    <a:pt x="14446" y="2112"/>
                    <a:pt x="12690" y="3390"/>
                    <a:pt x="12690" y="3390"/>
                  </a:cubicBezTo>
                  <a:cubicBezTo>
                    <a:pt x="12690" y="3390"/>
                    <a:pt x="13891" y="3844"/>
                    <a:pt x="13862" y="4300"/>
                  </a:cubicBezTo>
                  <a:cubicBezTo>
                    <a:pt x="13832" y="4772"/>
                    <a:pt x="11966" y="4321"/>
                    <a:pt x="11091" y="5442"/>
                  </a:cubicBezTo>
                  <a:cubicBezTo>
                    <a:pt x="10689" y="5956"/>
                    <a:pt x="9116" y="10071"/>
                    <a:pt x="6671" y="12396"/>
                  </a:cubicBezTo>
                  <a:cubicBezTo>
                    <a:pt x="3785" y="15141"/>
                    <a:pt x="1" y="16110"/>
                    <a:pt x="1" y="1611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57" name="Google Shape;6157;p62"/>
            <p:cNvSpPr/>
            <p:nvPr/>
          </p:nvSpPr>
          <p:spPr>
            <a:xfrm>
              <a:off x="3141550" y="2166813"/>
              <a:ext cx="361150" cy="402750"/>
            </a:xfrm>
            <a:custGeom>
              <a:avLst/>
              <a:gdLst/>
              <a:ahLst/>
              <a:cxnLst/>
              <a:rect l="l" t="t" r="r" b="b"/>
              <a:pathLst>
                <a:path w="14446" h="16110" extrusionOk="0">
                  <a:moveTo>
                    <a:pt x="13892" y="13641"/>
                  </a:moveTo>
                  <a:cubicBezTo>
                    <a:pt x="13892" y="13641"/>
                    <a:pt x="11066" y="13017"/>
                    <a:pt x="8891" y="10961"/>
                  </a:cubicBezTo>
                  <a:cubicBezTo>
                    <a:pt x="6716" y="8905"/>
                    <a:pt x="5187" y="5421"/>
                    <a:pt x="4821" y="4583"/>
                  </a:cubicBezTo>
                  <a:cubicBezTo>
                    <a:pt x="4089" y="2905"/>
                    <a:pt x="5426" y="1626"/>
                    <a:pt x="4932" y="1229"/>
                  </a:cubicBezTo>
                  <a:cubicBezTo>
                    <a:pt x="4432" y="828"/>
                    <a:pt x="3526" y="2155"/>
                    <a:pt x="3526" y="2155"/>
                  </a:cubicBezTo>
                  <a:cubicBezTo>
                    <a:pt x="3526" y="2155"/>
                    <a:pt x="3156" y="285"/>
                    <a:pt x="2542" y="123"/>
                  </a:cubicBezTo>
                  <a:cubicBezTo>
                    <a:pt x="2077" y="1"/>
                    <a:pt x="2538" y="2435"/>
                    <a:pt x="2538" y="2435"/>
                  </a:cubicBezTo>
                  <a:cubicBezTo>
                    <a:pt x="2538" y="2435"/>
                    <a:pt x="472" y="1090"/>
                    <a:pt x="237" y="1601"/>
                  </a:cubicBezTo>
                  <a:cubicBezTo>
                    <a:pt x="1" y="2111"/>
                    <a:pt x="1757" y="3390"/>
                    <a:pt x="1757" y="3390"/>
                  </a:cubicBezTo>
                  <a:cubicBezTo>
                    <a:pt x="1757" y="3390"/>
                    <a:pt x="555" y="3844"/>
                    <a:pt x="584" y="4300"/>
                  </a:cubicBezTo>
                  <a:cubicBezTo>
                    <a:pt x="614" y="4772"/>
                    <a:pt x="2479" y="4321"/>
                    <a:pt x="3354" y="5442"/>
                  </a:cubicBezTo>
                  <a:cubicBezTo>
                    <a:pt x="3756" y="5955"/>
                    <a:pt x="5329" y="10071"/>
                    <a:pt x="7774" y="12396"/>
                  </a:cubicBezTo>
                  <a:cubicBezTo>
                    <a:pt x="10660" y="15140"/>
                    <a:pt x="14445" y="16110"/>
                    <a:pt x="14445" y="1611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58" name="Google Shape;6158;p62"/>
            <p:cNvSpPr/>
            <p:nvPr/>
          </p:nvSpPr>
          <p:spPr>
            <a:xfrm>
              <a:off x="4008375" y="2376488"/>
              <a:ext cx="258050" cy="229500"/>
            </a:xfrm>
            <a:custGeom>
              <a:avLst/>
              <a:gdLst/>
              <a:ahLst/>
              <a:cxnLst/>
              <a:rect l="l" t="t" r="r" b="b"/>
              <a:pathLst>
                <a:path w="10322" h="9180" extrusionOk="0">
                  <a:moveTo>
                    <a:pt x="8166" y="561"/>
                  </a:moveTo>
                  <a:cubicBezTo>
                    <a:pt x="7479" y="1750"/>
                    <a:pt x="6591" y="3051"/>
                    <a:pt x="5555" y="4031"/>
                  </a:cubicBezTo>
                  <a:cubicBezTo>
                    <a:pt x="3379" y="6086"/>
                    <a:pt x="554" y="6710"/>
                    <a:pt x="554" y="6710"/>
                  </a:cubicBezTo>
                  <a:lnTo>
                    <a:pt x="1" y="9179"/>
                  </a:lnTo>
                  <a:cubicBezTo>
                    <a:pt x="1" y="9179"/>
                    <a:pt x="3787" y="8210"/>
                    <a:pt x="6671" y="5465"/>
                  </a:cubicBezTo>
                  <a:cubicBezTo>
                    <a:pt x="8311" y="3906"/>
                    <a:pt x="9557" y="1543"/>
                    <a:pt x="10322" y="0"/>
                  </a:cubicBezTo>
                  <a:cubicBezTo>
                    <a:pt x="9630" y="247"/>
                    <a:pt x="8912" y="437"/>
                    <a:pt x="8166" y="56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59" name="Google Shape;6159;p62"/>
            <p:cNvSpPr/>
            <p:nvPr/>
          </p:nvSpPr>
          <p:spPr>
            <a:xfrm>
              <a:off x="3284675" y="2328863"/>
              <a:ext cx="218025" cy="240650"/>
            </a:xfrm>
            <a:custGeom>
              <a:avLst/>
              <a:gdLst/>
              <a:ahLst/>
              <a:cxnLst/>
              <a:rect l="l" t="t" r="r" b="b"/>
              <a:pathLst>
                <a:path w="8721" h="9626" extrusionOk="0">
                  <a:moveTo>
                    <a:pt x="8167" y="7159"/>
                  </a:moveTo>
                  <a:cubicBezTo>
                    <a:pt x="8167" y="7159"/>
                    <a:pt x="5341" y="6535"/>
                    <a:pt x="3166" y="4479"/>
                  </a:cubicBezTo>
                  <a:cubicBezTo>
                    <a:pt x="1823" y="3211"/>
                    <a:pt x="729" y="1401"/>
                    <a:pt x="1" y="0"/>
                  </a:cubicBezTo>
                  <a:cubicBezTo>
                    <a:pt x="65" y="1215"/>
                    <a:pt x="133" y="2431"/>
                    <a:pt x="203" y="3645"/>
                  </a:cubicBezTo>
                  <a:cubicBezTo>
                    <a:pt x="746" y="4462"/>
                    <a:pt x="1363" y="5258"/>
                    <a:pt x="2049" y="5912"/>
                  </a:cubicBezTo>
                  <a:cubicBezTo>
                    <a:pt x="4935" y="8657"/>
                    <a:pt x="8720" y="9626"/>
                    <a:pt x="8720" y="9626"/>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60" name="Google Shape;6160;p62"/>
            <p:cNvSpPr/>
            <p:nvPr/>
          </p:nvSpPr>
          <p:spPr>
            <a:xfrm>
              <a:off x="3294775" y="1471138"/>
              <a:ext cx="928650" cy="1281000"/>
            </a:xfrm>
            <a:custGeom>
              <a:avLst/>
              <a:gdLst/>
              <a:ahLst/>
              <a:cxnLst/>
              <a:rect l="l" t="t" r="r" b="b"/>
              <a:pathLst>
                <a:path w="37146" h="51240" extrusionOk="0">
                  <a:moveTo>
                    <a:pt x="28015" y="25511"/>
                  </a:moveTo>
                  <a:cubicBezTo>
                    <a:pt x="33576" y="27989"/>
                    <a:pt x="35737" y="32369"/>
                    <a:pt x="34883" y="38185"/>
                  </a:cubicBezTo>
                  <a:cubicBezTo>
                    <a:pt x="33995" y="44237"/>
                    <a:pt x="29839" y="48093"/>
                    <a:pt x="24349" y="49586"/>
                  </a:cubicBezTo>
                  <a:cubicBezTo>
                    <a:pt x="18261" y="51240"/>
                    <a:pt x="11256" y="50425"/>
                    <a:pt x="5339" y="48095"/>
                  </a:cubicBezTo>
                  <a:cubicBezTo>
                    <a:pt x="144" y="46048"/>
                    <a:pt x="199" y="41259"/>
                    <a:pt x="3550" y="37498"/>
                  </a:cubicBezTo>
                  <a:cubicBezTo>
                    <a:pt x="6226" y="34494"/>
                    <a:pt x="18180" y="45164"/>
                    <a:pt x="21256" y="36406"/>
                  </a:cubicBezTo>
                  <a:cubicBezTo>
                    <a:pt x="22048" y="31075"/>
                    <a:pt x="11969" y="31676"/>
                    <a:pt x="9709" y="31375"/>
                  </a:cubicBezTo>
                  <a:cubicBezTo>
                    <a:pt x="5952" y="30997"/>
                    <a:pt x="4369" y="20897"/>
                    <a:pt x="10598" y="20897"/>
                  </a:cubicBezTo>
                  <a:cubicBezTo>
                    <a:pt x="11996" y="20897"/>
                    <a:pt x="20624" y="20447"/>
                    <a:pt x="20704" y="16391"/>
                  </a:cubicBezTo>
                  <a:cubicBezTo>
                    <a:pt x="20860" y="8578"/>
                    <a:pt x="10631" y="12968"/>
                    <a:pt x="6776" y="14522"/>
                  </a:cubicBezTo>
                  <a:cubicBezTo>
                    <a:pt x="1" y="15715"/>
                    <a:pt x="1" y="6669"/>
                    <a:pt x="4530" y="4524"/>
                  </a:cubicBezTo>
                  <a:cubicBezTo>
                    <a:pt x="14088" y="1"/>
                    <a:pt x="22167" y="137"/>
                    <a:pt x="29121" y="5159"/>
                  </a:cubicBezTo>
                  <a:cubicBezTo>
                    <a:pt x="35063" y="9452"/>
                    <a:pt x="37145" y="19976"/>
                    <a:pt x="28015" y="2551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61" name="Google Shape;6161;p62"/>
            <p:cNvSpPr/>
            <p:nvPr/>
          </p:nvSpPr>
          <p:spPr>
            <a:xfrm>
              <a:off x="3473150" y="2056863"/>
              <a:ext cx="181575" cy="160875"/>
            </a:xfrm>
            <a:custGeom>
              <a:avLst/>
              <a:gdLst/>
              <a:ahLst/>
              <a:cxnLst/>
              <a:rect l="l" t="t" r="r" b="b"/>
              <a:pathLst>
                <a:path w="7263" h="6435" extrusionOk="0">
                  <a:moveTo>
                    <a:pt x="1284" y="2771"/>
                  </a:moveTo>
                  <a:cubicBezTo>
                    <a:pt x="0" y="6434"/>
                    <a:pt x="6588" y="6035"/>
                    <a:pt x="6867" y="4210"/>
                  </a:cubicBezTo>
                  <a:cubicBezTo>
                    <a:pt x="7262" y="1618"/>
                    <a:pt x="2256" y="1"/>
                    <a:pt x="1284" y="277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62" name="Google Shape;6162;p62"/>
            <p:cNvSpPr/>
            <p:nvPr/>
          </p:nvSpPr>
          <p:spPr>
            <a:xfrm>
              <a:off x="3838000" y="2070288"/>
              <a:ext cx="142450" cy="131175"/>
            </a:xfrm>
            <a:custGeom>
              <a:avLst/>
              <a:gdLst/>
              <a:ahLst/>
              <a:cxnLst/>
              <a:rect l="l" t="t" r="r" b="b"/>
              <a:pathLst>
                <a:path w="5698" h="5247" extrusionOk="0">
                  <a:moveTo>
                    <a:pt x="4" y="2397"/>
                  </a:moveTo>
                  <a:cubicBezTo>
                    <a:pt x="1" y="5247"/>
                    <a:pt x="5680" y="4923"/>
                    <a:pt x="5689" y="2282"/>
                  </a:cubicBezTo>
                  <a:cubicBezTo>
                    <a:pt x="5698" y="1"/>
                    <a:pt x="6" y="111"/>
                    <a:pt x="4" y="2397"/>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63" name="Google Shape;6163;p62"/>
            <p:cNvSpPr/>
            <p:nvPr/>
          </p:nvSpPr>
          <p:spPr>
            <a:xfrm>
              <a:off x="4005875" y="1607538"/>
              <a:ext cx="210800" cy="494425"/>
            </a:xfrm>
            <a:custGeom>
              <a:avLst/>
              <a:gdLst/>
              <a:ahLst/>
              <a:cxnLst/>
              <a:rect l="l" t="t" r="r" b="b"/>
              <a:pathLst>
                <a:path w="8432" h="19777" extrusionOk="0">
                  <a:moveTo>
                    <a:pt x="1" y="19776"/>
                  </a:moveTo>
                  <a:cubicBezTo>
                    <a:pt x="8431" y="14301"/>
                    <a:pt x="6611" y="4388"/>
                    <a:pt x="1063" y="1"/>
                  </a:cubicBezTo>
                  <a:cubicBezTo>
                    <a:pt x="2911" y="6327"/>
                    <a:pt x="2333" y="13549"/>
                    <a:pt x="1" y="19776"/>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64" name="Google Shape;6164;p62"/>
            <p:cNvSpPr/>
            <p:nvPr/>
          </p:nvSpPr>
          <p:spPr>
            <a:xfrm>
              <a:off x="3323025" y="2112138"/>
              <a:ext cx="864825" cy="639975"/>
            </a:xfrm>
            <a:custGeom>
              <a:avLst/>
              <a:gdLst/>
              <a:ahLst/>
              <a:cxnLst/>
              <a:rect l="l" t="t" r="r" b="b"/>
              <a:pathLst>
                <a:path w="34593" h="25599" extrusionOk="0">
                  <a:moveTo>
                    <a:pt x="27153" y="0"/>
                  </a:moveTo>
                  <a:cubicBezTo>
                    <a:pt x="27066" y="226"/>
                    <a:pt x="26979" y="453"/>
                    <a:pt x="26887" y="676"/>
                  </a:cubicBezTo>
                  <a:cubicBezTo>
                    <a:pt x="25347" y="4384"/>
                    <a:pt x="23054" y="7590"/>
                    <a:pt x="20165" y="10194"/>
                  </a:cubicBezTo>
                  <a:cubicBezTo>
                    <a:pt x="20165" y="10377"/>
                    <a:pt x="20156" y="10567"/>
                    <a:pt x="20127" y="10766"/>
                  </a:cubicBezTo>
                  <a:cubicBezTo>
                    <a:pt x="19036" y="13873"/>
                    <a:pt x="16827" y="14534"/>
                    <a:pt x="14311" y="14229"/>
                  </a:cubicBezTo>
                  <a:cubicBezTo>
                    <a:pt x="14245" y="14262"/>
                    <a:pt x="14182" y="14299"/>
                    <a:pt x="14115" y="14333"/>
                  </a:cubicBezTo>
                  <a:cubicBezTo>
                    <a:pt x="9840" y="16501"/>
                    <a:pt x="4746" y="18018"/>
                    <a:pt x="85" y="16987"/>
                  </a:cubicBezTo>
                  <a:cubicBezTo>
                    <a:pt x="0" y="19234"/>
                    <a:pt x="1255" y="21288"/>
                    <a:pt x="4212" y="22453"/>
                  </a:cubicBezTo>
                  <a:cubicBezTo>
                    <a:pt x="10129" y="24784"/>
                    <a:pt x="17133" y="25599"/>
                    <a:pt x="23221" y="23944"/>
                  </a:cubicBezTo>
                  <a:cubicBezTo>
                    <a:pt x="28712" y="22452"/>
                    <a:pt x="32868" y="18596"/>
                    <a:pt x="33755" y="12544"/>
                  </a:cubicBezTo>
                  <a:cubicBezTo>
                    <a:pt x="34592" y="6826"/>
                    <a:pt x="32510" y="2501"/>
                    <a:pt x="27153"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65" name="Google Shape;6165;p62"/>
            <p:cNvSpPr/>
            <p:nvPr/>
          </p:nvSpPr>
          <p:spPr>
            <a:xfrm>
              <a:off x="3701325" y="2146013"/>
              <a:ext cx="83875" cy="47700"/>
            </a:xfrm>
            <a:custGeom>
              <a:avLst/>
              <a:gdLst/>
              <a:ahLst/>
              <a:cxnLst/>
              <a:rect l="l" t="t" r="r" b="b"/>
              <a:pathLst>
                <a:path w="3355" h="1908" extrusionOk="0">
                  <a:moveTo>
                    <a:pt x="232" y="0"/>
                  </a:moveTo>
                  <a:cubicBezTo>
                    <a:pt x="104" y="0"/>
                    <a:pt x="1" y="103"/>
                    <a:pt x="1" y="231"/>
                  </a:cubicBezTo>
                  <a:cubicBezTo>
                    <a:pt x="1" y="1156"/>
                    <a:pt x="754" y="1907"/>
                    <a:pt x="1678" y="1907"/>
                  </a:cubicBezTo>
                  <a:cubicBezTo>
                    <a:pt x="2602" y="1907"/>
                    <a:pt x="3354" y="1156"/>
                    <a:pt x="3353" y="231"/>
                  </a:cubicBezTo>
                  <a:cubicBezTo>
                    <a:pt x="3353" y="103"/>
                    <a:pt x="3250" y="0"/>
                    <a:pt x="3122" y="0"/>
                  </a:cubicBezTo>
                  <a:cubicBezTo>
                    <a:pt x="2993" y="0"/>
                    <a:pt x="2890" y="103"/>
                    <a:pt x="2890" y="231"/>
                  </a:cubicBezTo>
                  <a:cubicBezTo>
                    <a:pt x="2890" y="901"/>
                    <a:pt x="2345" y="1445"/>
                    <a:pt x="1676" y="1445"/>
                  </a:cubicBezTo>
                  <a:cubicBezTo>
                    <a:pt x="1009" y="1445"/>
                    <a:pt x="463" y="901"/>
                    <a:pt x="463" y="231"/>
                  </a:cubicBezTo>
                  <a:cubicBezTo>
                    <a:pt x="463" y="103"/>
                    <a:pt x="360" y="0"/>
                    <a:pt x="232" y="0"/>
                  </a:cubicBezTo>
                  <a:close/>
                </a:path>
              </a:pathLst>
            </a:custGeom>
            <a:solidFill>
              <a:srgbClr val="1818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66" name="Google Shape;6166;p62"/>
            <p:cNvSpPr/>
            <p:nvPr/>
          </p:nvSpPr>
          <p:spPr>
            <a:xfrm>
              <a:off x="3587550" y="2047063"/>
              <a:ext cx="86875" cy="86850"/>
            </a:xfrm>
            <a:custGeom>
              <a:avLst/>
              <a:gdLst/>
              <a:ahLst/>
              <a:cxnLst/>
              <a:rect l="l" t="t" r="r" b="b"/>
              <a:pathLst>
                <a:path w="3475" h="3474" extrusionOk="0">
                  <a:moveTo>
                    <a:pt x="3474" y="1737"/>
                  </a:moveTo>
                  <a:cubicBezTo>
                    <a:pt x="3474" y="2695"/>
                    <a:pt x="2696" y="3474"/>
                    <a:pt x="1737" y="3474"/>
                  </a:cubicBezTo>
                  <a:cubicBezTo>
                    <a:pt x="779" y="3474"/>
                    <a:pt x="1" y="2695"/>
                    <a:pt x="1" y="1737"/>
                  </a:cubicBezTo>
                  <a:cubicBezTo>
                    <a:pt x="1" y="778"/>
                    <a:pt x="779" y="1"/>
                    <a:pt x="1737" y="1"/>
                  </a:cubicBezTo>
                  <a:cubicBezTo>
                    <a:pt x="2697" y="1"/>
                    <a:pt x="3474" y="779"/>
                    <a:pt x="3474" y="1737"/>
                  </a:cubicBezTo>
                  <a:close/>
                </a:path>
              </a:pathLst>
            </a:custGeom>
            <a:solidFill>
              <a:srgbClr val="1818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67" name="Google Shape;6167;p62"/>
            <p:cNvSpPr/>
            <p:nvPr/>
          </p:nvSpPr>
          <p:spPr>
            <a:xfrm>
              <a:off x="3624025" y="2074488"/>
              <a:ext cx="31800" cy="31800"/>
            </a:xfrm>
            <a:custGeom>
              <a:avLst/>
              <a:gdLst/>
              <a:ahLst/>
              <a:cxnLst/>
              <a:rect l="l" t="t" r="r" b="b"/>
              <a:pathLst>
                <a:path w="1272" h="1272" extrusionOk="0">
                  <a:moveTo>
                    <a:pt x="1271" y="636"/>
                  </a:moveTo>
                  <a:cubicBezTo>
                    <a:pt x="1271" y="986"/>
                    <a:pt x="986" y="1272"/>
                    <a:pt x="635" y="1272"/>
                  </a:cubicBezTo>
                  <a:cubicBezTo>
                    <a:pt x="284" y="1272"/>
                    <a:pt x="0" y="986"/>
                    <a:pt x="0" y="636"/>
                  </a:cubicBezTo>
                  <a:cubicBezTo>
                    <a:pt x="0" y="285"/>
                    <a:pt x="285" y="1"/>
                    <a:pt x="635" y="1"/>
                  </a:cubicBezTo>
                  <a:cubicBezTo>
                    <a:pt x="986" y="1"/>
                    <a:pt x="1271" y="285"/>
                    <a:pt x="1271" y="636"/>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68" name="Google Shape;6168;p62"/>
            <p:cNvSpPr/>
            <p:nvPr/>
          </p:nvSpPr>
          <p:spPr>
            <a:xfrm>
              <a:off x="3602450" y="2095288"/>
              <a:ext cx="10925" cy="10925"/>
            </a:xfrm>
            <a:custGeom>
              <a:avLst/>
              <a:gdLst/>
              <a:ahLst/>
              <a:cxnLst/>
              <a:rect l="l" t="t" r="r" b="b"/>
              <a:pathLst>
                <a:path w="437" h="437" extrusionOk="0">
                  <a:moveTo>
                    <a:pt x="436" y="219"/>
                  </a:moveTo>
                  <a:cubicBezTo>
                    <a:pt x="436" y="340"/>
                    <a:pt x="338" y="437"/>
                    <a:pt x="218" y="437"/>
                  </a:cubicBezTo>
                  <a:cubicBezTo>
                    <a:pt x="97" y="437"/>
                    <a:pt x="0" y="340"/>
                    <a:pt x="0" y="219"/>
                  </a:cubicBezTo>
                  <a:cubicBezTo>
                    <a:pt x="0" y="99"/>
                    <a:pt x="97" y="1"/>
                    <a:pt x="218" y="1"/>
                  </a:cubicBezTo>
                  <a:cubicBezTo>
                    <a:pt x="338" y="1"/>
                    <a:pt x="436" y="99"/>
                    <a:pt x="436" y="219"/>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69" name="Google Shape;6169;p62"/>
            <p:cNvSpPr/>
            <p:nvPr/>
          </p:nvSpPr>
          <p:spPr>
            <a:xfrm>
              <a:off x="3794225" y="2034113"/>
              <a:ext cx="103900" cy="60350"/>
            </a:xfrm>
            <a:custGeom>
              <a:avLst/>
              <a:gdLst/>
              <a:ahLst/>
              <a:cxnLst/>
              <a:rect l="l" t="t" r="r" b="b"/>
              <a:pathLst>
                <a:path w="4156" h="2414" extrusionOk="0">
                  <a:moveTo>
                    <a:pt x="2087" y="1"/>
                  </a:moveTo>
                  <a:cubicBezTo>
                    <a:pt x="2025" y="1"/>
                    <a:pt x="1964" y="26"/>
                    <a:pt x="1918" y="74"/>
                  </a:cubicBezTo>
                  <a:lnTo>
                    <a:pt x="82" y="2023"/>
                  </a:lnTo>
                  <a:cubicBezTo>
                    <a:pt x="18" y="2091"/>
                    <a:pt x="0" y="2188"/>
                    <a:pt x="37" y="2274"/>
                  </a:cubicBezTo>
                  <a:cubicBezTo>
                    <a:pt x="74" y="2359"/>
                    <a:pt x="157" y="2413"/>
                    <a:pt x="250" y="2413"/>
                  </a:cubicBezTo>
                  <a:lnTo>
                    <a:pt x="3923" y="2413"/>
                  </a:lnTo>
                  <a:cubicBezTo>
                    <a:pt x="4052" y="2413"/>
                    <a:pt x="4155" y="2311"/>
                    <a:pt x="4155" y="2181"/>
                  </a:cubicBezTo>
                  <a:cubicBezTo>
                    <a:pt x="4155" y="2052"/>
                    <a:pt x="4052" y="1950"/>
                    <a:pt x="3923" y="1950"/>
                  </a:cubicBezTo>
                  <a:lnTo>
                    <a:pt x="787" y="1950"/>
                  </a:lnTo>
                  <a:lnTo>
                    <a:pt x="2255" y="392"/>
                  </a:lnTo>
                  <a:cubicBezTo>
                    <a:pt x="2343" y="299"/>
                    <a:pt x="2337" y="152"/>
                    <a:pt x="2244" y="65"/>
                  </a:cubicBezTo>
                  <a:cubicBezTo>
                    <a:pt x="2201" y="22"/>
                    <a:pt x="2144" y="1"/>
                    <a:pt x="2087" y="1"/>
                  </a:cubicBezTo>
                  <a:close/>
                </a:path>
              </a:pathLst>
            </a:custGeom>
            <a:solidFill>
              <a:srgbClr val="1818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70" name="Google Shape;6170;p62"/>
            <p:cNvSpPr/>
            <p:nvPr/>
          </p:nvSpPr>
          <p:spPr>
            <a:xfrm>
              <a:off x="3533275" y="1555913"/>
              <a:ext cx="430175" cy="94150"/>
            </a:xfrm>
            <a:custGeom>
              <a:avLst/>
              <a:gdLst/>
              <a:ahLst/>
              <a:cxnLst/>
              <a:rect l="l" t="t" r="r" b="b"/>
              <a:pathLst>
                <a:path w="17207" h="3766" extrusionOk="0">
                  <a:moveTo>
                    <a:pt x="8682" y="0"/>
                  </a:moveTo>
                  <a:cubicBezTo>
                    <a:pt x="6159" y="0"/>
                    <a:pt x="3558" y="315"/>
                    <a:pt x="1183" y="946"/>
                  </a:cubicBezTo>
                  <a:cubicBezTo>
                    <a:pt x="442" y="1143"/>
                    <a:pt x="0" y="1904"/>
                    <a:pt x="197" y="2646"/>
                  </a:cubicBezTo>
                  <a:cubicBezTo>
                    <a:pt x="363" y="3268"/>
                    <a:pt x="925" y="3679"/>
                    <a:pt x="1539" y="3679"/>
                  </a:cubicBezTo>
                  <a:cubicBezTo>
                    <a:pt x="1657" y="3679"/>
                    <a:pt x="1777" y="3663"/>
                    <a:pt x="1897" y="3632"/>
                  </a:cubicBezTo>
                  <a:cubicBezTo>
                    <a:pt x="4058" y="3057"/>
                    <a:pt x="6417" y="2770"/>
                    <a:pt x="8695" y="2770"/>
                  </a:cubicBezTo>
                  <a:cubicBezTo>
                    <a:pt x="11059" y="2770"/>
                    <a:pt x="13336" y="3079"/>
                    <a:pt x="15213" y="3696"/>
                  </a:cubicBezTo>
                  <a:cubicBezTo>
                    <a:pt x="15357" y="3743"/>
                    <a:pt x="15504" y="3765"/>
                    <a:pt x="15647" y="3765"/>
                  </a:cubicBezTo>
                  <a:cubicBezTo>
                    <a:pt x="16232" y="3765"/>
                    <a:pt x="16776" y="3394"/>
                    <a:pt x="16968" y="2810"/>
                  </a:cubicBezTo>
                  <a:cubicBezTo>
                    <a:pt x="17207" y="2081"/>
                    <a:pt x="16811" y="1296"/>
                    <a:pt x="16081" y="1056"/>
                  </a:cubicBezTo>
                  <a:cubicBezTo>
                    <a:pt x="13941" y="353"/>
                    <a:pt x="11355" y="0"/>
                    <a:pt x="8682"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71" name="Google Shape;6171;p62"/>
            <p:cNvSpPr/>
            <p:nvPr/>
          </p:nvSpPr>
          <p:spPr>
            <a:xfrm>
              <a:off x="3365375" y="1600938"/>
              <a:ext cx="147525" cy="150500"/>
            </a:xfrm>
            <a:custGeom>
              <a:avLst/>
              <a:gdLst/>
              <a:ahLst/>
              <a:cxnLst/>
              <a:rect l="l" t="t" r="r" b="b"/>
              <a:pathLst>
                <a:path w="5901" h="6020" extrusionOk="0">
                  <a:moveTo>
                    <a:pt x="4384" y="1"/>
                  </a:moveTo>
                  <a:cubicBezTo>
                    <a:pt x="4289" y="1"/>
                    <a:pt x="4192" y="11"/>
                    <a:pt x="4096" y="31"/>
                  </a:cubicBezTo>
                  <a:cubicBezTo>
                    <a:pt x="2077" y="457"/>
                    <a:pt x="520" y="2167"/>
                    <a:pt x="132" y="4390"/>
                  </a:cubicBezTo>
                  <a:cubicBezTo>
                    <a:pt x="0" y="5146"/>
                    <a:pt x="505" y="5866"/>
                    <a:pt x="1262" y="5998"/>
                  </a:cubicBezTo>
                  <a:cubicBezTo>
                    <a:pt x="1342" y="6013"/>
                    <a:pt x="1423" y="6019"/>
                    <a:pt x="1502" y="6019"/>
                  </a:cubicBezTo>
                  <a:cubicBezTo>
                    <a:pt x="2164" y="6019"/>
                    <a:pt x="2751" y="5543"/>
                    <a:pt x="2870" y="4868"/>
                  </a:cubicBezTo>
                  <a:cubicBezTo>
                    <a:pt x="3016" y="4036"/>
                    <a:pt x="3574" y="2981"/>
                    <a:pt x="4668" y="2751"/>
                  </a:cubicBezTo>
                  <a:cubicBezTo>
                    <a:pt x="5419" y="2593"/>
                    <a:pt x="5900" y="1857"/>
                    <a:pt x="5741" y="1106"/>
                  </a:cubicBezTo>
                  <a:cubicBezTo>
                    <a:pt x="5604" y="451"/>
                    <a:pt x="5027" y="1"/>
                    <a:pt x="4384"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6172" name="Google Shape;6172;p62"/>
          <p:cNvGrpSpPr/>
          <p:nvPr/>
        </p:nvGrpSpPr>
        <p:grpSpPr>
          <a:xfrm>
            <a:off x="8337127" y="494454"/>
            <a:ext cx="509693" cy="603673"/>
            <a:chOff x="4576300" y="1605425"/>
            <a:chExt cx="1036175" cy="1247225"/>
          </a:xfrm>
        </p:grpSpPr>
        <p:sp>
          <p:nvSpPr>
            <p:cNvPr id="6173" name="Google Shape;6173;p62"/>
            <p:cNvSpPr/>
            <p:nvPr/>
          </p:nvSpPr>
          <p:spPr>
            <a:xfrm>
              <a:off x="5123200" y="2693650"/>
              <a:ext cx="94075" cy="159000"/>
            </a:xfrm>
            <a:custGeom>
              <a:avLst/>
              <a:gdLst/>
              <a:ahLst/>
              <a:cxnLst/>
              <a:rect l="l" t="t" r="r" b="b"/>
              <a:pathLst>
                <a:path w="3763" h="6360" extrusionOk="0">
                  <a:moveTo>
                    <a:pt x="2443" y="0"/>
                  </a:moveTo>
                  <a:cubicBezTo>
                    <a:pt x="2443" y="0"/>
                    <a:pt x="3034" y="4749"/>
                    <a:pt x="2489" y="5006"/>
                  </a:cubicBezTo>
                  <a:cubicBezTo>
                    <a:pt x="1947" y="5262"/>
                    <a:pt x="126" y="5336"/>
                    <a:pt x="64" y="5848"/>
                  </a:cubicBezTo>
                  <a:cubicBezTo>
                    <a:pt x="1" y="6359"/>
                    <a:pt x="3763" y="5837"/>
                    <a:pt x="3763" y="5837"/>
                  </a:cubicBezTo>
                  <a:lnTo>
                    <a:pt x="3763" y="81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74" name="Google Shape;6174;p62"/>
            <p:cNvSpPr/>
            <p:nvPr/>
          </p:nvSpPr>
          <p:spPr>
            <a:xfrm>
              <a:off x="5321500" y="2693650"/>
              <a:ext cx="92475" cy="159000"/>
            </a:xfrm>
            <a:custGeom>
              <a:avLst/>
              <a:gdLst/>
              <a:ahLst/>
              <a:cxnLst/>
              <a:rect l="l" t="t" r="r" b="b"/>
              <a:pathLst>
                <a:path w="3699" h="6360" extrusionOk="0">
                  <a:moveTo>
                    <a:pt x="1236" y="0"/>
                  </a:moveTo>
                  <a:cubicBezTo>
                    <a:pt x="1236" y="0"/>
                    <a:pt x="603" y="4749"/>
                    <a:pt x="1147" y="5006"/>
                  </a:cubicBezTo>
                  <a:cubicBezTo>
                    <a:pt x="1691" y="5262"/>
                    <a:pt x="3574" y="5336"/>
                    <a:pt x="3636" y="5848"/>
                  </a:cubicBezTo>
                  <a:cubicBezTo>
                    <a:pt x="3698" y="6359"/>
                    <a:pt x="0" y="5837"/>
                    <a:pt x="0" y="5837"/>
                  </a:cubicBezTo>
                  <a:lnTo>
                    <a:pt x="0" y="81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75" name="Google Shape;6175;p62"/>
            <p:cNvSpPr/>
            <p:nvPr/>
          </p:nvSpPr>
          <p:spPr>
            <a:xfrm>
              <a:off x="5245500" y="2353875"/>
              <a:ext cx="366975" cy="294750"/>
            </a:xfrm>
            <a:custGeom>
              <a:avLst/>
              <a:gdLst/>
              <a:ahLst/>
              <a:cxnLst/>
              <a:rect l="l" t="t" r="r" b="b"/>
              <a:pathLst>
                <a:path w="14679" h="11790" extrusionOk="0">
                  <a:moveTo>
                    <a:pt x="2173" y="347"/>
                  </a:moveTo>
                  <a:cubicBezTo>
                    <a:pt x="2173" y="347"/>
                    <a:pt x="2872" y="2769"/>
                    <a:pt x="4777" y="4546"/>
                  </a:cubicBezTo>
                  <a:cubicBezTo>
                    <a:pt x="6682" y="6325"/>
                    <a:pt x="9797" y="7463"/>
                    <a:pt x="10545" y="7735"/>
                  </a:cubicBezTo>
                  <a:cubicBezTo>
                    <a:pt x="12043" y="8279"/>
                    <a:pt x="13082" y="7046"/>
                    <a:pt x="13454" y="7454"/>
                  </a:cubicBezTo>
                  <a:cubicBezTo>
                    <a:pt x="13830" y="7866"/>
                    <a:pt x="12726" y="8727"/>
                    <a:pt x="12726" y="8727"/>
                  </a:cubicBezTo>
                  <a:cubicBezTo>
                    <a:pt x="12726" y="8727"/>
                    <a:pt x="14370" y="8946"/>
                    <a:pt x="14547" y="9473"/>
                  </a:cubicBezTo>
                  <a:cubicBezTo>
                    <a:pt x="14678" y="9870"/>
                    <a:pt x="12537" y="9601"/>
                    <a:pt x="12537" y="9601"/>
                  </a:cubicBezTo>
                  <a:cubicBezTo>
                    <a:pt x="12537" y="9601"/>
                    <a:pt x="13820" y="11323"/>
                    <a:pt x="13387" y="11555"/>
                  </a:cubicBezTo>
                  <a:cubicBezTo>
                    <a:pt x="12956" y="11790"/>
                    <a:pt x="11750" y="10332"/>
                    <a:pt x="11750" y="10332"/>
                  </a:cubicBezTo>
                  <a:cubicBezTo>
                    <a:pt x="11750" y="10332"/>
                    <a:pt x="11423" y="11403"/>
                    <a:pt x="11023" y="11402"/>
                  </a:cubicBezTo>
                  <a:cubicBezTo>
                    <a:pt x="10612" y="11402"/>
                    <a:pt x="10901" y="9756"/>
                    <a:pt x="9881" y="9055"/>
                  </a:cubicBezTo>
                  <a:cubicBezTo>
                    <a:pt x="9411" y="8734"/>
                    <a:pt x="5749" y="7594"/>
                    <a:pt x="3594" y="5596"/>
                  </a:cubicBezTo>
                  <a:cubicBezTo>
                    <a:pt x="1049" y="3239"/>
                    <a:pt x="0" y="1"/>
                    <a:pt x="0"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76" name="Google Shape;6176;p62"/>
            <p:cNvSpPr/>
            <p:nvPr/>
          </p:nvSpPr>
          <p:spPr>
            <a:xfrm>
              <a:off x="4917925" y="2388650"/>
              <a:ext cx="366975" cy="294700"/>
            </a:xfrm>
            <a:custGeom>
              <a:avLst/>
              <a:gdLst/>
              <a:ahLst/>
              <a:cxnLst/>
              <a:rect l="l" t="t" r="r" b="b"/>
              <a:pathLst>
                <a:path w="14679" h="11788" extrusionOk="0">
                  <a:moveTo>
                    <a:pt x="12506" y="347"/>
                  </a:moveTo>
                  <a:cubicBezTo>
                    <a:pt x="12506" y="347"/>
                    <a:pt x="11807" y="2768"/>
                    <a:pt x="9902" y="4546"/>
                  </a:cubicBezTo>
                  <a:cubicBezTo>
                    <a:pt x="7997" y="6324"/>
                    <a:pt x="4882" y="7461"/>
                    <a:pt x="4134" y="7733"/>
                  </a:cubicBezTo>
                  <a:cubicBezTo>
                    <a:pt x="2636" y="8277"/>
                    <a:pt x="1597" y="7044"/>
                    <a:pt x="1225" y="7452"/>
                  </a:cubicBezTo>
                  <a:cubicBezTo>
                    <a:pt x="849" y="7864"/>
                    <a:pt x="1953" y="8726"/>
                    <a:pt x="1953" y="8726"/>
                  </a:cubicBezTo>
                  <a:cubicBezTo>
                    <a:pt x="1953" y="8726"/>
                    <a:pt x="309" y="8946"/>
                    <a:pt x="133" y="9471"/>
                  </a:cubicBezTo>
                  <a:cubicBezTo>
                    <a:pt x="1" y="9868"/>
                    <a:pt x="2142" y="9601"/>
                    <a:pt x="2142" y="9601"/>
                  </a:cubicBezTo>
                  <a:cubicBezTo>
                    <a:pt x="2142" y="9601"/>
                    <a:pt x="860" y="11321"/>
                    <a:pt x="1292" y="11555"/>
                  </a:cubicBezTo>
                  <a:cubicBezTo>
                    <a:pt x="1723" y="11788"/>
                    <a:pt x="2929" y="10332"/>
                    <a:pt x="2929" y="10332"/>
                  </a:cubicBezTo>
                  <a:cubicBezTo>
                    <a:pt x="2929" y="10332"/>
                    <a:pt x="3256" y="11401"/>
                    <a:pt x="3656" y="11400"/>
                  </a:cubicBezTo>
                  <a:cubicBezTo>
                    <a:pt x="4067" y="11400"/>
                    <a:pt x="3778" y="9755"/>
                    <a:pt x="4798" y="9054"/>
                  </a:cubicBezTo>
                  <a:cubicBezTo>
                    <a:pt x="5268" y="8732"/>
                    <a:pt x="8930" y="7592"/>
                    <a:pt x="11085" y="5594"/>
                  </a:cubicBezTo>
                  <a:cubicBezTo>
                    <a:pt x="13631" y="3238"/>
                    <a:pt x="14679" y="0"/>
                    <a:pt x="14679"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77" name="Google Shape;6177;p62"/>
            <p:cNvSpPr/>
            <p:nvPr/>
          </p:nvSpPr>
          <p:spPr>
            <a:xfrm>
              <a:off x="5245400" y="2353925"/>
              <a:ext cx="290075" cy="222625"/>
            </a:xfrm>
            <a:custGeom>
              <a:avLst/>
              <a:gdLst/>
              <a:ahLst/>
              <a:cxnLst/>
              <a:rect l="l" t="t" r="r" b="b"/>
              <a:pathLst>
                <a:path w="11603" h="8905" extrusionOk="0">
                  <a:moveTo>
                    <a:pt x="11603" y="7858"/>
                  </a:moveTo>
                  <a:cubicBezTo>
                    <a:pt x="11284" y="7895"/>
                    <a:pt x="10931" y="7872"/>
                    <a:pt x="10548" y="7733"/>
                  </a:cubicBezTo>
                  <a:cubicBezTo>
                    <a:pt x="9798" y="7459"/>
                    <a:pt x="6685" y="6323"/>
                    <a:pt x="4780" y="4544"/>
                  </a:cubicBezTo>
                  <a:cubicBezTo>
                    <a:pt x="2875" y="2766"/>
                    <a:pt x="2176" y="345"/>
                    <a:pt x="2176" y="345"/>
                  </a:cubicBezTo>
                  <a:lnTo>
                    <a:pt x="0" y="0"/>
                  </a:lnTo>
                  <a:cubicBezTo>
                    <a:pt x="0" y="0"/>
                    <a:pt x="1050" y="3238"/>
                    <a:pt x="3594" y="5595"/>
                  </a:cubicBezTo>
                  <a:cubicBezTo>
                    <a:pt x="5492" y="7354"/>
                    <a:pt x="8561" y="8448"/>
                    <a:pt x="9584" y="8905"/>
                  </a:cubicBezTo>
                  <a:cubicBezTo>
                    <a:pt x="10276" y="8609"/>
                    <a:pt x="10948" y="8254"/>
                    <a:pt x="11603" y="7858"/>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78" name="Google Shape;6178;p62"/>
            <p:cNvSpPr/>
            <p:nvPr/>
          </p:nvSpPr>
          <p:spPr>
            <a:xfrm>
              <a:off x="5025450" y="2388675"/>
              <a:ext cx="259475" cy="206250"/>
            </a:xfrm>
            <a:custGeom>
              <a:avLst/>
              <a:gdLst/>
              <a:ahLst/>
              <a:cxnLst/>
              <a:rect l="l" t="t" r="r" b="b"/>
              <a:pathLst>
                <a:path w="10379" h="8250" extrusionOk="0">
                  <a:moveTo>
                    <a:pt x="2345" y="8250"/>
                  </a:moveTo>
                  <a:cubicBezTo>
                    <a:pt x="3704" y="7660"/>
                    <a:pt x="5508" y="6779"/>
                    <a:pt x="6785" y="5594"/>
                  </a:cubicBezTo>
                  <a:cubicBezTo>
                    <a:pt x="9331" y="3238"/>
                    <a:pt x="10379" y="0"/>
                    <a:pt x="10379" y="0"/>
                  </a:cubicBezTo>
                  <a:lnTo>
                    <a:pt x="8203" y="346"/>
                  </a:lnTo>
                  <a:cubicBezTo>
                    <a:pt x="8203" y="346"/>
                    <a:pt x="7505" y="2767"/>
                    <a:pt x="5600" y="4545"/>
                  </a:cubicBezTo>
                  <a:cubicBezTo>
                    <a:pt x="3813" y="6212"/>
                    <a:pt x="967" y="7314"/>
                    <a:pt x="0" y="7672"/>
                  </a:cubicBezTo>
                  <a:cubicBezTo>
                    <a:pt x="779" y="7893"/>
                    <a:pt x="1559" y="8087"/>
                    <a:pt x="2345" y="825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79" name="Google Shape;6179;p62"/>
            <p:cNvSpPr/>
            <p:nvPr/>
          </p:nvSpPr>
          <p:spPr>
            <a:xfrm>
              <a:off x="4576350" y="1605425"/>
              <a:ext cx="1029325" cy="1121775"/>
            </a:xfrm>
            <a:custGeom>
              <a:avLst/>
              <a:gdLst/>
              <a:ahLst/>
              <a:cxnLst/>
              <a:rect l="l" t="t" r="r" b="b"/>
              <a:pathLst>
                <a:path w="41173" h="44871" extrusionOk="0">
                  <a:moveTo>
                    <a:pt x="33730" y="24981"/>
                  </a:moveTo>
                  <a:cubicBezTo>
                    <a:pt x="33749" y="25451"/>
                    <a:pt x="34403" y="26318"/>
                    <a:pt x="35017" y="26308"/>
                  </a:cubicBezTo>
                  <a:cubicBezTo>
                    <a:pt x="38485" y="26245"/>
                    <a:pt x="41172" y="27173"/>
                    <a:pt x="41166" y="31101"/>
                  </a:cubicBezTo>
                  <a:cubicBezTo>
                    <a:pt x="41161" y="34620"/>
                    <a:pt x="39680" y="36139"/>
                    <a:pt x="35987" y="35987"/>
                  </a:cubicBezTo>
                  <a:cubicBezTo>
                    <a:pt x="31026" y="35730"/>
                    <a:pt x="35591" y="44862"/>
                    <a:pt x="30199" y="44870"/>
                  </a:cubicBezTo>
                  <a:cubicBezTo>
                    <a:pt x="22697" y="44870"/>
                    <a:pt x="22032" y="43828"/>
                    <a:pt x="22076" y="39434"/>
                  </a:cubicBezTo>
                  <a:cubicBezTo>
                    <a:pt x="22129" y="34119"/>
                    <a:pt x="16206" y="36523"/>
                    <a:pt x="6694" y="36034"/>
                  </a:cubicBezTo>
                  <a:cubicBezTo>
                    <a:pt x="3374" y="36034"/>
                    <a:pt x="1" y="33280"/>
                    <a:pt x="1481" y="28579"/>
                  </a:cubicBezTo>
                  <a:cubicBezTo>
                    <a:pt x="5043" y="17260"/>
                    <a:pt x="14170" y="9352"/>
                    <a:pt x="19775" y="3127"/>
                  </a:cubicBezTo>
                  <a:cubicBezTo>
                    <a:pt x="22591" y="0"/>
                    <a:pt x="26230" y="764"/>
                    <a:pt x="30116" y="1197"/>
                  </a:cubicBezTo>
                  <a:cubicBezTo>
                    <a:pt x="37062" y="1971"/>
                    <a:pt x="33613" y="22043"/>
                    <a:pt x="33730" y="24981"/>
                  </a:cubicBezTo>
                  <a:close/>
                  <a:moveTo>
                    <a:pt x="24733" y="10078"/>
                  </a:moveTo>
                  <a:cubicBezTo>
                    <a:pt x="22733" y="9047"/>
                    <a:pt x="12483" y="21950"/>
                    <a:pt x="13790" y="23594"/>
                  </a:cubicBezTo>
                  <a:cubicBezTo>
                    <a:pt x="14674" y="24707"/>
                    <a:pt x="24733" y="25165"/>
                    <a:pt x="25443" y="24117"/>
                  </a:cubicBezTo>
                  <a:cubicBezTo>
                    <a:pt x="26672" y="22307"/>
                    <a:pt x="27489" y="11499"/>
                    <a:pt x="24733" y="10078"/>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80" name="Google Shape;6180;p62"/>
            <p:cNvSpPr/>
            <p:nvPr/>
          </p:nvSpPr>
          <p:spPr>
            <a:xfrm>
              <a:off x="4576300" y="1834725"/>
              <a:ext cx="839350" cy="892425"/>
            </a:xfrm>
            <a:custGeom>
              <a:avLst/>
              <a:gdLst/>
              <a:ahLst/>
              <a:cxnLst/>
              <a:rect l="l" t="t" r="r" b="b"/>
              <a:pathLst>
                <a:path w="33574" h="35697" extrusionOk="0">
                  <a:moveTo>
                    <a:pt x="31864" y="29009"/>
                  </a:moveTo>
                  <a:cubicBezTo>
                    <a:pt x="25675" y="26598"/>
                    <a:pt x="21265" y="21369"/>
                    <a:pt x="18578" y="15428"/>
                  </a:cubicBezTo>
                  <a:cubicBezTo>
                    <a:pt x="16266" y="15260"/>
                    <a:pt x="14174" y="14902"/>
                    <a:pt x="13791" y="14422"/>
                  </a:cubicBezTo>
                  <a:cubicBezTo>
                    <a:pt x="13301" y="13805"/>
                    <a:pt x="14437" y="11602"/>
                    <a:pt x="16156" y="9146"/>
                  </a:cubicBezTo>
                  <a:cubicBezTo>
                    <a:pt x="15220" y="6267"/>
                    <a:pt x="14440" y="3124"/>
                    <a:pt x="14079" y="0"/>
                  </a:cubicBezTo>
                  <a:cubicBezTo>
                    <a:pt x="9234" y="5185"/>
                    <a:pt x="3984" y="11452"/>
                    <a:pt x="1481" y="19406"/>
                  </a:cubicBezTo>
                  <a:cubicBezTo>
                    <a:pt x="0" y="24107"/>
                    <a:pt x="3374" y="26861"/>
                    <a:pt x="6695" y="26861"/>
                  </a:cubicBezTo>
                  <a:cubicBezTo>
                    <a:pt x="16205" y="27350"/>
                    <a:pt x="22130" y="24946"/>
                    <a:pt x="22077" y="30261"/>
                  </a:cubicBezTo>
                  <a:cubicBezTo>
                    <a:pt x="22032" y="34655"/>
                    <a:pt x="22698" y="35696"/>
                    <a:pt x="30200" y="35696"/>
                  </a:cubicBezTo>
                  <a:cubicBezTo>
                    <a:pt x="33573" y="35693"/>
                    <a:pt x="33050" y="32116"/>
                    <a:pt x="33401" y="29502"/>
                  </a:cubicBezTo>
                  <a:cubicBezTo>
                    <a:pt x="32893" y="29372"/>
                    <a:pt x="32382" y="29212"/>
                    <a:pt x="31864" y="29009"/>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81" name="Google Shape;6181;p62"/>
            <p:cNvSpPr/>
            <p:nvPr/>
          </p:nvSpPr>
          <p:spPr>
            <a:xfrm>
              <a:off x="5159775" y="2330500"/>
              <a:ext cx="132475" cy="136625"/>
            </a:xfrm>
            <a:custGeom>
              <a:avLst/>
              <a:gdLst/>
              <a:ahLst/>
              <a:cxnLst/>
              <a:rect l="l" t="t" r="r" b="b"/>
              <a:pathLst>
                <a:path w="5299" h="5465" extrusionOk="0">
                  <a:moveTo>
                    <a:pt x="606" y="2353"/>
                  </a:moveTo>
                  <a:cubicBezTo>
                    <a:pt x="0" y="5465"/>
                    <a:pt x="5276" y="4364"/>
                    <a:pt x="5285" y="2859"/>
                  </a:cubicBezTo>
                  <a:cubicBezTo>
                    <a:pt x="5299" y="717"/>
                    <a:pt x="1064" y="1"/>
                    <a:pt x="606" y="2353"/>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82" name="Google Shape;6182;p62"/>
            <p:cNvSpPr/>
            <p:nvPr/>
          </p:nvSpPr>
          <p:spPr>
            <a:xfrm>
              <a:off x="4863800" y="2335975"/>
              <a:ext cx="131825" cy="135925"/>
            </a:xfrm>
            <a:custGeom>
              <a:avLst/>
              <a:gdLst/>
              <a:ahLst/>
              <a:cxnLst/>
              <a:rect l="l" t="t" r="r" b="b"/>
              <a:pathLst>
                <a:path w="5273" h="5437" extrusionOk="0">
                  <a:moveTo>
                    <a:pt x="603" y="2341"/>
                  </a:moveTo>
                  <a:cubicBezTo>
                    <a:pt x="0" y="5436"/>
                    <a:pt x="5249" y="4342"/>
                    <a:pt x="5258" y="2843"/>
                  </a:cubicBezTo>
                  <a:cubicBezTo>
                    <a:pt x="5273" y="713"/>
                    <a:pt x="1059" y="0"/>
                    <a:pt x="603" y="234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83" name="Google Shape;6183;p62"/>
            <p:cNvSpPr/>
            <p:nvPr/>
          </p:nvSpPr>
          <p:spPr>
            <a:xfrm>
              <a:off x="5129525" y="2301325"/>
              <a:ext cx="82925" cy="82900"/>
            </a:xfrm>
            <a:custGeom>
              <a:avLst/>
              <a:gdLst/>
              <a:ahLst/>
              <a:cxnLst/>
              <a:rect l="l" t="t" r="r" b="b"/>
              <a:pathLst>
                <a:path w="3317" h="3316" extrusionOk="0">
                  <a:moveTo>
                    <a:pt x="3316" y="1658"/>
                  </a:moveTo>
                  <a:cubicBezTo>
                    <a:pt x="3316" y="2574"/>
                    <a:pt x="2573" y="3315"/>
                    <a:pt x="1658" y="3315"/>
                  </a:cubicBezTo>
                  <a:cubicBezTo>
                    <a:pt x="743" y="3315"/>
                    <a:pt x="1" y="2574"/>
                    <a:pt x="1" y="1658"/>
                  </a:cubicBezTo>
                  <a:cubicBezTo>
                    <a:pt x="1" y="743"/>
                    <a:pt x="743" y="1"/>
                    <a:pt x="1658" y="1"/>
                  </a:cubicBezTo>
                  <a:cubicBezTo>
                    <a:pt x="2573" y="0"/>
                    <a:pt x="3316" y="743"/>
                    <a:pt x="3316" y="1658"/>
                  </a:cubicBezTo>
                  <a:close/>
                </a:path>
              </a:pathLst>
            </a:custGeom>
            <a:solidFill>
              <a:srgbClr val="2828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84" name="Google Shape;6184;p62"/>
            <p:cNvSpPr/>
            <p:nvPr/>
          </p:nvSpPr>
          <p:spPr>
            <a:xfrm>
              <a:off x="5164325" y="2327500"/>
              <a:ext cx="30350" cy="30350"/>
            </a:xfrm>
            <a:custGeom>
              <a:avLst/>
              <a:gdLst/>
              <a:ahLst/>
              <a:cxnLst/>
              <a:rect l="l" t="t" r="r" b="b"/>
              <a:pathLst>
                <a:path w="1214" h="1214" extrusionOk="0">
                  <a:moveTo>
                    <a:pt x="1214" y="607"/>
                  </a:moveTo>
                  <a:cubicBezTo>
                    <a:pt x="1214" y="942"/>
                    <a:pt x="942" y="1214"/>
                    <a:pt x="607" y="1214"/>
                  </a:cubicBezTo>
                  <a:cubicBezTo>
                    <a:pt x="272" y="1214"/>
                    <a:pt x="0" y="942"/>
                    <a:pt x="0" y="607"/>
                  </a:cubicBezTo>
                  <a:cubicBezTo>
                    <a:pt x="0" y="272"/>
                    <a:pt x="272" y="0"/>
                    <a:pt x="607" y="0"/>
                  </a:cubicBezTo>
                  <a:cubicBezTo>
                    <a:pt x="942" y="0"/>
                    <a:pt x="1214" y="272"/>
                    <a:pt x="1214" y="607"/>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85" name="Google Shape;6185;p62"/>
            <p:cNvSpPr/>
            <p:nvPr/>
          </p:nvSpPr>
          <p:spPr>
            <a:xfrm>
              <a:off x="5143675" y="2347350"/>
              <a:ext cx="10475" cy="10450"/>
            </a:xfrm>
            <a:custGeom>
              <a:avLst/>
              <a:gdLst/>
              <a:ahLst/>
              <a:cxnLst/>
              <a:rect l="l" t="t" r="r" b="b"/>
              <a:pathLst>
                <a:path w="419" h="418" extrusionOk="0">
                  <a:moveTo>
                    <a:pt x="418" y="210"/>
                  </a:moveTo>
                  <a:cubicBezTo>
                    <a:pt x="418" y="325"/>
                    <a:pt x="324" y="418"/>
                    <a:pt x="210" y="418"/>
                  </a:cubicBezTo>
                  <a:cubicBezTo>
                    <a:pt x="95" y="418"/>
                    <a:pt x="1" y="325"/>
                    <a:pt x="1" y="210"/>
                  </a:cubicBezTo>
                  <a:cubicBezTo>
                    <a:pt x="1" y="94"/>
                    <a:pt x="94" y="0"/>
                    <a:pt x="210" y="0"/>
                  </a:cubicBezTo>
                  <a:cubicBezTo>
                    <a:pt x="325" y="0"/>
                    <a:pt x="418" y="94"/>
                    <a:pt x="418" y="21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86" name="Google Shape;6186;p62"/>
            <p:cNvSpPr/>
            <p:nvPr/>
          </p:nvSpPr>
          <p:spPr>
            <a:xfrm>
              <a:off x="4946625" y="2301325"/>
              <a:ext cx="82900" cy="82900"/>
            </a:xfrm>
            <a:custGeom>
              <a:avLst/>
              <a:gdLst/>
              <a:ahLst/>
              <a:cxnLst/>
              <a:rect l="l" t="t" r="r" b="b"/>
              <a:pathLst>
                <a:path w="3316" h="3316" extrusionOk="0">
                  <a:moveTo>
                    <a:pt x="3316" y="1658"/>
                  </a:moveTo>
                  <a:cubicBezTo>
                    <a:pt x="3316" y="2574"/>
                    <a:pt x="2573" y="3315"/>
                    <a:pt x="1657" y="3315"/>
                  </a:cubicBezTo>
                  <a:cubicBezTo>
                    <a:pt x="742" y="3315"/>
                    <a:pt x="0" y="2574"/>
                    <a:pt x="0" y="1658"/>
                  </a:cubicBezTo>
                  <a:cubicBezTo>
                    <a:pt x="0" y="743"/>
                    <a:pt x="743" y="1"/>
                    <a:pt x="1657" y="1"/>
                  </a:cubicBezTo>
                  <a:cubicBezTo>
                    <a:pt x="2573" y="0"/>
                    <a:pt x="3316" y="743"/>
                    <a:pt x="3316" y="1658"/>
                  </a:cubicBezTo>
                  <a:close/>
                </a:path>
              </a:pathLst>
            </a:custGeom>
            <a:solidFill>
              <a:srgbClr val="2828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87" name="Google Shape;6187;p62"/>
            <p:cNvSpPr/>
            <p:nvPr/>
          </p:nvSpPr>
          <p:spPr>
            <a:xfrm>
              <a:off x="4981400" y="2327500"/>
              <a:ext cx="30375" cy="30350"/>
            </a:xfrm>
            <a:custGeom>
              <a:avLst/>
              <a:gdLst/>
              <a:ahLst/>
              <a:cxnLst/>
              <a:rect l="l" t="t" r="r" b="b"/>
              <a:pathLst>
                <a:path w="1215" h="1214" extrusionOk="0">
                  <a:moveTo>
                    <a:pt x="1214" y="607"/>
                  </a:moveTo>
                  <a:cubicBezTo>
                    <a:pt x="1214" y="942"/>
                    <a:pt x="942" y="1214"/>
                    <a:pt x="607" y="1214"/>
                  </a:cubicBezTo>
                  <a:cubicBezTo>
                    <a:pt x="273" y="1214"/>
                    <a:pt x="1" y="942"/>
                    <a:pt x="1" y="607"/>
                  </a:cubicBezTo>
                  <a:cubicBezTo>
                    <a:pt x="1" y="272"/>
                    <a:pt x="273" y="0"/>
                    <a:pt x="607" y="0"/>
                  </a:cubicBezTo>
                  <a:cubicBezTo>
                    <a:pt x="942" y="0"/>
                    <a:pt x="1214" y="272"/>
                    <a:pt x="1214" y="607"/>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88" name="Google Shape;6188;p62"/>
            <p:cNvSpPr/>
            <p:nvPr/>
          </p:nvSpPr>
          <p:spPr>
            <a:xfrm>
              <a:off x="4960800" y="2347350"/>
              <a:ext cx="10425" cy="10450"/>
            </a:xfrm>
            <a:custGeom>
              <a:avLst/>
              <a:gdLst/>
              <a:ahLst/>
              <a:cxnLst/>
              <a:rect l="l" t="t" r="r" b="b"/>
              <a:pathLst>
                <a:path w="417" h="418" extrusionOk="0">
                  <a:moveTo>
                    <a:pt x="417" y="210"/>
                  </a:moveTo>
                  <a:cubicBezTo>
                    <a:pt x="417" y="325"/>
                    <a:pt x="323" y="418"/>
                    <a:pt x="208" y="418"/>
                  </a:cubicBezTo>
                  <a:cubicBezTo>
                    <a:pt x="92" y="418"/>
                    <a:pt x="0" y="325"/>
                    <a:pt x="0" y="210"/>
                  </a:cubicBezTo>
                  <a:cubicBezTo>
                    <a:pt x="0" y="94"/>
                    <a:pt x="92" y="0"/>
                    <a:pt x="208" y="0"/>
                  </a:cubicBezTo>
                  <a:cubicBezTo>
                    <a:pt x="325" y="0"/>
                    <a:pt x="417" y="94"/>
                    <a:pt x="417" y="21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89" name="Google Shape;6189;p62"/>
            <p:cNvSpPr/>
            <p:nvPr/>
          </p:nvSpPr>
          <p:spPr>
            <a:xfrm>
              <a:off x="5010650" y="2400125"/>
              <a:ext cx="122125" cy="43075"/>
            </a:xfrm>
            <a:custGeom>
              <a:avLst/>
              <a:gdLst/>
              <a:ahLst/>
              <a:cxnLst/>
              <a:rect l="l" t="t" r="r" b="b"/>
              <a:pathLst>
                <a:path w="4885" h="1723" extrusionOk="0">
                  <a:moveTo>
                    <a:pt x="4542" y="0"/>
                  </a:moveTo>
                  <a:cubicBezTo>
                    <a:pt x="4531" y="0"/>
                    <a:pt x="4519" y="1"/>
                    <a:pt x="4508" y="3"/>
                  </a:cubicBezTo>
                  <a:cubicBezTo>
                    <a:pt x="4380" y="22"/>
                    <a:pt x="4296" y="142"/>
                    <a:pt x="4315" y="268"/>
                  </a:cubicBezTo>
                  <a:cubicBezTo>
                    <a:pt x="4317" y="274"/>
                    <a:pt x="4391" y="792"/>
                    <a:pt x="4152" y="1073"/>
                  </a:cubicBezTo>
                  <a:cubicBezTo>
                    <a:pt x="4046" y="1198"/>
                    <a:pt x="3887" y="1258"/>
                    <a:pt x="3668" y="1258"/>
                  </a:cubicBezTo>
                  <a:cubicBezTo>
                    <a:pt x="2804" y="1258"/>
                    <a:pt x="2636" y="440"/>
                    <a:pt x="2630" y="405"/>
                  </a:cubicBezTo>
                  <a:cubicBezTo>
                    <a:pt x="2611" y="294"/>
                    <a:pt x="2503" y="216"/>
                    <a:pt x="2401" y="216"/>
                  </a:cubicBezTo>
                  <a:cubicBezTo>
                    <a:pt x="2398" y="216"/>
                    <a:pt x="2395" y="216"/>
                    <a:pt x="2393" y="216"/>
                  </a:cubicBezTo>
                  <a:cubicBezTo>
                    <a:pt x="2278" y="221"/>
                    <a:pt x="2184" y="310"/>
                    <a:pt x="2172" y="425"/>
                  </a:cubicBezTo>
                  <a:cubicBezTo>
                    <a:pt x="2168" y="459"/>
                    <a:pt x="2081" y="1258"/>
                    <a:pt x="1258" y="1258"/>
                  </a:cubicBezTo>
                  <a:cubicBezTo>
                    <a:pt x="1046" y="1258"/>
                    <a:pt x="883" y="1196"/>
                    <a:pt x="758" y="1069"/>
                  </a:cubicBezTo>
                  <a:cubicBezTo>
                    <a:pt x="470" y="776"/>
                    <a:pt x="476" y="241"/>
                    <a:pt x="476" y="236"/>
                  </a:cubicBezTo>
                  <a:cubicBezTo>
                    <a:pt x="477" y="108"/>
                    <a:pt x="377" y="3"/>
                    <a:pt x="248" y="1"/>
                  </a:cubicBezTo>
                  <a:cubicBezTo>
                    <a:pt x="126" y="12"/>
                    <a:pt x="15" y="100"/>
                    <a:pt x="12" y="226"/>
                  </a:cubicBezTo>
                  <a:cubicBezTo>
                    <a:pt x="11" y="255"/>
                    <a:pt x="0" y="959"/>
                    <a:pt x="424" y="1392"/>
                  </a:cubicBezTo>
                  <a:cubicBezTo>
                    <a:pt x="638" y="1612"/>
                    <a:pt x="920" y="1722"/>
                    <a:pt x="1258" y="1722"/>
                  </a:cubicBezTo>
                  <a:cubicBezTo>
                    <a:pt x="1862" y="1722"/>
                    <a:pt x="2225" y="1418"/>
                    <a:pt x="2426" y="1081"/>
                  </a:cubicBezTo>
                  <a:cubicBezTo>
                    <a:pt x="2654" y="1416"/>
                    <a:pt x="3050" y="1722"/>
                    <a:pt x="3668" y="1722"/>
                  </a:cubicBezTo>
                  <a:cubicBezTo>
                    <a:pt x="4027" y="1722"/>
                    <a:pt x="4307" y="1605"/>
                    <a:pt x="4505" y="1373"/>
                  </a:cubicBezTo>
                  <a:cubicBezTo>
                    <a:pt x="4885" y="928"/>
                    <a:pt x="4778" y="225"/>
                    <a:pt x="4773" y="195"/>
                  </a:cubicBezTo>
                  <a:cubicBezTo>
                    <a:pt x="4756" y="80"/>
                    <a:pt x="4655" y="0"/>
                    <a:pt x="4542" y="0"/>
                  </a:cubicBezTo>
                  <a:close/>
                </a:path>
              </a:pathLst>
            </a:custGeom>
            <a:solidFill>
              <a:srgbClr val="2828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90" name="Google Shape;6190;p62"/>
            <p:cNvSpPr/>
            <p:nvPr/>
          </p:nvSpPr>
          <p:spPr>
            <a:xfrm>
              <a:off x="5433625" y="2290800"/>
              <a:ext cx="142400" cy="126825"/>
            </a:xfrm>
            <a:custGeom>
              <a:avLst/>
              <a:gdLst/>
              <a:ahLst/>
              <a:cxnLst/>
              <a:rect l="l" t="t" r="r" b="b"/>
              <a:pathLst>
                <a:path w="5696" h="5073" extrusionOk="0">
                  <a:moveTo>
                    <a:pt x="1354" y="0"/>
                  </a:moveTo>
                  <a:cubicBezTo>
                    <a:pt x="1229" y="0"/>
                    <a:pt x="1143" y="5"/>
                    <a:pt x="1108" y="8"/>
                  </a:cubicBezTo>
                  <a:cubicBezTo>
                    <a:pt x="474" y="54"/>
                    <a:pt x="0" y="603"/>
                    <a:pt x="41" y="1237"/>
                  </a:cubicBezTo>
                  <a:cubicBezTo>
                    <a:pt x="81" y="1847"/>
                    <a:pt x="585" y="2322"/>
                    <a:pt x="1188" y="2322"/>
                  </a:cubicBezTo>
                  <a:cubicBezTo>
                    <a:pt x="1215" y="2322"/>
                    <a:pt x="1241" y="2321"/>
                    <a:pt x="1268" y="2319"/>
                  </a:cubicBezTo>
                  <a:cubicBezTo>
                    <a:pt x="1313" y="2316"/>
                    <a:pt x="1369" y="2314"/>
                    <a:pt x="1432" y="2314"/>
                  </a:cubicBezTo>
                  <a:cubicBezTo>
                    <a:pt x="2013" y="2314"/>
                    <a:pt x="3256" y="2496"/>
                    <a:pt x="3346" y="3983"/>
                  </a:cubicBezTo>
                  <a:cubicBezTo>
                    <a:pt x="3382" y="4599"/>
                    <a:pt x="3893" y="5072"/>
                    <a:pt x="4500" y="5072"/>
                  </a:cubicBezTo>
                  <a:cubicBezTo>
                    <a:pt x="4523" y="5072"/>
                    <a:pt x="4548" y="5072"/>
                    <a:pt x="4571" y="5070"/>
                  </a:cubicBezTo>
                  <a:cubicBezTo>
                    <a:pt x="5209" y="5033"/>
                    <a:pt x="5695" y="4484"/>
                    <a:pt x="5657" y="3845"/>
                  </a:cubicBezTo>
                  <a:cubicBezTo>
                    <a:pt x="5588" y="2689"/>
                    <a:pt x="5145" y="1722"/>
                    <a:pt x="4376" y="1048"/>
                  </a:cubicBezTo>
                  <a:cubicBezTo>
                    <a:pt x="3302" y="107"/>
                    <a:pt x="1923" y="0"/>
                    <a:pt x="1354"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91" name="Google Shape;6191;p62"/>
            <p:cNvSpPr/>
            <p:nvPr/>
          </p:nvSpPr>
          <p:spPr>
            <a:xfrm>
              <a:off x="5182350" y="1668175"/>
              <a:ext cx="152725" cy="60125"/>
            </a:xfrm>
            <a:custGeom>
              <a:avLst/>
              <a:gdLst/>
              <a:ahLst/>
              <a:cxnLst/>
              <a:rect l="l" t="t" r="r" b="b"/>
              <a:pathLst>
                <a:path w="6109" h="2405" extrusionOk="0">
                  <a:moveTo>
                    <a:pt x="1160" y="1"/>
                  </a:moveTo>
                  <a:cubicBezTo>
                    <a:pt x="522" y="1"/>
                    <a:pt x="2" y="519"/>
                    <a:pt x="1" y="1157"/>
                  </a:cubicBezTo>
                  <a:cubicBezTo>
                    <a:pt x="0" y="1797"/>
                    <a:pt x="518" y="2317"/>
                    <a:pt x="1157" y="2318"/>
                  </a:cubicBezTo>
                  <a:cubicBezTo>
                    <a:pt x="2428" y="2321"/>
                    <a:pt x="3678" y="2349"/>
                    <a:pt x="4872" y="2403"/>
                  </a:cubicBezTo>
                  <a:cubicBezTo>
                    <a:pt x="4890" y="2405"/>
                    <a:pt x="4907" y="2405"/>
                    <a:pt x="4924" y="2405"/>
                  </a:cubicBezTo>
                  <a:cubicBezTo>
                    <a:pt x="5540" y="2405"/>
                    <a:pt x="6053" y="1918"/>
                    <a:pt x="6079" y="1297"/>
                  </a:cubicBezTo>
                  <a:cubicBezTo>
                    <a:pt x="6108" y="659"/>
                    <a:pt x="5613" y="117"/>
                    <a:pt x="4974" y="89"/>
                  </a:cubicBezTo>
                  <a:cubicBezTo>
                    <a:pt x="3747" y="34"/>
                    <a:pt x="2466" y="5"/>
                    <a:pt x="1162"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92" name="Google Shape;6192;p62"/>
            <p:cNvSpPr/>
            <p:nvPr/>
          </p:nvSpPr>
          <p:spPr>
            <a:xfrm>
              <a:off x="5325225" y="1739525"/>
              <a:ext cx="71575" cy="419550"/>
            </a:xfrm>
            <a:custGeom>
              <a:avLst/>
              <a:gdLst/>
              <a:ahLst/>
              <a:cxnLst/>
              <a:rect l="l" t="t" r="r" b="b"/>
              <a:pathLst>
                <a:path w="2863" h="16782" extrusionOk="0">
                  <a:moveTo>
                    <a:pt x="1216" y="0"/>
                  </a:moveTo>
                  <a:cubicBezTo>
                    <a:pt x="1178" y="0"/>
                    <a:pt x="1139" y="2"/>
                    <a:pt x="1100" y="6"/>
                  </a:cubicBezTo>
                  <a:cubicBezTo>
                    <a:pt x="464" y="71"/>
                    <a:pt x="1" y="639"/>
                    <a:pt x="66" y="1276"/>
                  </a:cubicBezTo>
                  <a:cubicBezTo>
                    <a:pt x="540" y="5917"/>
                    <a:pt x="328" y="10680"/>
                    <a:pt x="49" y="15557"/>
                  </a:cubicBezTo>
                  <a:cubicBezTo>
                    <a:pt x="12" y="16196"/>
                    <a:pt x="501" y="16744"/>
                    <a:pt x="1139" y="16780"/>
                  </a:cubicBezTo>
                  <a:cubicBezTo>
                    <a:pt x="1163" y="16780"/>
                    <a:pt x="1185" y="16781"/>
                    <a:pt x="1207" y="16781"/>
                  </a:cubicBezTo>
                  <a:cubicBezTo>
                    <a:pt x="1817" y="16781"/>
                    <a:pt x="2326" y="16305"/>
                    <a:pt x="2361" y="15689"/>
                  </a:cubicBezTo>
                  <a:cubicBezTo>
                    <a:pt x="2646" y="10715"/>
                    <a:pt x="2862" y="5851"/>
                    <a:pt x="2370" y="1040"/>
                  </a:cubicBezTo>
                  <a:cubicBezTo>
                    <a:pt x="2309" y="443"/>
                    <a:pt x="1805" y="0"/>
                    <a:pt x="1216"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6193" name="Google Shape;6193;p62"/>
          <p:cNvGrpSpPr/>
          <p:nvPr/>
        </p:nvGrpSpPr>
        <p:grpSpPr>
          <a:xfrm>
            <a:off x="9421707" y="663787"/>
            <a:ext cx="553720" cy="621453"/>
            <a:chOff x="5856475" y="1545938"/>
            <a:chExt cx="1125050" cy="1283525"/>
          </a:xfrm>
        </p:grpSpPr>
        <p:sp>
          <p:nvSpPr>
            <p:cNvPr id="6194" name="Google Shape;6194;p62"/>
            <p:cNvSpPr/>
            <p:nvPr/>
          </p:nvSpPr>
          <p:spPr>
            <a:xfrm>
              <a:off x="6240150" y="2670463"/>
              <a:ext cx="93525" cy="159000"/>
            </a:xfrm>
            <a:custGeom>
              <a:avLst/>
              <a:gdLst/>
              <a:ahLst/>
              <a:cxnLst/>
              <a:rect l="l" t="t" r="r" b="b"/>
              <a:pathLst>
                <a:path w="3741" h="6360" extrusionOk="0">
                  <a:moveTo>
                    <a:pt x="2449" y="0"/>
                  </a:moveTo>
                  <a:cubicBezTo>
                    <a:pt x="2449" y="0"/>
                    <a:pt x="3054" y="4749"/>
                    <a:pt x="2511" y="5006"/>
                  </a:cubicBezTo>
                  <a:cubicBezTo>
                    <a:pt x="1967" y="5262"/>
                    <a:pt x="126" y="5336"/>
                    <a:pt x="63" y="5848"/>
                  </a:cubicBezTo>
                  <a:cubicBezTo>
                    <a:pt x="0" y="6359"/>
                    <a:pt x="3741" y="5837"/>
                    <a:pt x="3741" y="5837"/>
                  </a:cubicBezTo>
                  <a:lnTo>
                    <a:pt x="3741" y="81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95" name="Google Shape;6195;p62"/>
            <p:cNvSpPr/>
            <p:nvPr/>
          </p:nvSpPr>
          <p:spPr>
            <a:xfrm>
              <a:off x="6426275" y="2670463"/>
              <a:ext cx="92575" cy="159000"/>
            </a:xfrm>
            <a:custGeom>
              <a:avLst/>
              <a:gdLst/>
              <a:ahLst/>
              <a:cxnLst/>
              <a:rect l="l" t="t" r="r" b="b"/>
              <a:pathLst>
                <a:path w="3703" h="6360" extrusionOk="0">
                  <a:moveTo>
                    <a:pt x="1242" y="0"/>
                  </a:moveTo>
                  <a:cubicBezTo>
                    <a:pt x="1242" y="0"/>
                    <a:pt x="610" y="4749"/>
                    <a:pt x="1154" y="5006"/>
                  </a:cubicBezTo>
                  <a:cubicBezTo>
                    <a:pt x="1698" y="5262"/>
                    <a:pt x="3578" y="5336"/>
                    <a:pt x="3640" y="5848"/>
                  </a:cubicBezTo>
                  <a:cubicBezTo>
                    <a:pt x="3702" y="6359"/>
                    <a:pt x="0" y="5837"/>
                    <a:pt x="0" y="5837"/>
                  </a:cubicBezTo>
                  <a:lnTo>
                    <a:pt x="0" y="81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96" name="Google Shape;6196;p62"/>
            <p:cNvSpPr/>
            <p:nvPr/>
          </p:nvSpPr>
          <p:spPr>
            <a:xfrm>
              <a:off x="5856475" y="2085763"/>
              <a:ext cx="287625" cy="426225"/>
            </a:xfrm>
            <a:custGeom>
              <a:avLst/>
              <a:gdLst/>
              <a:ahLst/>
              <a:cxnLst/>
              <a:rect l="l" t="t" r="r" b="b"/>
              <a:pathLst>
                <a:path w="11505" h="17049" extrusionOk="0">
                  <a:moveTo>
                    <a:pt x="11357" y="2410"/>
                  </a:moveTo>
                  <a:cubicBezTo>
                    <a:pt x="11357" y="2410"/>
                    <a:pt x="8789" y="3425"/>
                    <a:pt x="7047" y="5690"/>
                  </a:cubicBezTo>
                  <a:cubicBezTo>
                    <a:pt x="5305" y="7956"/>
                    <a:pt x="4390" y="11472"/>
                    <a:pt x="4171" y="12316"/>
                  </a:cubicBezTo>
                  <a:cubicBezTo>
                    <a:pt x="3735" y="14009"/>
                    <a:pt x="5189" y="15012"/>
                    <a:pt x="4782" y="15462"/>
                  </a:cubicBezTo>
                  <a:cubicBezTo>
                    <a:pt x="4372" y="15914"/>
                    <a:pt x="3317" y="14799"/>
                    <a:pt x="3317" y="14799"/>
                  </a:cubicBezTo>
                  <a:cubicBezTo>
                    <a:pt x="3317" y="14799"/>
                    <a:pt x="3249" y="16618"/>
                    <a:pt x="2694" y="16863"/>
                  </a:cubicBezTo>
                  <a:cubicBezTo>
                    <a:pt x="2274" y="17049"/>
                    <a:pt x="2344" y="14683"/>
                    <a:pt x="2344" y="14683"/>
                  </a:cubicBezTo>
                  <a:cubicBezTo>
                    <a:pt x="2344" y="14683"/>
                    <a:pt x="599" y="16263"/>
                    <a:pt x="300" y="15817"/>
                  </a:cubicBezTo>
                  <a:cubicBezTo>
                    <a:pt x="1" y="15371"/>
                    <a:pt x="1462" y="13903"/>
                    <a:pt x="1462" y="13903"/>
                  </a:cubicBezTo>
                  <a:cubicBezTo>
                    <a:pt x="1462" y="13903"/>
                    <a:pt x="260" y="13657"/>
                    <a:pt x="220" y="13221"/>
                  </a:cubicBezTo>
                  <a:cubicBezTo>
                    <a:pt x="176" y="12771"/>
                    <a:pt x="2002" y="12915"/>
                    <a:pt x="2660" y="11728"/>
                  </a:cubicBezTo>
                  <a:cubicBezTo>
                    <a:pt x="2961" y="11183"/>
                    <a:pt x="3824" y="7067"/>
                    <a:pt x="5777" y="4506"/>
                  </a:cubicBezTo>
                  <a:cubicBezTo>
                    <a:pt x="8083" y="1483"/>
                    <a:pt x="11505" y="0"/>
                    <a:pt x="11505"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97" name="Google Shape;6197;p62"/>
            <p:cNvSpPr/>
            <p:nvPr/>
          </p:nvSpPr>
          <p:spPr>
            <a:xfrm>
              <a:off x="6678825" y="1840988"/>
              <a:ext cx="302700" cy="416775"/>
            </a:xfrm>
            <a:custGeom>
              <a:avLst/>
              <a:gdLst/>
              <a:ahLst/>
              <a:cxnLst/>
              <a:rect l="l" t="t" r="r" b="b"/>
              <a:pathLst>
                <a:path w="12108" h="16671" extrusionOk="0">
                  <a:moveTo>
                    <a:pt x="243" y="14268"/>
                  </a:moveTo>
                  <a:cubicBezTo>
                    <a:pt x="243" y="14268"/>
                    <a:pt x="2851" y="13357"/>
                    <a:pt x="4680" y="11163"/>
                  </a:cubicBezTo>
                  <a:cubicBezTo>
                    <a:pt x="6509" y="8969"/>
                    <a:pt x="7565" y="5491"/>
                    <a:pt x="7817" y="4655"/>
                  </a:cubicBezTo>
                  <a:cubicBezTo>
                    <a:pt x="8320" y="2981"/>
                    <a:pt x="6908" y="1920"/>
                    <a:pt x="7332" y="1487"/>
                  </a:cubicBezTo>
                  <a:cubicBezTo>
                    <a:pt x="7760" y="1052"/>
                    <a:pt x="8770" y="2207"/>
                    <a:pt x="8770" y="2207"/>
                  </a:cubicBezTo>
                  <a:cubicBezTo>
                    <a:pt x="8770" y="2207"/>
                    <a:pt x="8910" y="394"/>
                    <a:pt x="9474" y="169"/>
                  </a:cubicBezTo>
                  <a:cubicBezTo>
                    <a:pt x="9900" y="0"/>
                    <a:pt x="9738" y="2360"/>
                    <a:pt x="9738" y="2360"/>
                  </a:cubicBezTo>
                  <a:cubicBezTo>
                    <a:pt x="9738" y="2360"/>
                    <a:pt x="11544" y="852"/>
                    <a:pt x="11825" y="1309"/>
                  </a:cubicBezTo>
                  <a:cubicBezTo>
                    <a:pt x="12107" y="1767"/>
                    <a:pt x="10588" y="3176"/>
                    <a:pt x="10588" y="3176"/>
                  </a:cubicBezTo>
                  <a:cubicBezTo>
                    <a:pt x="10588" y="3176"/>
                    <a:pt x="11778" y="3471"/>
                    <a:pt x="11803" y="3908"/>
                  </a:cubicBezTo>
                  <a:cubicBezTo>
                    <a:pt x="11828" y="4359"/>
                    <a:pt x="10009" y="4143"/>
                    <a:pt x="9305" y="5303"/>
                  </a:cubicBezTo>
                  <a:cubicBezTo>
                    <a:pt x="8982" y="5837"/>
                    <a:pt x="7957" y="9916"/>
                    <a:pt x="5903" y="12396"/>
                  </a:cubicBezTo>
                  <a:cubicBezTo>
                    <a:pt x="3480" y="15324"/>
                    <a:pt x="1" y="16670"/>
                    <a:pt x="1" y="1667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98" name="Google Shape;6198;p62"/>
            <p:cNvSpPr/>
            <p:nvPr/>
          </p:nvSpPr>
          <p:spPr>
            <a:xfrm>
              <a:off x="5960225" y="2085763"/>
              <a:ext cx="183950" cy="233300"/>
            </a:xfrm>
            <a:custGeom>
              <a:avLst/>
              <a:gdLst/>
              <a:ahLst/>
              <a:cxnLst/>
              <a:rect l="l" t="t" r="r" b="b"/>
              <a:pathLst>
                <a:path w="7358" h="9332" extrusionOk="0">
                  <a:moveTo>
                    <a:pt x="1629" y="4506"/>
                  </a:moveTo>
                  <a:cubicBezTo>
                    <a:pt x="967" y="5373"/>
                    <a:pt x="433" y="6418"/>
                    <a:pt x="0" y="7443"/>
                  </a:cubicBezTo>
                  <a:cubicBezTo>
                    <a:pt x="377" y="8036"/>
                    <a:pt x="696" y="8676"/>
                    <a:pt x="968" y="9331"/>
                  </a:cubicBezTo>
                  <a:cubicBezTo>
                    <a:pt x="1437" y="8114"/>
                    <a:pt x="2074" y="6763"/>
                    <a:pt x="2898" y="5690"/>
                  </a:cubicBezTo>
                  <a:cubicBezTo>
                    <a:pt x="4639" y="3424"/>
                    <a:pt x="7208" y="2410"/>
                    <a:pt x="7208" y="2410"/>
                  </a:cubicBezTo>
                  <a:lnTo>
                    <a:pt x="7358" y="0"/>
                  </a:lnTo>
                  <a:cubicBezTo>
                    <a:pt x="7357" y="0"/>
                    <a:pt x="3934" y="1483"/>
                    <a:pt x="1629" y="4506"/>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99" name="Google Shape;6199;p62"/>
            <p:cNvSpPr/>
            <p:nvPr/>
          </p:nvSpPr>
          <p:spPr>
            <a:xfrm>
              <a:off x="6678775" y="2011638"/>
              <a:ext cx="218450" cy="246125"/>
            </a:xfrm>
            <a:custGeom>
              <a:avLst/>
              <a:gdLst/>
              <a:ahLst/>
              <a:cxnLst/>
              <a:rect l="l" t="t" r="r" b="b"/>
              <a:pathLst>
                <a:path w="8738" h="9845" extrusionOk="0">
                  <a:moveTo>
                    <a:pt x="6794" y="685"/>
                  </a:moveTo>
                  <a:cubicBezTo>
                    <a:pt x="6275" y="1905"/>
                    <a:pt x="5570" y="3271"/>
                    <a:pt x="4682" y="4337"/>
                  </a:cubicBezTo>
                  <a:cubicBezTo>
                    <a:pt x="2853" y="6530"/>
                    <a:pt x="245" y="7442"/>
                    <a:pt x="245" y="7442"/>
                  </a:cubicBezTo>
                  <a:lnTo>
                    <a:pt x="0" y="9844"/>
                  </a:lnTo>
                  <a:cubicBezTo>
                    <a:pt x="0" y="9844"/>
                    <a:pt x="3479" y="8498"/>
                    <a:pt x="5904" y="5570"/>
                  </a:cubicBezTo>
                  <a:cubicBezTo>
                    <a:pt x="7275" y="3914"/>
                    <a:pt x="8185" y="1550"/>
                    <a:pt x="8738" y="0"/>
                  </a:cubicBezTo>
                  <a:cubicBezTo>
                    <a:pt x="8102" y="251"/>
                    <a:pt x="7457" y="486"/>
                    <a:pt x="6794" y="685"/>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00" name="Google Shape;6200;p62"/>
            <p:cNvSpPr/>
            <p:nvPr/>
          </p:nvSpPr>
          <p:spPr>
            <a:xfrm>
              <a:off x="5960600" y="1545938"/>
              <a:ext cx="889300" cy="1213800"/>
            </a:xfrm>
            <a:custGeom>
              <a:avLst/>
              <a:gdLst/>
              <a:ahLst/>
              <a:cxnLst/>
              <a:rect l="l" t="t" r="r" b="b"/>
              <a:pathLst>
                <a:path w="35572" h="48552" extrusionOk="0">
                  <a:moveTo>
                    <a:pt x="13724" y="17662"/>
                  </a:moveTo>
                  <a:cubicBezTo>
                    <a:pt x="14922" y="18743"/>
                    <a:pt x="20654" y="17357"/>
                    <a:pt x="24035" y="17975"/>
                  </a:cubicBezTo>
                  <a:cubicBezTo>
                    <a:pt x="29368" y="18947"/>
                    <a:pt x="34240" y="23399"/>
                    <a:pt x="34764" y="29289"/>
                  </a:cubicBezTo>
                  <a:cubicBezTo>
                    <a:pt x="35571" y="38364"/>
                    <a:pt x="32135" y="42125"/>
                    <a:pt x="26151" y="45138"/>
                  </a:cubicBezTo>
                  <a:cubicBezTo>
                    <a:pt x="19374" y="48552"/>
                    <a:pt x="12800" y="47785"/>
                    <a:pt x="5927" y="45059"/>
                  </a:cubicBezTo>
                  <a:cubicBezTo>
                    <a:pt x="795" y="43023"/>
                    <a:pt x="0" y="37573"/>
                    <a:pt x="4111" y="34541"/>
                  </a:cubicBezTo>
                  <a:cubicBezTo>
                    <a:pt x="4597" y="34184"/>
                    <a:pt x="5752" y="34163"/>
                    <a:pt x="6256" y="34498"/>
                  </a:cubicBezTo>
                  <a:cubicBezTo>
                    <a:pt x="9545" y="36682"/>
                    <a:pt x="18333" y="38995"/>
                    <a:pt x="19331" y="33473"/>
                  </a:cubicBezTo>
                  <a:cubicBezTo>
                    <a:pt x="19953" y="30031"/>
                    <a:pt x="14939" y="29040"/>
                    <a:pt x="10670" y="29098"/>
                  </a:cubicBezTo>
                  <a:cubicBezTo>
                    <a:pt x="3490" y="29195"/>
                    <a:pt x="2174" y="27684"/>
                    <a:pt x="2307" y="22097"/>
                  </a:cubicBezTo>
                  <a:cubicBezTo>
                    <a:pt x="2415" y="17617"/>
                    <a:pt x="1576" y="3673"/>
                    <a:pt x="5503" y="2240"/>
                  </a:cubicBezTo>
                  <a:cubicBezTo>
                    <a:pt x="11638" y="0"/>
                    <a:pt x="21260" y="1191"/>
                    <a:pt x="28129" y="1598"/>
                  </a:cubicBezTo>
                  <a:cubicBezTo>
                    <a:pt x="33680" y="1926"/>
                    <a:pt x="34306" y="11964"/>
                    <a:pt x="25195" y="11964"/>
                  </a:cubicBezTo>
                  <a:cubicBezTo>
                    <a:pt x="21984" y="11964"/>
                    <a:pt x="14924" y="10249"/>
                    <a:pt x="13318" y="11964"/>
                  </a:cubicBezTo>
                  <a:cubicBezTo>
                    <a:pt x="11943" y="13430"/>
                    <a:pt x="12333" y="15962"/>
                    <a:pt x="13724" y="17662"/>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01" name="Google Shape;6201;p62"/>
            <p:cNvSpPr/>
            <p:nvPr/>
          </p:nvSpPr>
          <p:spPr>
            <a:xfrm>
              <a:off x="6474300" y="2102563"/>
              <a:ext cx="132100" cy="136225"/>
            </a:xfrm>
            <a:custGeom>
              <a:avLst/>
              <a:gdLst/>
              <a:ahLst/>
              <a:cxnLst/>
              <a:rect l="l" t="t" r="r" b="b"/>
              <a:pathLst>
                <a:path w="5284" h="5449" extrusionOk="0">
                  <a:moveTo>
                    <a:pt x="605" y="2347"/>
                  </a:moveTo>
                  <a:cubicBezTo>
                    <a:pt x="1" y="5449"/>
                    <a:pt x="5260" y="4352"/>
                    <a:pt x="5269" y="2850"/>
                  </a:cubicBezTo>
                  <a:cubicBezTo>
                    <a:pt x="5284" y="715"/>
                    <a:pt x="1061" y="1"/>
                    <a:pt x="605" y="2347"/>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02" name="Google Shape;6202;p62"/>
            <p:cNvSpPr/>
            <p:nvPr/>
          </p:nvSpPr>
          <p:spPr>
            <a:xfrm>
              <a:off x="6200300" y="2106338"/>
              <a:ext cx="139875" cy="133275"/>
            </a:xfrm>
            <a:custGeom>
              <a:avLst/>
              <a:gdLst/>
              <a:ahLst/>
              <a:cxnLst/>
              <a:rect l="l" t="t" r="r" b="b"/>
              <a:pathLst>
                <a:path w="5595" h="5331" extrusionOk="0">
                  <a:moveTo>
                    <a:pt x="4768" y="3036"/>
                  </a:moveTo>
                  <a:cubicBezTo>
                    <a:pt x="5594" y="0"/>
                    <a:pt x="292" y="703"/>
                    <a:pt x="171" y="2194"/>
                  </a:cubicBezTo>
                  <a:cubicBezTo>
                    <a:pt x="1" y="4312"/>
                    <a:pt x="4141" y="5330"/>
                    <a:pt x="4768" y="3036"/>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03" name="Google Shape;6203;p62"/>
            <p:cNvSpPr/>
            <p:nvPr/>
          </p:nvSpPr>
          <p:spPr>
            <a:xfrm>
              <a:off x="5999950" y="1593738"/>
              <a:ext cx="237775" cy="682075"/>
            </a:xfrm>
            <a:custGeom>
              <a:avLst/>
              <a:gdLst/>
              <a:ahLst/>
              <a:cxnLst/>
              <a:rect l="l" t="t" r="r" b="b"/>
              <a:pathLst>
                <a:path w="9511" h="27283" extrusionOk="0">
                  <a:moveTo>
                    <a:pt x="9095" y="27186"/>
                  </a:moveTo>
                  <a:cubicBezTo>
                    <a:pt x="9232" y="27184"/>
                    <a:pt x="9372" y="27183"/>
                    <a:pt x="9511" y="27183"/>
                  </a:cubicBezTo>
                  <a:cubicBezTo>
                    <a:pt x="5177" y="19007"/>
                    <a:pt x="3723" y="9004"/>
                    <a:pt x="4948" y="0"/>
                  </a:cubicBezTo>
                  <a:cubicBezTo>
                    <a:pt x="4599" y="102"/>
                    <a:pt x="4257" y="208"/>
                    <a:pt x="3928" y="327"/>
                  </a:cubicBezTo>
                  <a:cubicBezTo>
                    <a:pt x="1" y="1760"/>
                    <a:pt x="838" y="15702"/>
                    <a:pt x="732" y="20184"/>
                  </a:cubicBezTo>
                  <a:cubicBezTo>
                    <a:pt x="598" y="25772"/>
                    <a:pt x="1915" y="27282"/>
                    <a:pt x="9095" y="27186"/>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04" name="Google Shape;6204;p62"/>
            <p:cNvSpPr/>
            <p:nvPr/>
          </p:nvSpPr>
          <p:spPr>
            <a:xfrm>
              <a:off x="5960600" y="2400013"/>
              <a:ext cx="792325" cy="359675"/>
            </a:xfrm>
            <a:custGeom>
              <a:avLst/>
              <a:gdLst/>
              <a:ahLst/>
              <a:cxnLst/>
              <a:rect l="l" t="t" r="r" b="b"/>
              <a:pathLst>
                <a:path w="31693" h="14387" extrusionOk="0">
                  <a:moveTo>
                    <a:pt x="25814" y="7138"/>
                  </a:moveTo>
                  <a:cubicBezTo>
                    <a:pt x="22287" y="6516"/>
                    <a:pt x="19126" y="4824"/>
                    <a:pt x="16553" y="2422"/>
                  </a:cubicBezTo>
                  <a:cubicBezTo>
                    <a:pt x="13412" y="3410"/>
                    <a:pt x="8525" y="1841"/>
                    <a:pt x="6256" y="335"/>
                  </a:cubicBezTo>
                  <a:cubicBezTo>
                    <a:pt x="5753" y="0"/>
                    <a:pt x="4597" y="21"/>
                    <a:pt x="4111" y="378"/>
                  </a:cubicBezTo>
                  <a:cubicBezTo>
                    <a:pt x="0" y="3410"/>
                    <a:pt x="795" y="8861"/>
                    <a:pt x="5927" y="10896"/>
                  </a:cubicBezTo>
                  <a:cubicBezTo>
                    <a:pt x="12802" y="13622"/>
                    <a:pt x="19374" y="14386"/>
                    <a:pt x="26151" y="10975"/>
                  </a:cubicBezTo>
                  <a:cubicBezTo>
                    <a:pt x="28381" y="9851"/>
                    <a:pt x="30258" y="8624"/>
                    <a:pt x="31692" y="7056"/>
                  </a:cubicBezTo>
                  <a:cubicBezTo>
                    <a:pt x="29755" y="7412"/>
                    <a:pt x="27780" y="7482"/>
                    <a:pt x="25814" y="7138"/>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05" name="Google Shape;6205;p62"/>
            <p:cNvSpPr/>
            <p:nvPr/>
          </p:nvSpPr>
          <p:spPr>
            <a:xfrm>
              <a:off x="6355650" y="2165438"/>
              <a:ext cx="80625" cy="46100"/>
            </a:xfrm>
            <a:custGeom>
              <a:avLst/>
              <a:gdLst/>
              <a:ahLst/>
              <a:cxnLst/>
              <a:rect l="l" t="t" r="r" b="b"/>
              <a:pathLst>
                <a:path w="3225" h="1844" extrusionOk="0">
                  <a:moveTo>
                    <a:pt x="233" y="1"/>
                  </a:moveTo>
                  <a:cubicBezTo>
                    <a:pt x="104" y="1"/>
                    <a:pt x="1" y="104"/>
                    <a:pt x="1" y="232"/>
                  </a:cubicBezTo>
                  <a:cubicBezTo>
                    <a:pt x="1" y="1120"/>
                    <a:pt x="723" y="1844"/>
                    <a:pt x="1612" y="1844"/>
                  </a:cubicBezTo>
                  <a:cubicBezTo>
                    <a:pt x="2501" y="1844"/>
                    <a:pt x="3225" y="1120"/>
                    <a:pt x="3223" y="232"/>
                  </a:cubicBezTo>
                  <a:cubicBezTo>
                    <a:pt x="3223" y="104"/>
                    <a:pt x="3120" y="1"/>
                    <a:pt x="2992" y="1"/>
                  </a:cubicBezTo>
                  <a:cubicBezTo>
                    <a:pt x="2864" y="1"/>
                    <a:pt x="2760" y="104"/>
                    <a:pt x="2760" y="232"/>
                  </a:cubicBezTo>
                  <a:cubicBezTo>
                    <a:pt x="2760" y="865"/>
                    <a:pt x="2245" y="1380"/>
                    <a:pt x="1612" y="1380"/>
                  </a:cubicBezTo>
                  <a:cubicBezTo>
                    <a:pt x="979" y="1380"/>
                    <a:pt x="464" y="865"/>
                    <a:pt x="464" y="232"/>
                  </a:cubicBezTo>
                  <a:cubicBezTo>
                    <a:pt x="464" y="104"/>
                    <a:pt x="361" y="1"/>
                    <a:pt x="233" y="1"/>
                  </a:cubicBezTo>
                  <a:close/>
                </a:path>
              </a:pathLst>
            </a:custGeom>
            <a:solidFill>
              <a:srgbClr val="2828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06" name="Google Shape;6206;p62"/>
            <p:cNvSpPr/>
            <p:nvPr/>
          </p:nvSpPr>
          <p:spPr>
            <a:xfrm>
              <a:off x="6451825" y="2084063"/>
              <a:ext cx="82875" cy="82900"/>
            </a:xfrm>
            <a:custGeom>
              <a:avLst/>
              <a:gdLst/>
              <a:ahLst/>
              <a:cxnLst/>
              <a:rect l="l" t="t" r="r" b="b"/>
              <a:pathLst>
                <a:path w="3315" h="3316" extrusionOk="0">
                  <a:moveTo>
                    <a:pt x="3314" y="1658"/>
                  </a:moveTo>
                  <a:cubicBezTo>
                    <a:pt x="3314" y="2573"/>
                    <a:pt x="2572" y="3315"/>
                    <a:pt x="1656" y="3315"/>
                  </a:cubicBezTo>
                  <a:cubicBezTo>
                    <a:pt x="741" y="3315"/>
                    <a:pt x="0" y="2573"/>
                    <a:pt x="0" y="1658"/>
                  </a:cubicBezTo>
                  <a:cubicBezTo>
                    <a:pt x="0" y="743"/>
                    <a:pt x="741" y="1"/>
                    <a:pt x="1656" y="1"/>
                  </a:cubicBezTo>
                  <a:cubicBezTo>
                    <a:pt x="2572" y="0"/>
                    <a:pt x="3314" y="741"/>
                    <a:pt x="3314" y="1658"/>
                  </a:cubicBezTo>
                  <a:close/>
                </a:path>
              </a:pathLst>
            </a:custGeom>
            <a:solidFill>
              <a:srgbClr val="2828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07" name="Google Shape;6207;p62"/>
            <p:cNvSpPr/>
            <p:nvPr/>
          </p:nvSpPr>
          <p:spPr>
            <a:xfrm>
              <a:off x="6486600" y="2110238"/>
              <a:ext cx="30375" cy="30350"/>
            </a:xfrm>
            <a:custGeom>
              <a:avLst/>
              <a:gdLst/>
              <a:ahLst/>
              <a:cxnLst/>
              <a:rect l="l" t="t" r="r" b="b"/>
              <a:pathLst>
                <a:path w="1215" h="1214" extrusionOk="0">
                  <a:moveTo>
                    <a:pt x="1214" y="607"/>
                  </a:moveTo>
                  <a:cubicBezTo>
                    <a:pt x="1214" y="942"/>
                    <a:pt x="942" y="1214"/>
                    <a:pt x="607" y="1214"/>
                  </a:cubicBezTo>
                  <a:cubicBezTo>
                    <a:pt x="273" y="1214"/>
                    <a:pt x="1" y="943"/>
                    <a:pt x="1" y="607"/>
                  </a:cubicBezTo>
                  <a:cubicBezTo>
                    <a:pt x="1" y="272"/>
                    <a:pt x="273" y="0"/>
                    <a:pt x="607" y="0"/>
                  </a:cubicBezTo>
                  <a:cubicBezTo>
                    <a:pt x="942" y="0"/>
                    <a:pt x="1214" y="272"/>
                    <a:pt x="1214" y="607"/>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08" name="Google Shape;6208;p62"/>
            <p:cNvSpPr/>
            <p:nvPr/>
          </p:nvSpPr>
          <p:spPr>
            <a:xfrm>
              <a:off x="6465950" y="2130088"/>
              <a:ext cx="10475" cy="10425"/>
            </a:xfrm>
            <a:custGeom>
              <a:avLst/>
              <a:gdLst/>
              <a:ahLst/>
              <a:cxnLst/>
              <a:rect l="l" t="t" r="r" b="b"/>
              <a:pathLst>
                <a:path w="419" h="417" extrusionOk="0">
                  <a:moveTo>
                    <a:pt x="419" y="209"/>
                  </a:moveTo>
                  <a:cubicBezTo>
                    <a:pt x="419" y="325"/>
                    <a:pt x="324" y="417"/>
                    <a:pt x="209" y="417"/>
                  </a:cubicBezTo>
                  <a:cubicBezTo>
                    <a:pt x="94" y="417"/>
                    <a:pt x="0" y="325"/>
                    <a:pt x="0" y="209"/>
                  </a:cubicBezTo>
                  <a:cubicBezTo>
                    <a:pt x="0" y="93"/>
                    <a:pt x="92" y="0"/>
                    <a:pt x="209" y="0"/>
                  </a:cubicBezTo>
                  <a:cubicBezTo>
                    <a:pt x="326" y="0"/>
                    <a:pt x="419" y="93"/>
                    <a:pt x="419" y="209"/>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09" name="Google Shape;6209;p62"/>
            <p:cNvSpPr/>
            <p:nvPr/>
          </p:nvSpPr>
          <p:spPr>
            <a:xfrm>
              <a:off x="6268900" y="2084063"/>
              <a:ext cx="82900" cy="82900"/>
            </a:xfrm>
            <a:custGeom>
              <a:avLst/>
              <a:gdLst/>
              <a:ahLst/>
              <a:cxnLst/>
              <a:rect l="l" t="t" r="r" b="b"/>
              <a:pathLst>
                <a:path w="3316" h="3316" extrusionOk="0">
                  <a:moveTo>
                    <a:pt x="3316" y="1658"/>
                  </a:moveTo>
                  <a:cubicBezTo>
                    <a:pt x="3316" y="2573"/>
                    <a:pt x="2573" y="3315"/>
                    <a:pt x="1658" y="3315"/>
                  </a:cubicBezTo>
                  <a:cubicBezTo>
                    <a:pt x="742" y="3315"/>
                    <a:pt x="1" y="2573"/>
                    <a:pt x="1" y="1658"/>
                  </a:cubicBezTo>
                  <a:cubicBezTo>
                    <a:pt x="1" y="743"/>
                    <a:pt x="744" y="1"/>
                    <a:pt x="1658" y="1"/>
                  </a:cubicBezTo>
                  <a:cubicBezTo>
                    <a:pt x="2573" y="0"/>
                    <a:pt x="3316" y="741"/>
                    <a:pt x="3316" y="1658"/>
                  </a:cubicBezTo>
                  <a:close/>
                </a:path>
              </a:pathLst>
            </a:custGeom>
            <a:solidFill>
              <a:srgbClr val="2828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10" name="Google Shape;6210;p62"/>
            <p:cNvSpPr/>
            <p:nvPr/>
          </p:nvSpPr>
          <p:spPr>
            <a:xfrm>
              <a:off x="6303700" y="2110238"/>
              <a:ext cx="30350" cy="30350"/>
            </a:xfrm>
            <a:custGeom>
              <a:avLst/>
              <a:gdLst/>
              <a:ahLst/>
              <a:cxnLst/>
              <a:rect l="l" t="t" r="r" b="b"/>
              <a:pathLst>
                <a:path w="1214" h="1214" extrusionOk="0">
                  <a:moveTo>
                    <a:pt x="1214" y="607"/>
                  </a:moveTo>
                  <a:cubicBezTo>
                    <a:pt x="1214" y="942"/>
                    <a:pt x="942" y="1214"/>
                    <a:pt x="607" y="1214"/>
                  </a:cubicBezTo>
                  <a:cubicBezTo>
                    <a:pt x="272" y="1214"/>
                    <a:pt x="0" y="943"/>
                    <a:pt x="0" y="607"/>
                  </a:cubicBezTo>
                  <a:cubicBezTo>
                    <a:pt x="0" y="272"/>
                    <a:pt x="272" y="0"/>
                    <a:pt x="607" y="0"/>
                  </a:cubicBezTo>
                  <a:cubicBezTo>
                    <a:pt x="942" y="0"/>
                    <a:pt x="1214" y="272"/>
                    <a:pt x="1214" y="607"/>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11" name="Google Shape;6211;p62"/>
            <p:cNvSpPr/>
            <p:nvPr/>
          </p:nvSpPr>
          <p:spPr>
            <a:xfrm>
              <a:off x="6283050" y="2130088"/>
              <a:ext cx="10500" cy="10425"/>
            </a:xfrm>
            <a:custGeom>
              <a:avLst/>
              <a:gdLst/>
              <a:ahLst/>
              <a:cxnLst/>
              <a:rect l="l" t="t" r="r" b="b"/>
              <a:pathLst>
                <a:path w="420" h="417" extrusionOk="0">
                  <a:moveTo>
                    <a:pt x="419" y="209"/>
                  </a:moveTo>
                  <a:cubicBezTo>
                    <a:pt x="419" y="325"/>
                    <a:pt x="325" y="417"/>
                    <a:pt x="210" y="417"/>
                  </a:cubicBezTo>
                  <a:cubicBezTo>
                    <a:pt x="95" y="417"/>
                    <a:pt x="1" y="325"/>
                    <a:pt x="1" y="209"/>
                  </a:cubicBezTo>
                  <a:cubicBezTo>
                    <a:pt x="1" y="93"/>
                    <a:pt x="94" y="0"/>
                    <a:pt x="210" y="0"/>
                  </a:cubicBezTo>
                  <a:cubicBezTo>
                    <a:pt x="325" y="0"/>
                    <a:pt x="419" y="93"/>
                    <a:pt x="419" y="209"/>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12" name="Google Shape;6212;p62"/>
            <p:cNvSpPr/>
            <p:nvPr/>
          </p:nvSpPr>
          <p:spPr>
            <a:xfrm>
              <a:off x="6166875" y="1623413"/>
              <a:ext cx="145450" cy="84725"/>
            </a:xfrm>
            <a:custGeom>
              <a:avLst/>
              <a:gdLst/>
              <a:ahLst/>
              <a:cxnLst/>
              <a:rect l="l" t="t" r="r" b="b"/>
              <a:pathLst>
                <a:path w="5818" h="3389" extrusionOk="0">
                  <a:moveTo>
                    <a:pt x="4365" y="0"/>
                  </a:moveTo>
                  <a:cubicBezTo>
                    <a:pt x="4323" y="0"/>
                    <a:pt x="4281" y="2"/>
                    <a:pt x="4239" y="6"/>
                  </a:cubicBezTo>
                  <a:cubicBezTo>
                    <a:pt x="4110" y="19"/>
                    <a:pt x="3974" y="27"/>
                    <a:pt x="3833" y="37"/>
                  </a:cubicBezTo>
                  <a:cubicBezTo>
                    <a:pt x="2879" y="105"/>
                    <a:pt x="1690" y="189"/>
                    <a:pt x="752" y="877"/>
                  </a:cubicBezTo>
                  <a:cubicBezTo>
                    <a:pt x="134" y="1331"/>
                    <a:pt x="1" y="2202"/>
                    <a:pt x="454" y="2820"/>
                  </a:cubicBezTo>
                  <a:cubicBezTo>
                    <a:pt x="728" y="3191"/>
                    <a:pt x="1148" y="3388"/>
                    <a:pt x="1576" y="3388"/>
                  </a:cubicBezTo>
                  <a:cubicBezTo>
                    <a:pt x="1861" y="3388"/>
                    <a:pt x="2149" y="3300"/>
                    <a:pt x="2396" y="3117"/>
                  </a:cubicBezTo>
                  <a:cubicBezTo>
                    <a:pt x="2686" y="2904"/>
                    <a:pt x="3493" y="2848"/>
                    <a:pt x="4028" y="2810"/>
                  </a:cubicBezTo>
                  <a:cubicBezTo>
                    <a:pt x="4188" y="2798"/>
                    <a:pt x="4343" y="2788"/>
                    <a:pt x="4489" y="2775"/>
                  </a:cubicBezTo>
                  <a:cubicBezTo>
                    <a:pt x="5253" y="2707"/>
                    <a:pt x="5817" y="2030"/>
                    <a:pt x="5747" y="1266"/>
                  </a:cubicBezTo>
                  <a:cubicBezTo>
                    <a:pt x="5683" y="543"/>
                    <a:pt x="5080" y="0"/>
                    <a:pt x="4365"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13" name="Google Shape;6213;p62"/>
            <p:cNvSpPr/>
            <p:nvPr/>
          </p:nvSpPr>
          <p:spPr>
            <a:xfrm>
              <a:off x="6372350" y="1614938"/>
              <a:ext cx="309125" cy="71200"/>
            </a:xfrm>
            <a:custGeom>
              <a:avLst/>
              <a:gdLst/>
              <a:ahLst/>
              <a:cxnLst/>
              <a:rect l="l" t="t" r="r" b="b"/>
              <a:pathLst>
                <a:path w="12365" h="2848" extrusionOk="0">
                  <a:moveTo>
                    <a:pt x="6496" y="0"/>
                  </a:moveTo>
                  <a:cubicBezTo>
                    <a:pt x="4867" y="0"/>
                    <a:pt x="3127" y="17"/>
                    <a:pt x="1373" y="67"/>
                  </a:cubicBezTo>
                  <a:cubicBezTo>
                    <a:pt x="606" y="89"/>
                    <a:pt x="0" y="729"/>
                    <a:pt x="22" y="1496"/>
                  </a:cubicBezTo>
                  <a:cubicBezTo>
                    <a:pt x="43" y="2251"/>
                    <a:pt x="661" y="2847"/>
                    <a:pt x="1411" y="2847"/>
                  </a:cubicBezTo>
                  <a:cubicBezTo>
                    <a:pt x="1424" y="2847"/>
                    <a:pt x="1437" y="2845"/>
                    <a:pt x="1451" y="2845"/>
                  </a:cubicBezTo>
                  <a:cubicBezTo>
                    <a:pt x="3185" y="2797"/>
                    <a:pt x="4909" y="2780"/>
                    <a:pt x="6523" y="2780"/>
                  </a:cubicBezTo>
                  <a:cubicBezTo>
                    <a:pt x="8138" y="2780"/>
                    <a:pt x="9644" y="2797"/>
                    <a:pt x="10942" y="2816"/>
                  </a:cubicBezTo>
                  <a:lnTo>
                    <a:pt x="10963" y="2816"/>
                  </a:lnTo>
                  <a:cubicBezTo>
                    <a:pt x="11721" y="2816"/>
                    <a:pt x="12341" y="2207"/>
                    <a:pt x="12352" y="1447"/>
                  </a:cubicBezTo>
                  <a:cubicBezTo>
                    <a:pt x="12364" y="679"/>
                    <a:pt x="11750" y="47"/>
                    <a:pt x="10983" y="36"/>
                  </a:cubicBezTo>
                  <a:cubicBezTo>
                    <a:pt x="9666" y="17"/>
                    <a:pt x="8137" y="0"/>
                    <a:pt x="6496"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14" name="Google Shape;6214;p62"/>
            <p:cNvSpPr/>
            <p:nvPr/>
          </p:nvSpPr>
          <p:spPr>
            <a:xfrm>
              <a:off x="6639425" y="2430613"/>
              <a:ext cx="115050" cy="129300"/>
            </a:xfrm>
            <a:custGeom>
              <a:avLst/>
              <a:gdLst/>
              <a:ahLst/>
              <a:cxnLst/>
              <a:rect l="l" t="t" r="r" b="b"/>
              <a:pathLst>
                <a:path w="4602" h="5172" extrusionOk="0">
                  <a:moveTo>
                    <a:pt x="3019" y="0"/>
                  </a:moveTo>
                  <a:cubicBezTo>
                    <a:pt x="2501" y="0"/>
                    <a:pt x="2003" y="292"/>
                    <a:pt x="1763" y="790"/>
                  </a:cubicBezTo>
                  <a:cubicBezTo>
                    <a:pt x="1411" y="1524"/>
                    <a:pt x="971" y="2255"/>
                    <a:pt x="454" y="2959"/>
                  </a:cubicBezTo>
                  <a:cubicBezTo>
                    <a:pt x="0" y="3577"/>
                    <a:pt x="134" y="4447"/>
                    <a:pt x="752" y="4901"/>
                  </a:cubicBezTo>
                  <a:cubicBezTo>
                    <a:pt x="999" y="5083"/>
                    <a:pt x="1289" y="5171"/>
                    <a:pt x="1573" y="5171"/>
                  </a:cubicBezTo>
                  <a:cubicBezTo>
                    <a:pt x="2001" y="5171"/>
                    <a:pt x="2422" y="4974"/>
                    <a:pt x="2696" y="4603"/>
                  </a:cubicBezTo>
                  <a:cubicBezTo>
                    <a:pt x="3314" y="3761"/>
                    <a:pt x="3845" y="2881"/>
                    <a:pt x="4271" y="1991"/>
                  </a:cubicBezTo>
                  <a:cubicBezTo>
                    <a:pt x="4602" y="1297"/>
                    <a:pt x="4310" y="469"/>
                    <a:pt x="3618" y="136"/>
                  </a:cubicBezTo>
                  <a:cubicBezTo>
                    <a:pt x="3424" y="44"/>
                    <a:pt x="3220" y="0"/>
                    <a:pt x="3019"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15" name="Google Shape;6215;p62"/>
            <p:cNvSpPr/>
            <p:nvPr/>
          </p:nvSpPr>
          <p:spPr>
            <a:xfrm>
              <a:off x="6607975" y="2063913"/>
              <a:ext cx="171825" cy="290500"/>
            </a:xfrm>
            <a:custGeom>
              <a:avLst/>
              <a:gdLst/>
              <a:ahLst/>
              <a:cxnLst/>
              <a:rect l="l" t="t" r="r" b="b"/>
              <a:pathLst>
                <a:path w="6873" h="11620" extrusionOk="0">
                  <a:moveTo>
                    <a:pt x="1538" y="0"/>
                  </a:moveTo>
                  <a:cubicBezTo>
                    <a:pt x="1195" y="0"/>
                    <a:pt x="851" y="127"/>
                    <a:pt x="582" y="381"/>
                  </a:cubicBezTo>
                  <a:cubicBezTo>
                    <a:pt x="24" y="910"/>
                    <a:pt x="1" y="1789"/>
                    <a:pt x="528" y="2346"/>
                  </a:cubicBezTo>
                  <a:cubicBezTo>
                    <a:pt x="2599" y="4535"/>
                    <a:pt x="3883" y="7439"/>
                    <a:pt x="4051" y="10311"/>
                  </a:cubicBezTo>
                  <a:cubicBezTo>
                    <a:pt x="4095" y="11050"/>
                    <a:pt x="4707" y="11620"/>
                    <a:pt x="5437" y="11620"/>
                  </a:cubicBezTo>
                  <a:cubicBezTo>
                    <a:pt x="5466" y="11620"/>
                    <a:pt x="5493" y="11619"/>
                    <a:pt x="5521" y="11618"/>
                  </a:cubicBezTo>
                  <a:cubicBezTo>
                    <a:pt x="6288" y="11573"/>
                    <a:pt x="6873" y="10916"/>
                    <a:pt x="6828" y="10149"/>
                  </a:cubicBezTo>
                  <a:cubicBezTo>
                    <a:pt x="6623" y="6634"/>
                    <a:pt x="5063" y="3094"/>
                    <a:pt x="2548" y="436"/>
                  </a:cubicBezTo>
                  <a:cubicBezTo>
                    <a:pt x="2274" y="146"/>
                    <a:pt x="1906" y="0"/>
                    <a:pt x="1538"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6216" name="Google Shape;6216;p62"/>
          <p:cNvGrpSpPr/>
          <p:nvPr/>
        </p:nvGrpSpPr>
        <p:grpSpPr>
          <a:xfrm>
            <a:off x="10557087" y="572347"/>
            <a:ext cx="623147" cy="618067"/>
            <a:chOff x="7148425" y="1605425"/>
            <a:chExt cx="1265825" cy="1276025"/>
          </a:xfrm>
        </p:grpSpPr>
        <p:sp>
          <p:nvSpPr>
            <p:cNvPr id="6217" name="Google Shape;6217;p62"/>
            <p:cNvSpPr/>
            <p:nvPr/>
          </p:nvSpPr>
          <p:spPr>
            <a:xfrm>
              <a:off x="7542950" y="2722450"/>
              <a:ext cx="93725" cy="159000"/>
            </a:xfrm>
            <a:custGeom>
              <a:avLst/>
              <a:gdLst/>
              <a:ahLst/>
              <a:cxnLst/>
              <a:rect l="l" t="t" r="r" b="b"/>
              <a:pathLst>
                <a:path w="3749" h="6360" extrusionOk="0">
                  <a:moveTo>
                    <a:pt x="2446" y="0"/>
                  </a:moveTo>
                  <a:cubicBezTo>
                    <a:pt x="2446" y="0"/>
                    <a:pt x="3043" y="4749"/>
                    <a:pt x="2500" y="5006"/>
                  </a:cubicBezTo>
                  <a:cubicBezTo>
                    <a:pt x="1956" y="5262"/>
                    <a:pt x="125" y="5336"/>
                    <a:pt x="62" y="5848"/>
                  </a:cubicBezTo>
                  <a:cubicBezTo>
                    <a:pt x="0" y="6359"/>
                    <a:pt x="3748" y="5837"/>
                    <a:pt x="3748" y="5837"/>
                  </a:cubicBezTo>
                  <a:lnTo>
                    <a:pt x="3748" y="81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18" name="Google Shape;6218;p62"/>
            <p:cNvSpPr/>
            <p:nvPr/>
          </p:nvSpPr>
          <p:spPr>
            <a:xfrm>
              <a:off x="7891450" y="2722450"/>
              <a:ext cx="93825" cy="159000"/>
            </a:xfrm>
            <a:custGeom>
              <a:avLst/>
              <a:gdLst/>
              <a:ahLst/>
              <a:cxnLst/>
              <a:rect l="l" t="t" r="r" b="b"/>
              <a:pathLst>
                <a:path w="3753" h="6360" extrusionOk="0">
                  <a:moveTo>
                    <a:pt x="1309" y="0"/>
                  </a:moveTo>
                  <a:cubicBezTo>
                    <a:pt x="1309" y="0"/>
                    <a:pt x="711" y="4749"/>
                    <a:pt x="1254" y="5006"/>
                  </a:cubicBezTo>
                  <a:cubicBezTo>
                    <a:pt x="1798" y="5262"/>
                    <a:pt x="3629" y="5336"/>
                    <a:pt x="3690" y="5848"/>
                  </a:cubicBezTo>
                  <a:cubicBezTo>
                    <a:pt x="3753" y="6359"/>
                    <a:pt x="1" y="5837"/>
                    <a:pt x="1" y="5837"/>
                  </a:cubicBezTo>
                  <a:lnTo>
                    <a:pt x="1" y="81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19" name="Google Shape;6219;p62"/>
            <p:cNvSpPr/>
            <p:nvPr/>
          </p:nvSpPr>
          <p:spPr>
            <a:xfrm>
              <a:off x="8029625" y="1953325"/>
              <a:ext cx="384625" cy="343575"/>
            </a:xfrm>
            <a:custGeom>
              <a:avLst/>
              <a:gdLst/>
              <a:ahLst/>
              <a:cxnLst/>
              <a:rect l="l" t="t" r="r" b="b"/>
              <a:pathLst>
                <a:path w="15385" h="13743" extrusionOk="0">
                  <a:moveTo>
                    <a:pt x="826" y="11474"/>
                  </a:moveTo>
                  <a:cubicBezTo>
                    <a:pt x="826" y="11474"/>
                    <a:pt x="3575" y="11228"/>
                    <a:pt x="5888" y="9548"/>
                  </a:cubicBezTo>
                  <a:cubicBezTo>
                    <a:pt x="8198" y="7868"/>
                    <a:pt x="10070" y="4753"/>
                    <a:pt x="10520" y="4004"/>
                  </a:cubicBezTo>
                  <a:cubicBezTo>
                    <a:pt x="11417" y="2504"/>
                    <a:pt x="10308" y="1131"/>
                    <a:pt x="10823" y="815"/>
                  </a:cubicBezTo>
                  <a:cubicBezTo>
                    <a:pt x="11345" y="498"/>
                    <a:pt x="12042" y="1864"/>
                    <a:pt x="12042" y="1864"/>
                  </a:cubicBezTo>
                  <a:cubicBezTo>
                    <a:pt x="12042" y="1864"/>
                    <a:pt x="12622" y="140"/>
                    <a:pt x="13222" y="60"/>
                  </a:cubicBezTo>
                  <a:cubicBezTo>
                    <a:pt x="13677" y="1"/>
                    <a:pt x="12942" y="2250"/>
                    <a:pt x="12942" y="2250"/>
                  </a:cubicBezTo>
                  <a:cubicBezTo>
                    <a:pt x="12942" y="2250"/>
                    <a:pt x="15062" y="1228"/>
                    <a:pt x="15222" y="1741"/>
                  </a:cubicBezTo>
                  <a:cubicBezTo>
                    <a:pt x="15384" y="2253"/>
                    <a:pt x="13566" y="3249"/>
                    <a:pt x="13566" y="3249"/>
                  </a:cubicBezTo>
                  <a:cubicBezTo>
                    <a:pt x="13566" y="3249"/>
                    <a:pt x="14649" y="3824"/>
                    <a:pt x="14565" y="4253"/>
                  </a:cubicBezTo>
                  <a:cubicBezTo>
                    <a:pt x="14478" y="4696"/>
                    <a:pt x="12768" y="4042"/>
                    <a:pt x="11801" y="4996"/>
                  </a:cubicBezTo>
                  <a:cubicBezTo>
                    <a:pt x="11359" y="5432"/>
                    <a:pt x="9367" y="9137"/>
                    <a:pt x="6769" y="11041"/>
                  </a:cubicBezTo>
                  <a:cubicBezTo>
                    <a:pt x="3702" y="13288"/>
                    <a:pt x="0" y="13743"/>
                    <a:pt x="0" y="13743"/>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20" name="Google Shape;6220;p62"/>
            <p:cNvSpPr/>
            <p:nvPr/>
          </p:nvSpPr>
          <p:spPr>
            <a:xfrm>
              <a:off x="7148425" y="2043775"/>
              <a:ext cx="322950" cy="402350"/>
            </a:xfrm>
            <a:custGeom>
              <a:avLst/>
              <a:gdLst/>
              <a:ahLst/>
              <a:cxnLst/>
              <a:rect l="l" t="t" r="r" b="b"/>
              <a:pathLst>
                <a:path w="12918" h="16094" extrusionOk="0">
                  <a:moveTo>
                    <a:pt x="12540" y="13709"/>
                  </a:moveTo>
                  <a:cubicBezTo>
                    <a:pt x="12540" y="13709"/>
                    <a:pt x="9886" y="12944"/>
                    <a:pt x="7937" y="10854"/>
                  </a:cubicBezTo>
                  <a:cubicBezTo>
                    <a:pt x="5987" y="8765"/>
                    <a:pt x="4741" y="5351"/>
                    <a:pt x="4443" y="4530"/>
                  </a:cubicBezTo>
                  <a:cubicBezTo>
                    <a:pt x="3848" y="2888"/>
                    <a:pt x="5199" y="1750"/>
                    <a:pt x="4752" y="1343"/>
                  </a:cubicBezTo>
                  <a:cubicBezTo>
                    <a:pt x="4300" y="930"/>
                    <a:pt x="3356" y="2140"/>
                    <a:pt x="3356" y="2140"/>
                  </a:cubicBezTo>
                  <a:cubicBezTo>
                    <a:pt x="3356" y="2140"/>
                    <a:pt x="3116" y="338"/>
                    <a:pt x="2540" y="146"/>
                  </a:cubicBezTo>
                  <a:cubicBezTo>
                    <a:pt x="2105" y="0"/>
                    <a:pt x="2399" y="2348"/>
                    <a:pt x="2399" y="2348"/>
                  </a:cubicBezTo>
                  <a:cubicBezTo>
                    <a:pt x="2399" y="2348"/>
                    <a:pt x="512" y="942"/>
                    <a:pt x="256" y="1415"/>
                  </a:cubicBezTo>
                  <a:cubicBezTo>
                    <a:pt x="0" y="1886"/>
                    <a:pt x="1596" y="3210"/>
                    <a:pt x="1596" y="3210"/>
                  </a:cubicBezTo>
                  <a:cubicBezTo>
                    <a:pt x="1596" y="3210"/>
                    <a:pt x="423" y="3570"/>
                    <a:pt x="423" y="4006"/>
                  </a:cubicBezTo>
                  <a:cubicBezTo>
                    <a:pt x="423" y="4457"/>
                    <a:pt x="2228" y="4141"/>
                    <a:pt x="2994" y="5261"/>
                  </a:cubicBezTo>
                  <a:cubicBezTo>
                    <a:pt x="3346" y="5775"/>
                    <a:pt x="4597" y="9791"/>
                    <a:pt x="6787" y="12153"/>
                  </a:cubicBezTo>
                  <a:cubicBezTo>
                    <a:pt x="9368" y="14942"/>
                    <a:pt x="12918" y="16094"/>
                    <a:pt x="12918" y="16093"/>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21" name="Google Shape;6221;p62"/>
            <p:cNvSpPr/>
            <p:nvPr/>
          </p:nvSpPr>
          <p:spPr>
            <a:xfrm>
              <a:off x="7332025" y="1605425"/>
              <a:ext cx="886575" cy="1185650"/>
            </a:xfrm>
            <a:custGeom>
              <a:avLst/>
              <a:gdLst/>
              <a:ahLst/>
              <a:cxnLst/>
              <a:rect l="l" t="t" r="r" b="b"/>
              <a:pathLst>
                <a:path w="35463" h="47426" extrusionOk="0">
                  <a:moveTo>
                    <a:pt x="12207" y="19347"/>
                  </a:moveTo>
                  <a:cubicBezTo>
                    <a:pt x="18552" y="16335"/>
                    <a:pt x="24821" y="15749"/>
                    <a:pt x="30272" y="20618"/>
                  </a:cubicBezTo>
                  <a:cubicBezTo>
                    <a:pt x="35233" y="25051"/>
                    <a:pt x="35462" y="31040"/>
                    <a:pt x="33484" y="36928"/>
                  </a:cubicBezTo>
                  <a:cubicBezTo>
                    <a:pt x="31393" y="43152"/>
                    <a:pt x="26344" y="45981"/>
                    <a:pt x="20080" y="46460"/>
                  </a:cubicBezTo>
                  <a:cubicBezTo>
                    <a:pt x="7472" y="47425"/>
                    <a:pt x="283" y="40082"/>
                    <a:pt x="50" y="26028"/>
                  </a:cubicBezTo>
                  <a:cubicBezTo>
                    <a:pt x="0" y="23010"/>
                    <a:pt x="300" y="19908"/>
                    <a:pt x="980" y="16969"/>
                  </a:cubicBezTo>
                  <a:cubicBezTo>
                    <a:pt x="4455" y="1971"/>
                    <a:pt x="17523" y="0"/>
                    <a:pt x="27295" y="2885"/>
                  </a:cubicBezTo>
                  <a:cubicBezTo>
                    <a:pt x="31644" y="4168"/>
                    <a:pt x="32857" y="8633"/>
                    <a:pt x="30057" y="12083"/>
                  </a:cubicBezTo>
                  <a:cubicBezTo>
                    <a:pt x="29723" y="12492"/>
                    <a:pt x="28833" y="12680"/>
                    <a:pt x="28243" y="12612"/>
                  </a:cubicBezTo>
                  <a:cubicBezTo>
                    <a:pt x="25358" y="12281"/>
                    <a:pt x="22471" y="11402"/>
                    <a:pt x="19617" y="11517"/>
                  </a:cubicBezTo>
                  <a:cubicBezTo>
                    <a:pt x="15529" y="11681"/>
                    <a:pt x="12622" y="15066"/>
                    <a:pt x="12207" y="19347"/>
                  </a:cubicBezTo>
                  <a:close/>
                  <a:moveTo>
                    <a:pt x="12442" y="28820"/>
                  </a:moveTo>
                  <a:cubicBezTo>
                    <a:pt x="12585" y="34631"/>
                    <a:pt x="14645" y="37230"/>
                    <a:pt x="18008" y="37106"/>
                  </a:cubicBezTo>
                  <a:cubicBezTo>
                    <a:pt x="20809" y="37003"/>
                    <a:pt x="22516" y="34783"/>
                    <a:pt x="22429" y="31348"/>
                  </a:cubicBezTo>
                  <a:cubicBezTo>
                    <a:pt x="22348" y="28125"/>
                    <a:pt x="20457" y="26055"/>
                    <a:pt x="17494" y="26372"/>
                  </a:cubicBezTo>
                  <a:cubicBezTo>
                    <a:pt x="15219" y="26615"/>
                    <a:pt x="12519" y="26708"/>
                    <a:pt x="12442" y="2882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22" name="Google Shape;6222;p62"/>
            <p:cNvSpPr/>
            <p:nvPr/>
          </p:nvSpPr>
          <p:spPr>
            <a:xfrm>
              <a:off x="7856425" y="2137900"/>
              <a:ext cx="132950" cy="142850"/>
            </a:xfrm>
            <a:custGeom>
              <a:avLst/>
              <a:gdLst/>
              <a:ahLst/>
              <a:cxnLst/>
              <a:rect l="l" t="t" r="r" b="b"/>
              <a:pathLst>
                <a:path w="5318" h="5714" extrusionOk="0">
                  <a:moveTo>
                    <a:pt x="124" y="2703"/>
                  </a:moveTo>
                  <a:cubicBezTo>
                    <a:pt x="1" y="5713"/>
                    <a:pt x="5317" y="4821"/>
                    <a:pt x="5161" y="2624"/>
                  </a:cubicBezTo>
                  <a:cubicBezTo>
                    <a:pt x="5006" y="427"/>
                    <a:pt x="237" y="0"/>
                    <a:pt x="124" y="2703"/>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23" name="Google Shape;6223;p62"/>
            <p:cNvSpPr/>
            <p:nvPr/>
          </p:nvSpPr>
          <p:spPr>
            <a:xfrm>
              <a:off x="7555275" y="2149500"/>
              <a:ext cx="132950" cy="142825"/>
            </a:xfrm>
            <a:custGeom>
              <a:avLst/>
              <a:gdLst/>
              <a:ahLst/>
              <a:cxnLst/>
              <a:rect l="l" t="t" r="r" b="b"/>
              <a:pathLst>
                <a:path w="5318" h="5713" extrusionOk="0">
                  <a:moveTo>
                    <a:pt x="124" y="2702"/>
                  </a:moveTo>
                  <a:cubicBezTo>
                    <a:pt x="1" y="5713"/>
                    <a:pt x="5317" y="4819"/>
                    <a:pt x="5161" y="2622"/>
                  </a:cubicBezTo>
                  <a:cubicBezTo>
                    <a:pt x="5006" y="426"/>
                    <a:pt x="237" y="1"/>
                    <a:pt x="124" y="2702"/>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24" name="Google Shape;6224;p62"/>
            <p:cNvSpPr/>
            <p:nvPr/>
          </p:nvSpPr>
          <p:spPr>
            <a:xfrm>
              <a:off x="7844950" y="1649775"/>
              <a:ext cx="308475" cy="272675"/>
            </a:xfrm>
            <a:custGeom>
              <a:avLst/>
              <a:gdLst/>
              <a:ahLst/>
              <a:cxnLst/>
              <a:rect l="l" t="t" r="r" b="b"/>
              <a:pathLst>
                <a:path w="12339" h="10907" extrusionOk="0">
                  <a:moveTo>
                    <a:pt x="4488" y="8791"/>
                  </a:moveTo>
                  <a:cubicBezTo>
                    <a:pt x="4625" y="9318"/>
                    <a:pt x="4751" y="9852"/>
                    <a:pt x="4871" y="10386"/>
                  </a:cubicBezTo>
                  <a:cubicBezTo>
                    <a:pt x="5822" y="10560"/>
                    <a:pt x="6774" y="10729"/>
                    <a:pt x="7725" y="10838"/>
                  </a:cubicBezTo>
                  <a:cubicBezTo>
                    <a:pt x="8316" y="10906"/>
                    <a:pt x="9205" y="10720"/>
                    <a:pt x="9538" y="10309"/>
                  </a:cubicBezTo>
                  <a:cubicBezTo>
                    <a:pt x="12338" y="6860"/>
                    <a:pt x="11126" y="2394"/>
                    <a:pt x="6776" y="1112"/>
                  </a:cubicBezTo>
                  <a:cubicBezTo>
                    <a:pt x="4632" y="479"/>
                    <a:pt x="2328" y="79"/>
                    <a:pt x="1" y="1"/>
                  </a:cubicBezTo>
                  <a:cubicBezTo>
                    <a:pt x="2280" y="2295"/>
                    <a:pt x="3653" y="5581"/>
                    <a:pt x="4488" y="879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25" name="Google Shape;6225;p62"/>
            <p:cNvSpPr/>
            <p:nvPr/>
          </p:nvSpPr>
          <p:spPr>
            <a:xfrm>
              <a:off x="7520375" y="2056900"/>
              <a:ext cx="698225" cy="719875"/>
            </a:xfrm>
            <a:custGeom>
              <a:avLst/>
              <a:gdLst/>
              <a:ahLst/>
              <a:cxnLst/>
              <a:rect l="l" t="t" r="r" b="b"/>
              <a:pathLst>
                <a:path w="27929" h="28795" extrusionOk="0">
                  <a:moveTo>
                    <a:pt x="22739" y="2560"/>
                  </a:moveTo>
                  <a:cubicBezTo>
                    <a:pt x="21460" y="1419"/>
                    <a:pt x="20138" y="581"/>
                    <a:pt x="18780" y="0"/>
                  </a:cubicBezTo>
                  <a:cubicBezTo>
                    <a:pt x="19100" y="3773"/>
                    <a:pt x="18876" y="7592"/>
                    <a:pt x="17814" y="11191"/>
                  </a:cubicBezTo>
                  <a:cubicBezTo>
                    <a:pt x="16026" y="17245"/>
                    <a:pt x="11891" y="22520"/>
                    <a:pt x="5757" y="24618"/>
                  </a:cubicBezTo>
                  <a:cubicBezTo>
                    <a:pt x="3865" y="25265"/>
                    <a:pt x="1942" y="25607"/>
                    <a:pt x="0" y="25595"/>
                  </a:cubicBezTo>
                  <a:cubicBezTo>
                    <a:pt x="3225" y="27821"/>
                    <a:pt x="7441" y="28795"/>
                    <a:pt x="12548" y="28404"/>
                  </a:cubicBezTo>
                  <a:cubicBezTo>
                    <a:pt x="18811" y="27923"/>
                    <a:pt x="23860" y="25094"/>
                    <a:pt x="25951" y="18871"/>
                  </a:cubicBezTo>
                  <a:cubicBezTo>
                    <a:pt x="27928" y="12982"/>
                    <a:pt x="27699" y="6992"/>
                    <a:pt x="22739" y="256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26" name="Google Shape;6226;p62"/>
            <p:cNvSpPr/>
            <p:nvPr/>
          </p:nvSpPr>
          <p:spPr>
            <a:xfrm>
              <a:off x="7727725" y="2203550"/>
              <a:ext cx="69025" cy="34500"/>
            </a:xfrm>
            <a:custGeom>
              <a:avLst/>
              <a:gdLst/>
              <a:ahLst/>
              <a:cxnLst/>
              <a:rect l="l" t="t" r="r" b="b"/>
              <a:pathLst>
                <a:path w="2761" h="1380" extrusionOk="0">
                  <a:moveTo>
                    <a:pt x="1" y="0"/>
                  </a:moveTo>
                  <a:cubicBezTo>
                    <a:pt x="1" y="464"/>
                    <a:pt x="619" y="1380"/>
                    <a:pt x="1381" y="1380"/>
                  </a:cubicBezTo>
                  <a:cubicBezTo>
                    <a:pt x="2143" y="1380"/>
                    <a:pt x="2761" y="464"/>
                    <a:pt x="2761" y="0"/>
                  </a:cubicBezTo>
                  <a:close/>
                </a:path>
              </a:pathLst>
            </a:custGeom>
            <a:solidFill>
              <a:srgbClr val="2828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27" name="Google Shape;6227;p62"/>
            <p:cNvSpPr/>
            <p:nvPr/>
          </p:nvSpPr>
          <p:spPr>
            <a:xfrm>
              <a:off x="7721925" y="2191950"/>
              <a:ext cx="80650" cy="46100"/>
            </a:xfrm>
            <a:custGeom>
              <a:avLst/>
              <a:gdLst/>
              <a:ahLst/>
              <a:cxnLst/>
              <a:rect l="l" t="t" r="r" b="b"/>
              <a:pathLst>
                <a:path w="3226" h="1844" extrusionOk="0">
                  <a:moveTo>
                    <a:pt x="2711" y="464"/>
                  </a:moveTo>
                  <a:cubicBezTo>
                    <a:pt x="2564" y="856"/>
                    <a:pt x="2109" y="1380"/>
                    <a:pt x="1613" y="1380"/>
                  </a:cubicBezTo>
                  <a:cubicBezTo>
                    <a:pt x="1118" y="1380"/>
                    <a:pt x="662" y="856"/>
                    <a:pt x="514" y="464"/>
                  </a:cubicBezTo>
                  <a:close/>
                  <a:moveTo>
                    <a:pt x="232" y="1"/>
                  </a:moveTo>
                  <a:cubicBezTo>
                    <a:pt x="104" y="1"/>
                    <a:pt x="1" y="104"/>
                    <a:pt x="1" y="233"/>
                  </a:cubicBezTo>
                  <a:cubicBezTo>
                    <a:pt x="1" y="783"/>
                    <a:pt x="682" y="1844"/>
                    <a:pt x="1613" y="1844"/>
                  </a:cubicBezTo>
                  <a:cubicBezTo>
                    <a:pt x="2544" y="1844"/>
                    <a:pt x="3226" y="784"/>
                    <a:pt x="3223" y="233"/>
                  </a:cubicBezTo>
                  <a:cubicBezTo>
                    <a:pt x="3223" y="104"/>
                    <a:pt x="3119" y="1"/>
                    <a:pt x="2992" y="1"/>
                  </a:cubicBezTo>
                  <a:close/>
                </a:path>
              </a:pathLst>
            </a:custGeom>
            <a:solidFill>
              <a:srgbClr val="2828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28" name="Google Shape;6228;p62"/>
            <p:cNvSpPr/>
            <p:nvPr/>
          </p:nvSpPr>
          <p:spPr>
            <a:xfrm>
              <a:off x="7818125" y="2124450"/>
              <a:ext cx="82875" cy="82875"/>
            </a:xfrm>
            <a:custGeom>
              <a:avLst/>
              <a:gdLst/>
              <a:ahLst/>
              <a:cxnLst/>
              <a:rect l="l" t="t" r="r" b="b"/>
              <a:pathLst>
                <a:path w="3315" h="3315" extrusionOk="0">
                  <a:moveTo>
                    <a:pt x="3314" y="1658"/>
                  </a:moveTo>
                  <a:cubicBezTo>
                    <a:pt x="3314" y="2573"/>
                    <a:pt x="2574" y="3315"/>
                    <a:pt x="1656" y="3315"/>
                  </a:cubicBezTo>
                  <a:cubicBezTo>
                    <a:pt x="741" y="3315"/>
                    <a:pt x="0" y="2573"/>
                    <a:pt x="0" y="1658"/>
                  </a:cubicBezTo>
                  <a:cubicBezTo>
                    <a:pt x="0" y="742"/>
                    <a:pt x="741" y="1"/>
                    <a:pt x="1656" y="1"/>
                  </a:cubicBezTo>
                  <a:cubicBezTo>
                    <a:pt x="2574" y="1"/>
                    <a:pt x="3314" y="742"/>
                    <a:pt x="3314" y="1658"/>
                  </a:cubicBezTo>
                  <a:close/>
                </a:path>
              </a:pathLst>
            </a:custGeom>
            <a:solidFill>
              <a:srgbClr val="2828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29" name="Google Shape;6229;p62"/>
            <p:cNvSpPr/>
            <p:nvPr/>
          </p:nvSpPr>
          <p:spPr>
            <a:xfrm>
              <a:off x="7852900" y="2150600"/>
              <a:ext cx="30375" cy="30375"/>
            </a:xfrm>
            <a:custGeom>
              <a:avLst/>
              <a:gdLst/>
              <a:ahLst/>
              <a:cxnLst/>
              <a:rect l="l" t="t" r="r" b="b"/>
              <a:pathLst>
                <a:path w="1215" h="1215" extrusionOk="0">
                  <a:moveTo>
                    <a:pt x="1214" y="607"/>
                  </a:moveTo>
                  <a:cubicBezTo>
                    <a:pt x="1214" y="942"/>
                    <a:pt x="942" y="1214"/>
                    <a:pt x="607" y="1214"/>
                  </a:cubicBezTo>
                  <a:cubicBezTo>
                    <a:pt x="273" y="1214"/>
                    <a:pt x="1" y="943"/>
                    <a:pt x="1" y="607"/>
                  </a:cubicBezTo>
                  <a:cubicBezTo>
                    <a:pt x="1" y="273"/>
                    <a:pt x="273" y="1"/>
                    <a:pt x="607" y="1"/>
                  </a:cubicBezTo>
                  <a:cubicBezTo>
                    <a:pt x="942" y="2"/>
                    <a:pt x="1214" y="273"/>
                    <a:pt x="1214" y="607"/>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30" name="Google Shape;6230;p62"/>
            <p:cNvSpPr/>
            <p:nvPr/>
          </p:nvSpPr>
          <p:spPr>
            <a:xfrm>
              <a:off x="7832275" y="2170450"/>
              <a:ext cx="10450" cy="10475"/>
            </a:xfrm>
            <a:custGeom>
              <a:avLst/>
              <a:gdLst/>
              <a:ahLst/>
              <a:cxnLst/>
              <a:rect l="l" t="t" r="r" b="b"/>
              <a:pathLst>
                <a:path w="418" h="419" extrusionOk="0">
                  <a:moveTo>
                    <a:pt x="418" y="210"/>
                  </a:moveTo>
                  <a:cubicBezTo>
                    <a:pt x="418" y="325"/>
                    <a:pt x="323" y="418"/>
                    <a:pt x="208" y="418"/>
                  </a:cubicBezTo>
                  <a:cubicBezTo>
                    <a:pt x="93" y="418"/>
                    <a:pt x="0" y="325"/>
                    <a:pt x="0" y="210"/>
                  </a:cubicBezTo>
                  <a:cubicBezTo>
                    <a:pt x="0" y="94"/>
                    <a:pt x="93" y="1"/>
                    <a:pt x="208" y="1"/>
                  </a:cubicBezTo>
                  <a:cubicBezTo>
                    <a:pt x="325" y="2"/>
                    <a:pt x="418" y="95"/>
                    <a:pt x="418" y="21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31" name="Google Shape;6231;p62"/>
            <p:cNvSpPr/>
            <p:nvPr/>
          </p:nvSpPr>
          <p:spPr>
            <a:xfrm>
              <a:off x="7622425" y="2124450"/>
              <a:ext cx="82900" cy="82875"/>
            </a:xfrm>
            <a:custGeom>
              <a:avLst/>
              <a:gdLst/>
              <a:ahLst/>
              <a:cxnLst/>
              <a:rect l="l" t="t" r="r" b="b"/>
              <a:pathLst>
                <a:path w="3316" h="3315" extrusionOk="0">
                  <a:moveTo>
                    <a:pt x="3315" y="1658"/>
                  </a:moveTo>
                  <a:cubicBezTo>
                    <a:pt x="3315" y="2573"/>
                    <a:pt x="2573" y="3315"/>
                    <a:pt x="1657" y="3315"/>
                  </a:cubicBezTo>
                  <a:cubicBezTo>
                    <a:pt x="742" y="3315"/>
                    <a:pt x="0" y="2573"/>
                    <a:pt x="0" y="1658"/>
                  </a:cubicBezTo>
                  <a:cubicBezTo>
                    <a:pt x="0" y="742"/>
                    <a:pt x="742" y="1"/>
                    <a:pt x="1657" y="1"/>
                  </a:cubicBezTo>
                  <a:cubicBezTo>
                    <a:pt x="2573" y="1"/>
                    <a:pt x="3315" y="742"/>
                    <a:pt x="3315" y="1658"/>
                  </a:cubicBezTo>
                  <a:close/>
                </a:path>
              </a:pathLst>
            </a:custGeom>
            <a:solidFill>
              <a:srgbClr val="2828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32" name="Google Shape;6232;p62"/>
            <p:cNvSpPr/>
            <p:nvPr/>
          </p:nvSpPr>
          <p:spPr>
            <a:xfrm>
              <a:off x="7657200" y="2150600"/>
              <a:ext cx="30375" cy="30375"/>
            </a:xfrm>
            <a:custGeom>
              <a:avLst/>
              <a:gdLst/>
              <a:ahLst/>
              <a:cxnLst/>
              <a:rect l="l" t="t" r="r" b="b"/>
              <a:pathLst>
                <a:path w="1215" h="1215" extrusionOk="0">
                  <a:moveTo>
                    <a:pt x="1214" y="607"/>
                  </a:moveTo>
                  <a:cubicBezTo>
                    <a:pt x="1214" y="942"/>
                    <a:pt x="942" y="1214"/>
                    <a:pt x="607" y="1214"/>
                  </a:cubicBezTo>
                  <a:cubicBezTo>
                    <a:pt x="273" y="1214"/>
                    <a:pt x="1" y="943"/>
                    <a:pt x="1" y="607"/>
                  </a:cubicBezTo>
                  <a:cubicBezTo>
                    <a:pt x="1" y="273"/>
                    <a:pt x="273" y="1"/>
                    <a:pt x="607" y="1"/>
                  </a:cubicBezTo>
                  <a:cubicBezTo>
                    <a:pt x="942" y="2"/>
                    <a:pt x="1214" y="273"/>
                    <a:pt x="1214" y="607"/>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33" name="Google Shape;6233;p62"/>
            <p:cNvSpPr/>
            <p:nvPr/>
          </p:nvSpPr>
          <p:spPr>
            <a:xfrm>
              <a:off x="7636575" y="2170450"/>
              <a:ext cx="10475" cy="10475"/>
            </a:xfrm>
            <a:custGeom>
              <a:avLst/>
              <a:gdLst/>
              <a:ahLst/>
              <a:cxnLst/>
              <a:rect l="l" t="t" r="r" b="b"/>
              <a:pathLst>
                <a:path w="419" h="419" extrusionOk="0">
                  <a:moveTo>
                    <a:pt x="419" y="210"/>
                  </a:moveTo>
                  <a:cubicBezTo>
                    <a:pt x="419" y="325"/>
                    <a:pt x="324" y="418"/>
                    <a:pt x="209" y="418"/>
                  </a:cubicBezTo>
                  <a:cubicBezTo>
                    <a:pt x="94" y="418"/>
                    <a:pt x="0" y="325"/>
                    <a:pt x="0" y="210"/>
                  </a:cubicBezTo>
                  <a:cubicBezTo>
                    <a:pt x="0" y="94"/>
                    <a:pt x="94" y="1"/>
                    <a:pt x="209" y="1"/>
                  </a:cubicBezTo>
                  <a:cubicBezTo>
                    <a:pt x="324" y="2"/>
                    <a:pt x="419" y="95"/>
                    <a:pt x="419" y="21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34" name="Google Shape;6234;p62"/>
            <p:cNvSpPr/>
            <p:nvPr/>
          </p:nvSpPr>
          <p:spPr>
            <a:xfrm>
              <a:off x="7413750" y="2464175"/>
              <a:ext cx="169200" cy="189375"/>
            </a:xfrm>
            <a:custGeom>
              <a:avLst/>
              <a:gdLst/>
              <a:ahLst/>
              <a:cxnLst/>
              <a:rect l="l" t="t" r="r" b="b"/>
              <a:pathLst>
                <a:path w="6768" h="7575" extrusionOk="0">
                  <a:moveTo>
                    <a:pt x="1569" y="1"/>
                  </a:moveTo>
                  <a:cubicBezTo>
                    <a:pt x="1413" y="1"/>
                    <a:pt x="1254" y="27"/>
                    <a:pt x="1099" y="83"/>
                  </a:cubicBezTo>
                  <a:cubicBezTo>
                    <a:pt x="377" y="343"/>
                    <a:pt x="0" y="1138"/>
                    <a:pt x="261" y="1861"/>
                  </a:cubicBezTo>
                  <a:cubicBezTo>
                    <a:pt x="1316" y="4802"/>
                    <a:pt x="2795" y="6690"/>
                    <a:pt x="4654" y="7467"/>
                  </a:cubicBezTo>
                  <a:cubicBezTo>
                    <a:pt x="4830" y="7540"/>
                    <a:pt x="5011" y="7575"/>
                    <a:pt x="5191" y="7575"/>
                  </a:cubicBezTo>
                  <a:cubicBezTo>
                    <a:pt x="5733" y="7575"/>
                    <a:pt x="6251" y="7253"/>
                    <a:pt x="6473" y="6722"/>
                  </a:cubicBezTo>
                  <a:cubicBezTo>
                    <a:pt x="6768" y="6014"/>
                    <a:pt x="6434" y="5199"/>
                    <a:pt x="5726" y="4904"/>
                  </a:cubicBezTo>
                  <a:cubicBezTo>
                    <a:pt x="4632" y="4446"/>
                    <a:pt x="3646" y="3069"/>
                    <a:pt x="2876" y="921"/>
                  </a:cubicBezTo>
                  <a:cubicBezTo>
                    <a:pt x="2673" y="355"/>
                    <a:pt x="2140" y="1"/>
                    <a:pt x="1569"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35" name="Google Shape;6235;p62"/>
            <p:cNvSpPr/>
            <p:nvPr/>
          </p:nvSpPr>
          <p:spPr>
            <a:xfrm>
              <a:off x="7376825" y="1823300"/>
              <a:ext cx="190050" cy="554300"/>
            </a:xfrm>
            <a:custGeom>
              <a:avLst/>
              <a:gdLst/>
              <a:ahLst/>
              <a:cxnLst/>
              <a:rect l="l" t="t" r="r" b="b"/>
              <a:pathLst>
                <a:path w="7602" h="22172" extrusionOk="0">
                  <a:moveTo>
                    <a:pt x="6024" y="0"/>
                  </a:moveTo>
                  <a:cubicBezTo>
                    <a:pt x="5586" y="0"/>
                    <a:pt x="5155" y="206"/>
                    <a:pt x="4886" y="591"/>
                  </a:cubicBezTo>
                  <a:cubicBezTo>
                    <a:pt x="408" y="6957"/>
                    <a:pt x="0" y="15143"/>
                    <a:pt x="446" y="20889"/>
                  </a:cubicBezTo>
                  <a:cubicBezTo>
                    <a:pt x="502" y="21619"/>
                    <a:pt x="1111" y="22172"/>
                    <a:pt x="1831" y="22172"/>
                  </a:cubicBezTo>
                  <a:cubicBezTo>
                    <a:pt x="1867" y="22172"/>
                    <a:pt x="1904" y="22171"/>
                    <a:pt x="1941" y="22167"/>
                  </a:cubicBezTo>
                  <a:cubicBezTo>
                    <a:pt x="2705" y="22108"/>
                    <a:pt x="3277" y="21439"/>
                    <a:pt x="3218" y="20674"/>
                  </a:cubicBezTo>
                  <a:cubicBezTo>
                    <a:pt x="2806" y="15383"/>
                    <a:pt x="3156" y="7880"/>
                    <a:pt x="7159" y="2190"/>
                  </a:cubicBezTo>
                  <a:cubicBezTo>
                    <a:pt x="7601" y="1562"/>
                    <a:pt x="7450" y="695"/>
                    <a:pt x="6822" y="253"/>
                  </a:cubicBezTo>
                  <a:cubicBezTo>
                    <a:pt x="6579" y="82"/>
                    <a:pt x="6300" y="0"/>
                    <a:pt x="6024" y="0"/>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36" name="Google Shape;6236;p62"/>
            <p:cNvSpPr/>
            <p:nvPr/>
          </p:nvSpPr>
          <p:spPr>
            <a:xfrm>
              <a:off x="7588550" y="1679000"/>
              <a:ext cx="161450" cy="112500"/>
            </a:xfrm>
            <a:custGeom>
              <a:avLst/>
              <a:gdLst/>
              <a:ahLst/>
              <a:cxnLst/>
              <a:rect l="l" t="t" r="r" b="b"/>
              <a:pathLst>
                <a:path w="6458" h="4500" extrusionOk="0">
                  <a:moveTo>
                    <a:pt x="4885" y="1"/>
                  </a:moveTo>
                  <a:cubicBezTo>
                    <a:pt x="4726" y="1"/>
                    <a:pt x="4563" y="29"/>
                    <a:pt x="4405" y="87"/>
                  </a:cubicBezTo>
                  <a:cubicBezTo>
                    <a:pt x="3118" y="565"/>
                    <a:pt x="1900" y="1196"/>
                    <a:pt x="789" y="1967"/>
                  </a:cubicBezTo>
                  <a:cubicBezTo>
                    <a:pt x="157" y="2403"/>
                    <a:pt x="0" y="3269"/>
                    <a:pt x="438" y="3900"/>
                  </a:cubicBezTo>
                  <a:cubicBezTo>
                    <a:pt x="708" y="4290"/>
                    <a:pt x="1141" y="4499"/>
                    <a:pt x="1581" y="4499"/>
                  </a:cubicBezTo>
                  <a:cubicBezTo>
                    <a:pt x="1853" y="4499"/>
                    <a:pt x="2129" y="4418"/>
                    <a:pt x="2371" y="4253"/>
                  </a:cubicBezTo>
                  <a:cubicBezTo>
                    <a:pt x="3292" y="3614"/>
                    <a:pt x="4301" y="3091"/>
                    <a:pt x="5370" y="2695"/>
                  </a:cubicBezTo>
                  <a:cubicBezTo>
                    <a:pt x="6090" y="2428"/>
                    <a:pt x="6457" y="1629"/>
                    <a:pt x="6191" y="908"/>
                  </a:cubicBezTo>
                  <a:cubicBezTo>
                    <a:pt x="5983" y="347"/>
                    <a:pt x="5451" y="1"/>
                    <a:pt x="4885" y="1"/>
                  </a:cubicBezTo>
                  <a:close/>
                </a:path>
              </a:pathLst>
            </a:custGeom>
            <a:solidFill>
              <a:srgbClr val="4B394C">
                <a:alpha val="23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pic>
        <p:nvPicPr>
          <p:cNvPr id="3" name="Picture 2">
            <a:extLst>
              <a:ext uri="{FF2B5EF4-FFF2-40B4-BE49-F238E27FC236}">
                <a16:creationId xmlns:a16="http://schemas.microsoft.com/office/drawing/2014/main" id="{C058EA34-A83D-4B04-81A6-B52D9C9FD861}"/>
              </a:ext>
            </a:extLst>
          </p:cNvPr>
          <p:cNvPicPr>
            <a:picLocks noChangeAspect="1"/>
          </p:cNvPicPr>
          <p:nvPr/>
        </p:nvPicPr>
        <p:blipFill>
          <a:blip r:embed="rId3"/>
          <a:stretch>
            <a:fillRect/>
          </a:stretch>
        </p:blipFill>
        <p:spPr>
          <a:xfrm>
            <a:off x="2110086" y="2180438"/>
            <a:ext cx="9516681" cy="2353260"/>
          </a:xfrm>
          <a:prstGeom prst="rect">
            <a:avLst/>
          </a:prstGeom>
        </p:spPr>
      </p:pic>
    </p:spTree>
    <p:extLst>
      <p:ext uri="{BB962C8B-B14F-4D97-AF65-F5344CB8AC3E}">
        <p14:creationId xmlns:p14="http://schemas.microsoft.com/office/powerpoint/2010/main" val="83590210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grpSp>
        <p:nvGrpSpPr>
          <p:cNvPr id="549" name="Google Shape;549;p32"/>
          <p:cNvGrpSpPr/>
          <p:nvPr/>
        </p:nvGrpSpPr>
        <p:grpSpPr>
          <a:xfrm>
            <a:off x="10914692" y="1046711"/>
            <a:ext cx="905403" cy="1250356"/>
            <a:chOff x="4237589" y="1785158"/>
            <a:chExt cx="679052" cy="937767"/>
          </a:xfrm>
        </p:grpSpPr>
        <p:sp>
          <p:nvSpPr>
            <p:cNvPr id="550" name="Google Shape;550;p32"/>
            <p:cNvSpPr/>
            <p:nvPr/>
          </p:nvSpPr>
          <p:spPr>
            <a:xfrm rot="1394635">
              <a:off x="4275906" y="2468943"/>
              <a:ext cx="171490" cy="229455"/>
            </a:xfrm>
            <a:custGeom>
              <a:avLst/>
              <a:gdLst/>
              <a:ahLst/>
              <a:cxnLst/>
              <a:rect l="l" t="t" r="r" b="b"/>
              <a:pathLst>
                <a:path w="20665" h="27650" extrusionOk="0">
                  <a:moveTo>
                    <a:pt x="10346" y="0"/>
                  </a:moveTo>
                  <a:cubicBezTo>
                    <a:pt x="2041" y="0"/>
                    <a:pt x="241" y="4735"/>
                    <a:pt x="0" y="6362"/>
                  </a:cubicBezTo>
                  <a:cubicBezTo>
                    <a:pt x="0" y="6362"/>
                    <a:pt x="4041" y="27182"/>
                    <a:pt x="6768" y="27641"/>
                  </a:cubicBezTo>
                  <a:cubicBezTo>
                    <a:pt x="6802" y="27647"/>
                    <a:pt x="6837" y="27650"/>
                    <a:pt x="6873" y="27650"/>
                  </a:cubicBezTo>
                  <a:cubicBezTo>
                    <a:pt x="9756" y="27650"/>
                    <a:pt x="20146" y="9764"/>
                    <a:pt x="20146" y="9764"/>
                  </a:cubicBezTo>
                  <a:cubicBezTo>
                    <a:pt x="20146" y="9764"/>
                    <a:pt x="20664" y="458"/>
                    <a:pt x="11428" y="26"/>
                  </a:cubicBezTo>
                  <a:cubicBezTo>
                    <a:pt x="11056" y="8"/>
                    <a:pt x="10695" y="0"/>
                    <a:pt x="10346"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1" name="Google Shape;551;p32"/>
            <p:cNvSpPr/>
            <p:nvPr/>
          </p:nvSpPr>
          <p:spPr>
            <a:xfrm rot="1394635">
              <a:off x="4436421" y="1837757"/>
              <a:ext cx="292425" cy="770041"/>
            </a:xfrm>
            <a:custGeom>
              <a:avLst/>
              <a:gdLst/>
              <a:ahLst/>
              <a:cxnLst/>
              <a:rect l="l" t="t" r="r" b="b"/>
              <a:pathLst>
                <a:path w="35238" h="92792" extrusionOk="0">
                  <a:moveTo>
                    <a:pt x="15092" y="0"/>
                  </a:moveTo>
                  <a:lnTo>
                    <a:pt x="0" y="89392"/>
                  </a:lnTo>
                  <a:cubicBezTo>
                    <a:pt x="628" y="88266"/>
                    <a:pt x="1826" y="87538"/>
                    <a:pt x="3144" y="87538"/>
                  </a:cubicBezTo>
                  <a:cubicBezTo>
                    <a:pt x="3344" y="87538"/>
                    <a:pt x="3547" y="87555"/>
                    <a:pt x="3751" y="87589"/>
                  </a:cubicBezTo>
                  <a:cubicBezTo>
                    <a:pt x="5308" y="87851"/>
                    <a:pt x="6457" y="89075"/>
                    <a:pt x="6709" y="90545"/>
                  </a:cubicBezTo>
                  <a:cubicBezTo>
                    <a:pt x="7335" y="89408"/>
                    <a:pt x="8542" y="88671"/>
                    <a:pt x="9869" y="88671"/>
                  </a:cubicBezTo>
                  <a:cubicBezTo>
                    <a:pt x="10068" y="88671"/>
                    <a:pt x="10269" y="88688"/>
                    <a:pt x="10472" y="88722"/>
                  </a:cubicBezTo>
                  <a:cubicBezTo>
                    <a:pt x="12029" y="88986"/>
                    <a:pt x="13178" y="90208"/>
                    <a:pt x="13430" y="91679"/>
                  </a:cubicBezTo>
                  <a:cubicBezTo>
                    <a:pt x="14056" y="90542"/>
                    <a:pt x="15261" y="89805"/>
                    <a:pt x="16588" y="89805"/>
                  </a:cubicBezTo>
                  <a:cubicBezTo>
                    <a:pt x="16788" y="89805"/>
                    <a:pt x="16990" y="89822"/>
                    <a:pt x="17193" y="89857"/>
                  </a:cubicBezTo>
                  <a:cubicBezTo>
                    <a:pt x="18741" y="90118"/>
                    <a:pt x="19888" y="91330"/>
                    <a:pt x="20146" y="92792"/>
                  </a:cubicBezTo>
                  <a:lnTo>
                    <a:pt x="35238" y="3401"/>
                  </a:lnTo>
                  <a:lnTo>
                    <a:pt x="15092"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2" name="Google Shape;552;p32"/>
            <p:cNvSpPr/>
            <p:nvPr/>
          </p:nvSpPr>
          <p:spPr>
            <a:xfrm rot="1394635">
              <a:off x="4272924" y="2607552"/>
              <a:ext cx="81675" cy="77036"/>
            </a:xfrm>
            <a:custGeom>
              <a:avLst/>
              <a:gdLst/>
              <a:ahLst/>
              <a:cxnLst/>
              <a:rect l="l" t="t" r="r" b="b"/>
              <a:pathLst>
                <a:path w="9842" h="9283" extrusionOk="0">
                  <a:moveTo>
                    <a:pt x="3978" y="1"/>
                  </a:moveTo>
                  <a:cubicBezTo>
                    <a:pt x="2541" y="1"/>
                    <a:pt x="1172" y="414"/>
                    <a:pt x="0" y="1138"/>
                  </a:cubicBezTo>
                  <a:cubicBezTo>
                    <a:pt x="1201" y="5393"/>
                    <a:pt x="2557" y="9084"/>
                    <a:pt x="3688" y="9274"/>
                  </a:cubicBezTo>
                  <a:cubicBezTo>
                    <a:pt x="3722" y="9280"/>
                    <a:pt x="3757" y="9283"/>
                    <a:pt x="3793" y="9283"/>
                  </a:cubicBezTo>
                  <a:cubicBezTo>
                    <a:pt x="4968" y="9283"/>
                    <a:pt x="7386" y="6316"/>
                    <a:pt x="9841" y="2800"/>
                  </a:cubicBezTo>
                  <a:cubicBezTo>
                    <a:pt x="8722" y="1423"/>
                    <a:pt x="7122" y="427"/>
                    <a:pt x="5235" y="106"/>
                  </a:cubicBezTo>
                  <a:cubicBezTo>
                    <a:pt x="4813" y="35"/>
                    <a:pt x="4393" y="1"/>
                    <a:pt x="397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3" name="Google Shape;553;p32"/>
            <p:cNvSpPr/>
            <p:nvPr/>
          </p:nvSpPr>
          <p:spPr>
            <a:xfrm rot="1394635">
              <a:off x="4727846" y="1816892"/>
              <a:ext cx="178801" cy="87417"/>
            </a:xfrm>
            <a:custGeom>
              <a:avLst/>
              <a:gdLst/>
              <a:ahLst/>
              <a:cxnLst/>
              <a:rect l="l" t="t" r="r" b="b"/>
              <a:pathLst>
                <a:path w="21546" h="10534" extrusionOk="0">
                  <a:moveTo>
                    <a:pt x="6066" y="0"/>
                  </a:moveTo>
                  <a:cubicBezTo>
                    <a:pt x="4512" y="0"/>
                    <a:pt x="3016" y="226"/>
                    <a:pt x="2196" y="946"/>
                  </a:cubicBezTo>
                  <a:cubicBezTo>
                    <a:pt x="0" y="2878"/>
                    <a:pt x="138" y="7179"/>
                    <a:pt x="138" y="7179"/>
                  </a:cubicBezTo>
                  <a:lnTo>
                    <a:pt x="9829" y="10293"/>
                  </a:lnTo>
                  <a:lnTo>
                    <a:pt x="20004" y="10533"/>
                  </a:lnTo>
                  <a:cubicBezTo>
                    <a:pt x="20003" y="10533"/>
                    <a:pt x="21545" y="6515"/>
                    <a:pt x="20104" y="3969"/>
                  </a:cubicBezTo>
                  <a:cubicBezTo>
                    <a:pt x="18664" y="1423"/>
                    <a:pt x="11458" y="639"/>
                    <a:pt x="11458" y="639"/>
                  </a:cubicBezTo>
                  <a:cubicBezTo>
                    <a:pt x="11458" y="639"/>
                    <a:pt x="8680" y="0"/>
                    <a:pt x="606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4" name="Google Shape;554;p32"/>
            <p:cNvSpPr/>
            <p:nvPr/>
          </p:nvSpPr>
          <p:spPr>
            <a:xfrm rot="1394635">
              <a:off x="4683016" y="1864643"/>
              <a:ext cx="202601" cy="91052"/>
            </a:xfrm>
            <a:custGeom>
              <a:avLst/>
              <a:gdLst/>
              <a:ahLst/>
              <a:cxnLst/>
              <a:rect l="l" t="t" r="r" b="b"/>
              <a:pathLst>
                <a:path w="24414" h="10972" extrusionOk="0">
                  <a:moveTo>
                    <a:pt x="4507" y="1"/>
                  </a:moveTo>
                  <a:cubicBezTo>
                    <a:pt x="2501" y="1"/>
                    <a:pt x="730" y="1447"/>
                    <a:pt x="385" y="3490"/>
                  </a:cubicBezTo>
                  <a:cubicBezTo>
                    <a:pt x="1" y="5770"/>
                    <a:pt x="1536" y="7929"/>
                    <a:pt x="3815" y="8314"/>
                  </a:cubicBezTo>
                  <a:lnTo>
                    <a:pt x="19204" y="10913"/>
                  </a:lnTo>
                  <a:cubicBezTo>
                    <a:pt x="19440" y="10952"/>
                    <a:pt x="19675" y="10972"/>
                    <a:pt x="19906" y="10972"/>
                  </a:cubicBezTo>
                  <a:cubicBezTo>
                    <a:pt x="21912" y="10972"/>
                    <a:pt x="23685" y="9526"/>
                    <a:pt x="24029" y="7481"/>
                  </a:cubicBezTo>
                  <a:cubicBezTo>
                    <a:pt x="24413" y="5203"/>
                    <a:pt x="22877" y="3043"/>
                    <a:pt x="20599" y="2657"/>
                  </a:cubicBezTo>
                  <a:lnTo>
                    <a:pt x="5209" y="60"/>
                  </a:lnTo>
                  <a:cubicBezTo>
                    <a:pt x="4973" y="20"/>
                    <a:pt x="4738" y="1"/>
                    <a:pt x="4507"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5" name="Google Shape;555;p32"/>
            <p:cNvSpPr/>
            <p:nvPr/>
          </p:nvSpPr>
          <p:spPr>
            <a:xfrm rot="1394635">
              <a:off x="4712044" y="1873224"/>
              <a:ext cx="146221" cy="34331"/>
            </a:xfrm>
            <a:custGeom>
              <a:avLst/>
              <a:gdLst/>
              <a:ahLst/>
              <a:cxnLst/>
              <a:rect l="l" t="t" r="r" b="b"/>
              <a:pathLst>
                <a:path w="17620" h="4137" extrusionOk="0">
                  <a:moveTo>
                    <a:pt x="763" y="0"/>
                  </a:moveTo>
                  <a:cubicBezTo>
                    <a:pt x="424" y="0"/>
                    <a:pt x="124" y="245"/>
                    <a:pt x="66" y="592"/>
                  </a:cubicBezTo>
                  <a:cubicBezTo>
                    <a:pt x="0" y="979"/>
                    <a:pt x="260" y="1344"/>
                    <a:pt x="646" y="1410"/>
                  </a:cubicBezTo>
                  <a:lnTo>
                    <a:pt x="16737" y="4126"/>
                  </a:lnTo>
                  <a:cubicBezTo>
                    <a:pt x="16777" y="4133"/>
                    <a:pt x="16817" y="4136"/>
                    <a:pt x="16856" y="4136"/>
                  </a:cubicBezTo>
                  <a:cubicBezTo>
                    <a:pt x="17196" y="4136"/>
                    <a:pt x="17496" y="3891"/>
                    <a:pt x="17555" y="3546"/>
                  </a:cubicBezTo>
                  <a:cubicBezTo>
                    <a:pt x="17619" y="3160"/>
                    <a:pt x="17361" y="2794"/>
                    <a:pt x="16972" y="2726"/>
                  </a:cubicBezTo>
                  <a:lnTo>
                    <a:pt x="883" y="11"/>
                  </a:lnTo>
                  <a:cubicBezTo>
                    <a:pt x="842" y="4"/>
                    <a:pt x="802" y="0"/>
                    <a:pt x="76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6" name="Google Shape;556;p32"/>
            <p:cNvSpPr/>
            <p:nvPr/>
          </p:nvSpPr>
          <p:spPr>
            <a:xfrm rot="1394635">
              <a:off x="4713896" y="1909464"/>
              <a:ext cx="146204" cy="34323"/>
            </a:xfrm>
            <a:custGeom>
              <a:avLst/>
              <a:gdLst/>
              <a:ahLst/>
              <a:cxnLst/>
              <a:rect l="l" t="t" r="r" b="b"/>
              <a:pathLst>
                <a:path w="17618" h="4136" extrusionOk="0">
                  <a:moveTo>
                    <a:pt x="765" y="1"/>
                  </a:moveTo>
                  <a:cubicBezTo>
                    <a:pt x="425" y="1"/>
                    <a:pt x="124" y="245"/>
                    <a:pt x="65" y="592"/>
                  </a:cubicBezTo>
                  <a:cubicBezTo>
                    <a:pt x="1" y="978"/>
                    <a:pt x="259" y="1344"/>
                    <a:pt x="647" y="1410"/>
                  </a:cubicBezTo>
                  <a:lnTo>
                    <a:pt x="16735" y="4125"/>
                  </a:lnTo>
                  <a:cubicBezTo>
                    <a:pt x="16776" y="4132"/>
                    <a:pt x="16816" y="4135"/>
                    <a:pt x="16855" y="4135"/>
                  </a:cubicBezTo>
                  <a:cubicBezTo>
                    <a:pt x="17195" y="4135"/>
                    <a:pt x="17494" y="3891"/>
                    <a:pt x="17553" y="3545"/>
                  </a:cubicBezTo>
                  <a:cubicBezTo>
                    <a:pt x="17618" y="3159"/>
                    <a:pt x="17359" y="2792"/>
                    <a:pt x="16972" y="2728"/>
                  </a:cubicBezTo>
                  <a:lnTo>
                    <a:pt x="883" y="10"/>
                  </a:lnTo>
                  <a:cubicBezTo>
                    <a:pt x="844" y="4"/>
                    <a:pt x="804" y="1"/>
                    <a:pt x="76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7" name="Google Shape;557;p32"/>
            <p:cNvSpPr/>
            <p:nvPr/>
          </p:nvSpPr>
          <p:spPr>
            <a:xfrm rot="1394635">
              <a:off x="4488625" y="1877490"/>
              <a:ext cx="123391" cy="681478"/>
            </a:xfrm>
            <a:custGeom>
              <a:avLst/>
              <a:gdLst/>
              <a:ahLst/>
              <a:cxnLst/>
              <a:rect l="l" t="t" r="r" b="b"/>
              <a:pathLst>
                <a:path w="14869" h="82120" extrusionOk="0">
                  <a:moveTo>
                    <a:pt x="14263" y="1"/>
                  </a:moveTo>
                  <a:cubicBezTo>
                    <a:pt x="14031" y="1"/>
                    <a:pt x="13804" y="133"/>
                    <a:pt x="13754" y="429"/>
                  </a:cubicBezTo>
                  <a:cubicBezTo>
                    <a:pt x="10236" y="21264"/>
                    <a:pt x="6719" y="42098"/>
                    <a:pt x="3201" y="62932"/>
                  </a:cubicBezTo>
                  <a:cubicBezTo>
                    <a:pt x="2155" y="69126"/>
                    <a:pt x="1110" y="75320"/>
                    <a:pt x="64" y="81514"/>
                  </a:cubicBezTo>
                  <a:cubicBezTo>
                    <a:pt x="0" y="81896"/>
                    <a:pt x="307" y="82119"/>
                    <a:pt x="607" y="82119"/>
                  </a:cubicBezTo>
                  <a:cubicBezTo>
                    <a:pt x="838" y="82119"/>
                    <a:pt x="1066" y="81986"/>
                    <a:pt x="1116" y="81691"/>
                  </a:cubicBezTo>
                  <a:cubicBezTo>
                    <a:pt x="4632" y="60856"/>
                    <a:pt x="8150" y="40021"/>
                    <a:pt x="11666" y="19188"/>
                  </a:cubicBezTo>
                  <a:cubicBezTo>
                    <a:pt x="12712" y="12993"/>
                    <a:pt x="13757" y="6800"/>
                    <a:pt x="14803" y="606"/>
                  </a:cubicBezTo>
                  <a:cubicBezTo>
                    <a:pt x="14868" y="223"/>
                    <a:pt x="14562" y="1"/>
                    <a:pt x="1426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8" name="Google Shape;558;p32"/>
            <p:cNvSpPr/>
            <p:nvPr/>
          </p:nvSpPr>
          <p:spPr>
            <a:xfrm rot="1394635">
              <a:off x="4539090" y="1910071"/>
              <a:ext cx="123391" cy="681462"/>
            </a:xfrm>
            <a:custGeom>
              <a:avLst/>
              <a:gdLst/>
              <a:ahLst/>
              <a:cxnLst/>
              <a:rect l="l" t="t" r="r" b="b"/>
              <a:pathLst>
                <a:path w="14869" h="82118" extrusionOk="0">
                  <a:moveTo>
                    <a:pt x="14262" y="0"/>
                  </a:moveTo>
                  <a:cubicBezTo>
                    <a:pt x="14031" y="0"/>
                    <a:pt x="13803" y="133"/>
                    <a:pt x="13753" y="428"/>
                  </a:cubicBezTo>
                  <a:cubicBezTo>
                    <a:pt x="10236" y="21263"/>
                    <a:pt x="6719" y="42096"/>
                    <a:pt x="3202" y="62931"/>
                  </a:cubicBezTo>
                  <a:cubicBezTo>
                    <a:pt x="2156" y="69125"/>
                    <a:pt x="1109" y="75318"/>
                    <a:pt x="64" y="81511"/>
                  </a:cubicBezTo>
                  <a:cubicBezTo>
                    <a:pt x="0" y="81894"/>
                    <a:pt x="306" y="82118"/>
                    <a:pt x="606" y="82118"/>
                  </a:cubicBezTo>
                  <a:cubicBezTo>
                    <a:pt x="837" y="82118"/>
                    <a:pt x="1064" y="81985"/>
                    <a:pt x="1114" y="81690"/>
                  </a:cubicBezTo>
                  <a:cubicBezTo>
                    <a:pt x="4631" y="60855"/>
                    <a:pt x="8148" y="40022"/>
                    <a:pt x="11666" y="19186"/>
                  </a:cubicBezTo>
                  <a:cubicBezTo>
                    <a:pt x="12711" y="12992"/>
                    <a:pt x="13758" y="6799"/>
                    <a:pt x="14804" y="605"/>
                  </a:cubicBezTo>
                  <a:cubicBezTo>
                    <a:pt x="14868" y="223"/>
                    <a:pt x="14562" y="0"/>
                    <a:pt x="1426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9" name="Google Shape;559;p32"/>
            <p:cNvSpPr/>
            <p:nvPr/>
          </p:nvSpPr>
          <p:spPr>
            <a:xfrm rot="1394635">
              <a:off x="4486524" y="2364237"/>
              <a:ext cx="44621" cy="151607"/>
            </a:xfrm>
            <a:custGeom>
              <a:avLst/>
              <a:gdLst/>
              <a:ahLst/>
              <a:cxnLst/>
              <a:rect l="l" t="t" r="r" b="b"/>
              <a:pathLst>
                <a:path w="5377" h="18269" extrusionOk="0">
                  <a:moveTo>
                    <a:pt x="4239" y="1"/>
                  </a:moveTo>
                  <a:cubicBezTo>
                    <a:pt x="3747" y="1"/>
                    <a:pt x="3238" y="288"/>
                    <a:pt x="3123" y="905"/>
                  </a:cubicBezTo>
                  <a:cubicBezTo>
                    <a:pt x="2120" y="6315"/>
                    <a:pt x="1108" y="11725"/>
                    <a:pt x="132" y="17140"/>
                  </a:cubicBezTo>
                  <a:cubicBezTo>
                    <a:pt x="0" y="17870"/>
                    <a:pt x="560" y="18269"/>
                    <a:pt x="1140" y="18269"/>
                  </a:cubicBezTo>
                  <a:cubicBezTo>
                    <a:pt x="1632" y="18269"/>
                    <a:pt x="2138" y="17981"/>
                    <a:pt x="2250" y="17365"/>
                  </a:cubicBezTo>
                  <a:cubicBezTo>
                    <a:pt x="3227" y="11950"/>
                    <a:pt x="4236" y="6539"/>
                    <a:pt x="5242" y="1129"/>
                  </a:cubicBezTo>
                  <a:cubicBezTo>
                    <a:pt x="5377" y="400"/>
                    <a:pt x="4819" y="1"/>
                    <a:pt x="423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60" name="Google Shape;560;p32"/>
            <p:cNvSpPr/>
            <p:nvPr/>
          </p:nvSpPr>
          <p:spPr>
            <a:xfrm rot="1394635">
              <a:off x="4551061" y="2349289"/>
              <a:ext cx="21427" cy="18921"/>
            </a:xfrm>
            <a:custGeom>
              <a:avLst/>
              <a:gdLst/>
              <a:ahLst/>
              <a:cxnLst/>
              <a:rect l="l" t="t" r="r" b="b"/>
              <a:pathLst>
                <a:path w="2582" h="2280" extrusionOk="0">
                  <a:moveTo>
                    <a:pt x="1292" y="0"/>
                  </a:moveTo>
                  <a:cubicBezTo>
                    <a:pt x="837" y="0"/>
                    <a:pt x="407" y="274"/>
                    <a:pt x="231" y="722"/>
                  </a:cubicBezTo>
                  <a:cubicBezTo>
                    <a:pt x="0" y="1309"/>
                    <a:pt x="288" y="1970"/>
                    <a:pt x="872" y="2200"/>
                  </a:cubicBezTo>
                  <a:cubicBezTo>
                    <a:pt x="1010" y="2254"/>
                    <a:pt x="1151" y="2280"/>
                    <a:pt x="1290" y="2280"/>
                  </a:cubicBezTo>
                  <a:cubicBezTo>
                    <a:pt x="1745" y="2280"/>
                    <a:pt x="2174" y="2006"/>
                    <a:pt x="2351" y="1558"/>
                  </a:cubicBezTo>
                  <a:cubicBezTo>
                    <a:pt x="2581" y="972"/>
                    <a:pt x="2294" y="312"/>
                    <a:pt x="1708" y="79"/>
                  </a:cubicBezTo>
                  <a:cubicBezTo>
                    <a:pt x="1571" y="26"/>
                    <a:pt x="1430" y="0"/>
                    <a:pt x="129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12" name="Group 11"/>
          <p:cNvGrpSpPr/>
          <p:nvPr/>
        </p:nvGrpSpPr>
        <p:grpSpPr>
          <a:xfrm>
            <a:off x="605453" y="318845"/>
            <a:ext cx="2095899" cy="903394"/>
            <a:chOff x="822" y="275"/>
            <a:chExt cx="2043" cy="1067"/>
          </a:xfrm>
        </p:grpSpPr>
        <p:sp>
          <p:nvSpPr>
            <p:cNvPr id="15" name="Text Box 14"/>
            <p:cNvSpPr txBox="1"/>
            <p:nvPr/>
          </p:nvSpPr>
          <p:spPr>
            <a:xfrm>
              <a:off x="1848" y="385"/>
              <a:ext cx="1017" cy="869"/>
            </a:xfrm>
            <a:prstGeom prst="rect">
              <a:avLst/>
            </a:prstGeom>
            <a:solidFill>
              <a:srgbClr val="F9A9CF"/>
            </a:solidFill>
          </p:spPr>
          <p:txBody>
            <a:bodyPr wrap="square" rtlCol="0">
              <a:spAutoFit/>
            </a:bodyPr>
            <a:lstStyle/>
            <a:p>
              <a:pPr defTabSz="1219170">
                <a:lnSpc>
                  <a:spcPct val="120000"/>
                </a:lnSpc>
                <a:buClr>
                  <a:srgbClr val="000000"/>
                </a:buClr>
              </a:pPr>
              <a:r>
                <a:rPr lang="en-US" sz="3733" b="1" kern="0" dirty="0" err="1">
                  <a:solidFill>
                    <a:srgbClr val="000000"/>
                  </a:solidFill>
                  <a:latin typeface="Calibri" panose="020F0502020204030204" pitchFamily="34" charset="0"/>
                  <a:cs typeface="Calibri" panose="020F0502020204030204" pitchFamily="34" charset="0"/>
                  <a:sym typeface="Arial" panose="020B0604020202020204"/>
                </a:rPr>
                <a:t>Tính</a:t>
              </a:r>
              <a:endParaRPr lang="en-US" sz="3733" b="1" kern="0" dirty="0">
                <a:solidFill>
                  <a:srgbClr val="000000"/>
                </a:solidFill>
                <a:latin typeface="Calibri" panose="020F0502020204030204" pitchFamily="34" charset="0"/>
                <a:cs typeface="Calibri" panose="020F0502020204030204" pitchFamily="34" charset="0"/>
                <a:sym typeface="Arial" panose="020B0604020202020204"/>
              </a:endParaRPr>
            </a:p>
          </p:txBody>
        </p:sp>
        <p:grpSp>
          <p:nvGrpSpPr>
            <p:cNvPr id="9" name="Group 8"/>
            <p:cNvGrpSpPr/>
            <p:nvPr/>
          </p:nvGrpSpPr>
          <p:grpSpPr>
            <a:xfrm>
              <a:off x="822" y="275"/>
              <a:ext cx="992" cy="1067"/>
              <a:chOff x="738" y="297"/>
              <a:chExt cx="992" cy="1067"/>
            </a:xfrm>
          </p:grpSpPr>
          <p:sp>
            <p:nvSpPr>
              <p:cNvPr id="10" name="Oval 9"/>
              <p:cNvSpPr/>
              <p:nvPr/>
            </p:nvSpPr>
            <p:spPr>
              <a:xfrm>
                <a:off x="738" y="408"/>
                <a:ext cx="992" cy="95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200" kern="0">
                  <a:solidFill>
                    <a:srgbClr val="FFFFFF"/>
                  </a:solidFill>
                  <a:latin typeface="Arial"/>
                  <a:sym typeface="Arial" panose="020B0604020202020204"/>
                </a:endParaRPr>
              </a:p>
            </p:txBody>
          </p:sp>
          <p:sp>
            <p:nvSpPr>
              <p:cNvPr id="11" name="Text Box 10"/>
              <p:cNvSpPr txBox="1"/>
              <p:nvPr/>
            </p:nvSpPr>
            <p:spPr>
              <a:xfrm>
                <a:off x="926" y="297"/>
                <a:ext cx="634" cy="978"/>
              </a:xfrm>
              <a:prstGeom prst="rect">
                <a:avLst/>
              </a:prstGeom>
              <a:noFill/>
            </p:spPr>
            <p:txBody>
              <a:bodyPr wrap="square" rtlCol="0">
                <a:spAutoFit/>
              </a:bodyPr>
              <a:lstStyle/>
              <a:p>
                <a:pPr algn="ctr" defTabSz="1219170">
                  <a:lnSpc>
                    <a:spcPct val="120000"/>
                  </a:lnSpc>
                  <a:buClr>
                    <a:srgbClr val="000000"/>
                  </a:buClr>
                </a:pPr>
                <a:r>
                  <a:rPr lang="en-US" sz="4267" b="1" kern="0" dirty="0">
                    <a:solidFill>
                      <a:srgbClr val="FFFFFF"/>
                    </a:solidFill>
                    <a:latin typeface="Calibri" panose="020F0502020204030204" pitchFamily="34" charset="0"/>
                    <a:cs typeface="Calibri" panose="020F0502020204030204" pitchFamily="34" charset="0"/>
                    <a:sym typeface="Arial" panose="020B0604020202020204"/>
                  </a:rPr>
                  <a:t>1</a:t>
                </a:r>
              </a:p>
            </p:txBody>
          </p:sp>
        </p:grpSp>
      </p:grpSp>
      <p:sp>
        <p:nvSpPr>
          <p:cNvPr id="2" name="Rectangle: Rounded Corners 1">
            <a:extLst>
              <a:ext uri="{FF2B5EF4-FFF2-40B4-BE49-F238E27FC236}">
                <a16:creationId xmlns:a16="http://schemas.microsoft.com/office/drawing/2014/main" id="{C274DDA4-F2FC-47FE-BE0D-8E6FDC890818}"/>
              </a:ext>
            </a:extLst>
          </p:cNvPr>
          <p:cNvSpPr/>
          <p:nvPr/>
        </p:nvSpPr>
        <p:spPr>
          <a:xfrm>
            <a:off x="1860361" y="1815279"/>
            <a:ext cx="8923573" cy="1657782"/>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9BF879D3-308E-4968-B655-D1F20530161F}"/>
              </a:ext>
            </a:extLst>
          </p:cNvPr>
          <p:cNvGrpSpPr/>
          <p:nvPr/>
        </p:nvGrpSpPr>
        <p:grpSpPr>
          <a:xfrm>
            <a:off x="1958377" y="1905378"/>
            <a:ext cx="2916478" cy="1103221"/>
            <a:chOff x="2834082" y="1255663"/>
            <a:chExt cx="2916478" cy="1103221"/>
          </a:xfrm>
        </p:grpSpPr>
        <p:sp>
          <p:nvSpPr>
            <p:cNvPr id="24" name="TextBox 23">
              <a:extLst>
                <a:ext uri="{FF2B5EF4-FFF2-40B4-BE49-F238E27FC236}">
                  <a16:creationId xmlns:a16="http://schemas.microsoft.com/office/drawing/2014/main" id="{2134905B-A03C-41B8-8810-6B91BDBFF0A8}"/>
                </a:ext>
              </a:extLst>
            </p:cNvPr>
            <p:cNvSpPr txBox="1"/>
            <p:nvPr/>
          </p:nvSpPr>
          <p:spPr>
            <a:xfrm>
              <a:off x="3149600" y="1255663"/>
              <a:ext cx="2600960" cy="1077218"/>
            </a:xfrm>
            <a:prstGeom prst="rect">
              <a:avLst/>
            </a:prstGeom>
            <a:noFill/>
          </p:spPr>
          <p:txBody>
            <a:bodyPr wrap="square" rtlCol="0">
              <a:spAutoFit/>
            </a:bodyPr>
            <a:lstStyle/>
            <a:p>
              <a:r>
                <a:rPr lang="en-US" sz="3200" dirty="0">
                  <a:solidFill>
                    <a:srgbClr val="002060"/>
                  </a:solidFill>
                </a:rPr>
                <a:t>6 428</a:t>
              </a:r>
            </a:p>
            <a:p>
              <a:r>
                <a:rPr lang="en-US" sz="3200" dirty="0">
                  <a:solidFill>
                    <a:srgbClr val="002060"/>
                  </a:solidFill>
                </a:rPr>
                <a:t>3 481</a:t>
              </a:r>
            </a:p>
          </p:txBody>
        </p:sp>
        <p:cxnSp>
          <p:nvCxnSpPr>
            <p:cNvPr id="25" name="Straight Connector 24">
              <a:extLst>
                <a:ext uri="{FF2B5EF4-FFF2-40B4-BE49-F238E27FC236}">
                  <a16:creationId xmlns:a16="http://schemas.microsoft.com/office/drawing/2014/main" id="{1561F008-BBB6-489B-9987-E10AB9BAFF34}"/>
                </a:ext>
              </a:extLst>
            </p:cNvPr>
            <p:cNvCxnSpPr>
              <a:cxnSpLocks/>
            </p:cNvCxnSpPr>
            <p:nvPr/>
          </p:nvCxnSpPr>
          <p:spPr>
            <a:xfrm>
              <a:off x="3149600" y="2358884"/>
              <a:ext cx="112776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EA6A31B0-9A89-4702-A8AF-4A509B6F112D}"/>
                </a:ext>
              </a:extLst>
            </p:cNvPr>
            <p:cNvSpPr txBox="1"/>
            <p:nvPr/>
          </p:nvSpPr>
          <p:spPr>
            <a:xfrm>
              <a:off x="2834082" y="1624138"/>
              <a:ext cx="447040" cy="584775"/>
            </a:xfrm>
            <a:prstGeom prst="rect">
              <a:avLst/>
            </a:prstGeom>
            <a:noFill/>
          </p:spPr>
          <p:txBody>
            <a:bodyPr wrap="square" rtlCol="0">
              <a:spAutoFit/>
            </a:bodyPr>
            <a:lstStyle/>
            <a:p>
              <a:r>
                <a:rPr lang="en-US" sz="3200" dirty="0">
                  <a:solidFill>
                    <a:srgbClr val="002060"/>
                  </a:solidFill>
                </a:rPr>
                <a:t>+</a:t>
              </a:r>
            </a:p>
          </p:txBody>
        </p:sp>
      </p:grpSp>
      <p:grpSp>
        <p:nvGrpSpPr>
          <p:cNvPr id="28" name="Group 27">
            <a:extLst>
              <a:ext uri="{FF2B5EF4-FFF2-40B4-BE49-F238E27FC236}">
                <a16:creationId xmlns:a16="http://schemas.microsoft.com/office/drawing/2014/main" id="{E892A1B8-8CDD-4EAE-BA71-D0C8F5A85836}"/>
              </a:ext>
            </a:extLst>
          </p:cNvPr>
          <p:cNvGrpSpPr/>
          <p:nvPr/>
        </p:nvGrpSpPr>
        <p:grpSpPr>
          <a:xfrm>
            <a:off x="4170944" y="1908153"/>
            <a:ext cx="2916478" cy="1103221"/>
            <a:chOff x="2834082" y="1255663"/>
            <a:chExt cx="2916478" cy="1103221"/>
          </a:xfrm>
        </p:grpSpPr>
        <p:sp>
          <p:nvSpPr>
            <p:cNvPr id="29" name="TextBox 28">
              <a:extLst>
                <a:ext uri="{FF2B5EF4-FFF2-40B4-BE49-F238E27FC236}">
                  <a16:creationId xmlns:a16="http://schemas.microsoft.com/office/drawing/2014/main" id="{02EACB07-3B12-459B-BAF0-A0CE08B29405}"/>
                </a:ext>
              </a:extLst>
            </p:cNvPr>
            <p:cNvSpPr txBox="1"/>
            <p:nvPr/>
          </p:nvSpPr>
          <p:spPr>
            <a:xfrm>
              <a:off x="3149600" y="1255663"/>
              <a:ext cx="2600960" cy="1077218"/>
            </a:xfrm>
            <a:prstGeom prst="rect">
              <a:avLst/>
            </a:prstGeom>
            <a:noFill/>
          </p:spPr>
          <p:txBody>
            <a:bodyPr wrap="square" rtlCol="0">
              <a:spAutoFit/>
            </a:bodyPr>
            <a:lstStyle/>
            <a:p>
              <a:r>
                <a:rPr lang="en-US" sz="3200" dirty="0">
                  <a:solidFill>
                    <a:srgbClr val="002060"/>
                  </a:solidFill>
                </a:rPr>
                <a:t>2 576</a:t>
              </a:r>
            </a:p>
            <a:p>
              <a:r>
                <a:rPr lang="en-US" sz="3200" dirty="0">
                  <a:solidFill>
                    <a:srgbClr val="002060"/>
                  </a:solidFill>
                </a:rPr>
                <a:t>4 518</a:t>
              </a:r>
            </a:p>
          </p:txBody>
        </p:sp>
        <p:cxnSp>
          <p:nvCxnSpPr>
            <p:cNvPr id="30" name="Straight Connector 29">
              <a:extLst>
                <a:ext uri="{FF2B5EF4-FFF2-40B4-BE49-F238E27FC236}">
                  <a16:creationId xmlns:a16="http://schemas.microsoft.com/office/drawing/2014/main" id="{4668DA2D-FBA1-45AD-97A5-BB65099B8FB3}"/>
                </a:ext>
              </a:extLst>
            </p:cNvPr>
            <p:cNvCxnSpPr>
              <a:cxnSpLocks/>
            </p:cNvCxnSpPr>
            <p:nvPr/>
          </p:nvCxnSpPr>
          <p:spPr>
            <a:xfrm>
              <a:off x="3149600" y="2358884"/>
              <a:ext cx="112776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A867E5F4-CCA8-4CEF-8B59-2DB04CAF93E1}"/>
                </a:ext>
              </a:extLst>
            </p:cNvPr>
            <p:cNvSpPr txBox="1"/>
            <p:nvPr/>
          </p:nvSpPr>
          <p:spPr>
            <a:xfrm>
              <a:off x="2834082" y="1624138"/>
              <a:ext cx="447040" cy="584775"/>
            </a:xfrm>
            <a:prstGeom prst="rect">
              <a:avLst/>
            </a:prstGeom>
            <a:noFill/>
          </p:spPr>
          <p:txBody>
            <a:bodyPr wrap="square" rtlCol="0">
              <a:spAutoFit/>
            </a:bodyPr>
            <a:lstStyle/>
            <a:p>
              <a:r>
                <a:rPr lang="en-US" sz="3200" dirty="0">
                  <a:solidFill>
                    <a:srgbClr val="002060"/>
                  </a:solidFill>
                </a:rPr>
                <a:t>+</a:t>
              </a:r>
            </a:p>
          </p:txBody>
        </p:sp>
      </p:grpSp>
      <p:grpSp>
        <p:nvGrpSpPr>
          <p:cNvPr id="32" name="Group 31">
            <a:extLst>
              <a:ext uri="{FF2B5EF4-FFF2-40B4-BE49-F238E27FC236}">
                <a16:creationId xmlns:a16="http://schemas.microsoft.com/office/drawing/2014/main" id="{9D19AFF8-6499-428A-B230-634A09592C32}"/>
              </a:ext>
            </a:extLst>
          </p:cNvPr>
          <p:cNvGrpSpPr/>
          <p:nvPr/>
        </p:nvGrpSpPr>
        <p:grpSpPr>
          <a:xfrm>
            <a:off x="6400979" y="1897083"/>
            <a:ext cx="2916478" cy="1103221"/>
            <a:chOff x="2834082" y="1255663"/>
            <a:chExt cx="2916478" cy="1103221"/>
          </a:xfrm>
        </p:grpSpPr>
        <p:sp>
          <p:nvSpPr>
            <p:cNvPr id="33" name="TextBox 32">
              <a:extLst>
                <a:ext uri="{FF2B5EF4-FFF2-40B4-BE49-F238E27FC236}">
                  <a16:creationId xmlns:a16="http://schemas.microsoft.com/office/drawing/2014/main" id="{1F8A3670-6598-4BAF-B3E1-9AD2A99EFAFD}"/>
                </a:ext>
              </a:extLst>
            </p:cNvPr>
            <p:cNvSpPr txBox="1"/>
            <p:nvPr/>
          </p:nvSpPr>
          <p:spPr>
            <a:xfrm>
              <a:off x="3149600" y="1255663"/>
              <a:ext cx="2600960" cy="1077218"/>
            </a:xfrm>
            <a:prstGeom prst="rect">
              <a:avLst/>
            </a:prstGeom>
            <a:noFill/>
          </p:spPr>
          <p:txBody>
            <a:bodyPr wrap="square" rtlCol="0">
              <a:spAutoFit/>
            </a:bodyPr>
            <a:lstStyle/>
            <a:p>
              <a:r>
                <a:rPr lang="en-US" sz="3200" dirty="0">
                  <a:solidFill>
                    <a:srgbClr val="002060"/>
                  </a:solidFill>
                </a:rPr>
                <a:t>6 307</a:t>
              </a:r>
            </a:p>
            <a:p>
              <a:r>
                <a:rPr lang="en-US" sz="3200" dirty="0">
                  <a:solidFill>
                    <a:srgbClr val="002060"/>
                  </a:solidFill>
                </a:rPr>
                <a:t>   826</a:t>
              </a:r>
            </a:p>
          </p:txBody>
        </p:sp>
        <p:cxnSp>
          <p:nvCxnSpPr>
            <p:cNvPr id="34" name="Straight Connector 33">
              <a:extLst>
                <a:ext uri="{FF2B5EF4-FFF2-40B4-BE49-F238E27FC236}">
                  <a16:creationId xmlns:a16="http://schemas.microsoft.com/office/drawing/2014/main" id="{7903C053-9DCA-4C1E-8978-8CF74C5D7DD6}"/>
                </a:ext>
              </a:extLst>
            </p:cNvPr>
            <p:cNvCxnSpPr>
              <a:cxnSpLocks/>
            </p:cNvCxnSpPr>
            <p:nvPr/>
          </p:nvCxnSpPr>
          <p:spPr>
            <a:xfrm>
              <a:off x="3149600" y="2358884"/>
              <a:ext cx="112776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812F684-2A65-49C0-B469-4C8F00930563}"/>
                </a:ext>
              </a:extLst>
            </p:cNvPr>
            <p:cNvSpPr txBox="1"/>
            <p:nvPr/>
          </p:nvSpPr>
          <p:spPr>
            <a:xfrm>
              <a:off x="2834082" y="1624138"/>
              <a:ext cx="447040" cy="584775"/>
            </a:xfrm>
            <a:prstGeom prst="rect">
              <a:avLst/>
            </a:prstGeom>
            <a:noFill/>
          </p:spPr>
          <p:txBody>
            <a:bodyPr wrap="square" rtlCol="0">
              <a:spAutoFit/>
            </a:bodyPr>
            <a:lstStyle/>
            <a:p>
              <a:r>
                <a:rPr lang="en-US" sz="3200" dirty="0">
                  <a:solidFill>
                    <a:srgbClr val="002060"/>
                  </a:solidFill>
                </a:rPr>
                <a:t>+</a:t>
              </a:r>
            </a:p>
          </p:txBody>
        </p:sp>
      </p:grpSp>
      <p:grpSp>
        <p:nvGrpSpPr>
          <p:cNvPr id="36" name="Group 35">
            <a:extLst>
              <a:ext uri="{FF2B5EF4-FFF2-40B4-BE49-F238E27FC236}">
                <a16:creationId xmlns:a16="http://schemas.microsoft.com/office/drawing/2014/main" id="{4AEFB891-0299-4D4A-BFAB-8971AE8A99AB}"/>
              </a:ext>
            </a:extLst>
          </p:cNvPr>
          <p:cNvGrpSpPr/>
          <p:nvPr/>
        </p:nvGrpSpPr>
        <p:grpSpPr>
          <a:xfrm>
            <a:off x="8540671" y="1905378"/>
            <a:ext cx="2916478" cy="1103221"/>
            <a:chOff x="2834082" y="1255663"/>
            <a:chExt cx="2916478" cy="1103221"/>
          </a:xfrm>
        </p:grpSpPr>
        <p:sp>
          <p:nvSpPr>
            <p:cNvPr id="37" name="TextBox 36">
              <a:extLst>
                <a:ext uri="{FF2B5EF4-FFF2-40B4-BE49-F238E27FC236}">
                  <a16:creationId xmlns:a16="http://schemas.microsoft.com/office/drawing/2014/main" id="{AB35EC3B-6A84-4E35-BFC9-C06BACC586E2}"/>
                </a:ext>
              </a:extLst>
            </p:cNvPr>
            <p:cNvSpPr txBox="1"/>
            <p:nvPr/>
          </p:nvSpPr>
          <p:spPr>
            <a:xfrm>
              <a:off x="3149600" y="1255663"/>
              <a:ext cx="2600960" cy="1077218"/>
            </a:xfrm>
            <a:prstGeom prst="rect">
              <a:avLst/>
            </a:prstGeom>
            <a:noFill/>
          </p:spPr>
          <p:txBody>
            <a:bodyPr wrap="square" rtlCol="0">
              <a:spAutoFit/>
            </a:bodyPr>
            <a:lstStyle/>
            <a:p>
              <a:r>
                <a:rPr lang="en-US" sz="3200" dirty="0">
                  <a:solidFill>
                    <a:srgbClr val="002060"/>
                  </a:solidFill>
                </a:rPr>
                <a:t>  837</a:t>
              </a:r>
            </a:p>
            <a:p>
              <a:r>
                <a:rPr lang="en-US" sz="3200" dirty="0">
                  <a:solidFill>
                    <a:srgbClr val="002060"/>
                  </a:solidFill>
                </a:rPr>
                <a:t>  524</a:t>
              </a:r>
            </a:p>
          </p:txBody>
        </p:sp>
        <p:cxnSp>
          <p:nvCxnSpPr>
            <p:cNvPr id="38" name="Straight Connector 37">
              <a:extLst>
                <a:ext uri="{FF2B5EF4-FFF2-40B4-BE49-F238E27FC236}">
                  <a16:creationId xmlns:a16="http://schemas.microsoft.com/office/drawing/2014/main" id="{DB03F6EE-D0AC-4D95-BEDF-4FF7B74B47A0}"/>
                </a:ext>
              </a:extLst>
            </p:cNvPr>
            <p:cNvCxnSpPr>
              <a:cxnSpLocks/>
            </p:cNvCxnSpPr>
            <p:nvPr/>
          </p:nvCxnSpPr>
          <p:spPr>
            <a:xfrm>
              <a:off x="3149600" y="2358884"/>
              <a:ext cx="112776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0E3E579E-A1F8-4BF3-B0C0-E2962F37EDDF}"/>
                </a:ext>
              </a:extLst>
            </p:cNvPr>
            <p:cNvSpPr txBox="1"/>
            <p:nvPr/>
          </p:nvSpPr>
          <p:spPr>
            <a:xfrm>
              <a:off x="2834082" y="1624138"/>
              <a:ext cx="447040" cy="584775"/>
            </a:xfrm>
            <a:prstGeom prst="rect">
              <a:avLst/>
            </a:prstGeom>
            <a:noFill/>
          </p:spPr>
          <p:txBody>
            <a:bodyPr wrap="square" rtlCol="0">
              <a:spAutoFit/>
            </a:bodyPr>
            <a:lstStyle/>
            <a:p>
              <a:r>
                <a:rPr lang="en-US" sz="3200" dirty="0">
                  <a:solidFill>
                    <a:srgbClr val="002060"/>
                  </a:solidFill>
                </a:rPr>
                <a:t>+</a:t>
              </a:r>
            </a:p>
          </p:txBody>
        </p:sp>
      </p:grpSp>
      <p:grpSp>
        <p:nvGrpSpPr>
          <p:cNvPr id="40" name="Group 39">
            <a:extLst>
              <a:ext uri="{FF2B5EF4-FFF2-40B4-BE49-F238E27FC236}">
                <a16:creationId xmlns:a16="http://schemas.microsoft.com/office/drawing/2014/main" id="{84BBDA09-B561-480C-AC07-685C1F1E3B16}"/>
              </a:ext>
            </a:extLst>
          </p:cNvPr>
          <p:cNvGrpSpPr/>
          <p:nvPr/>
        </p:nvGrpSpPr>
        <p:grpSpPr>
          <a:xfrm>
            <a:off x="9036853" y="2573493"/>
            <a:ext cx="4373182" cy="4431622"/>
            <a:chOff x="8710073" y="2588654"/>
            <a:chExt cx="4494727" cy="4494727"/>
          </a:xfrm>
        </p:grpSpPr>
        <p:pic>
          <p:nvPicPr>
            <p:cNvPr id="41" name="Picture 40">
              <a:extLst>
                <a:ext uri="{FF2B5EF4-FFF2-40B4-BE49-F238E27FC236}">
                  <a16:creationId xmlns:a16="http://schemas.microsoft.com/office/drawing/2014/main" id="{674F6A2E-3370-471D-80BC-0B55B0311D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10073" y="2588654"/>
              <a:ext cx="4494727" cy="4494727"/>
            </a:xfrm>
            <a:prstGeom prst="rect">
              <a:avLst/>
            </a:prstGeom>
          </p:spPr>
        </p:pic>
        <p:sp>
          <p:nvSpPr>
            <p:cNvPr id="42" name="Rectangle 41">
              <a:extLst>
                <a:ext uri="{FF2B5EF4-FFF2-40B4-BE49-F238E27FC236}">
                  <a16:creationId xmlns:a16="http://schemas.microsoft.com/office/drawing/2014/main" id="{F6EE85D4-4C8E-430C-993C-B5C7C219D1EC}"/>
                </a:ext>
              </a:extLst>
            </p:cNvPr>
            <p:cNvSpPr/>
            <p:nvPr/>
          </p:nvSpPr>
          <p:spPr>
            <a:xfrm>
              <a:off x="9955370" y="2942355"/>
              <a:ext cx="1967982" cy="721217"/>
            </a:xfrm>
            <a:prstGeom prst="rect">
              <a:avLst/>
            </a:prstGeom>
            <a:solidFill>
              <a:srgbClr val="5380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ource Han Sans Regular"/>
                <a:cs typeface="+mn-cs"/>
              </a:endParaRPr>
            </a:p>
          </p:txBody>
        </p:sp>
      </p:grpSp>
      <p:sp>
        <p:nvSpPr>
          <p:cNvPr id="43" name="TextBox 42">
            <a:extLst>
              <a:ext uri="{FF2B5EF4-FFF2-40B4-BE49-F238E27FC236}">
                <a16:creationId xmlns:a16="http://schemas.microsoft.com/office/drawing/2014/main" id="{C09AC67F-116B-4A1F-8407-BAF3606E48E2}"/>
              </a:ext>
            </a:extLst>
          </p:cNvPr>
          <p:cNvSpPr txBox="1"/>
          <p:nvPr/>
        </p:nvSpPr>
        <p:spPr>
          <a:xfrm>
            <a:off x="10269074" y="2930609"/>
            <a:ext cx="2236630" cy="732508"/>
          </a:xfrm>
          <a:prstGeom prst="rect">
            <a:avLst/>
          </a:prstGeom>
          <a:noFill/>
        </p:spPr>
        <p:txBody>
          <a:bodyPr wrap="square" rtlCol="0">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UTM Cookies" panose="02040603050506020204" pitchFamily="18" charset="0"/>
                <a:ea typeface="+mj-ea"/>
                <a:cs typeface="+mn-cs"/>
              </a:rPr>
              <a:t>Bảng</a:t>
            </a:r>
            <a:r>
              <a:rPr kumimoji="0" lang="en-US" sz="3200" b="0" i="0" u="none" strike="noStrike" kern="1200" cap="none" spc="0" normalizeH="0" baseline="0" noProof="0" dirty="0">
                <a:ln>
                  <a:noFill/>
                </a:ln>
                <a:solidFill>
                  <a:prstClr val="white"/>
                </a:solidFill>
                <a:effectLst/>
                <a:uLnTx/>
                <a:uFillTx/>
                <a:latin typeface="UTM Cookies" panose="02040603050506020204" pitchFamily="18" charset="0"/>
                <a:ea typeface="+mj-ea"/>
                <a:cs typeface="+mn-cs"/>
              </a:rPr>
              <a:t> con</a:t>
            </a:r>
          </a:p>
        </p:txBody>
      </p:sp>
      <p:pic>
        <p:nvPicPr>
          <p:cNvPr id="44" name="Picture 43" descr="Shape&#10;&#10;Description automatically generated with medium confidence">
            <a:extLst>
              <a:ext uri="{FF2B5EF4-FFF2-40B4-BE49-F238E27FC236}">
                <a16:creationId xmlns:a16="http://schemas.microsoft.com/office/drawing/2014/main" id="{151383F4-0E7B-44DB-9AD2-10473352CC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8656" y="-1673"/>
            <a:ext cx="1296498" cy="1296498"/>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par>
                                <p:cTn id="17" presetID="10" presetClass="entr" presetSubtype="0"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fade">
                                      <p:cBhvr>
                                        <p:cTn id="24" dur="1000"/>
                                        <p:tgtEl>
                                          <p:spTgt spid="40"/>
                                        </p:tgtEl>
                                      </p:cBhvr>
                                    </p:animEffect>
                                    <p:anim calcmode="lin" valueType="num">
                                      <p:cBhvr>
                                        <p:cTn id="25" dur="1000" fill="hold"/>
                                        <p:tgtEl>
                                          <p:spTgt spid="40"/>
                                        </p:tgtEl>
                                        <p:attrNameLst>
                                          <p:attrName>ppt_x</p:attrName>
                                        </p:attrNameLst>
                                      </p:cBhvr>
                                      <p:tavLst>
                                        <p:tav tm="0">
                                          <p:val>
                                            <p:strVal val="#ppt_x"/>
                                          </p:val>
                                        </p:tav>
                                        <p:tav tm="100000">
                                          <p:val>
                                            <p:strVal val="#ppt_x"/>
                                          </p:val>
                                        </p:tav>
                                      </p:tavLst>
                                    </p:anim>
                                    <p:anim calcmode="lin" valueType="num">
                                      <p:cBhvr>
                                        <p:cTn id="26" dur="1000" fill="hold"/>
                                        <p:tgtEl>
                                          <p:spTgt spid="40"/>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fade">
                                      <p:cBhvr>
                                        <p:cTn id="29" dur="1000"/>
                                        <p:tgtEl>
                                          <p:spTgt spid="43"/>
                                        </p:tgtEl>
                                      </p:cBhvr>
                                    </p:animEffect>
                                    <p:anim calcmode="lin" valueType="num">
                                      <p:cBhvr>
                                        <p:cTn id="30" dur="1000" fill="hold"/>
                                        <p:tgtEl>
                                          <p:spTgt spid="43"/>
                                        </p:tgtEl>
                                        <p:attrNameLst>
                                          <p:attrName>ppt_x</p:attrName>
                                        </p:attrNameLst>
                                      </p:cBhvr>
                                      <p:tavLst>
                                        <p:tav tm="0">
                                          <p:val>
                                            <p:strVal val="#ppt_x"/>
                                          </p:val>
                                        </p:tav>
                                        <p:tav tm="100000">
                                          <p:val>
                                            <p:strVal val="#ppt_x"/>
                                          </p:val>
                                        </p:tav>
                                      </p:tavLst>
                                    </p:anim>
                                    <p:anim calcmode="lin" valueType="num">
                                      <p:cBhvr>
                                        <p:cTn id="31"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6.5|2.4|0.5|0.5|0.5|0.4"/>
</p:tagLst>
</file>

<file path=ppt/tags/tag2.xml><?xml version="1.0" encoding="utf-8"?>
<p:tagLst xmlns:a="http://schemas.openxmlformats.org/drawingml/2006/main" xmlns:r="http://schemas.openxmlformats.org/officeDocument/2006/relationships" xmlns:p="http://schemas.openxmlformats.org/presentationml/2006/main">
  <p:tag name="TIMING" val="|6.5|2.4|0.5|0.5|0.5|0.4"/>
</p:tagLst>
</file>

<file path=ppt/tags/tag3.xml><?xml version="1.0" encoding="utf-8"?>
<p:tagLst xmlns:a="http://schemas.openxmlformats.org/drawingml/2006/main" xmlns:r="http://schemas.openxmlformats.org/officeDocument/2006/relationships" xmlns:p="http://schemas.openxmlformats.org/presentationml/2006/main">
  <p:tag name="TIMING" val="|6.5|2.4|0.5|0.5|0.5|0.4"/>
</p:tagLst>
</file>

<file path=ppt/theme/theme1.xml><?xml version="1.0" encoding="utf-8"?>
<a:theme xmlns:a="http://schemas.openxmlformats.org/drawingml/2006/main" name="Printable Number Sense Activities for Pre-K by Slidesgo">
  <a:themeElements>
    <a:clrScheme name="Simple Light">
      <a:dk1>
        <a:srgbClr val="EFEFEF"/>
      </a:dk1>
      <a:lt1>
        <a:srgbClr val="FFFFFF"/>
      </a:lt1>
      <a:dk2>
        <a:srgbClr val="6B4C6D"/>
      </a:dk2>
      <a:lt2>
        <a:srgbClr val="B64BA7"/>
      </a:lt2>
      <a:accent1>
        <a:srgbClr val="FF828A"/>
      </a:accent1>
      <a:accent2>
        <a:srgbClr val="85E2E6"/>
      </a:accent2>
      <a:accent3>
        <a:srgbClr val="B2B911"/>
      </a:accent3>
      <a:accent4>
        <a:srgbClr val="E1F337"/>
      </a:accent4>
      <a:accent5>
        <a:srgbClr val="A77644"/>
      </a:accent5>
      <a:accent6>
        <a:srgbClr val="FFC73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TotalTime>
  <Words>747</Words>
  <Application>Microsoft Office PowerPoint</Application>
  <PresentationFormat>Widescreen</PresentationFormat>
  <Paragraphs>175</Paragraphs>
  <Slides>22</Slides>
  <Notes>18</Notes>
  <HiddenSlides>0</HiddenSlides>
  <MMClips>0</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22</vt:i4>
      </vt:variant>
    </vt:vector>
  </HeadingPairs>
  <TitlesOfParts>
    <vt:vector size="40" baseType="lpstr">
      <vt:lpstr>DengXian</vt:lpstr>
      <vt:lpstr>Love Ya Like A Sister</vt:lpstr>
      <vt:lpstr>Source Han Sans Regular</vt:lpstr>
      <vt:lpstr>.VnHelvetInsH</vt:lpstr>
      <vt:lpstr>.VnTimeH</vt:lpstr>
      <vt:lpstr>Arial</vt:lpstr>
      <vt:lpstr>Bebas Neue</vt:lpstr>
      <vt:lpstr>Calibri</vt:lpstr>
      <vt:lpstr>Calibri Light</vt:lpstr>
      <vt:lpstr>Coiny</vt:lpstr>
      <vt:lpstr>Impact</vt:lpstr>
      <vt:lpstr>Karla</vt:lpstr>
      <vt:lpstr>Times New Roman</vt:lpstr>
      <vt:lpstr>UTM Cookies</vt:lpstr>
      <vt:lpstr>Printable Number Sense Activities for Pre-K by Slidesgo</vt:lpstr>
      <vt:lpstr>Custom Design</vt:lpstr>
      <vt:lpstr>Office 主题​​</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31</cp:revision>
  <dcterms:created xsi:type="dcterms:W3CDTF">2022-08-01T00:24:30Z</dcterms:created>
  <dcterms:modified xsi:type="dcterms:W3CDTF">2022-08-07T02:18:40Z</dcterms:modified>
</cp:coreProperties>
</file>