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789" r:id="rId2"/>
    <p:sldMasterId id="2147483801" r:id="rId3"/>
  </p:sldMasterIdLst>
  <p:notesMasterIdLst>
    <p:notesMasterId r:id="rId28"/>
  </p:notesMasterIdLst>
  <p:sldIdLst>
    <p:sldId id="316" r:id="rId4"/>
    <p:sldId id="285" r:id="rId5"/>
    <p:sldId id="287" r:id="rId6"/>
    <p:sldId id="7687" r:id="rId7"/>
    <p:sldId id="259" r:id="rId8"/>
    <p:sldId id="260" r:id="rId9"/>
    <p:sldId id="332" r:id="rId10"/>
    <p:sldId id="334" r:id="rId11"/>
    <p:sldId id="333" r:id="rId12"/>
    <p:sldId id="336" r:id="rId13"/>
    <p:sldId id="7688" r:id="rId14"/>
    <p:sldId id="338" r:id="rId15"/>
    <p:sldId id="265" r:id="rId16"/>
    <p:sldId id="313" r:id="rId17"/>
    <p:sldId id="258" r:id="rId18"/>
    <p:sldId id="7689" r:id="rId19"/>
    <p:sldId id="263" r:id="rId20"/>
    <p:sldId id="318" r:id="rId21"/>
    <p:sldId id="319" r:id="rId22"/>
    <p:sldId id="7690" r:id="rId23"/>
    <p:sldId id="7691" r:id="rId24"/>
    <p:sldId id="7692" r:id="rId25"/>
    <p:sldId id="314" r:id="rId26"/>
    <p:sldId id="33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4E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03" autoAdjust="0"/>
    <p:restoredTop sz="90927" autoAdjust="0"/>
  </p:normalViewPr>
  <p:slideViewPr>
    <p:cSldViewPr showGuides="1">
      <p:cViewPr varScale="1">
        <p:scale>
          <a:sx n="67" d="100"/>
          <a:sy n="67" d="100"/>
        </p:scale>
        <p:origin x="70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8C413-A2EB-40C1-8FF5-309BD4CB2838}"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B03C0-CD52-41B7-B32B-1D37B45DCDC3}" type="slidenum">
              <a:rPr lang="en-US" smtClean="0"/>
              <a:t>‹#›</a:t>
            </a:fld>
            <a:endParaRPr lang="en-US"/>
          </a:p>
        </p:txBody>
      </p:sp>
    </p:spTree>
    <p:extLst>
      <p:ext uri="{BB962C8B-B14F-4D97-AF65-F5344CB8AC3E}">
        <p14:creationId xmlns:p14="http://schemas.microsoft.com/office/powerpoint/2010/main" val="179969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297051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5"/>
        <p:cNvGrpSpPr/>
        <p:nvPr/>
      </p:nvGrpSpPr>
      <p:grpSpPr>
        <a:xfrm>
          <a:off x="0" y="0"/>
          <a:ext cx="0" cy="0"/>
          <a:chOff x="0" y="0"/>
          <a:chExt cx="0" cy="0"/>
        </a:xfrm>
      </p:grpSpPr>
      <p:sp>
        <p:nvSpPr>
          <p:cNvPr id="4086" name="Google Shape;4086;g10922682ce6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7" name="Google Shape;4087;g10922682ce6_1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31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9287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9944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0673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5"/>
        <p:cNvGrpSpPr/>
        <p:nvPr/>
      </p:nvGrpSpPr>
      <p:grpSpPr>
        <a:xfrm>
          <a:off x="0" y="0"/>
          <a:ext cx="0" cy="0"/>
          <a:chOff x="0" y="0"/>
          <a:chExt cx="0" cy="0"/>
        </a:xfrm>
      </p:grpSpPr>
      <p:sp>
        <p:nvSpPr>
          <p:cNvPr id="4086" name="Google Shape;4086;g10922682ce6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7" name="Google Shape;4087;g10922682ce6_1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473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25771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822781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604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69380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53005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236336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9"/>
        <p:cNvGrpSpPr/>
        <p:nvPr/>
      </p:nvGrpSpPr>
      <p:grpSpPr>
        <a:xfrm>
          <a:off x="0" y="0"/>
          <a:ext cx="0" cy="0"/>
          <a:chOff x="0" y="0"/>
          <a:chExt cx="0" cy="0"/>
        </a:xfrm>
      </p:grpSpPr>
      <p:sp>
        <p:nvSpPr>
          <p:cNvPr id="4020" name="Google Shape;4020;g10922682ce6_0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1" name="Google Shape;4021;g10922682ce6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6"/>
        <p:cNvGrpSpPr/>
        <p:nvPr/>
      </p:nvGrpSpPr>
      <p:grpSpPr>
        <a:xfrm>
          <a:off x="0" y="0"/>
          <a:ext cx="0" cy="0"/>
          <a:chOff x="0" y="0"/>
          <a:chExt cx="0" cy="0"/>
        </a:xfrm>
      </p:grpSpPr>
      <p:sp>
        <p:nvSpPr>
          <p:cNvPr id="4037" name="Google Shape;4037;g109109ac4c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8" name="Google Shape;4038;g109109ac4c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137995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3736162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1796327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41209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1905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sp>
          <p:nvSpPr>
            <p:cNvPr id="15" name="任意多边形: 形状 14">
              <a:extLst>
                <a:ext uri="{FF2B5EF4-FFF2-40B4-BE49-F238E27FC236}">
                  <a16:creationId xmlns:a16="http://schemas.microsoft.com/office/drawing/2014/main" id="{6547E814-6B41-4F20-A274-5A930907EE0E}"/>
                </a:ext>
              </a:extLst>
            </p:cNvPr>
            <p:cNvSpPr/>
            <p:nvPr/>
          </p:nvSpPr>
          <p:spPr>
            <a:xfrm>
              <a:off x="266700" y="241515"/>
              <a:ext cx="11658600" cy="63749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8447423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204484"/>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8534400" y="-99060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6096000"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spTree>
    <p:extLst>
      <p:ext uri="{BB962C8B-B14F-4D97-AF65-F5344CB8AC3E}">
        <p14:creationId xmlns:p14="http://schemas.microsoft.com/office/powerpoint/2010/main" val="303999486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327F-81D7-4126-85C5-15C0D509BBA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74B581-A09A-410F-BC05-62E1F9C7352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574BAC-7B84-458D-9220-7C126DDA98D4}"/>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5" name="Footer Placeholder 4">
            <a:extLst>
              <a:ext uri="{FF2B5EF4-FFF2-40B4-BE49-F238E27FC236}">
                <a16:creationId xmlns:a16="http://schemas.microsoft.com/office/drawing/2014/main" id="{0471C044-E3E0-44C2-86DB-D84B22E147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D54D6F-0E8A-47AF-A09B-F2A6298007C2}"/>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2664752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CC0BE-12BB-43E1-9ABB-4151FECDA10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CDC680-3B9C-4C51-9AA7-21013911137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482F4-FB21-4DCF-AD00-C1C0CCB282AE}"/>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5" name="Footer Placeholder 4">
            <a:extLst>
              <a:ext uri="{FF2B5EF4-FFF2-40B4-BE49-F238E27FC236}">
                <a16:creationId xmlns:a16="http://schemas.microsoft.com/office/drawing/2014/main" id="{BA230D3C-9B85-4CD9-9393-9EFF2692EE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6AFBD30-EFB0-4176-9CDC-50BEC04623CD}"/>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3082460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4186A-0217-440C-86C5-1B9CB609A52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33E21A-AD8E-46F3-85B2-6849C50C453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FC4DE9-5A2C-486A-BFAD-1507940F9E31}"/>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5" name="Footer Placeholder 4">
            <a:extLst>
              <a:ext uri="{FF2B5EF4-FFF2-40B4-BE49-F238E27FC236}">
                <a16:creationId xmlns:a16="http://schemas.microsoft.com/office/drawing/2014/main" id="{F8CD6435-106F-4ACF-BC86-79B2803222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6BBA3E-1A6C-4349-AEC8-646AD2CD5980}"/>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4031190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BDA86-0968-4DFD-A3F1-2B728153A3A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B6053AE-2048-4C9D-A74B-B55E49D764F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49F789-211B-4DDB-9223-C582B364E53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4D70FC-DC5F-44F7-8F0B-F540821C181C}"/>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6" name="Footer Placeholder 5">
            <a:extLst>
              <a:ext uri="{FF2B5EF4-FFF2-40B4-BE49-F238E27FC236}">
                <a16:creationId xmlns:a16="http://schemas.microsoft.com/office/drawing/2014/main" id="{89745741-3AA7-4F32-B2D5-0F1040D73B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5D20DF8-2704-4470-B445-CC9779D62CB0}"/>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3042434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3484737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BCF71-CB77-4F03-BC32-14319BBF745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EA490A0-C51F-4AEA-8900-201015D5EF6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449F79-BA40-4669-BDB5-4CF0ACC75CB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E9179D-F2A1-4F22-ABCB-2A69C88D6A6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8B8E59-2F19-46FB-820D-36F8DD000D2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62DF71-C6F9-4FA4-B13D-E640E0D6A279}"/>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8" name="Footer Placeholder 7">
            <a:extLst>
              <a:ext uri="{FF2B5EF4-FFF2-40B4-BE49-F238E27FC236}">
                <a16:creationId xmlns:a16="http://schemas.microsoft.com/office/drawing/2014/main" id="{419E5557-9DB2-4ADE-B31F-BF42A1A22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5B5B0B1-BF82-487B-BE78-776B680799D1}"/>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2207934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BDE6F-DBA5-4CF4-AA47-E05B2CCF45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DDBB63-5AEE-4882-9EB0-5E8E6868627F}"/>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4" name="Footer Placeholder 3">
            <a:extLst>
              <a:ext uri="{FF2B5EF4-FFF2-40B4-BE49-F238E27FC236}">
                <a16:creationId xmlns:a16="http://schemas.microsoft.com/office/drawing/2014/main" id="{E0D19861-E5C6-4BA0-A4A6-EEDD9B0F4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9F3AEE9-6D0D-4A71-AA13-07D836D6E934}"/>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1996691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8AAA8F-E5D2-4AB8-B7DB-DDF429038AC3}"/>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3" name="Footer Placeholder 2">
            <a:extLst>
              <a:ext uri="{FF2B5EF4-FFF2-40B4-BE49-F238E27FC236}">
                <a16:creationId xmlns:a16="http://schemas.microsoft.com/office/drawing/2014/main" id="{0B84748D-DF3D-4127-909B-3E43458FDCD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679C680-8827-4BD3-8FE3-0D54C76F8E6A}"/>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1442837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5FF94-436A-412F-84C1-836747AAFD6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012F8F-0711-41AE-BF03-C0D7BBD9223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28A8E2-9F3E-48D3-8981-514BE48AD1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BA8338-B490-4D53-9E69-5D3C1CE52AD4}"/>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6" name="Footer Placeholder 5">
            <a:extLst>
              <a:ext uri="{FF2B5EF4-FFF2-40B4-BE49-F238E27FC236}">
                <a16:creationId xmlns:a16="http://schemas.microsoft.com/office/drawing/2014/main" id="{E84464D9-9948-4987-9527-7C89BE2CFF9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9B9BE96-2774-44F2-9A52-CC432BB4339B}"/>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73041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A344-4DCB-4165-B0D2-87150D39B5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7388E4-A740-4980-A0E9-9AD8402C6B5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8F599F-ABCB-4BFB-8BE6-11DAD797E0D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0273A7-C200-4F09-B06F-168C937E3E8E}"/>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6" name="Footer Placeholder 5">
            <a:extLst>
              <a:ext uri="{FF2B5EF4-FFF2-40B4-BE49-F238E27FC236}">
                <a16:creationId xmlns:a16="http://schemas.microsoft.com/office/drawing/2014/main" id="{84028CF3-21CB-4154-9EA8-1043F5D405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BF1860E-32BB-4C34-B8E0-E4755875E0C5}"/>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100226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1215E-606B-4129-BBEF-C8376E46DD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EFDB52-12F3-45A3-A26C-390DAAF4DD3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F9281-6579-4DDB-BE14-308073199119}"/>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5" name="Footer Placeholder 4">
            <a:extLst>
              <a:ext uri="{FF2B5EF4-FFF2-40B4-BE49-F238E27FC236}">
                <a16:creationId xmlns:a16="http://schemas.microsoft.com/office/drawing/2014/main" id="{3388D1AA-2EA8-4F20-B9F4-796E879C06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70E073-870C-4E04-BC1D-F0BFC7FCA189}"/>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spTree>
    <p:extLst>
      <p:ext uri="{BB962C8B-B14F-4D97-AF65-F5344CB8AC3E}">
        <p14:creationId xmlns:p14="http://schemas.microsoft.com/office/powerpoint/2010/main" val="10293401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BF1693-B64D-4BE7-B234-F3A54150632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612CAB-FFA6-4320-8E38-681C6B30AD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DF1C58-7E87-4235-A9AF-20B023989565}"/>
              </a:ext>
            </a:extLst>
          </p:cNvPr>
          <p:cNvSpPr>
            <a:spLocks noGrp="1"/>
          </p:cNvSpPr>
          <p:nvPr>
            <p:ph type="dt" sz="half" idx="10"/>
          </p:nvPr>
        </p:nvSpPr>
        <p:spPr>
          <a:xfrm>
            <a:off x="838200" y="6356350"/>
            <a:ext cx="2743200" cy="365125"/>
          </a:xfrm>
          <a:prstGeom prst="rect">
            <a:avLst/>
          </a:prstGeom>
        </p:spPr>
        <p:txBody>
          <a:bodyPr/>
          <a:lstStyle/>
          <a:p>
            <a:fld id="{78DA0DE9-F4C7-4771-962B-1B3FE4A01F17}" type="datetimeFigureOut">
              <a:rPr lang="en-US" smtClean="0"/>
              <a:t>11/26/2022</a:t>
            </a:fld>
            <a:endParaRPr lang="en-US"/>
          </a:p>
        </p:txBody>
      </p:sp>
      <p:sp>
        <p:nvSpPr>
          <p:cNvPr id="5" name="Footer Placeholder 4">
            <a:extLst>
              <a:ext uri="{FF2B5EF4-FFF2-40B4-BE49-F238E27FC236}">
                <a16:creationId xmlns:a16="http://schemas.microsoft.com/office/drawing/2014/main" id="{287808EF-D98E-4B6E-8637-78A6D82479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C49F90-C46F-4CEA-ACC9-DE6F687EB3C1}"/>
              </a:ext>
            </a:extLst>
          </p:cNvPr>
          <p:cNvSpPr>
            <a:spLocks noGrp="1"/>
          </p:cNvSpPr>
          <p:nvPr>
            <p:ph type="sldNum" sz="quarter" idx="12"/>
          </p:nvPr>
        </p:nvSpPr>
        <p:spPr>
          <a:xfrm>
            <a:off x="8610600" y="6356350"/>
            <a:ext cx="2743200" cy="365125"/>
          </a:xfrm>
          <a:prstGeom prst="rect">
            <a:avLst/>
          </a:prstGeom>
        </p:spPr>
        <p:txBody>
          <a:bodyPr/>
          <a:lstStyle/>
          <a:p>
            <a:fld id="{1CC9DBA8-5E42-4B0C-A7FB-43988E177816}" type="slidenum">
              <a:rPr lang="en-US" smtClean="0"/>
              <a:t>‹#›</a:t>
            </a:fld>
            <a:endParaRPr lang="en-US"/>
          </a:p>
        </p:txBody>
      </p:sp>
      <p:pic>
        <p:nvPicPr>
          <p:cNvPr id="7" name="Picture 6">
            <a:extLst>
              <a:ext uri="{FF2B5EF4-FFF2-40B4-BE49-F238E27FC236}">
                <a16:creationId xmlns:a16="http://schemas.microsoft.com/office/drawing/2014/main" id="{851A9F28-8E27-4FBF-9F6C-826DB40842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5F924BBD-F668-4DAA-8383-FB6F606B65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E00A3F5B-0D75-44C3-B809-4C13B57E6F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4B969D8E-70BE-450D-9343-137BC73DF5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7202775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362600" y="2046333"/>
            <a:ext cx="7681200" cy="2574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80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362600" y="4819584"/>
            <a:ext cx="7681200" cy="563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solidFill>
                  <a:srgbClr val="000000"/>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flipH="1">
            <a:off x="9394569" y="3050124"/>
            <a:ext cx="3870083" cy="2784331"/>
            <a:chOff x="4827150" y="2632375"/>
            <a:chExt cx="1863125" cy="1340425"/>
          </a:xfrm>
        </p:grpSpPr>
        <p:sp>
          <p:nvSpPr>
            <p:cNvPr id="12" name="Google Shape;12;p2"/>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 name="Google Shape;13;p2"/>
            <p:cNvGrpSpPr/>
            <p:nvPr/>
          </p:nvGrpSpPr>
          <p:grpSpPr>
            <a:xfrm>
              <a:off x="4827150" y="2632375"/>
              <a:ext cx="1863125" cy="1274825"/>
              <a:chOff x="4827150" y="2632375"/>
              <a:chExt cx="1863125" cy="1274825"/>
            </a:xfrm>
          </p:grpSpPr>
          <p:sp>
            <p:nvSpPr>
              <p:cNvPr id="14" name="Google Shape;14;p2"/>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 name="Google Shape;19;p2"/>
          <p:cNvSpPr/>
          <p:nvPr/>
        </p:nvSpPr>
        <p:spPr>
          <a:xfrm flipH="1">
            <a:off x="-87113" y="-656420"/>
            <a:ext cx="5743985" cy="3949424"/>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15133" y="3844767"/>
            <a:ext cx="12191627"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 name="Google Shape;21;p2"/>
          <p:cNvGrpSpPr/>
          <p:nvPr/>
        </p:nvGrpSpPr>
        <p:grpSpPr>
          <a:xfrm flipH="1">
            <a:off x="-51564" y="303137"/>
            <a:ext cx="4899003" cy="6619151"/>
            <a:chOff x="5488575" y="2"/>
            <a:chExt cx="3674252" cy="4964363"/>
          </a:xfrm>
        </p:grpSpPr>
        <p:sp>
          <p:nvSpPr>
            <p:cNvPr id="22" name="Google Shape;22;p2"/>
            <p:cNvSpPr/>
            <p:nvPr/>
          </p:nvSpPr>
          <p:spPr>
            <a:xfrm>
              <a:off x="5488575" y="2"/>
              <a:ext cx="3674252" cy="4897023"/>
            </a:xfrm>
            <a:custGeom>
              <a:avLst/>
              <a:gdLst/>
              <a:ahLst/>
              <a:cxnLst/>
              <a:rect l="l" t="t" r="r" b="b"/>
              <a:pathLst>
                <a:path w="116912" h="180419" extrusionOk="0">
                  <a:moveTo>
                    <a:pt x="27242" y="180332"/>
                  </a:moveTo>
                  <a:cubicBezTo>
                    <a:pt x="27246" y="180335"/>
                    <a:pt x="27250" y="180339"/>
                    <a:pt x="27254" y="180343"/>
                  </a:cubicBezTo>
                  <a:cubicBezTo>
                    <a:pt x="27250" y="180339"/>
                    <a:pt x="27246" y="180335"/>
                    <a:pt x="27242" y="180332"/>
                  </a:cubicBezTo>
                  <a:close/>
                  <a:moveTo>
                    <a:pt x="47682" y="1"/>
                  </a:moveTo>
                  <a:lnTo>
                    <a:pt x="52248" y="19836"/>
                  </a:lnTo>
                  <a:lnTo>
                    <a:pt x="61423" y="36179"/>
                  </a:lnTo>
                  <a:lnTo>
                    <a:pt x="76579" y="49349"/>
                  </a:lnTo>
                  <a:lnTo>
                    <a:pt x="92603" y="64094"/>
                  </a:lnTo>
                  <a:lnTo>
                    <a:pt x="94543" y="86828"/>
                  </a:lnTo>
                  <a:cubicBezTo>
                    <a:pt x="94223" y="95890"/>
                    <a:pt x="93927" y="104974"/>
                    <a:pt x="93630" y="114036"/>
                  </a:cubicBezTo>
                  <a:cubicBezTo>
                    <a:pt x="93493" y="117482"/>
                    <a:pt x="93356" y="120952"/>
                    <a:pt x="93265" y="124421"/>
                  </a:cubicBezTo>
                  <a:cubicBezTo>
                    <a:pt x="93196" y="127115"/>
                    <a:pt x="93881" y="129762"/>
                    <a:pt x="93014" y="132342"/>
                  </a:cubicBezTo>
                  <a:cubicBezTo>
                    <a:pt x="92032" y="135309"/>
                    <a:pt x="90275" y="138185"/>
                    <a:pt x="88197" y="140810"/>
                  </a:cubicBezTo>
                  <a:cubicBezTo>
                    <a:pt x="86212" y="143298"/>
                    <a:pt x="83929" y="145991"/>
                    <a:pt x="81373" y="147886"/>
                  </a:cubicBezTo>
                  <a:cubicBezTo>
                    <a:pt x="78862" y="149757"/>
                    <a:pt x="75529" y="150921"/>
                    <a:pt x="72676" y="152177"/>
                  </a:cubicBezTo>
                  <a:cubicBezTo>
                    <a:pt x="66445" y="154939"/>
                    <a:pt x="59940" y="157267"/>
                    <a:pt x="53115" y="157815"/>
                  </a:cubicBezTo>
                  <a:cubicBezTo>
                    <a:pt x="49623" y="158089"/>
                    <a:pt x="46108" y="157906"/>
                    <a:pt x="42638" y="158499"/>
                  </a:cubicBezTo>
                  <a:cubicBezTo>
                    <a:pt x="40082" y="158910"/>
                    <a:pt x="37617" y="159755"/>
                    <a:pt x="35151" y="160599"/>
                  </a:cubicBezTo>
                  <a:cubicBezTo>
                    <a:pt x="33303" y="161216"/>
                    <a:pt x="31454" y="161855"/>
                    <a:pt x="29742" y="162768"/>
                  </a:cubicBezTo>
                  <a:cubicBezTo>
                    <a:pt x="26980" y="164251"/>
                    <a:pt x="25473" y="166374"/>
                    <a:pt x="23396" y="168588"/>
                  </a:cubicBezTo>
                  <a:cubicBezTo>
                    <a:pt x="21593" y="170528"/>
                    <a:pt x="18786" y="170962"/>
                    <a:pt x="16366" y="171943"/>
                  </a:cubicBezTo>
                  <a:cubicBezTo>
                    <a:pt x="13330" y="173153"/>
                    <a:pt x="10477" y="174751"/>
                    <a:pt x="7373" y="175915"/>
                  </a:cubicBezTo>
                  <a:cubicBezTo>
                    <a:pt x="6483" y="176235"/>
                    <a:pt x="5593" y="176600"/>
                    <a:pt x="4862" y="177193"/>
                  </a:cubicBezTo>
                  <a:cubicBezTo>
                    <a:pt x="4360" y="177604"/>
                    <a:pt x="3972" y="178129"/>
                    <a:pt x="3447" y="178494"/>
                  </a:cubicBezTo>
                  <a:cubicBezTo>
                    <a:pt x="2420" y="179248"/>
                    <a:pt x="982" y="179316"/>
                    <a:pt x="0" y="180161"/>
                  </a:cubicBezTo>
                  <a:cubicBezTo>
                    <a:pt x="4395" y="180019"/>
                    <a:pt x="8845" y="179701"/>
                    <a:pt x="13244" y="179701"/>
                  </a:cubicBezTo>
                  <a:cubicBezTo>
                    <a:pt x="14533" y="179701"/>
                    <a:pt x="15818" y="179728"/>
                    <a:pt x="17097" y="179795"/>
                  </a:cubicBezTo>
                  <a:cubicBezTo>
                    <a:pt x="18877" y="179864"/>
                    <a:pt x="20635" y="179978"/>
                    <a:pt x="22392" y="180069"/>
                  </a:cubicBezTo>
                  <a:cubicBezTo>
                    <a:pt x="22452" y="180073"/>
                    <a:pt x="22525" y="180074"/>
                    <a:pt x="22610" y="180074"/>
                  </a:cubicBezTo>
                  <a:cubicBezTo>
                    <a:pt x="23147" y="180074"/>
                    <a:pt x="24141" y="180018"/>
                    <a:pt x="25078" y="180018"/>
                  </a:cubicBezTo>
                  <a:cubicBezTo>
                    <a:pt x="26058" y="180018"/>
                    <a:pt x="26975" y="180079"/>
                    <a:pt x="27242" y="180332"/>
                  </a:cubicBezTo>
                  <a:lnTo>
                    <a:pt x="27242" y="180332"/>
                  </a:lnTo>
                  <a:cubicBezTo>
                    <a:pt x="26082" y="179190"/>
                    <a:pt x="22952" y="178828"/>
                    <a:pt x="21193" y="178828"/>
                  </a:cubicBezTo>
                  <a:cubicBezTo>
                    <a:pt x="21033" y="178828"/>
                    <a:pt x="20884" y="178831"/>
                    <a:pt x="20749" y="178837"/>
                  </a:cubicBezTo>
                  <a:cubicBezTo>
                    <a:pt x="21205" y="178700"/>
                    <a:pt x="21616" y="178472"/>
                    <a:pt x="21958" y="178175"/>
                  </a:cubicBezTo>
                  <a:lnTo>
                    <a:pt x="21958" y="178175"/>
                  </a:lnTo>
                  <a:cubicBezTo>
                    <a:pt x="21182" y="178312"/>
                    <a:pt x="20383" y="178472"/>
                    <a:pt x="19585" y="178608"/>
                  </a:cubicBezTo>
                  <a:cubicBezTo>
                    <a:pt x="20018" y="178426"/>
                    <a:pt x="20452" y="178243"/>
                    <a:pt x="20863" y="178061"/>
                  </a:cubicBezTo>
                  <a:lnTo>
                    <a:pt x="20863" y="178061"/>
                  </a:lnTo>
                  <a:cubicBezTo>
                    <a:pt x="19838" y="178411"/>
                    <a:pt x="18757" y="178587"/>
                    <a:pt x="17677" y="178587"/>
                  </a:cubicBezTo>
                  <a:cubicBezTo>
                    <a:pt x="16929" y="178587"/>
                    <a:pt x="16181" y="178503"/>
                    <a:pt x="15453" y="178335"/>
                  </a:cubicBezTo>
                  <a:cubicBezTo>
                    <a:pt x="16184" y="178266"/>
                    <a:pt x="16891" y="178198"/>
                    <a:pt x="17622" y="178083"/>
                  </a:cubicBezTo>
                  <a:cubicBezTo>
                    <a:pt x="16982" y="177992"/>
                    <a:pt x="16343" y="177832"/>
                    <a:pt x="15750" y="177627"/>
                  </a:cubicBezTo>
                  <a:lnTo>
                    <a:pt x="15750" y="177627"/>
                  </a:lnTo>
                  <a:cubicBezTo>
                    <a:pt x="16095" y="177711"/>
                    <a:pt x="16452" y="177753"/>
                    <a:pt x="16810" y="177753"/>
                  </a:cubicBezTo>
                  <a:cubicBezTo>
                    <a:pt x="17326" y="177753"/>
                    <a:pt x="17844" y="177665"/>
                    <a:pt x="18329" y="177490"/>
                  </a:cubicBezTo>
                  <a:cubicBezTo>
                    <a:pt x="18169" y="177422"/>
                    <a:pt x="18032" y="177330"/>
                    <a:pt x="17873" y="177262"/>
                  </a:cubicBezTo>
                  <a:cubicBezTo>
                    <a:pt x="18017" y="177247"/>
                    <a:pt x="18164" y="177240"/>
                    <a:pt x="18312" y="177240"/>
                  </a:cubicBezTo>
                  <a:cubicBezTo>
                    <a:pt x="18633" y="177240"/>
                    <a:pt x="18960" y="177275"/>
                    <a:pt x="19288" y="177353"/>
                  </a:cubicBezTo>
                  <a:cubicBezTo>
                    <a:pt x="19060" y="177239"/>
                    <a:pt x="18854" y="177056"/>
                    <a:pt x="18717" y="176851"/>
                  </a:cubicBezTo>
                  <a:cubicBezTo>
                    <a:pt x="19174" y="176851"/>
                    <a:pt x="19630" y="176919"/>
                    <a:pt x="20087" y="177079"/>
                  </a:cubicBezTo>
                  <a:cubicBezTo>
                    <a:pt x="19666" y="176791"/>
                    <a:pt x="19267" y="176503"/>
                    <a:pt x="18847" y="176216"/>
                  </a:cubicBezTo>
                  <a:lnTo>
                    <a:pt x="18847" y="176216"/>
                  </a:lnTo>
                  <a:cubicBezTo>
                    <a:pt x="20152" y="177089"/>
                    <a:pt x="22293" y="176424"/>
                    <a:pt x="23807" y="177079"/>
                  </a:cubicBezTo>
                  <a:lnTo>
                    <a:pt x="23237" y="176463"/>
                  </a:lnTo>
                  <a:lnTo>
                    <a:pt x="23237" y="176463"/>
                  </a:lnTo>
                  <a:cubicBezTo>
                    <a:pt x="23876" y="176737"/>
                    <a:pt x="24515" y="176988"/>
                    <a:pt x="25154" y="177262"/>
                  </a:cubicBezTo>
                  <a:cubicBezTo>
                    <a:pt x="24926" y="176782"/>
                    <a:pt x="24948" y="176189"/>
                    <a:pt x="25177" y="175732"/>
                  </a:cubicBezTo>
                  <a:cubicBezTo>
                    <a:pt x="25359" y="176052"/>
                    <a:pt x="25542" y="176372"/>
                    <a:pt x="25747" y="176714"/>
                  </a:cubicBezTo>
                  <a:cubicBezTo>
                    <a:pt x="25930" y="176075"/>
                    <a:pt x="26432" y="175527"/>
                    <a:pt x="27026" y="175253"/>
                  </a:cubicBezTo>
                  <a:lnTo>
                    <a:pt x="27026" y="175253"/>
                  </a:lnTo>
                  <a:cubicBezTo>
                    <a:pt x="27048" y="175984"/>
                    <a:pt x="26911" y="176714"/>
                    <a:pt x="26638" y="177376"/>
                  </a:cubicBezTo>
                  <a:cubicBezTo>
                    <a:pt x="27094" y="176760"/>
                    <a:pt x="27665" y="176212"/>
                    <a:pt x="28304" y="175778"/>
                  </a:cubicBezTo>
                  <a:lnTo>
                    <a:pt x="28304" y="175778"/>
                  </a:lnTo>
                  <a:cubicBezTo>
                    <a:pt x="28281" y="176280"/>
                    <a:pt x="28030" y="176760"/>
                    <a:pt x="27688" y="177079"/>
                  </a:cubicBezTo>
                  <a:cubicBezTo>
                    <a:pt x="29034" y="175824"/>
                    <a:pt x="31796" y="175344"/>
                    <a:pt x="33554" y="175162"/>
                  </a:cubicBezTo>
                  <a:cubicBezTo>
                    <a:pt x="33796" y="175136"/>
                    <a:pt x="34026" y="175124"/>
                    <a:pt x="34246" y="175124"/>
                  </a:cubicBezTo>
                  <a:cubicBezTo>
                    <a:pt x="36350" y="175124"/>
                    <a:pt x="37543" y="176220"/>
                    <a:pt x="39671" y="176737"/>
                  </a:cubicBezTo>
                  <a:cubicBezTo>
                    <a:pt x="42455" y="177399"/>
                    <a:pt x="45856" y="177102"/>
                    <a:pt x="48732" y="177444"/>
                  </a:cubicBezTo>
                  <a:cubicBezTo>
                    <a:pt x="51010" y="177716"/>
                    <a:pt x="53882" y="178305"/>
                    <a:pt x="56454" y="178305"/>
                  </a:cubicBezTo>
                  <a:cubicBezTo>
                    <a:pt x="57336" y="178305"/>
                    <a:pt x="58183" y="178236"/>
                    <a:pt x="58958" y="178061"/>
                  </a:cubicBezTo>
                  <a:lnTo>
                    <a:pt x="58958" y="178061"/>
                  </a:lnTo>
                  <a:cubicBezTo>
                    <a:pt x="56790" y="178563"/>
                    <a:pt x="54621" y="179042"/>
                    <a:pt x="52453" y="179544"/>
                  </a:cubicBezTo>
                  <a:cubicBezTo>
                    <a:pt x="54492" y="180163"/>
                    <a:pt x="56587" y="180418"/>
                    <a:pt x="58700" y="180418"/>
                  </a:cubicBezTo>
                  <a:cubicBezTo>
                    <a:pt x="62665" y="180418"/>
                    <a:pt x="66697" y="179521"/>
                    <a:pt x="70553" y="178449"/>
                  </a:cubicBezTo>
                  <a:cubicBezTo>
                    <a:pt x="76339" y="176818"/>
                    <a:pt x="82147" y="174794"/>
                    <a:pt x="88126" y="174794"/>
                  </a:cubicBezTo>
                  <a:cubicBezTo>
                    <a:pt x="88256" y="174794"/>
                    <a:pt x="88387" y="174795"/>
                    <a:pt x="88517" y="174797"/>
                  </a:cubicBezTo>
                  <a:cubicBezTo>
                    <a:pt x="94200" y="174865"/>
                    <a:pt x="99724" y="176486"/>
                    <a:pt x="105408" y="176668"/>
                  </a:cubicBezTo>
                  <a:cubicBezTo>
                    <a:pt x="109220" y="176782"/>
                    <a:pt x="113077" y="176874"/>
                    <a:pt x="116912" y="176988"/>
                  </a:cubicBezTo>
                  <a:lnTo>
                    <a:pt x="116912" y="92"/>
                  </a:lnTo>
                  <a:lnTo>
                    <a:pt x="67404" y="1"/>
                  </a:lnTo>
                  <a:lnTo>
                    <a:pt x="83381" y="16230"/>
                  </a:lnTo>
                  <a:lnTo>
                    <a:pt x="84157" y="22621"/>
                  </a:lnTo>
                  <a:lnTo>
                    <a:pt x="89886" y="35654"/>
                  </a:lnTo>
                  <a:lnTo>
                    <a:pt x="74457" y="21297"/>
                  </a:lnTo>
                  <a:cubicBezTo>
                    <a:pt x="74457" y="21297"/>
                    <a:pt x="61834" y="2922"/>
                    <a:pt x="62633"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6288" y="2"/>
              <a:ext cx="1327120" cy="4964363"/>
            </a:xfrm>
            <a:custGeom>
              <a:avLst/>
              <a:gdLst/>
              <a:ahLst/>
              <a:cxnLst/>
              <a:rect l="l" t="t" r="r" b="b"/>
              <a:pathLst>
                <a:path w="42228" h="182900" extrusionOk="0">
                  <a:moveTo>
                    <a:pt x="9428" y="40949"/>
                  </a:moveTo>
                  <a:lnTo>
                    <a:pt x="9428" y="40949"/>
                  </a:lnTo>
                  <a:cubicBezTo>
                    <a:pt x="11479" y="42789"/>
                    <a:pt x="13557" y="44694"/>
                    <a:pt x="15478" y="46717"/>
                  </a:cubicBezTo>
                  <a:lnTo>
                    <a:pt x="15478" y="46717"/>
                  </a:lnTo>
                  <a:cubicBezTo>
                    <a:pt x="15402" y="46620"/>
                    <a:pt x="15325" y="46524"/>
                    <a:pt x="15248" y="46427"/>
                  </a:cubicBezTo>
                  <a:cubicBezTo>
                    <a:pt x="13582" y="44327"/>
                    <a:pt x="11756" y="42296"/>
                    <a:pt x="9428" y="40949"/>
                  </a:cubicBezTo>
                  <a:close/>
                  <a:moveTo>
                    <a:pt x="26070" y="145944"/>
                  </a:moveTo>
                  <a:cubicBezTo>
                    <a:pt x="26069" y="145975"/>
                    <a:pt x="26068" y="146006"/>
                    <a:pt x="26067" y="146037"/>
                  </a:cubicBezTo>
                  <a:cubicBezTo>
                    <a:pt x="26068" y="146006"/>
                    <a:pt x="26069" y="145975"/>
                    <a:pt x="26070" y="145944"/>
                  </a:cubicBezTo>
                  <a:close/>
                  <a:moveTo>
                    <a:pt x="21982" y="180457"/>
                  </a:moveTo>
                  <a:cubicBezTo>
                    <a:pt x="21982" y="180457"/>
                    <a:pt x="21982" y="180457"/>
                    <a:pt x="21982" y="180457"/>
                  </a:cubicBezTo>
                  <a:lnTo>
                    <a:pt x="21982" y="180457"/>
                  </a:lnTo>
                  <a:cubicBezTo>
                    <a:pt x="21982" y="180457"/>
                    <a:pt x="21982" y="180457"/>
                    <a:pt x="21982" y="180457"/>
                  </a:cubicBezTo>
                  <a:close/>
                  <a:moveTo>
                    <a:pt x="16002" y="1"/>
                  </a:moveTo>
                  <a:lnTo>
                    <a:pt x="17942" y="13833"/>
                  </a:lnTo>
                  <a:lnTo>
                    <a:pt x="25086" y="43734"/>
                  </a:lnTo>
                  <a:cubicBezTo>
                    <a:pt x="26775" y="50741"/>
                    <a:pt x="28259" y="57840"/>
                    <a:pt x="27871" y="65076"/>
                  </a:cubicBezTo>
                  <a:cubicBezTo>
                    <a:pt x="27483" y="72015"/>
                    <a:pt x="26752" y="78269"/>
                    <a:pt x="29423" y="84956"/>
                  </a:cubicBezTo>
                  <a:cubicBezTo>
                    <a:pt x="24493" y="77538"/>
                    <a:pt x="26273" y="67723"/>
                    <a:pt x="24538" y="58981"/>
                  </a:cubicBezTo>
                  <a:cubicBezTo>
                    <a:pt x="23260" y="52499"/>
                    <a:pt x="19996" y="46564"/>
                    <a:pt x="18581" y="40105"/>
                  </a:cubicBezTo>
                  <a:cubicBezTo>
                    <a:pt x="16937" y="32572"/>
                    <a:pt x="17668" y="24013"/>
                    <a:pt x="12852" y="17964"/>
                  </a:cubicBezTo>
                  <a:lnTo>
                    <a:pt x="12852" y="17964"/>
                  </a:lnTo>
                  <a:cubicBezTo>
                    <a:pt x="16390" y="24606"/>
                    <a:pt x="14312" y="32778"/>
                    <a:pt x="15979" y="40105"/>
                  </a:cubicBezTo>
                  <a:cubicBezTo>
                    <a:pt x="17531" y="47066"/>
                    <a:pt x="22415" y="52978"/>
                    <a:pt x="23488" y="60031"/>
                  </a:cubicBezTo>
                  <a:cubicBezTo>
                    <a:pt x="22259" y="54903"/>
                    <a:pt x="19157" y="50592"/>
                    <a:pt x="15478" y="46717"/>
                  </a:cubicBezTo>
                  <a:lnTo>
                    <a:pt x="15478" y="46717"/>
                  </a:lnTo>
                  <a:cubicBezTo>
                    <a:pt x="17737" y="49578"/>
                    <a:pt x="19771" y="52635"/>
                    <a:pt x="21206" y="55991"/>
                  </a:cubicBezTo>
                  <a:cubicBezTo>
                    <a:pt x="24493" y="63706"/>
                    <a:pt x="23694" y="71992"/>
                    <a:pt x="25063" y="79981"/>
                  </a:cubicBezTo>
                  <a:cubicBezTo>
                    <a:pt x="25872" y="84676"/>
                    <a:pt x="26078" y="89463"/>
                    <a:pt x="26669" y="94179"/>
                  </a:cubicBezTo>
                  <a:lnTo>
                    <a:pt x="26669" y="94179"/>
                  </a:lnTo>
                  <a:cubicBezTo>
                    <a:pt x="25838" y="91493"/>
                    <a:pt x="24892" y="88820"/>
                    <a:pt x="24378" y="86463"/>
                  </a:cubicBezTo>
                  <a:cubicBezTo>
                    <a:pt x="23351" y="81624"/>
                    <a:pt x="22826" y="76922"/>
                    <a:pt x="22438" y="72015"/>
                  </a:cubicBezTo>
                  <a:cubicBezTo>
                    <a:pt x="22256" y="69869"/>
                    <a:pt x="22073" y="67701"/>
                    <a:pt x="21297" y="65692"/>
                  </a:cubicBezTo>
                  <a:cubicBezTo>
                    <a:pt x="20247" y="62930"/>
                    <a:pt x="18124" y="60739"/>
                    <a:pt x="16070" y="58616"/>
                  </a:cubicBezTo>
                  <a:cubicBezTo>
                    <a:pt x="14039" y="56493"/>
                    <a:pt x="12007" y="54393"/>
                    <a:pt x="9953" y="52271"/>
                  </a:cubicBezTo>
                  <a:lnTo>
                    <a:pt x="9953" y="52271"/>
                  </a:lnTo>
                  <a:cubicBezTo>
                    <a:pt x="12372" y="55101"/>
                    <a:pt x="14792" y="57931"/>
                    <a:pt x="17211" y="60762"/>
                  </a:cubicBezTo>
                  <a:cubicBezTo>
                    <a:pt x="18010" y="61720"/>
                    <a:pt x="18832" y="62679"/>
                    <a:pt x="19448" y="63752"/>
                  </a:cubicBezTo>
                  <a:cubicBezTo>
                    <a:pt x="20201" y="65098"/>
                    <a:pt x="20612" y="66605"/>
                    <a:pt x="20863" y="68134"/>
                  </a:cubicBezTo>
                  <a:cubicBezTo>
                    <a:pt x="22598" y="78132"/>
                    <a:pt x="22575" y="88312"/>
                    <a:pt x="22758" y="98423"/>
                  </a:cubicBezTo>
                  <a:cubicBezTo>
                    <a:pt x="22940" y="107713"/>
                    <a:pt x="25269" y="117916"/>
                    <a:pt x="22575" y="126978"/>
                  </a:cubicBezTo>
                  <a:cubicBezTo>
                    <a:pt x="21754" y="116478"/>
                    <a:pt x="20407" y="105636"/>
                    <a:pt x="20407" y="95114"/>
                  </a:cubicBezTo>
                  <a:cubicBezTo>
                    <a:pt x="20019" y="101117"/>
                    <a:pt x="19813" y="107165"/>
                    <a:pt x="19791" y="113191"/>
                  </a:cubicBezTo>
                  <a:cubicBezTo>
                    <a:pt x="19768" y="116044"/>
                    <a:pt x="20201" y="119171"/>
                    <a:pt x="19859" y="122002"/>
                  </a:cubicBezTo>
                  <a:cubicBezTo>
                    <a:pt x="19266" y="127046"/>
                    <a:pt x="16024" y="132364"/>
                    <a:pt x="13285" y="136519"/>
                  </a:cubicBezTo>
                  <a:cubicBezTo>
                    <a:pt x="9816" y="141791"/>
                    <a:pt x="4657" y="144508"/>
                    <a:pt x="1" y="148388"/>
                  </a:cubicBezTo>
                  <a:cubicBezTo>
                    <a:pt x="2101" y="150145"/>
                    <a:pt x="3790" y="152314"/>
                    <a:pt x="5456" y="154505"/>
                  </a:cubicBezTo>
                  <a:cubicBezTo>
                    <a:pt x="9884" y="160280"/>
                    <a:pt x="14335" y="166100"/>
                    <a:pt x="18284" y="172240"/>
                  </a:cubicBezTo>
                  <a:cubicBezTo>
                    <a:pt x="18786" y="166580"/>
                    <a:pt x="21092" y="161444"/>
                    <a:pt x="22050" y="155875"/>
                  </a:cubicBezTo>
                  <a:cubicBezTo>
                    <a:pt x="23511" y="147452"/>
                    <a:pt x="24972" y="138893"/>
                    <a:pt x="24949" y="130333"/>
                  </a:cubicBezTo>
                  <a:lnTo>
                    <a:pt x="24949" y="130333"/>
                  </a:lnTo>
                  <a:cubicBezTo>
                    <a:pt x="26288" y="135393"/>
                    <a:pt x="26183" y="140701"/>
                    <a:pt x="26070" y="145944"/>
                  </a:cubicBezTo>
                  <a:lnTo>
                    <a:pt x="26070" y="145944"/>
                  </a:lnTo>
                  <a:cubicBezTo>
                    <a:pt x="26178" y="141337"/>
                    <a:pt x="27602" y="136465"/>
                    <a:pt x="28304" y="131908"/>
                  </a:cubicBezTo>
                  <a:cubicBezTo>
                    <a:pt x="29035" y="127046"/>
                    <a:pt x="29697" y="122162"/>
                    <a:pt x="30153" y="117277"/>
                  </a:cubicBezTo>
                  <a:cubicBezTo>
                    <a:pt x="30610" y="112392"/>
                    <a:pt x="30838" y="107485"/>
                    <a:pt x="30701" y="102578"/>
                  </a:cubicBezTo>
                  <a:cubicBezTo>
                    <a:pt x="30564" y="97807"/>
                    <a:pt x="29605" y="93196"/>
                    <a:pt x="30062" y="88403"/>
                  </a:cubicBezTo>
                  <a:lnTo>
                    <a:pt x="30062" y="88403"/>
                  </a:lnTo>
                  <a:cubicBezTo>
                    <a:pt x="31842" y="95525"/>
                    <a:pt x="32664" y="102897"/>
                    <a:pt x="32550" y="110224"/>
                  </a:cubicBezTo>
                  <a:cubicBezTo>
                    <a:pt x="33140" y="106091"/>
                    <a:pt x="33731" y="101895"/>
                    <a:pt x="33297" y="97737"/>
                  </a:cubicBezTo>
                  <a:lnTo>
                    <a:pt x="33297" y="97737"/>
                  </a:lnTo>
                  <a:cubicBezTo>
                    <a:pt x="33593" y="100317"/>
                    <a:pt x="33870" y="102898"/>
                    <a:pt x="34148" y="105499"/>
                  </a:cubicBezTo>
                  <a:cubicBezTo>
                    <a:pt x="34924" y="112552"/>
                    <a:pt x="35700" y="119765"/>
                    <a:pt x="34604" y="126841"/>
                  </a:cubicBezTo>
                  <a:cubicBezTo>
                    <a:pt x="33509" y="133985"/>
                    <a:pt x="31956" y="141289"/>
                    <a:pt x="29902" y="148228"/>
                  </a:cubicBezTo>
                  <a:cubicBezTo>
                    <a:pt x="29059" y="151054"/>
                    <a:pt x="22413" y="180458"/>
                    <a:pt x="21984" y="180458"/>
                  </a:cubicBezTo>
                  <a:cubicBezTo>
                    <a:pt x="21983" y="180458"/>
                    <a:pt x="21982" y="180457"/>
                    <a:pt x="21982" y="180457"/>
                  </a:cubicBezTo>
                  <a:lnTo>
                    <a:pt x="21982" y="180457"/>
                  </a:lnTo>
                  <a:cubicBezTo>
                    <a:pt x="22009" y="180463"/>
                    <a:pt x="33121" y="182900"/>
                    <a:pt x="33121" y="182900"/>
                  </a:cubicBezTo>
                  <a:cubicBezTo>
                    <a:pt x="33691" y="180115"/>
                    <a:pt x="34285" y="177330"/>
                    <a:pt x="34878" y="174546"/>
                  </a:cubicBezTo>
                  <a:cubicBezTo>
                    <a:pt x="37434" y="162266"/>
                    <a:pt x="38439" y="150396"/>
                    <a:pt x="38051" y="137820"/>
                  </a:cubicBezTo>
                  <a:cubicBezTo>
                    <a:pt x="37571" y="123463"/>
                    <a:pt x="36042" y="109151"/>
                    <a:pt x="35905" y="94794"/>
                  </a:cubicBezTo>
                  <a:cubicBezTo>
                    <a:pt x="35882" y="92078"/>
                    <a:pt x="35928" y="89362"/>
                    <a:pt x="36932" y="86828"/>
                  </a:cubicBezTo>
                  <a:cubicBezTo>
                    <a:pt x="37914" y="84317"/>
                    <a:pt x="39215" y="81875"/>
                    <a:pt x="40037" y="79273"/>
                  </a:cubicBezTo>
                  <a:cubicBezTo>
                    <a:pt x="42182" y="72471"/>
                    <a:pt x="42228" y="66719"/>
                    <a:pt x="41338" y="59666"/>
                  </a:cubicBezTo>
                  <a:cubicBezTo>
                    <a:pt x="39900" y="48368"/>
                    <a:pt x="39352" y="36955"/>
                    <a:pt x="39671" y="25565"/>
                  </a:cubicBezTo>
                  <a:lnTo>
                    <a:pt x="39671" y="25565"/>
                  </a:lnTo>
                  <a:cubicBezTo>
                    <a:pt x="37708" y="34170"/>
                    <a:pt x="36887" y="43049"/>
                    <a:pt x="37252" y="51883"/>
                  </a:cubicBezTo>
                  <a:cubicBezTo>
                    <a:pt x="37343" y="54005"/>
                    <a:pt x="37959" y="56448"/>
                    <a:pt x="37754" y="58570"/>
                  </a:cubicBezTo>
                  <a:cubicBezTo>
                    <a:pt x="37617" y="60008"/>
                    <a:pt x="36887" y="61583"/>
                    <a:pt x="36544" y="62999"/>
                  </a:cubicBezTo>
                  <a:cubicBezTo>
                    <a:pt x="36111" y="64733"/>
                    <a:pt x="35723" y="66491"/>
                    <a:pt x="35677" y="68271"/>
                  </a:cubicBezTo>
                  <a:cubicBezTo>
                    <a:pt x="35655" y="68651"/>
                    <a:pt x="36290" y="72910"/>
                    <a:pt x="36530" y="72910"/>
                  </a:cubicBezTo>
                  <a:cubicBezTo>
                    <a:pt x="36535" y="72910"/>
                    <a:pt x="36540" y="72908"/>
                    <a:pt x="36544" y="72905"/>
                  </a:cubicBezTo>
                  <a:cubicBezTo>
                    <a:pt x="37594" y="72106"/>
                    <a:pt x="37982" y="70531"/>
                    <a:pt x="37617" y="69253"/>
                  </a:cubicBezTo>
                  <a:lnTo>
                    <a:pt x="37617" y="69253"/>
                  </a:lnTo>
                  <a:cubicBezTo>
                    <a:pt x="37777" y="69869"/>
                    <a:pt x="37366" y="70577"/>
                    <a:pt x="36750" y="70759"/>
                  </a:cubicBezTo>
                  <a:cubicBezTo>
                    <a:pt x="35997" y="68157"/>
                    <a:pt x="36316" y="65258"/>
                    <a:pt x="37640" y="62884"/>
                  </a:cubicBezTo>
                  <a:cubicBezTo>
                    <a:pt x="37777" y="62610"/>
                    <a:pt x="37982" y="62314"/>
                    <a:pt x="38302" y="62222"/>
                  </a:cubicBezTo>
                  <a:cubicBezTo>
                    <a:pt x="38352" y="62211"/>
                    <a:pt x="38400" y="62206"/>
                    <a:pt x="38447" y="62206"/>
                  </a:cubicBezTo>
                  <a:cubicBezTo>
                    <a:pt x="38983" y="62206"/>
                    <a:pt x="39340" y="62888"/>
                    <a:pt x="39466" y="63455"/>
                  </a:cubicBezTo>
                  <a:cubicBezTo>
                    <a:pt x="40607" y="68157"/>
                    <a:pt x="40196" y="72882"/>
                    <a:pt x="39215" y="77561"/>
                  </a:cubicBezTo>
                  <a:cubicBezTo>
                    <a:pt x="38781" y="79638"/>
                    <a:pt x="38005" y="81670"/>
                    <a:pt x="36955" y="83518"/>
                  </a:cubicBezTo>
                  <a:cubicBezTo>
                    <a:pt x="35975" y="85251"/>
                    <a:pt x="34174" y="86597"/>
                    <a:pt x="33283" y="88261"/>
                  </a:cubicBezTo>
                  <a:lnTo>
                    <a:pt x="33283" y="88261"/>
                  </a:lnTo>
                  <a:cubicBezTo>
                    <a:pt x="34832" y="85363"/>
                    <a:pt x="34581" y="81850"/>
                    <a:pt x="34148" y="78588"/>
                  </a:cubicBezTo>
                  <a:cubicBezTo>
                    <a:pt x="33029" y="69937"/>
                    <a:pt x="35997" y="61606"/>
                    <a:pt x="35723" y="52841"/>
                  </a:cubicBezTo>
                  <a:cubicBezTo>
                    <a:pt x="35494" y="45240"/>
                    <a:pt x="33486" y="37366"/>
                    <a:pt x="32573" y="29788"/>
                  </a:cubicBezTo>
                  <a:cubicBezTo>
                    <a:pt x="31340" y="19676"/>
                    <a:pt x="30404" y="10158"/>
                    <a:pt x="29195" y="69"/>
                  </a:cubicBezTo>
                  <a:lnTo>
                    <a:pt x="16002" y="1"/>
                  </a:ln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 name="Google Shape;24;p2"/>
          <p:cNvSpPr/>
          <p:nvPr/>
        </p:nvSpPr>
        <p:spPr>
          <a:xfrm>
            <a:off x="935979" y="5735051"/>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rgbClr val="579D1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021569" y="5160085"/>
            <a:ext cx="1463391" cy="1539185"/>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742283" y="5746499"/>
            <a:ext cx="1311323" cy="827028"/>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flipH="1">
            <a:off x="2346514" y="182929"/>
            <a:ext cx="1534871" cy="2064856"/>
          </a:xfrm>
          <a:custGeom>
            <a:avLst/>
            <a:gdLst/>
            <a:ahLst/>
            <a:cxnLst/>
            <a:rect l="l" t="t" r="r" b="b"/>
            <a:pathLst>
              <a:path w="39511" h="53154" extrusionOk="0">
                <a:moveTo>
                  <a:pt x="15418" y="1"/>
                </a:moveTo>
                <a:cubicBezTo>
                  <a:pt x="13918" y="1"/>
                  <a:pt x="12058" y="953"/>
                  <a:pt x="9701" y="3212"/>
                </a:cubicBezTo>
                <a:cubicBezTo>
                  <a:pt x="7944" y="4901"/>
                  <a:pt x="6985" y="7686"/>
                  <a:pt x="8126" y="9854"/>
                </a:cubicBezTo>
                <a:cubicBezTo>
                  <a:pt x="5273" y="9192"/>
                  <a:pt x="2534" y="8096"/>
                  <a:pt x="0" y="6658"/>
                </a:cubicBezTo>
                <a:lnTo>
                  <a:pt x="0" y="6658"/>
                </a:lnTo>
                <a:cubicBezTo>
                  <a:pt x="2192" y="11497"/>
                  <a:pt x="4406" y="16359"/>
                  <a:pt x="6597" y="21198"/>
                </a:cubicBezTo>
                <a:cubicBezTo>
                  <a:pt x="7464" y="23138"/>
                  <a:pt x="8332" y="25056"/>
                  <a:pt x="9473" y="26836"/>
                </a:cubicBezTo>
                <a:cubicBezTo>
                  <a:pt x="12258" y="31218"/>
                  <a:pt x="16457" y="34505"/>
                  <a:pt x="20543" y="37678"/>
                </a:cubicBezTo>
                <a:cubicBezTo>
                  <a:pt x="26957" y="42631"/>
                  <a:pt x="33188" y="47812"/>
                  <a:pt x="39374" y="53153"/>
                </a:cubicBezTo>
                <a:cubicBezTo>
                  <a:pt x="35676" y="47995"/>
                  <a:pt x="30518" y="44069"/>
                  <a:pt x="25839" y="39755"/>
                </a:cubicBezTo>
                <a:cubicBezTo>
                  <a:pt x="21137" y="35441"/>
                  <a:pt x="16708" y="30419"/>
                  <a:pt x="15156" y="24257"/>
                </a:cubicBezTo>
                <a:lnTo>
                  <a:pt x="15156" y="24257"/>
                </a:lnTo>
                <a:cubicBezTo>
                  <a:pt x="17941" y="30283"/>
                  <a:pt x="22643" y="35441"/>
                  <a:pt x="28418" y="38728"/>
                </a:cubicBezTo>
                <a:cubicBezTo>
                  <a:pt x="23373" y="34117"/>
                  <a:pt x="19356" y="28388"/>
                  <a:pt x="16731" y="22088"/>
                </a:cubicBezTo>
                <a:cubicBezTo>
                  <a:pt x="15586" y="19373"/>
                  <a:pt x="14665" y="16477"/>
                  <a:pt x="13072" y="14020"/>
                </a:cubicBezTo>
                <a:lnTo>
                  <a:pt x="13072" y="14020"/>
                </a:lnTo>
                <a:cubicBezTo>
                  <a:pt x="15115" y="16732"/>
                  <a:pt x="17148" y="19441"/>
                  <a:pt x="19196" y="22134"/>
                </a:cubicBezTo>
                <a:cubicBezTo>
                  <a:pt x="24629" y="29370"/>
                  <a:pt x="30746" y="37039"/>
                  <a:pt x="39511" y="39299"/>
                </a:cubicBezTo>
                <a:cubicBezTo>
                  <a:pt x="31636" y="33638"/>
                  <a:pt x="24652" y="26722"/>
                  <a:pt x="18900" y="18916"/>
                </a:cubicBezTo>
                <a:lnTo>
                  <a:pt x="18900" y="18916"/>
                </a:lnTo>
                <a:cubicBezTo>
                  <a:pt x="23579" y="24325"/>
                  <a:pt x="29331" y="28799"/>
                  <a:pt x="35699" y="32017"/>
                </a:cubicBezTo>
                <a:cubicBezTo>
                  <a:pt x="32230" y="30260"/>
                  <a:pt x="28395" y="24165"/>
                  <a:pt x="26364" y="20947"/>
                </a:cubicBezTo>
                <a:cubicBezTo>
                  <a:pt x="25131" y="19007"/>
                  <a:pt x="24058" y="16861"/>
                  <a:pt x="23191" y="14670"/>
                </a:cubicBezTo>
                <a:cubicBezTo>
                  <a:pt x="22415" y="12753"/>
                  <a:pt x="21776" y="10790"/>
                  <a:pt x="21274" y="8827"/>
                </a:cubicBezTo>
                <a:cubicBezTo>
                  <a:pt x="20035" y="3932"/>
                  <a:pt x="18467" y="1"/>
                  <a:pt x="1541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 name="Google Shape;28;p2"/>
          <p:cNvGrpSpPr/>
          <p:nvPr/>
        </p:nvGrpSpPr>
        <p:grpSpPr>
          <a:xfrm flipH="1">
            <a:off x="9369826" y="523152"/>
            <a:ext cx="4465385" cy="6096013"/>
            <a:chOff x="-8979" y="-3697236"/>
            <a:chExt cx="3349039" cy="4572010"/>
          </a:xfrm>
        </p:grpSpPr>
        <p:sp>
          <p:nvSpPr>
            <p:cNvPr id="29" name="Google Shape;29;p2"/>
            <p:cNvSpPr/>
            <p:nvPr/>
          </p:nvSpPr>
          <p:spPr>
            <a:xfrm>
              <a:off x="-89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9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31;p2"/>
          <p:cNvSpPr/>
          <p:nvPr/>
        </p:nvSpPr>
        <p:spPr>
          <a:xfrm flipH="1">
            <a:off x="2066314" y="-283163"/>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flipH="1">
            <a:off x="5326638" y="-283163"/>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flipH="1">
            <a:off x="2612497" y="-331916"/>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 name="Google Shape;34;p2"/>
          <p:cNvGrpSpPr/>
          <p:nvPr/>
        </p:nvGrpSpPr>
        <p:grpSpPr>
          <a:xfrm flipH="1">
            <a:off x="-108639" y="-47188"/>
            <a:ext cx="2119203" cy="2944189"/>
            <a:chOff x="6690382" y="-4766279"/>
            <a:chExt cx="1589402" cy="2208142"/>
          </a:xfrm>
        </p:grpSpPr>
        <p:sp>
          <p:nvSpPr>
            <p:cNvPr id="35" name="Google Shape;35;p2"/>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 name="Google Shape;50;p2"/>
          <p:cNvGrpSpPr/>
          <p:nvPr/>
        </p:nvGrpSpPr>
        <p:grpSpPr>
          <a:xfrm rot="-5400000">
            <a:off x="607477" y="-459681"/>
            <a:ext cx="2119203" cy="2944189"/>
            <a:chOff x="6690382" y="-4766279"/>
            <a:chExt cx="1589402" cy="2208142"/>
          </a:xfrm>
        </p:grpSpPr>
        <p:sp>
          <p:nvSpPr>
            <p:cNvPr id="51" name="Google Shape;51;p2"/>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 name="Google Shape;66;p2"/>
          <p:cNvGrpSpPr/>
          <p:nvPr/>
        </p:nvGrpSpPr>
        <p:grpSpPr>
          <a:xfrm>
            <a:off x="-166833" y="4058866"/>
            <a:ext cx="2941153" cy="2536357"/>
            <a:chOff x="-125125" y="3044149"/>
            <a:chExt cx="2205865" cy="1902268"/>
          </a:xfrm>
        </p:grpSpPr>
        <p:sp>
          <p:nvSpPr>
            <p:cNvPr id="67" name="Google Shape;67;p2"/>
            <p:cNvSpPr/>
            <p:nvPr/>
          </p:nvSpPr>
          <p:spPr>
            <a:xfrm>
              <a:off x="-125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24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 name="Google Shape;69;p2"/>
          <p:cNvGrpSpPr/>
          <p:nvPr/>
        </p:nvGrpSpPr>
        <p:grpSpPr>
          <a:xfrm>
            <a:off x="-650692" y="4149157"/>
            <a:ext cx="15106295" cy="3247767"/>
            <a:chOff x="-33294" y="3093405"/>
            <a:chExt cx="11329721" cy="2435825"/>
          </a:xfrm>
        </p:grpSpPr>
        <p:grpSp>
          <p:nvGrpSpPr>
            <p:cNvPr id="70" name="Google Shape;70;p2"/>
            <p:cNvGrpSpPr/>
            <p:nvPr/>
          </p:nvGrpSpPr>
          <p:grpSpPr>
            <a:xfrm>
              <a:off x="6008092" y="3448642"/>
              <a:ext cx="3333990" cy="2080587"/>
              <a:chOff x="6846292" y="3448642"/>
              <a:chExt cx="3333990" cy="2080587"/>
            </a:xfrm>
          </p:grpSpPr>
          <p:sp>
            <p:nvSpPr>
              <p:cNvPr id="71" name="Google Shape;71;p2"/>
              <p:cNvSpPr/>
              <p:nvPr/>
            </p:nvSpPr>
            <p:spPr>
              <a:xfrm>
                <a:off x="6846292" y="3831819"/>
                <a:ext cx="3230936" cy="1697411"/>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9537526" y="3448642"/>
                <a:ext cx="642755" cy="1438597"/>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 name="Google Shape;73;p2"/>
            <p:cNvSpPr/>
            <p:nvPr/>
          </p:nvSpPr>
          <p:spPr>
            <a:xfrm>
              <a:off x="8675217" y="3093405"/>
              <a:ext cx="2621211" cy="2131843"/>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8504956" y="3124995"/>
              <a:ext cx="2077452" cy="2083193"/>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8373776" y="3119689"/>
              <a:ext cx="1053827" cy="2096513"/>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33294" y="4546893"/>
              <a:ext cx="8141137" cy="677896"/>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4A7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3294" y="4341571"/>
              <a:ext cx="2453356" cy="885246"/>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7010" y="4321200"/>
              <a:ext cx="1617636" cy="882112"/>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42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954077" y="4568004"/>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954077" y="4627695"/>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2280147" y="4449699"/>
              <a:ext cx="1942597" cy="695953"/>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rgbClr val="3D6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 name="Google Shape;82;p2"/>
          <p:cNvGrpSpPr/>
          <p:nvPr/>
        </p:nvGrpSpPr>
        <p:grpSpPr>
          <a:xfrm>
            <a:off x="9250834" y="4661499"/>
            <a:ext cx="2941153" cy="2536357"/>
            <a:chOff x="6938125" y="3496124"/>
            <a:chExt cx="2205865" cy="1902268"/>
          </a:xfrm>
        </p:grpSpPr>
        <p:sp>
          <p:nvSpPr>
            <p:cNvPr id="83" name="Google Shape;83;p2"/>
            <p:cNvSpPr/>
            <p:nvPr/>
          </p:nvSpPr>
          <p:spPr>
            <a:xfrm flipH="1">
              <a:off x="6938125" y="3496124"/>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flipH="1">
              <a:off x="7008429" y="3559519"/>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 name="Google Shape;85;p2"/>
          <p:cNvGrpSpPr/>
          <p:nvPr/>
        </p:nvGrpSpPr>
        <p:grpSpPr>
          <a:xfrm>
            <a:off x="8431203" y="6196539"/>
            <a:ext cx="3401168" cy="772656"/>
            <a:chOff x="5954077" y="4568004"/>
            <a:chExt cx="2550876" cy="579492"/>
          </a:xfrm>
        </p:grpSpPr>
        <p:sp>
          <p:nvSpPr>
            <p:cNvPr id="86" name="Google Shape;86;p2"/>
            <p:cNvSpPr/>
            <p:nvPr/>
          </p:nvSpPr>
          <p:spPr>
            <a:xfrm>
              <a:off x="5954077" y="4568004"/>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5954077" y="4627695"/>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2"/>
          <p:cNvSpPr/>
          <p:nvPr/>
        </p:nvSpPr>
        <p:spPr>
          <a:xfrm flipH="1">
            <a:off x="275090" y="1686015"/>
            <a:ext cx="2586380" cy="3987652"/>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74471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43"/>
        <p:cNvGrpSpPr/>
        <p:nvPr/>
      </p:nvGrpSpPr>
      <p:grpSpPr>
        <a:xfrm>
          <a:off x="0" y="0"/>
          <a:ext cx="0" cy="0"/>
          <a:chOff x="0" y="0"/>
          <a:chExt cx="0" cy="0"/>
        </a:xfrm>
      </p:grpSpPr>
      <p:sp>
        <p:nvSpPr>
          <p:cNvPr id="744" name="Google Shape;744;p6"/>
          <p:cNvSpPr/>
          <p:nvPr/>
        </p:nvSpPr>
        <p:spPr>
          <a:xfrm flipH="1">
            <a:off x="11282023" y="3886602"/>
            <a:ext cx="3974511" cy="2971469"/>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5" name="Google Shape;745;p6"/>
          <p:cNvSpPr/>
          <p:nvPr/>
        </p:nvSpPr>
        <p:spPr>
          <a:xfrm flipH="1">
            <a:off x="11272197" y="3857800"/>
            <a:ext cx="2888512" cy="2826088"/>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6" name="Google Shape;746;p6"/>
          <p:cNvSpPr/>
          <p:nvPr/>
        </p:nvSpPr>
        <p:spPr>
          <a:xfrm>
            <a:off x="-13466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47" name="Google Shape;747;p6"/>
          <p:cNvGrpSpPr/>
          <p:nvPr/>
        </p:nvGrpSpPr>
        <p:grpSpPr>
          <a:xfrm>
            <a:off x="-857268" y="4318466"/>
            <a:ext cx="3341949" cy="2404365"/>
            <a:chOff x="4827150" y="2632375"/>
            <a:chExt cx="1863125" cy="1340425"/>
          </a:xfrm>
        </p:grpSpPr>
        <p:sp>
          <p:nvSpPr>
            <p:cNvPr id="748" name="Google Shape;748;p6"/>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49" name="Google Shape;749;p6"/>
            <p:cNvGrpSpPr/>
            <p:nvPr/>
          </p:nvGrpSpPr>
          <p:grpSpPr>
            <a:xfrm>
              <a:off x="4827150" y="2632375"/>
              <a:ext cx="1863125" cy="1274825"/>
              <a:chOff x="4827150" y="2632375"/>
              <a:chExt cx="1863125" cy="1274825"/>
            </a:xfrm>
          </p:grpSpPr>
          <p:sp>
            <p:nvSpPr>
              <p:cNvPr id="750" name="Google Shape;750;p6"/>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6"/>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6"/>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6"/>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6"/>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55" name="Google Shape;755;p6"/>
          <p:cNvSpPr/>
          <p:nvPr/>
        </p:nvSpPr>
        <p:spPr>
          <a:xfrm>
            <a:off x="-2732433" y="4138351"/>
            <a:ext cx="15060245"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6" name="Google Shape;756;p6"/>
          <p:cNvSpPr/>
          <p:nvPr/>
        </p:nvSpPr>
        <p:spPr>
          <a:xfrm>
            <a:off x="7822222" y="45242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7" name="Google Shape;757;p6"/>
          <p:cNvSpPr/>
          <p:nvPr/>
        </p:nvSpPr>
        <p:spPr>
          <a:xfrm>
            <a:off x="8130950" y="45057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58" name="Google Shape;758;p6"/>
          <p:cNvGrpSpPr/>
          <p:nvPr/>
        </p:nvGrpSpPr>
        <p:grpSpPr>
          <a:xfrm>
            <a:off x="10479268" y="-155955"/>
            <a:ext cx="4465385" cy="6775109"/>
            <a:chOff x="-8979" y="-3697236"/>
            <a:chExt cx="3349039" cy="4572010"/>
          </a:xfrm>
        </p:grpSpPr>
        <p:sp>
          <p:nvSpPr>
            <p:cNvPr id="759" name="Google Shape;759;p6"/>
            <p:cNvSpPr/>
            <p:nvPr/>
          </p:nvSpPr>
          <p:spPr>
            <a:xfrm>
              <a:off x="-89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6"/>
            <p:cNvSpPr/>
            <p:nvPr/>
          </p:nvSpPr>
          <p:spPr>
            <a:xfrm>
              <a:off x="-89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1" name="Google Shape;761;p6"/>
          <p:cNvSpPr/>
          <p:nvPr/>
        </p:nvSpPr>
        <p:spPr>
          <a:xfrm>
            <a:off x="802679" y="60027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6"/>
          <p:cNvSpPr/>
          <p:nvPr/>
        </p:nvSpPr>
        <p:spPr>
          <a:xfrm flipH="1">
            <a:off x="10192247" y="56640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6"/>
          <p:cNvSpPr/>
          <p:nvPr/>
        </p:nvSpPr>
        <p:spPr>
          <a:xfrm flipH="1">
            <a:off x="9958739" y="49391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6"/>
          <p:cNvSpPr/>
          <p:nvPr/>
        </p:nvSpPr>
        <p:spPr>
          <a:xfrm flipH="1">
            <a:off x="4172309" y="-3743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6"/>
          <p:cNvSpPr/>
          <p:nvPr/>
        </p:nvSpPr>
        <p:spPr>
          <a:xfrm flipH="1">
            <a:off x="6155582" y="-2727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6"/>
          <p:cNvSpPr/>
          <p:nvPr/>
        </p:nvSpPr>
        <p:spPr>
          <a:xfrm>
            <a:off x="9768079" y="46673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6"/>
          <p:cNvSpPr/>
          <p:nvPr/>
        </p:nvSpPr>
        <p:spPr>
          <a:xfrm rot="589025" flipH="1">
            <a:off x="9834395" y="61952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6"/>
          <p:cNvSpPr/>
          <p:nvPr/>
        </p:nvSpPr>
        <p:spPr>
          <a:xfrm rot="2035852">
            <a:off x="8766772" y="54981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9" name="Google Shape;769;p6"/>
          <p:cNvGrpSpPr/>
          <p:nvPr/>
        </p:nvGrpSpPr>
        <p:grpSpPr>
          <a:xfrm flipH="1">
            <a:off x="10815568" y="5234333"/>
            <a:ext cx="2339633" cy="1780400"/>
            <a:chOff x="0" y="3611325"/>
            <a:chExt cx="1754725" cy="1335300"/>
          </a:xfrm>
        </p:grpSpPr>
        <p:sp>
          <p:nvSpPr>
            <p:cNvPr id="770" name="Google Shape;770;p6"/>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6"/>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6"/>
          <p:cNvSpPr/>
          <p:nvPr/>
        </p:nvSpPr>
        <p:spPr>
          <a:xfrm flipH="1">
            <a:off x="9014953" y="51494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6"/>
          <p:cNvSpPr/>
          <p:nvPr/>
        </p:nvSpPr>
        <p:spPr>
          <a:xfrm flipH="1">
            <a:off x="-27890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6"/>
          <p:cNvSpPr/>
          <p:nvPr/>
        </p:nvSpPr>
        <p:spPr>
          <a:xfrm flipH="1">
            <a:off x="-23260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6"/>
          <p:cNvSpPr/>
          <p:nvPr/>
        </p:nvSpPr>
        <p:spPr>
          <a:xfrm flipH="1">
            <a:off x="-31463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6"/>
          <p:cNvSpPr/>
          <p:nvPr/>
        </p:nvSpPr>
        <p:spPr>
          <a:xfrm flipH="1">
            <a:off x="-869091" y="46112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6"/>
          <p:cNvSpPr/>
          <p:nvPr/>
        </p:nvSpPr>
        <p:spPr>
          <a:xfrm flipH="1">
            <a:off x="-905878" y="45927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8" name="Google Shape;778;p6"/>
          <p:cNvSpPr/>
          <p:nvPr/>
        </p:nvSpPr>
        <p:spPr>
          <a:xfrm>
            <a:off x="1493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9" name="Google Shape;779;p6"/>
          <p:cNvGrpSpPr/>
          <p:nvPr/>
        </p:nvGrpSpPr>
        <p:grpSpPr>
          <a:xfrm>
            <a:off x="-1690833" y="4058866"/>
            <a:ext cx="2941153" cy="2536357"/>
            <a:chOff x="-1268125" y="3044149"/>
            <a:chExt cx="2205865" cy="1902268"/>
          </a:xfrm>
        </p:grpSpPr>
        <p:sp>
          <p:nvSpPr>
            <p:cNvPr id="780" name="Google Shape;780;p6"/>
            <p:cNvSpPr/>
            <p:nvPr/>
          </p:nvSpPr>
          <p:spPr>
            <a:xfrm>
              <a:off x="-1268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6"/>
            <p:cNvSpPr/>
            <p:nvPr/>
          </p:nvSpPr>
          <p:spPr>
            <a:xfrm>
              <a:off x="-1267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2" name="Google Shape;782;p6"/>
          <p:cNvGrpSpPr/>
          <p:nvPr/>
        </p:nvGrpSpPr>
        <p:grpSpPr>
          <a:xfrm flipH="1">
            <a:off x="-1369749" y="5561884"/>
            <a:ext cx="2339633" cy="1780400"/>
            <a:chOff x="0" y="3611325"/>
            <a:chExt cx="1754725" cy="1335300"/>
          </a:xfrm>
        </p:grpSpPr>
        <p:sp>
          <p:nvSpPr>
            <p:cNvPr id="783" name="Google Shape;783;p6"/>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6"/>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85" name="Google Shape;785;p6"/>
          <p:cNvSpPr/>
          <p:nvPr/>
        </p:nvSpPr>
        <p:spPr>
          <a:xfrm flipH="1">
            <a:off x="10632021" y="3196855"/>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86" name="Google Shape;786;p6"/>
          <p:cNvGrpSpPr/>
          <p:nvPr/>
        </p:nvGrpSpPr>
        <p:grpSpPr>
          <a:xfrm>
            <a:off x="11307217" y="2492018"/>
            <a:ext cx="1479867" cy="1581100"/>
            <a:chOff x="454950" y="2869750"/>
            <a:chExt cx="1109900" cy="1185825"/>
          </a:xfrm>
        </p:grpSpPr>
        <p:sp>
          <p:nvSpPr>
            <p:cNvPr id="787" name="Google Shape;787;p6"/>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6"/>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6"/>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6"/>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6"/>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6"/>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6"/>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6"/>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6"/>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6"/>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6"/>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6"/>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6"/>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6"/>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6"/>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6"/>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3" name="Google Shape;803;p6"/>
          <p:cNvSpPr/>
          <p:nvPr/>
        </p:nvSpPr>
        <p:spPr>
          <a:xfrm flipH="1">
            <a:off x="11137464" y="50822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4" name="Google Shape;804;p6"/>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6377237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667"/>
        <p:cNvGrpSpPr/>
        <p:nvPr/>
      </p:nvGrpSpPr>
      <p:grpSpPr>
        <a:xfrm>
          <a:off x="0" y="0"/>
          <a:ext cx="0" cy="0"/>
          <a:chOff x="0" y="0"/>
          <a:chExt cx="0" cy="0"/>
        </a:xfrm>
      </p:grpSpPr>
      <p:sp>
        <p:nvSpPr>
          <p:cNvPr id="1668" name="Google Shape;1668;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32962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4292045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1669"/>
        <p:cNvGrpSpPr/>
        <p:nvPr/>
      </p:nvGrpSpPr>
      <p:grpSpPr>
        <a:xfrm>
          <a:off x="0" y="0"/>
          <a:ext cx="0" cy="0"/>
          <a:chOff x="0" y="0"/>
          <a:chExt cx="0" cy="0"/>
        </a:xfrm>
      </p:grpSpPr>
      <p:sp>
        <p:nvSpPr>
          <p:cNvPr id="132" name="Google Shape;1818;p14">
            <a:extLst>
              <a:ext uri="{FF2B5EF4-FFF2-40B4-BE49-F238E27FC236}">
                <a16:creationId xmlns:a16="http://schemas.microsoft.com/office/drawing/2014/main" id="{00584CD8-4EC5-3AC2-F84E-860F3B34B36B}"/>
              </a:ext>
            </a:extLst>
          </p:cNvPr>
          <p:cNvSpPr/>
          <p:nvPr userDrawn="1"/>
        </p:nvSpPr>
        <p:spPr>
          <a:xfrm>
            <a:off x="326955" y="-11805"/>
            <a:ext cx="9965039"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Rectangle 1">
            <a:extLst>
              <a:ext uri="{FF2B5EF4-FFF2-40B4-BE49-F238E27FC236}">
                <a16:creationId xmlns:a16="http://schemas.microsoft.com/office/drawing/2014/main" id="{6BD4C045-5C29-53FD-2C37-B03E609E6C88}"/>
              </a:ext>
            </a:extLst>
          </p:cNvPr>
          <p:cNvSpPr/>
          <p:nvPr userDrawn="1"/>
        </p:nvSpPr>
        <p:spPr>
          <a:xfrm>
            <a:off x="1583891" y="426744"/>
            <a:ext cx="10608108" cy="161273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3" name="Google Shape;1819;p14">
            <a:extLst>
              <a:ext uri="{FF2B5EF4-FFF2-40B4-BE49-F238E27FC236}">
                <a16:creationId xmlns:a16="http://schemas.microsoft.com/office/drawing/2014/main" id="{67CCEF00-65D1-7695-9546-850C17F93EAA}"/>
              </a:ext>
            </a:extLst>
          </p:cNvPr>
          <p:cNvSpPr/>
          <p:nvPr userDrawn="1"/>
        </p:nvSpPr>
        <p:spPr>
          <a:xfrm>
            <a:off x="6486717" y="226336"/>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 name="Google Shape;1818;p14">
            <a:extLst>
              <a:ext uri="{FF2B5EF4-FFF2-40B4-BE49-F238E27FC236}">
                <a16:creationId xmlns:a16="http://schemas.microsoft.com/office/drawing/2014/main" id="{7B591777-244C-559A-052C-3992A0A4EC43}"/>
              </a:ext>
            </a:extLst>
          </p:cNvPr>
          <p:cNvSpPr/>
          <p:nvPr userDrawn="1"/>
        </p:nvSpPr>
        <p:spPr>
          <a:xfrm>
            <a:off x="263515" y="-26010"/>
            <a:ext cx="6199860"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30" name="Picture 2" descr="Jungle Beat với hơn 1 tỉ lượt xem khắp thế giới sẽ ra rạp Việt Nam">
            <a:extLst>
              <a:ext uri="{FF2B5EF4-FFF2-40B4-BE49-F238E27FC236}">
                <a16:creationId xmlns:a16="http://schemas.microsoft.com/office/drawing/2014/main" id="{8A00571C-6B1F-45B1-B8D8-ED4B290F3A4E}"/>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t="28075" r="784"/>
          <a:stretch/>
        </p:blipFill>
        <p:spPr bwMode="auto">
          <a:xfrm>
            <a:off x="196082" y="1051239"/>
            <a:ext cx="11939513" cy="5863939"/>
          </a:xfrm>
          <a:prstGeom prst="rect">
            <a:avLst/>
          </a:prstGeom>
          <a:noFill/>
          <a:extLst>
            <a:ext uri="{909E8E84-426E-40DD-AFC4-6F175D3DCCD1}">
              <a14:hiddenFill xmlns:a14="http://schemas.microsoft.com/office/drawing/2010/main">
                <a:solidFill>
                  <a:srgbClr val="FFFFFF"/>
                </a:solidFill>
              </a14:hiddenFill>
            </a:ext>
          </a:extLst>
        </p:spPr>
      </p:pic>
      <p:sp>
        <p:nvSpPr>
          <p:cNvPr id="1673" name="Google Shape;1673;p13"/>
          <p:cNvSpPr txBox="1">
            <a:spLocks noGrp="1"/>
          </p:cNvSpPr>
          <p:nvPr>
            <p:ph type="subTitle" idx="3"/>
          </p:nvPr>
        </p:nvSpPr>
        <p:spPr>
          <a:xfrm>
            <a:off x="7345208" y="4466680"/>
            <a:ext cx="30740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7" name="Google Shape;1677;p13"/>
          <p:cNvSpPr txBox="1">
            <a:spLocks noGrp="1"/>
          </p:cNvSpPr>
          <p:nvPr>
            <p:ph type="subTitle" idx="7"/>
          </p:nvPr>
        </p:nvSpPr>
        <p:spPr>
          <a:xfrm>
            <a:off x="2944000" y="4466680"/>
            <a:ext cx="30740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2" name="Google Shape;1682;p13"/>
          <p:cNvSpPr/>
          <p:nvPr/>
        </p:nvSpPr>
        <p:spPr>
          <a:xfrm>
            <a:off x="8429185" y="-50053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3" name="Google Shape;1683;p13"/>
          <p:cNvSpPr/>
          <p:nvPr/>
        </p:nvSpPr>
        <p:spPr>
          <a:xfrm>
            <a:off x="9874716" y="-534857"/>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4" name="Google Shape;1684;p13"/>
          <p:cNvSpPr/>
          <p:nvPr/>
        </p:nvSpPr>
        <p:spPr>
          <a:xfrm>
            <a:off x="8786485" y="-599200"/>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5" name="Google Shape;1685;p13"/>
          <p:cNvSpPr/>
          <p:nvPr/>
        </p:nvSpPr>
        <p:spPr>
          <a:xfrm flipH="1">
            <a:off x="-1088316" y="-9976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6" name="Google Shape;1686;p13"/>
          <p:cNvSpPr/>
          <p:nvPr/>
        </p:nvSpPr>
        <p:spPr>
          <a:xfrm>
            <a:off x="-926700" y="-813400"/>
            <a:ext cx="3577445" cy="7793215"/>
          </a:xfrm>
          <a:custGeom>
            <a:avLst/>
            <a:gdLst/>
            <a:ahLst/>
            <a:cxnLst/>
            <a:rect l="l" t="t" r="r" b="b"/>
            <a:pathLst>
              <a:path w="115725" h="126616" extrusionOk="0">
                <a:moveTo>
                  <a:pt x="0" y="120235"/>
                </a:moveTo>
                <a:cubicBezTo>
                  <a:pt x="1" y="120235"/>
                  <a:pt x="1" y="120235"/>
                  <a:pt x="2" y="120236"/>
                </a:cubicBezTo>
                <a:lnTo>
                  <a:pt x="2" y="120236"/>
                </a:lnTo>
                <a:cubicBezTo>
                  <a:pt x="1" y="120235"/>
                  <a:pt x="1" y="120235"/>
                  <a:pt x="0" y="120235"/>
                </a:cubicBezTo>
                <a:close/>
                <a:moveTo>
                  <a:pt x="45586" y="1"/>
                </a:moveTo>
                <a:cubicBezTo>
                  <a:pt x="45259" y="1"/>
                  <a:pt x="44932" y="44"/>
                  <a:pt x="44624" y="129"/>
                </a:cubicBezTo>
                <a:cubicBezTo>
                  <a:pt x="43300" y="494"/>
                  <a:pt x="42227" y="1453"/>
                  <a:pt x="41200" y="2389"/>
                </a:cubicBezTo>
                <a:cubicBezTo>
                  <a:pt x="38986" y="4397"/>
                  <a:pt x="36749" y="6474"/>
                  <a:pt x="35243" y="9031"/>
                </a:cubicBezTo>
                <a:cubicBezTo>
                  <a:pt x="36521" y="6474"/>
                  <a:pt x="38096" y="4055"/>
                  <a:pt x="39922" y="1841"/>
                </a:cubicBezTo>
                <a:cubicBezTo>
                  <a:pt x="39836" y="1831"/>
                  <a:pt x="39752" y="1826"/>
                  <a:pt x="39669" y="1826"/>
                </a:cubicBezTo>
                <a:cubicBezTo>
                  <a:pt x="38219" y="1826"/>
                  <a:pt x="37115" y="3283"/>
                  <a:pt x="36338" y="4557"/>
                </a:cubicBezTo>
                <a:cubicBezTo>
                  <a:pt x="32275" y="11336"/>
                  <a:pt x="28053" y="18617"/>
                  <a:pt x="28349" y="26538"/>
                </a:cubicBezTo>
                <a:cubicBezTo>
                  <a:pt x="27414" y="22680"/>
                  <a:pt x="27665" y="18868"/>
                  <a:pt x="28053" y="15011"/>
                </a:cubicBezTo>
                <a:cubicBezTo>
                  <a:pt x="28166" y="13964"/>
                  <a:pt x="30072" y="3666"/>
                  <a:pt x="30830" y="3666"/>
                </a:cubicBezTo>
                <a:cubicBezTo>
                  <a:pt x="30832" y="3666"/>
                  <a:pt x="30835" y="3667"/>
                  <a:pt x="30837" y="3667"/>
                </a:cubicBezTo>
                <a:cubicBezTo>
                  <a:pt x="30462" y="3625"/>
                  <a:pt x="30084" y="3604"/>
                  <a:pt x="29707" y="3604"/>
                </a:cubicBezTo>
                <a:cubicBezTo>
                  <a:pt x="28844" y="3604"/>
                  <a:pt x="27981" y="3711"/>
                  <a:pt x="27140" y="3918"/>
                </a:cubicBezTo>
                <a:cubicBezTo>
                  <a:pt x="25428" y="8346"/>
                  <a:pt x="24697" y="13162"/>
                  <a:pt x="25040" y="17887"/>
                </a:cubicBezTo>
                <a:cubicBezTo>
                  <a:pt x="24104" y="14098"/>
                  <a:pt x="23739" y="10172"/>
                  <a:pt x="23967" y="6269"/>
                </a:cubicBezTo>
                <a:lnTo>
                  <a:pt x="23967" y="6269"/>
                </a:lnTo>
                <a:cubicBezTo>
                  <a:pt x="22871" y="6406"/>
                  <a:pt x="22118" y="7547"/>
                  <a:pt x="22027" y="8643"/>
                </a:cubicBezTo>
                <a:cubicBezTo>
                  <a:pt x="21913" y="9738"/>
                  <a:pt x="22278" y="10834"/>
                  <a:pt x="22552" y="11907"/>
                </a:cubicBezTo>
                <a:cubicBezTo>
                  <a:pt x="23145" y="14258"/>
                  <a:pt x="23305" y="16746"/>
                  <a:pt x="23008" y="19165"/>
                </a:cubicBezTo>
                <a:cubicBezTo>
                  <a:pt x="22849" y="20626"/>
                  <a:pt x="22506" y="22087"/>
                  <a:pt x="22575" y="23548"/>
                </a:cubicBezTo>
                <a:cubicBezTo>
                  <a:pt x="22803" y="27884"/>
                  <a:pt x="25998" y="32153"/>
                  <a:pt x="27665" y="36056"/>
                </a:cubicBezTo>
                <a:cubicBezTo>
                  <a:pt x="30016" y="41602"/>
                  <a:pt x="30472" y="47834"/>
                  <a:pt x="29742" y="53768"/>
                </a:cubicBezTo>
                <a:cubicBezTo>
                  <a:pt x="27893" y="69061"/>
                  <a:pt x="18968" y="81843"/>
                  <a:pt x="12280" y="95379"/>
                </a:cubicBezTo>
                <a:cubicBezTo>
                  <a:pt x="11371" y="97219"/>
                  <a:pt x="1458" y="120237"/>
                  <a:pt x="19" y="120237"/>
                </a:cubicBezTo>
                <a:cubicBezTo>
                  <a:pt x="13" y="120237"/>
                  <a:pt x="7" y="120236"/>
                  <a:pt x="2" y="120236"/>
                </a:cubicBezTo>
                <a:lnTo>
                  <a:pt x="2" y="120236"/>
                </a:lnTo>
                <a:cubicBezTo>
                  <a:pt x="2672" y="120623"/>
                  <a:pt x="5319" y="121011"/>
                  <a:pt x="7989" y="121399"/>
                </a:cubicBezTo>
                <a:cubicBezTo>
                  <a:pt x="14631" y="122358"/>
                  <a:pt x="21274" y="123340"/>
                  <a:pt x="27916" y="124298"/>
                </a:cubicBezTo>
                <a:cubicBezTo>
                  <a:pt x="31362" y="124800"/>
                  <a:pt x="34832" y="125303"/>
                  <a:pt x="38301" y="125805"/>
                </a:cubicBezTo>
                <a:cubicBezTo>
                  <a:pt x="39511" y="125987"/>
                  <a:pt x="40721" y="126170"/>
                  <a:pt x="41931" y="126353"/>
                </a:cubicBezTo>
                <a:cubicBezTo>
                  <a:pt x="42507" y="126426"/>
                  <a:pt x="43007" y="126615"/>
                  <a:pt x="43517" y="126615"/>
                </a:cubicBezTo>
                <a:cubicBezTo>
                  <a:pt x="43794" y="126615"/>
                  <a:pt x="44075" y="126559"/>
                  <a:pt x="44373" y="126398"/>
                </a:cubicBezTo>
                <a:cubicBezTo>
                  <a:pt x="44761" y="126193"/>
                  <a:pt x="45103" y="125828"/>
                  <a:pt x="45195" y="125394"/>
                </a:cubicBezTo>
                <a:cubicBezTo>
                  <a:pt x="45263" y="125074"/>
                  <a:pt x="45195" y="124732"/>
                  <a:pt x="45240" y="124412"/>
                </a:cubicBezTo>
                <a:cubicBezTo>
                  <a:pt x="45332" y="123636"/>
                  <a:pt x="45993" y="123089"/>
                  <a:pt x="46633" y="122632"/>
                </a:cubicBezTo>
                <a:cubicBezTo>
                  <a:pt x="46861" y="122472"/>
                  <a:pt x="47112" y="122290"/>
                  <a:pt x="47294" y="122039"/>
                </a:cubicBezTo>
                <a:cubicBezTo>
                  <a:pt x="47934" y="121080"/>
                  <a:pt x="47066" y="119573"/>
                  <a:pt x="46769" y="118638"/>
                </a:cubicBezTo>
                <a:cubicBezTo>
                  <a:pt x="46381" y="117405"/>
                  <a:pt x="46016" y="116150"/>
                  <a:pt x="45674" y="114917"/>
                </a:cubicBezTo>
                <a:cubicBezTo>
                  <a:pt x="43642" y="107750"/>
                  <a:pt x="44030" y="101815"/>
                  <a:pt x="45537" y="94443"/>
                </a:cubicBezTo>
                <a:cubicBezTo>
                  <a:pt x="46450" y="89969"/>
                  <a:pt x="47431" y="85450"/>
                  <a:pt x="49554" y="81387"/>
                </a:cubicBezTo>
                <a:cubicBezTo>
                  <a:pt x="52499" y="75749"/>
                  <a:pt x="57041" y="74037"/>
                  <a:pt x="62496" y="71366"/>
                </a:cubicBezTo>
                <a:cubicBezTo>
                  <a:pt x="63318" y="70978"/>
                  <a:pt x="64140" y="70545"/>
                  <a:pt x="64710" y="69860"/>
                </a:cubicBezTo>
                <a:cubicBezTo>
                  <a:pt x="65304" y="69198"/>
                  <a:pt x="65555" y="68148"/>
                  <a:pt x="65121" y="67372"/>
                </a:cubicBezTo>
                <a:lnTo>
                  <a:pt x="65121" y="67372"/>
                </a:lnTo>
                <a:cubicBezTo>
                  <a:pt x="64003" y="68445"/>
                  <a:pt x="62679" y="69289"/>
                  <a:pt x="61241" y="69860"/>
                </a:cubicBezTo>
                <a:cubicBezTo>
                  <a:pt x="62519" y="67806"/>
                  <a:pt x="63797" y="65774"/>
                  <a:pt x="65075" y="63720"/>
                </a:cubicBezTo>
                <a:lnTo>
                  <a:pt x="63409" y="62990"/>
                </a:lnTo>
                <a:cubicBezTo>
                  <a:pt x="61127" y="70065"/>
                  <a:pt x="53594" y="70339"/>
                  <a:pt x="49874" y="75840"/>
                </a:cubicBezTo>
                <a:cubicBezTo>
                  <a:pt x="50992" y="69769"/>
                  <a:pt x="54758" y="64245"/>
                  <a:pt x="59985" y="61004"/>
                </a:cubicBezTo>
                <a:cubicBezTo>
                  <a:pt x="68362" y="55800"/>
                  <a:pt x="78930" y="55549"/>
                  <a:pt x="87672" y="50915"/>
                </a:cubicBezTo>
                <a:cubicBezTo>
                  <a:pt x="97236" y="45848"/>
                  <a:pt x="104883" y="37517"/>
                  <a:pt x="112278" y="29733"/>
                </a:cubicBezTo>
                <a:cubicBezTo>
                  <a:pt x="113944" y="27998"/>
                  <a:pt x="115725" y="25556"/>
                  <a:pt x="114629" y="23411"/>
                </a:cubicBezTo>
                <a:lnTo>
                  <a:pt x="114629" y="23411"/>
                </a:lnTo>
                <a:cubicBezTo>
                  <a:pt x="112164" y="27474"/>
                  <a:pt x="108854" y="31057"/>
                  <a:pt x="104974" y="33842"/>
                </a:cubicBezTo>
                <a:cubicBezTo>
                  <a:pt x="107599" y="29254"/>
                  <a:pt x="109448" y="24232"/>
                  <a:pt x="110452" y="19074"/>
                </a:cubicBezTo>
                <a:cubicBezTo>
                  <a:pt x="109516" y="18960"/>
                  <a:pt x="108558" y="18868"/>
                  <a:pt x="107622" y="18777"/>
                </a:cubicBezTo>
                <a:cubicBezTo>
                  <a:pt x="106869" y="28295"/>
                  <a:pt x="101048" y="36969"/>
                  <a:pt x="93333" y="42607"/>
                </a:cubicBezTo>
                <a:cubicBezTo>
                  <a:pt x="88380" y="46213"/>
                  <a:pt x="82719" y="48678"/>
                  <a:pt x="76853" y="50322"/>
                </a:cubicBezTo>
                <a:cubicBezTo>
                  <a:pt x="75891" y="50584"/>
                  <a:pt x="72071" y="51893"/>
                  <a:pt x="70073" y="51893"/>
                </a:cubicBezTo>
                <a:cubicBezTo>
                  <a:pt x="69465" y="51893"/>
                  <a:pt x="69026" y="51772"/>
                  <a:pt x="68887" y="51463"/>
                </a:cubicBezTo>
                <a:cubicBezTo>
                  <a:pt x="68339" y="50230"/>
                  <a:pt x="72128" y="45757"/>
                  <a:pt x="72813" y="44638"/>
                </a:cubicBezTo>
                <a:cubicBezTo>
                  <a:pt x="78862" y="34686"/>
                  <a:pt x="83724" y="24050"/>
                  <a:pt x="85801" y="12546"/>
                </a:cubicBezTo>
                <a:cubicBezTo>
                  <a:pt x="86006" y="11450"/>
                  <a:pt x="86143" y="10218"/>
                  <a:pt x="85436" y="9373"/>
                </a:cubicBezTo>
                <a:cubicBezTo>
                  <a:pt x="85002" y="8871"/>
                  <a:pt x="84363" y="8620"/>
                  <a:pt x="83746" y="8414"/>
                </a:cubicBezTo>
                <a:cubicBezTo>
                  <a:pt x="79273" y="6839"/>
                  <a:pt x="74594" y="5881"/>
                  <a:pt x="69869" y="5607"/>
                </a:cubicBezTo>
                <a:cubicBezTo>
                  <a:pt x="69770" y="5602"/>
                  <a:pt x="69668" y="5598"/>
                  <a:pt x="69567" y="5598"/>
                </a:cubicBezTo>
                <a:cubicBezTo>
                  <a:pt x="69203" y="5598"/>
                  <a:pt x="68841" y="5649"/>
                  <a:pt x="68590" y="5881"/>
                </a:cubicBezTo>
                <a:cubicBezTo>
                  <a:pt x="68225" y="6223"/>
                  <a:pt x="68225" y="6817"/>
                  <a:pt x="68271" y="7319"/>
                </a:cubicBezTo>
                <a:cubicBezTo>
                  <a:pt x="69298" y="22201"/>
                  <a:pt x="61789" y="36261"/>
                  <a:pt x="53777" y="48838"/>
                </a:cubicBezTo>
                <a:cubicBezTo>
                  <a:pt x="55055" y="40781"/>
                  <a:pt x="55420" y="32564"/>
                  <a:pt x="54895" y="24415"/>
                </a:cubicBezTo>
                <a:cubicBezTo>
                  <a:pt x="54827" y="23593"/>
                  <a:pt x="54736" y="22680"/>
                  <a:pt x="54188" y="22064"/>
                </a:cubicBezTo>
                <a:cubicBezTo>
                  <a:pt x="53902" y="21756"/>
                  <a:pt x="53457" y="21585"/>
                  <a:pt x="53041" y="21585"/>
                </a:cubicBezTo>
                <a:cubicBezTo>
                  <a:pt x="52624" y="21585"/>
                  <a:pt x="52236" y="21756"/>
                  <a:pt x="52065" y="22132"/>
                </a:cubicBezTo>
                <a:cubicBezTo>
                  <a:pt x="53731" y="29231"/>
                  <a:pt x="53320" y="36786"/>
                  <a:pt x="51015" y="43702"/>
                </a:cubicBezTo>
                <a:cubicBezTo>
                  <a:pt x="49714" y="47628"/>
                  <a:pt x="47956" y="50641"/>
                  <a:pt x="45423" y="53860"/>
                </a:cubicBezTo>
                <a:cubicBezTo>
                  <a:pt x="43391" y="56416"/>
                  <a:pt x="40219" y="60182"/>
                  <a:pt x="40013" y="63629"/>
                </a:cubicBezTo>
                <a:cubicBezTo>
                  <a:pt x="40013" y="59771"/>
                  <a:pt x="38918" y="56256"/>
                  <a:pt x="39876" y="52422"/>
                </a:cubicBezTo>
                <a:cubicBezTo>
                  <a:pt x="41063" y="47651"/>
                  <a:pt x="43026" y="43246"/>
                  <a:pt x="43277" y="38270"/>
                </a:cubicBezTo>
                <a:cubicBezTo>
                  <a:pt x="43437" y="34960"/>
                  <a:pt x="43323" y="31628"/>
                  <a:pt x="44053" y="28387"/>
                </a:cubicBezTo>
                <a:cubicBezTo>
                  <a:pt x="44807" y="25168"/>
                  <a:pt x="46564" y="21995"/>
                  <a:pt x="49509" y="20489"/>
                </a:cubicBezTo>
                <a:cubicBezTo>
                  <a:pt x="49393" y="19853"/>
                  <a:pt x="48707" y="19493"/>
                  <a:pt x="48057" y="19493"/>
                </a:cubicBezTo>
                <a:cubicBezTo>
                  <a:pt x="47937" y="19493"/>
                  <a:pt x="47819" y="19505"/>
                  <a:pt x="47705" y="19530"/>
                </a:cubicBezTo>
                <a:cubicBezTo>
                  <a:pt x="46952" y="19713"/>
                  <a:pt x="46381" y="20284"/>
                  <a:pt x="45879" y="20877"/>
                </a:cubicBezTo>
                <a:cubicBezTo>
                  <a:pt x="43323" y="23867"/>
                  <a:pt x="41999" y="27884"/>
                  <a:pt x="42273" y="31833"/>
                </a:cubicBezTo>
                <a:cubicBezTo>
                  <a:pt x="40812" y="27405"/>
                  <a:pt x="40401" y="22657"/>
                  <a:pt x="41109" y="18047"/>
                </a:cubicBezTo>
                <a:lnTo>
                  <a:pt x="41109" y="18047"/>
                </a:lnTo>
                <a:cubicBezTo>
                  <a:pt x="39808" y="18960"/>
                  <a:pt x="39214" y="20649"/>
                  <a:pt x="39191" y="22247"/>
                </a:cubicBezTo>
                <a:cubicBezTo>
                  <a:pt x="39169" y="23821"/>
                  <a:pt x="39625" y="25374"/>
                  <a:pt x="40036" y="26926"/>
                </a:cubicBezTo>
                <a:cubicBezTo>
                  <a:pt x="42159" y="34892"/>
                  <a:pt x="41748" y="41899"/>
                  <a:pt x="37343" y="48998"/>
                </a:cubicBezTo>
                <a:cubicBezTo>
                  <a:pt x="37525" y="45346"/>
                  <a:pt x="36749" y="41671"/>
                  <a:pt x="35129" y="38407"/>
                </a:cubicBezTo>
                <a:cubicBezTo>
                  <a:pt x="34307" y="36763"/>
                  <a:pt x="33280" y="35234"/>
                  <a:pt x="32527" y="33545"/>
                </a:cubicBezTo>
                <a:cubicBezTo>
                  <a:pt x="30267" y="28409"/>
                  <a:pt x="32002" y="23685"/>
                  <a:pt x="33371" y="18663"/>
                </a:cubicBezTo>
                <a:cubicBezTo>
                  <a:pt x="34832" y="13322"/>
                  <a:pt x="37868" y="8414"/>
                  <a:pt x="42045" y="4762"/>
                </a:cubicBezTo>
                <a:cubicBezTo>
                  <a:pt x="43825" y="3210"/>
                  <a:pt x="45856" y="1864"/>
                  <a:pt x="48185" y="1430"/>
                </a:cubicBezTo>
                <a:cubicBezTo>
                  <a:pt x="47747" y="467"/>
                  <a:pt x="46664" y="1"/>
                  <a:pt x="45586"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7" name="Google Shape;1687;p13"/>
          <p:cNvSpPr/>
          <p:nvPr/>
        </p:nvSpPr>
        <p:spPr>
          <a:xfrm flipH="1">
            <a:off x="-1405883" y="-1266499"/>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8" name="Google Shape;1688;p13"/>
          <p:cNvGrpSpPr/>
          <p:nvPr/>
        </p:nvGrpSpPr>
        <p:grpSpPr>
          <a:xfrm>
            <a:off x="3133499" y="5546932"/>
            <a:ext cx="3341949" cy="2404365"/>
            <a:chOff x="4827150" y="2632375"/>
            <a:chExt cx="1863125" cy="1340425"/>
          </a:xfrm>
        </p:grpSpPr>
        <p:sp>
          <p:nvSpPr>
            <p:cNvPr id="1689" name="Google Shape;1689;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grpSp>
          <p:nvGrpSpPr>
            <p:cNvPr id="1690" name="Google Shape;1690;p13"/>
            <p:cNvGrpSpPr/>
            <p:nvPr/>
          </p:nvGrpSpPr>
          <p:grpSpPr>
            <a:xfrm>
              <a:off x="4827150" y="2632375"/>
              <a:ext cx="1863125" cy="1274825"/>
              <a:chOff x="4827150" y="2632375"/>
              <a:chExt cx="1863125" cy="1274825"/>
            </a:xfrm>
          </p:grpSpPr>
          <p:sp>
            <p:nvSpPr>
              <p:cNvPr id="1691" name="Google Shape;1691;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2" name="Google Shape;1692;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3" name="Google Shape;1693;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4" name="Google Shape;1694;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5" name="Google Shape;1695;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grpSp>
      </p:grpSp>
      <p:grpSp>
        <p:nvGrpSpPr>
          <p:cNvPr id="1696" name="Google Shape;1696;p13"/>
          <p:cNvGrpSpPr/>
          <p:nvPr/>
        </p:nvGrpSpPr>
        <p:grpSpPr>
          <a:xfrm>
            <a:off x="7516866" y="5170282"/>
            <a:ext cx="3341949" cy="2404365"/>
            <a:chOff x="4827150" y="2632375"/>
            <a:chExt cx="1863125" cy="1340425"/>
          </a:xfrm>
        </p:grpSpPr>
        <p:sp>
          <p:nvSpPr>
            <p:cNvPr id="1697" name="Google Shape;1697;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98" name="Google Shape;1698;p13"/>
            <p:cNvGrpSpPr/>
            <p:nvPr/>
          </p:nvGrpSpPr>
          <p:grpSpPr>
            <a:xfrm>
              <a:off x="4827150" y="2632375"/>
              <a:ext cx="1863125" cy="1274825"/>
              <a:chOff x="4827150" y="2632375"/>
              <a:chExt cx="1863125" cy="1274825"/>
            </a:xfrm>
          </p:grpSpPr>
          <p:sp>
            <p:nvSpPr>
              <p:cNvPr id="1699" name="Google Shape;1699;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04" name="Google Shape;1704;p13"/>
          <p:cNvGrpSpPr/>
          <p:nvPr/>
        </p:nvGrpSpPr>
        <p:grpSpPr>
          <a:xfrm>
            <a:off x="-857268" y="4318466"/>
            <a:ext cx="3341949" cy="2404365"/>
            <a:chOff x="4827150" y="2632375"/>
            <a:chExt cx="1863125" cy="1340425"/>
          </a:xfrm>
        </p:grpSpPr>
        <p:sp>
          <p:nvSpPr>
            <p:cNvPr id="1705" name="Google Shape;1705;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06" name="Google Shape;1706;p13"/>
            <p:cNvGrpSpPr/>
            <p:nvPr/>
          </p:nvGrpSpPr>
          <p:grpSpPr>
            <a:xfrm>
              <a:off x="4827150" y="2632375"/>
              <a:ext cx="1863125" cy="1274825"/>
              <a:chOff x="4827150" y="2632375"/>
              <a:chExt cx="1863125" cy="1274825"/>
            </a:xfrm>
          </p:grpSpPr>
          <p:sp>
            <p:nvSpPr>
              <p:cNvPr id="1707" name="Google Shape;1707;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12" name="Google Shape;1712;p13"/>
          <p:cNvGrpSpPr/>
          <p:nvPr/>
        </p:nvGrpSpPr>
        <p:grpSpPr>
          <a:xfrm>
            <a:off x="-827668" y="5786185"/>
            <a:ext cx="14686667" cy="1140276"/>
            <a:chOff x="-76450" y="4507750"/>
            <a:chExt cx="8187765" cy="635700"/>
          </a:xfrm>
        </p:grpSpPr>
        <p:sp>
          <p:nvSpPr>
            <p:cNvPr id="1713" name="Google Shape;1713;p13"/>
            <p:cNvSpPr/>
            <p:nvPr/>
          </p:nvSpPr>
          <p:spPr>
            <a:xfrm>
              <a:off x="-76450" y="4666175"/>
              <a:ext cx="8187765" cy="475850"/>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4" name="Google Shape;1714;p13"/>
            <p:cNvSpPr/>
            <p:nvPr/>
          </p:nvSpPr>
          <p:spPr>
            <a:xfrm>
              <a:off x="-76450" y="4522050"/>
              <a:ext cx="1987900" cy="621400"/>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5" name="Google Shape;1715;p13"/>
            <p:cNvSpPr/>
            <p:nvPr/>
          </p:nvSpPr>
          <p:spPr>
            <a:xfrm>
              <a:off x="-19485" y="4507750"/>
              <a:ext cx="1310734" cy="619200"/>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6" name="Google Shape;1716;p13"/>
            <p:cNvSpPr/>
            <p:nvPr/>
          </p:nvSpPr>
          <p:spPr>
            <a:xfrm>
              <a:off x="1913350" y="4597950"/>
              <a:ext cx="1545300" cy="488525"/>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rgbClr val="579D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7" name="Google Shape;1717;p13"/>
          <p:cNvSpPr/>
          <p:nvPr/>
        </p:nvSpPr>
        <p:spPr>
          <a:xfrm>
            <a:off x="4970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8" name="Google Shape;1718;p13"/>
          <p:cNvSpPr/>
          <p:nvPr/>
        </p:nvSpPr>
        <p:spPr>
          <a:xfrm>
            <a:off x="1493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19" name="Google Shape;1719;p13"/>
          <p:cNvGrpSpPr/>
          <p:nvPr/>
        </p:nvGrpSpPr>
        <p:grpSpPr>
          <a:xfrm>
            <a:off x="8978211" y="5785569"/>
            <a:ext cx="607167" cy="957300"/>
            <a:chOff x="5412050" y="3125375"/>
            <a:chExt cx="455375" cy="717975"/>
          </a:xfrm>
        </p:grpSpPr>
        <p:sp>
          <p:nvSpPr>
            <p:cNvPr id="1720" name="Google Shape;1720;p13"/>
            <p:cNvSpPr/>
            <p:nvPr/>
          </p:nvSpPr>
          <p:spPr>
            <a:xfrm>
              <a:off x="5418325" y="3634100"/>
              <a:ext cx="251100" cy="209250"/>
            </a:xfrm>
            <a:custGeom>
              <a:avLst/>
              <a:gdLst/>
              <a:ahLst/>
              <a:cxnLst/>
              <a:rect l="l" t="t" r="r" b="b"/>
              <a:pathLst>
                <a:path w="10044" h="8370" extrusionOk="0">
                  <a:moveTo>
                    <a:pt x="1155" y="0"/>
                  </a:moveTo>
                  <a:cubicBezTo>
                    <a:pt x="1013" y="0"/>
                    <a:pt x="871" y="30"/>
                    <a:pt x="731" y="104"/>
                  </a:cubicBezTo>
                  <a:cubicBezTo>
                    <a:pt x="251" y="332"/>
                    <a:pt x="0" y="994"/>
                    <a:pt x="0" y="1542"/>
                  </a:cubicBezTo>
                  <a:cubicBezTo>
                    <a:pt x="23" y="2090"/>
                    <a:pt x="251" y="2569"/>
                    <a:pt x="479" y="3026"/>
                  </a:cubicBezTo>
                  <a:cubicBezTo>
                    <a:pt x="1529" y="5011"/>
                    <a:pt x="2830" y="6449"/>
                    <a:pt x="4405" y="7340"/>
                  </a:cubicBezTo>
                  <a:cubicBezTo>
                    <a:pt x="5634" y="8026"/>
                    <a:pt x="7063" y="8369"/>
                    <a:pt x="8704" y="8369"/>
                  </a:cubicBezTo>
                  <a:cubicBezTo>
                    <a:pt x="9136" y="8369"/>
                    <a:pt x="9582" y="8346"/>
                    <a:pt x="10043" y="8298"/>
                  </a:cubicBezTo>
                  <a:cubicBezTo>
                    <a:pt x="6962" y="6084"/>
                    <a:pt x="5341" y="1747"/>
                    <a:pt x="1872" y="195"/>
                  </a:cubicBezTo>
                  <a:cubicBezTo>
                    <a:pt x="1653" y="93"/>
                    <a:pt x="1406" y="0"/>
                    <a:pt x="11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13"/>
            <p:cNvSpPr/>
            <p:nvPr/>
          </p:nvSpPr>
          <p:spPr>
            <a:xfrm>
              <a:off x="5451975" y="3544550"/>
              <a:ext cx="206025" cy="171700"/>
            </a:xfrm>
            <a:custGeom>
              <a:avLst/>
              <a:gdLst/>
              <a:ahLst/>
              <a:cxnLst/>
              <a:rect l="l" t="t" r="r" b="b"/>
              <a:pathLst>
                <a:path w="8241" h="6868" extrusionOk="0">
                  <a:moveTo>
                    <a:pt x="956" y="1"/>
                  </a:moveTo>
                  <a:cubicBezTo>
                    <a:pt x="844" y="1"/>
                    <a:pt x="730" y="23"/>
                    <a:pt x="617" y="80"/>
                  </a:cubicBezTo>
                  <a:cubicBezTo>
                    <a:pt x="229" y="285"/>
                    <a:pt x="1" y="810"/>
                    <a:pt x="24" y="1266"/>
                  </a:cubicBezTo>
                  <a:cubicBezTo>
                    <a:pt x="24" y="1723"/>
                    <a:pt x="206" y="2111"/>
                    <a:pt x="412" y="2476"/>
                  </a:cubicBezTo>
                  <a:cubicBezTo>
                    <a:pt x="1279" y="4120"/>
                    <a:pt x="2329" y="5306"/>
                    <a:pt x="3630" y="6014"/>
                  </a:cubicBezTo>
                  <a:cubicBezTo>
                    <a:pt x="4651" y="6579"/>
                    <a:pt x="5818" y="6868"/>
                    <a:pt x="7178" y="6868"/>
                  </a:cubicBezTo>
                  <a:cubicBezTo>
                    <a:pt x="7520" y="6868"/>
                    <a:pt x="7874" y="6850"/>
                    <a:pt x="8241" y="6813"/>
                  </a:cubicBezTo>
                  <a:cubicBezTo>
                    <a:pt x="5707" y="4987"/>
                    <a:pt x="4383" y="1449"/>
                    <a:pt x="1553" y="148"/>
                  </a:cubicBezTo>
                  <a:cubicBezTo>
                    <a:pt x="1361" y="74"/>
                    <a:pt x="1160" y="1"/>
                    <a:pt x="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13"/>
            <p:cNvSpPr/>
            <p:nvPr/>
          </p:nvSpPr>
          <p:spPr>
            <a:xfrm>
              <a:off x="5442850" y="3421875"/>
              <a:ext cx="206025" cy="171700"/>
            </a:xfrm>
            <a:custGeom>
              <a:avLst/>
              <a:gdLst/>
              <a:ahLst/>
              <a:cxnLst/>
              <a:rect l="l" t="t" r="r" b="b"/>
              <a:pathLst>
                <a:path w="8241" h="6868" extrusionOk="0">
                  <a:moveTo>
                    <a:pt x="946" y="0"/>
                  </a:moveTo>
                  <a:cubicBezTo>
                    <a:pt x="833" y="0"/>
                    <a:pt x="722" y="22"/>
                    <a:pt x="617" y="79"/>
                  </a:cubicBezTo>
                  <a:cubicBezTo>
                    <a:pt x="229" y="285"/>
                    <a:pt x="1" y="809"/>
                    <a:pt x="1" y="1266"/>
                  </a:cubicBezTo>
                  <a:cubicBezTo>
                    <a:pt x="23" y="1722"/>
                    <a:pt x="206" y="2111"/>
                    <a:pt x="411" y="2476"/>
                  </a:cubicBezTo>
                  <a:cubicBezTo>
                    <a:pt x="1279" y="4119"/>
                    <a:pt x="2329" y="5306"/>
                    <a:pt x="3630" y="6014"/>
                  </a:cubicBezTo>
                  <a:cubicBezTo>
                    <a:pt x="4651" y="6579"/>
                    <a:pt x="5818" y="6867"/>
                    <a:pt x="7177" y="6867"/>
                  </a:cubicBezTo>
                  <a:cubicBezTo>
                    <a:pt x="7519" y="6867"/>
                    <a:pt x="7874" y="6849"/>
                    <a:pt x="8241" y="6813"/>
                  </a:cubicBezTo>
                  <a:cubicBezTo>
                    <a:pt x="5707" y="4987"/>
                    <a:pt x="4383" y="1449"/>
                    <a:pt x="1553" y="148"/>
                  </a:cubicBezTo>
                  <a:cubicBezTo>
                    <a:pt x="1361" y="74"/>
                    <a:pt x="1151" y="0"/>
                    <a:pt x="9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13"/>
            <p:cNvSpPr/>
            <p:nvPr/>
          </p:nvSpPr>
          <p:spPr>
            <a:xfrm>
              <a:off x="5412050" y="3296900"/>
              <a:ext cx="206000" cy="171700"/>
            </a:xfrm>
            <a:custGeom>
              <a:avLst/>
              <a:gdLst/>
              <a:ahLst/>
              <a:cxnLst/>
              <a:rect l="l" t="t" r="r" b="b"/>
              <a:pathLst>
                <a:path w="8240" h="6868" extrusionOk="0">
                  <a:moveTo>
                    <a:pt x="939" y="0"/>
                  </a:moveTo>
                  <a:cubicBezTo>
                    <a:pt x="823" y="0"/>
                    <a:pt x="707" y="23"/>
                    <a:pt x="594" y="79"/>
                  </a:cubicBezTo>
                  <a:cubicBezTo>
                    <a:pt x="205" y="285"/>
                    <a:pt x="0" y="810"/>
                    <a:pt x="0" y="1266"/>
                  </a:cubicBezTo>
                  <a:cubicBezTo>
                    <a:pt x="23" y="1723"/>
                    <a:pt x="205" y="2111"/>
                    <a:pt x="388" y="2476"/>
                  </a:cubicBezTo>
                  <a:cubicBezTo>
                    <a:pt x="1255" y="4119"/>
                    <a:pt x="2305" y="5284"/>
                    <a:pt x="3606" y="6014"/>
                  </a:cubicBezTo>
                  <a:cubicBezTo>
                    <a:pt x="4628" y="6579"/>
                    <a:pt x="5809" y="6868"/>
                    <a:pt x="7174" y="6868"/>
                  </a:cubicBezTo>
                  <a:cubicBezTo>
                    <a:pt x="7518" y="6868"/>
                    <a:pt x="7873" y="6850"/>
                    <a:pt x="8240" y="6813"/>
                  </a:cubicBezTo>
                  <a:cubicBezTo>
                    <a:pt x="5706" y="4987"/>
                    <a:pt x="4383" y="1449"/>
                    <a:pt x="1552" y="148"/>
                  </a:cubicBezTo>
                  <a:cubicBezTo>
                    <a:pt x="1361" y="74"/>
                    <a:pt x="1150" y="0"/>
                    <a:pt x="9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13"/>
            <p:cNvSpPr/>
            <p:nvPr/>
          </p:nvSpPr>
          <p:spPr>
            <a:xfrm>
              <a:off x="5449125" y="3229575"/>
              <a:ext cx="121000" cy="138950"/>
            </a:xfrm>
            <a:custGeom>
              <a:avLst/>
              <a:gdLst/>
              <a:ahLst/>
              <a:cxnLst/>
              <a:rect l="l" t="t" r="r" b="b"/>
              <a:pathLst>
                <a:path w="4840" h="5558" extrusionOk="0">
                  <a:moveTo>
                    <a:pt x="820" y="0"/>
                  </a:moveTo>
                  <a:cubicBezTo>
                    <a:pt x="784" y="0"/>
                    <a:pt x="747" y="4"/>
                    <a:pt x="708" y="10"/>
                  </a:cubicBezTo>
                  <a:cubicBezTo>
                    <a:pt x="412" y="79"/>
                    <a:pt x="160" y="399"/>
                    <a:pt x="69" y="695"/>
                  </a:cubicBezTo>
                  <a:cubicBezTo>
                    <a:pt x="1" y="992"/>
                    <a:pt x="69" y="1289"/>
                    <a:pt x="138" y="1540"/>
                  </a:cubicBezTo>
                  <a:cubicBezTo>
                    <a:pt x="434" y="2750"/>
                    <a:pt x="959" y="3685"/>
                    <a:pt x="1735" y="4347"/>
                  </a:cubicBezTo>
                  <a:cubicBezTo>
                    <a:pt x="2511" y="5009"/>
                    <a:pt x="3516" y="5397"/>
                    <a:pt x="4840" y="5557"/>
                  </a:cubicBezTo>
                  <a:cubicBezTo>
                    <a:pt x="3402" y="3982"/>
                    <a:pt x="3105" y="1471"/>
                    <a:pt x="1347" y="216"/>
                  </a:cubicBezTo>
                  <a:cubicBezTo>
                    <a:pt x="1193" y="100"/>
                    <a:pt x="1022" y="0"/>
                    <a:pt x="8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13"/>
            <p:cNvSpPr/>
            <p:nvPr/>
          </p:nvSpPr>
          <p:spPr>
            <a:xfrm>
              <a:off x="5458825" y="3184650"/>
              <a:ext cx="103325" cy="113675"/>
            </a:xfrm>
            <a:custGeom>
              <a:avLst/>
              <a:gdLst/>
              <a:ahLst/>
              <a:cxnLst/>
              <a:rect l="l" t="t" r="r" b="b"/>
              <a:pathLst>
                <a:path w="4133" h="4547" extrusionOk="0">
                  <a:moveTo>
                    <a:pt x="756" y="1"/>
                  </a:moveTo>
                  <a:cubicBezTo>
                    <a:pt x="733" y="1"/>
                    <a:pt x="709" y="2"/>
                    <a:pt x="685" y="4"/>
                  </a:cubicBezTo>
                  <a:cubicBezTo>
                    <a:pt x="412" y="50"/>
                    <a:pt x="161" y="301"/>
                    <a:pt x="69" y="552"/>
                  </a:cubicBezTo>
                  <a:cubicBezTo>
                    <a:pt x="1" y="780"/>
                    <a:pt x="24" y="1009"/>
                    <a:pt x="69" y="1214"/>
                  </a:cubicBezTo>
                  <a:cubicBezTo>
                    <a:pt x="297" y="2196"/>
                    <a:pt x="708" y="2949"/>
                    <a:pt x="1393" y="3497"/>
                  </a:cubicBezTo>
                  <a:cubicBezTo>
                    <a:pt x="2055" y="4044"/>
                    <a:pt x="2945" y="4387"/>
                    <a:pt x="4132" y="4547"/>
                  </a:cubicBezTo>
                  <a:cubicBezTo>
                    <a:pt x="2900" y="3245"/>
                    <a:pt x="2785" y="1237"/>
                    <a:pt x="1256" y="187"/>
                  </a:cubicBezTo>
                  <a:cubicBezTo>
                    <a:pt x="1133" y="85"/>
                    <a:pt x="956" y="1"/>
                    <a:pt x="7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13"/>
            <p:cNvSpPr/>
            <p:nvPr/>
          </p:nvSpPr>
          <p:spPr>
            <a:xfrm>
              <a:off x="5483950" y="3125375"/>
              <a:ext cx="79325" cy="166675"/>
            </a:xfrm>
            <a:custGeom>
              <a:avLst/>
              <a:gdLst/>
              <a:ahLst/>
              <a:cxnLst/>
              <a:rect l="l" t="t" r="r" b="b"/>
              <a:pathLst>
                <a:path w="3173" h="6667" extrusionOk="0">
                  <a:moveTo>
                    <a:pt x="437" y="0"/>
                  </a:moveTo>
                  <a:cubicBezTo>
                    <a:pt x="293" y="0"/>
                    <a:pt x="159" y="52"/>
                    <a:pt x="91" y="161"/>
                  </a:cubicBezTo>
                  <a:cubicBezTo>
                    <a:pt x="0" y="321"/>
                    <a:pt x="23" y="572"/>
                    <a:pt x="69" y="778"/>
                  </a:cubicBezTo>
                  <a:cubicBezTo>
                    <a:pt x="525" y="2900"/>
                    <a:pt x="2214" y="4612"/>
                    <a:pt x="2967" y="6666"/>
                  </a:cubicBezTo>
                  <a:cubicBezTo>
                    <a:pt x="3173" y="5548"/>
                    <a:pt x="3150" y="4521"/>
                    <a:pt x="2876" y="3517"/>
                  </a:cubicBezTo>
                  <a:cubicBezTo>
                    <a:pt x="2602" y="2535"/>
                    <a:pt x="2077" y="1576"/>
                    <a:pt x="1301" y="618"/>
                  </a:cubicBezTo>
                  <a:cubicBezTo>
                    <a:pt x="1141" y="412"/>
                    <a:pt x="959" y="184"/>
                    <a:pt x="730" y="70"/>
                  </a:cubicBezTo>
                  <a:cubicBezTo>
                    <a:pt x="638" y="24"/>
                    <a:pt x="535"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13"/>
            <p:cNvSpPr/>
            <p:nvPr/>
          </p:nvSpPr>
          <p:spPr>
            <a:xfrm>
              <a:off x="5582650" y="3157625"/>
              <a:ext cx="81050" cy="198900"/>
            </a:xfrm>
            <a:custGeom>
              <a:avLst/>
              <a:gdLst/>
              <a:ahLst/>
              <a:cxnLst/>
              <a:rect l="l" t="t" r="r" b="b"/>
              <a:pathLst>
                <a:path w="3242" h="7956" extrusionOk="0">
                  <a:moveTo>
                    <a:pt x="2730" y="0"/>
                  </a:moveTo>
                  <a:cubicBezTo>
                    <a:pt x="2703" y="0"/>
                    <a:pt x="2676" y="4"/>
                    <a:pt x="2649" y="13"/>
                  </a:cubicBezTo>
                  <a:cubicBezTo>
                    <a:pt x="2466" y="81"/>
                    <a:pt x="2306" y="309"/>
                    <a:pt x="2192" y="537"/>
                  </a:cubicBezTo>
                  <a:cubicBezTo>
                    <a:pt x="982" y="2729"/>
                    <a:pt x="959" y="5582"/>
                    <a:pt x="1" y="7956"/>
                  </a:cubicBezTo>
                  <a:cubicBezTo>
                    <a:pt x="959" y="7180"/>
                    <a:pt x="1667" y="6289"/>
                    <a:pt x="2192" y="5217"/>
                  </a:cubicBezTo>
                  <a:cubicBezTo>
                    <a:pt x="2717" y="4121"/>
                    <a:pt x="3037" y="2866"/>
                    <a:pt x="3196" y="1428"/>
                  </a:cubicBezTo>
                  <a:cubicBezTo>
                    <a:pt x="3219" y="1085"/>
                    <a:pt x="3242" y="766"/>
                    <a:pt x="3174" y="469"/>
                  </a:cubicBezTo>
                  <a:cubicBezTo>
                    <a:pt x="3093" y="208"/>
                    <a:pt x="2925" y="0"/>
                    <a:pt x="2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13"/>
            <p:cNvSpPr/>
            <p:nvPr/>
          </p:nvSpPr>
          <p:spPr>
            <a:xfrm>
              <a:off x="5602050" y="3191750"/>
              <a:ext cx="122150" cy="264650"/>
            </a:xfrm>
            <a:custGeom>
              <a:avLst/>
              <a:gdLst/>
              <a:ahLst/>
              <a:cxnLst/>
              <a:rect l="l" t="t" r="r" b="b"/>
              <a:pathLst>
                <a:path w="4886" h="10586" extrusionOk="0">
                  <a:moveTo>
                    <a:pt x="4121" y="0"/>
                  </a:moveTo>
                  <a:cubicBezTo>
                    <a:pt x="4080" y="0"/>
                    <a:pt x="4038" y="6"/>
                    <a:pt x="3995" y="17"/>
                  </a:cubicBezTo>
                  <a:cubicBezTo>
                    <a:pt x="3699" y="108"/>
                    <a:pt x="3470" y="405"/>
                    <a:pt x="3288" y="702"/>
                  </a:cubicBezTo>
                  <a:cubicBezTo>
                    <a:pt x="1485" y="3623"/>
                    <a:pt x="1439" y="7412"/>
                    <a:pt x="1" y="10585"/>
                  </a:cubicBezTo>
                  <a:cubicBezTo>
                    <a:pt x="1439" y="9535"/>
                    <a:pt x="2534" y="8303"/>
                    <a:pt x="3311" y="6887"/>
                  </a:cubicBezTo>
                  <a:cubicBezTo>
                    <a:pt x="4109" y="5427"/>
                    <a:pt x="4589" y="3760"/>
                    <a:pt x="4794" y="1843"/>
                  </a:cubicBezTo>
                  <a:cubicBezTo>
                    <a:pt x="4840" y="1409"/>
                    <a:pt x="4885" y="976"/>
                    <a:pt x="4771" y="588"/>
                  </a:cubicBezTo>
                  <a:cubicBezTo>
                    <a:pt x="4671" y="268"/>
                    <a:pt x="4414" y="0"/>
                    <a:pt x="4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13"/>
            <p:cNvSpPr/>
            <p:nvPr/>
          </p:nvSpPr>
          <p:spPr>
            <a:xfrm>
              <a:off x="5634575" y="3312775"/>
              <a:ext cx="124425" cy="311375"/>
            </a:xfrm>
            <a:custGeom>
              <a:avLst/>
              <a:gdLst/>
              <a:ahLst/>
              <a:cxnLst/>
              <a:rect l="l" t="t" r="r" b="b"/>
              <a:pathLst>
                <a:path w="4977" h="12455" extrusionOk="0">
                  <a:moveTo>
                    <a:pt x="4175" y="0"/>
                  </a:moveTo>
                  <a:cubicBezTo>
                    <a:pt x="4139" y="0"/>
                    <a:pt x="4101" y="5"/>
                    <a:pt x="4064" y="15"/>
                  </a:cubicBezTo>
                  <a:cubicBezTo>
                    <a:pt x="3767" y="106"/>
                    <a:pt x="3539" y="471"/>
                    <a:pt x="3356" y="814"/>
                  </a:cubicBezTo>
                  <a:cubicBezTo>
                    <a:pt x="1507" y="4238"/>
                    <a:pt x="1462" y="8734"/>
                    <a:pt x="1" y="12455"/>
                  </a:cubicBezTo>
                  <a:cubicBezTo>
                    <a:pt x="1462" y="11245"/>
                    <a:pt x="2557" y="9830"/>
                    <a:pt x="3356" y="8141"/>
                  </a:cubicBezTo>
                  <a:cubicBezTo>
                    <a:pt x="4178" y="6452"/>
                    <a:pt x="4657" y="4489"/>
                    <a:pt x="4886" y="2206"/>
                  </a:cubicBezTo>
                  <a:cubicBezTo>
                    <a:pt x="4931" y="1704"/>
                    <a:pt x="4977" y="1179"/>
                    <a:pt x="4863" y="723"/>
                  </a:cubicBezTo>
                  <a:cubicBezTo>
                    <a:pt x="4741" y="316"/>
                    <a:pt x="4474" y="0"/>
                    <a:pt x="41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13"/>
            <p:cNvSpPr/>
            <p:nvPr/>
          </p:nvSpPr>
          <p:spPr>
            <a:xfrm>
              <a:off x="5647700" y="3358775"/>
              <a:ext cx="198625" cy="356675"/>
            </a:xfrm>
            <a:custGeom>
              <a:avLst/>
              <a:gdLst/>
              <a:ahLst/>
              <a:cxnLst/>
              <a:rect l="l" t="t" r="r" b="b"/>
              <a:pathLst>
                <a:path w="7945" h="14267" extrusionOk="0">
                  <a:moveTo>
                    <a:pt x="7238" y="0"/>
                  </a:moveTo>
                  <a:cubicBezTo>
                    <a:pt x="7230" y="0"/>
                    <a:pt x="7222" y="1"/>
                    <a:pt x="7214" y="1"/>
                  </a:cubicBezTo>
                  <a:cubicBezTo>
                    <a:pt x="6871" y="24"/>
                    <a:pt x="6529" y="412"/>
                    <a:pt x="6255" y="777"/>
                  </a:cubicBezTo>
                  <a:cubicBezTo>
                    <a:pt x="3493" y="4498"/>
                    <a:pt x="2420" y="10090"/>
                    <a:pt x="1" y="14267"/>
                  </a:cubicBezTo>
                  <a:cubicBezTo>
                    <a:pt x="1873" y="13194"/>
                    <a:pt x="3402" y="11756"/>
                    <a:pt x="4634" y="9907"/>
                  </a:cubicBezTo>
                  <a:cubicBezTo>
                    <a:pt x="5890" y="8013"/>
                    <a:pt x="6871" y="5730"/>
                    <a:pt x="7602" y="2968"/>
                  </a:cubicBezTo>
                  <a:cubicBezTo>
                    <a:pt x="7784" y="2352"/>
                    <a:pt x="7944" y="1713"/>
                    <a:pt x="7898" y="1097"/>
                  </a:cubicBezTo>
                  <a:cubicBezTo>
                    <a:pt x="7876" y="516"/>
                    <a:pt x="7613" y="0"/>
                    <a:pt x="7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13"/>
            <p:cNvSpPr/>
            <p:nvPr/>
          </p:nvSpPr>
          <p:spPr>
            <a:xfrm>
              <a:off x="5669400" y="3484300"/>
              <a:ext cx="198025" cy="356700"/>
            </a:xfrm>
            <a:custGeom>
              <a:avLst/>
              <a:gdLst/>
              <a:ahLst/>
              <a:cxnLst/>
              <a:rect l="l" t="t" r="r" b="b"/>
              <a:pathLst>
                <a:path w="7921" h="14268" extrusionOk="0">
                  <a:moveTo>
                    <a:pt x="7216" y="1"/>
                  </a:moveTo>
                  <a:cubicBezTo>
                    <a:pt x="7207" y="1"/>
                    <a:pt x="7199" y="1"/>
                    <a:pt x="7190" y="2"/>
                  </a:cubicBezTo>
                  <a:cubicBezTo>
                    <a:pt x="6848" y="24"/>
                    <a:pt x="6528" y="412"/>
                    <a:pt x="6254" y="778"/>
                  </a:cubicBezTo>
                  <a:cubicBezTo>
                    <a:pt x="3470" y="4498"/>
                    <a:pt x="2420" y="10067"/>
                    <a:pt x="0" y="14267"/>
                  </a:cubicBezTo>
                  <a:cubicBezTo>
                    <a:pt x="1849" y="13195"/>
                    <a:pt x="3378" y="11757"/>
                    <a:pt x="4634" y="9908"/>
                  </a:cubicBezTo>
                  <a:cubicBezTo>
                    <a:pt x="5889" y="8013"/>
                    <a:pt x="6848" y="5731"/>
                    <a:pt x="7601" y="2969"/>
                  </a:cubicBezTo>
                  <a:cubicBezTo>
                    <a:pt x="7761" y="2353"/>
                    <a:pt x="7921" y="1713"/>
                    <a:pt x="7898" y="1097"/>
                  </a:cubicBezTo>
                  <a:cubicBezTo>
                    <a:pt x="7875" y="516"/>
                    <a:pt x="7613" y="1"/>
                    <a:pt x="72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32" name="Google Shape;1732;p13"/>
          <p:cNvSpPr/>
          <p:nvPr/>
        </p:nvSpPr>
        <p:spPr>
          <a:xfrm>
            <a:off x="9131878" y="5948435"/>
            <a:ext cx="223733" cy="1268500"/>
          </a:xfrm>
          <a:custGeom>
            <a:avLst/>
            <a:gdLst/>
            <a:ahLst/>
            <a:cxnLst/>
            <a:rect l="l" t="t" r="r" b="b"/>
            <a:pathLst>
              <a:path w="6712" h="38055" extrusionOk="0">
                <a:moveTo>
                  <a:pt x="1" y="0"/>
                </a:moveTo>
                <a:lnTo>
                  <a:pt x="1" y="0"/>
                </a:lnTo>
                <a:cubicBezTo>
                  <a:pt x="549" y="1370"/>
                  <a:pt x="1074" y="2762"/>
                  <a:pt x="1553" y="4154"/>
                </a:cubicBezTo>
                <a:cubicBezTo>
                  <a:pt x="2991" y="8400"/>
                  <a:pt x="4086" y="12851"/>
                  <a:pt x="4566" y="17507"/>
                </a:cubicBezTo>
                <a:cubicBezTo>
                  <a:pt x="5159" y="23054"/>
                  <a:pt x="4817" y="28806"/>
                  <a:pt x="3881" y="34535"/>
                </a:cubicBezTo>
                <a:cubicBezTo>
                  <a:pt x="3698" y="35699"/>
                  <a:pt x="3516" y="36840"/>
                  <a:pt x="3310" y="38004"/>
                </a:cubicBezTo>
                <a:cubicBezTo>
                  <a:pt x="3396" y="38038"/>
                  <a:pt x="3485" y="38054"/>
                  <a:pt x="3576" y="38054"/>
                </a:cubicBezTo>
                <a:cubicBezTo>
                  <a:pt x="3972" y="38054"/>
                  <a:pt x="4402" y="37755"/>
                  <a:pt x="4680" y="37365"/>
                </a:cubicBezTo>
                <a:cubicBezTo>
                  <a:pt x="5000" y="36886"/>
                  <a:pt x="5159" y="36292"/>
                  <a:pt x="5273" y="35722"/>
                </a:cubicBezTo>
                <a:cubicBezTo>
                  <a:pt x="6711" y="29239"/>
                  <a:pt x="6209" y="23008"/>
                  <a:pt x="5365" y="16891"/>
                </a:cubicBezTo>
                <a:cubicBezTo>
                  <a:pt x="4611" y="11344"/>
                  <a:pt x="3037" y="5912"/>
                  <a:pt x="937" y="1073"/>
                </a:cubicBezTo>
                <a:cubicBezTo>
                  <a:pt x="731" y="594"/>
                  <a:pt x="480" y="91"/>
                  <a:pt x="1" y="0"/>
                </a:cubicBezTo>
                <a:close/>
              </a:path>
            </a:pathLst>
          </a:custGeom>
          <a:solidFill>
            <a:srgbClr val="217E4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3" name="Google Shape;1733;p13"/>
          <p:cNvGrpSpPr/>
          <p:nvPr/>
        </p:nvGrpSpPr>
        <p:grpSpPr>
          <a:xfrm>
            <a:off x="9545011" y="5849336"/>
            <a:ext cx="548600" cy="882033"/>
            <a:chOff x="5837150" y="3173200"/>
            <a:chExt cx="411450" cy="661525"/>
          </a:xfrm>
        </p:grpSpPr>
        <p:sp>
          <p:nvSpPr>
            <p:cNvPr id="1734" name="Google Shape;1734;p13"/>
            <p:cNvSpPr/>
            <p:nvPr/>
          </p:nvSpPr>
          <p:spPr>
            <a:xfrm>
              <a:off x="5927900" y="3525400"/>
              <a:ext cx="198600" cy="94750"/>
            </a:xfrm>
            <a:custGeom>
              <a:avLst/>
              <a:gdLst/>
              <a:ahLst/>
              <a:cxnLst/>
              <a:rect l="l" t="t" r="r" b="b"/>
              <a:pathLst>
                <a:path w="7944" h="3790" extrusionOk="0">
                  <a:moveTo>
                    <a:pt x="7076" y="1"/>
                  </a:moveTo>
                  <a:cubicBezTo>
                    <a:pt x="4656" y="24"/>
                    <a:pt x="2420" y="2284"/>
                    <a:pt x="0" y="2808"/>
                  </a:cubicBezTo>
                  <a:cubicBezTo>
                    <a:pt x="1031" y="3463"/>
                    <a:pt x="2027" y="3790"/>
                    <a:pt x="3019" y="3790"/>
                  </a:cubicBezTo>
                  <a:cubicBezTo>
                    <a:pt x="3169" y="3790"/>
                    <a:pt x="3319" y="3782"/>
                    <a:pt x="3470" y="3767"/>
                  </a:cubicBezTo>
                  <a:cubicBezTo>
                    <a:pt x="4634" y="3653"/>
                    <a:pt x="5798" y="3105"/>
                    <a:pt x="7007" y="2147"/>
                  </a:cubicBezTo>
                  <a:cubicBezTo>
                    <a:pt x="7281" y="1941"/>
                    <a:pt x="7555" y="1713"/>
                    <a:pt x="7715" y="1370"/>
                  </a:cubicBezTo>
                  <a:cubicBezTo>
                    <a:pt x="7898" y="1028"/>
                    <a:pt x="7943" y="549"/>
                    <a:pt x="7761" y="252"/>
                  </a:cubicBezTo>
                  <a:cubicBezTo>
                    <a:pt x="7601" y="24"/>
                    <a:pt x="7327" y="1"/>
                    <a:pt x="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13"/>
            <p:cNvSpPr/>
            <p:nvPr/>
          </p:nvSpPr>
          <p:spPr>
            <a:xfrm>
              <a:off x="5972975" y="3462075"/>
              <a:ext cx="162650" cy="77500"/>
            </a:xfrm>
            <a:custGeom>
              <a:avLst/>
              <a:gdLst/>
              <a:ahLst/>
              <a:cxnLst/>
              <a:rect l="l" t="t" r="r" b="b"/>
              <a:pathLst>
                <a:path w="6506" h="3100" extrusionOk="0">
                  <a:moveTo>
                    <a:pt x="5798" y="0"/>
                  </a:moveTo>
                  <a:cubicBezTo>
                    <a:pt x="3812" y="23"/>
                    <a:pt x="1986" y="1872"/>
                    <a:pt x="0" y="2306"/>
                  </a:cubicBezTo>
                  <a:cubicBezTo>
                    <a:pt x="832" y="2840"/>
                    <a:pt x="1646" y="3100"/>
                    <a:pt x="2473" y="3100"/>
                  </a:cubicBezTo>
                  <a:cubicBezTo>
                    <a:pt x="2599" y="3100"/>
                    <a:pt x="2726" y="3094"/>
                    <a:pt x="2853" y="3082"/>
                  </a:cubicBezTo>
                  <a:cubicBezTo>
                    <a:pt x="3789" y="2990"/>
                    <a:pt x="4748" y="2557"/>
                    <a:pt x="5729" y="1758"/>
                  </a:cubicBezTo>
                  <a:cubicBezTo>
                    <a:pt x="5958" y="1598"/>
                    <a:pt x="6186" y="1393"/>
                    <a:pt x="6323" y="1119"/>
                  </a:cubicBezTo>
                  <a:cubicBezTo>
                    <a:pt x="6483" y="822"/>
                    <a:pt x="6506" y="434"/>
                    <a:pt x="6346"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13"/>
            <p:cNvSpPr/>
            <p:nvPr/>
          </p:nvSpPr>
          <p:spPr>
            <a:xfrm>
              <a:off x="6015200" y="3387900"/>
              <a:ext cx="163225" cy="77500"/>
            </a:xfrm>
            <a:custGeom>
              <a:avLst/>
              <a:gdLst/>
              <a:ahLst/>
              <a:cxnLst/>
              <a:rect l="l" t="t" r="r" b="b"/>
              <a:pathLst>
                <a:path w="6529" h="3100" extrusionOk="0">
                  <a:moveTo>
                    <a:pt x="5821" y="0"/>
                  </a:moveTo>
                  <a:cubicBezTo>
                    <a:pt x="3835" y="23"/>
                    <a:pt x="1986" y="1872"/>
                    <a:pt x="0" y="2305"/>
                  </a:cubicBezTo>
                  <a:cubicBezTo>
                    <a:pt x="852" y="2840"/>
                    <a:pt x="1668" y="3100"/>
                    <a:pt x="2481" y="3100"/>
                  </a:cubicBezTo>
                  <a:cubicBezTo>
                    <a:pt x="2605" y="3100"/>
                    <a:pt x="2729" y="3094"/>
                    <a:pt x="2854" y="3081"/>
                  </a:cubicBezTo>
                  <a:cubicBezTo>
                    <a:pt x="3812" y="2990"/>
                    <a:pt x="4771" y="2557"/>
                    <a:pt x="5752" y="1758"/>
                  </a:cubicBezTo>
                  <a:cubicBezTo>
                    <a:pt x="5981" y="1598"/>
                    <a:pt x="6209" y="1392"/>
                    <a:pt x="6346" y="1119"/>
                  </a:cubicBezTo>
                  <a:cubicBezTo>
                    <a:pt x="6483" y="822"/>
                    <a:pt x="6528" y="434"/>
                    <a:pt x="6369" y="206"/>
                  </a:cubicBezTo>
                  <a:cubicBezTo>
                    <a:pt x="6232" y="23"/>
                    <a:pt x="6026" y="0"/>
                    <a:pt x="5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13"/>
            <p:cNvSpPr/>
            <p:nvPr/>
          </p:nvSpPr>
          <p:spPr>
            <a:xfrm>
              <a:off x="6071125" y="3318275"/>
              <a:ext cx="163225" cy="77525"/>
            </a:xfrm>
            <a:custGeom>
              <a:avLst/>
              <a:gdLst/>
              <a:ahLst/>
              <a:cxnLst/>
              <a:rect l="l" t="t" r="r" b="b"/>
              <a:pathLst>
                <a:path w="6529" h="3101" extrusionOk="0">
                  <a:moveTo>
                    <a:pt x="5798" y="0"/>
                  </a:moveTo>
                  <a:cubicBezTo>
                    <a:pt x="3812" y="23"/>
                    <a:pt x="1986" y="1872"/>
                    <a:pt x="0" y="2306"/>
                  </a:cubicBezTo>
                  <a:cubicBezTo>
                    <a:pt x="832" y="2840"/>
                    <a:pt x="1663" y="3100"/>
                    <a:pt x="2480" y="3100"/>
                  </a:cubicBezTo>
                  <a:cubicBezTo>
                    <a:pt x="2605" y="3100"/>
                    <a:pt x="2729" y="3094"/>
                    <a:pt x="2853" y="3082"/>
                  </a:cubicBezTo>
                  <a:cubicBezTo>
                    <a:pt x="3789" y="2991"/>
                    <a:pt x="4748" y="2557"/>
                    <a:pt x="5752" y="1758"/>
                  </a:cubicBezTo>
                  <a:cubicBezTo>
                    <a:pt x="5958" y="1598"/>
                    <a:pt x="6186" y="1393"/>
                    <a:pt x="6346" y="1119"/>
                  </a:cubicBezTo>
                  <a:cubicBezTo>
                    <a:pt x="6483" y="822"/>
                    <a:pt x="6528" y="434"/>
                    <a:pt x="6369"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13"/>
            <p:cNvSpPr/>
            <p:nvPr/>
          </p:nvSpPr>
          <p:spPr>
            <a:xfrm>
              <a:off x="6128175" y="3267600"/>
              <a:ext cx="105600" cy="65525"/>
            </a:xfrm>
            <a:custGeom>
              <a:avLst/>
              <a:gdLst/>
              <a:ahLst/>
              <a:cxnLst/>
              <a:rect l="l" t="t" r="r" b="b"/>
              <a:pathLst>
                <a:path w="4224" h="2621" extrusionOk="0">
                  <a:moveTo>
                    <a:pt x="3782" y="0"/>
                  </a:moveTo>
                  <a:cubicBezTo>
                    <a:pt x="3723" y="0"/>
                    <a:pt x="3663" y="9"/>
                    <a:pt x="3607" y="19"/>
                  </a:cubicBezTo>
                  <a:cubicBezTo>
                    <a:pt x="2215" y="338"/>
                    <a:pt x="1302" y="1822"/>
                    <a:pt x="1" y="2393"/>
                  </a:cubicBezTo>
                  <a:cubicBezTo>
                    <a:pt x="435" y="2546"/>
                    <a:pt x="848" y="2621"/>
                    <a:pt x="1240" y="2621"/>
                  </a:cubicBezTo>
                  <a:cubicBezTo>
                    <a:pt x="1547" y="2621"/>
                    <a:pt x="1842" y="2574"/>
                    <a:pt x="2124" y="2484"/>
                  </a:cubicBezTo>
                  <a:cubicBezTo>
                    <a:pt x="2763" y="2301"/>
                    <a:pt x="3333" y="1845"/>
                    <a:pt x="3881" y="1183"/>
                  </a:cubicBezTo>
                  <a:cubicBezTo>
                    <a:pt x="3995" y="1046"/>
                    <a:pt x="4109" y="886"/>
                    <a:pt x="4178" y="681"/>
                  </a:cubicBezTo>
                  <a:cubicBezTo>
                    <a:pt x="4223" y="475"/>
                    <a:pt x="4178" y="201"/>
                    <a:pt x="4018" y="87"/>
                  </a:cubicBezTo>
                  <a:cubicBezTo>
                    <a:pt x="3951" y="20"/>
                    <a:pt x="3867" y="0"/>
                    <a:pt x="3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13"/>
            <p:cNvSpPr/>
            <p:nvPr/>
          </p:nvSpPr>
          <p:spPr>
            <a:xfrm>
              <a:off x="6153850" y="3236925"/>
              <a:ext cx="88475" cy="54075"/>
            </a:xfrm>
            <a:custGeom>
              <a:avLst/>
              <a:gdLst/>
              <a:ahLst/>
              <a:cxnLst/>
              <a:rect l="l" t="t" r="r" b="b"/>
              <a:pathLst>
                <a:path w="3539" h="2163" extrusionOk="0">
                  <a:moveTo>
                    <a:pt x="3088" y="1"/>
                  </a:moveTo>
                  <a:cubicBezTo>
                    <a:pt x="3047" y="1"/>
                    <a:pt x="3006" y="6"/>
                    <a:pt x="2968" y="13"/>
                  </a:cubicBezTo>
                  <a:cubicBezTo>
                    <a:pt x="1781" y="264"/>
                    <a:pt x="1097" y="1497"/>
                    <a:pt x="1" y="1953"/>
                  </a:cubicBezTo>
                  <a:cubicBezTo>
                    <a:pt x="441" y="2091"/>
                    <a:pt x="839" y="2162"/>
                    <a:pt x="1202" y="2162"/>
                  </a:cubicBezTo>
                  <a:cubicBezTo>
                    <a:pt x="1441" y="2162"/>
                    <a:pt x="1664" y="2131"/>
                    <a:pt x="1873" y="2067"/>
                  </a:cubicBezTo>
                  <a:cubicBezTo>
                    <a:pt x="2420" y="1908"/>
                    <a:pt x="2900" y="1543"/>
                    <a:pt x="3311" y="995"/>
                  </a:cubicBezTo>
                  <a:cubicBezTo>
                    <a:pt x="3402" y="881"/>
                    <a:pt x="3493" y="744"/>
                    <a:pt x="3516" y="584"/>
                  </a:cubicBezTo>
                  <a:cubicBezTo>
                    <a:pt x="3539" y="401"/>
                    <a:pt x="3470" y="173"/>
                    <a:pt x="3333" y="82"/>
                  </a:cubicBezTo>
                  <a:cubicBezTo>
                    <a:pt x="3257" y="21"/>
                    <a:pt x="3171" y="1"/>
                    <a:pt x="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13"/>
            <p:cNvSpPr/>
            <p:nvPr/>
          </p:nvSpPr>
          <p:spPr>
            <a:xfrm>
              <a:off x="6159575" y="3186625"/>
              <a:ext cx="46250" cy="98000"/>
            </a:xfrm>
            <a:custGeom>
              <a:avLst/>
              <a:gdLst/>
              <a:ahLst/>
              <a:cxnLst/>
              <a:rect l="l" t="t" r="r" b="b"/>
              <a:pathLst>
                <a:path w="1850" h="3920" extrusionOk="0">
                  <a:moveTo>
                    <a:pt x="1623" y="1"/>
                  </a:moveTo>
                  <a:cubicBezTo>
                    <a:pt x="1576" y="1"/>
                    <a:pt x="1527" y="14"/>
                    <a:pt x="1484" y="39"/>
                  </a:cubicBezTo>
                  <a:cubicBezTo>
                    <a:pt x="1370" y="85"/>
                    <a:pt x="1256" y="222"/>
                    <a:pt x="1164" y="336"/>
                  </a:cubicBezTo>
                  <a:cubicBezTo>
                    <a:pt x="731" y="884"/>
                    <a:pt x="434" y="1432"/>
                    <a:pt x="251" y="2025"/>
                  </a:cubicBezTo>
                  <a:cubicBezTo>
                    <a:pt x="69" y="2619"/>
                    <a:pt x="0" y="3235"/>
                    <a:pt x="69" y="3920"/>
                  </a:cubicBezTo>
                  <a:cubicBezTo>
                    <a:pt x="525" y="2710"/>
                    <a:pt x="1484" y="1751"/>
                    <a:pt x="1803" y="496"/>
                  </a:cubicBezTo>
                  <a:cubicBezTo>
                    <a:pt x="1826" y="359"/>
                    <a:pt x="1849" y="222"/>
                    <a:pt x="1803" y="108"/>
                  </a:cubicBezTo>
                  <a:cubicBezTo>
                    <a:pt x="1775" y="37"/>
                    <a:pt x="1702" y="1"/>
                    <a:pt x="1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13"/>
            <p:cNvSpPr/>
            <p:nvPr/>
          </p:nvSpPr>
          <p:spPr>
            <a:xfrm>
              <a:off x="6158425" y="3195575"/>
              <a:ext cx="90175" cy="87350"/>
            </a:xfrm>
            <a:custGeom>
              <a:avLst/>
              <a:gdLst/>
              <a:ahLst/>
              <a:cxnLst/>
              <a:rect l="l" t="t" r="r" b="b"/>
              <a:pathLst>
                <a:path w="3607" h="3494" extrusionOk="0">
                  <a:moveTo>
                    <a:pt x="3265" y="1"/>
                  </a:moveTo>
                  <a:cubicBezTo>
                    <a:pt x="3105" y="1"/>
                    <a:pt x="2945" y="92"/>
                    <a:pt x="2762" y="184"/>
                  </a:cubicBezTo>
                  <a:cubicBezTo>
                    <a:pt x="2055" y="572"/>
                    <a:pt x="1461" y="1005"/>
                    <a:pt x="1005" y="1576"/>
                  </a:cubicBezTo>
                  <a:cubicBezTo>
                    <a:pt x="548" y="2101"/>
                    <a:pt x="206" y="2740"/>
                    <a:pt x="1" y="3493"/>
                  </a:cubicBezTo>
                  <a:cubicBezTo>
                    <a:pt x="1051" y="2420"/>
                    <a:pt x="2511" y="1827"/>
                    <a:pt x="3424" y="617"/>
                  </a:cubicBezTo>
                  <a:cubicBezTo>
                    <a:pt x="3516" y="503"/>
                    <a:pt x="3607" y="366"/>
                    <a:pt x="3607" y="229"/>
                  </a:cubicBezTo>
                  <a:cubicBezTo>
                    <a:pt x="3584" y="69"/>
                    <a:pt x="3424" y="1"/>
                    <a:pt x="32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13"/>
            <p:cNvSpPr/>
            <p:nvPr/>
          </p:nvSpPr>
          <p:spPr>
            <a:xfrm>
              <a:off x="6113925" y="3173200"/>
              <a:ext cx="37100" cy="143375"/>
            </a:xfrm>
            <a:custGeom>
              <a:avLst/>
              <a:gdLst/>
              <a:ahLst/>
              <a:cxnLst/>
              <a:rect l="l" t="t" r="r" b="b"/>
              <a:pathLst>
                <a:path w="1484" h="5735" extrusionOk="0">
                  <a:moveTo>
                    <a:pt x="1235" y="0"/>
                  </a:moveTo>
                  <a:cubicBezTo>
                    <a:pt x="1137" y="0"/>
                    <a:pt x="1015" y="78"/>
                    <a:pt x="936" y="188"/>
                  </a:cubicBezTo>
                  <a:cubicBezTo>
                    <a:pt x="799" y="348"/>
                    <a:pt x="708" y="554"/>
                    <a:pt x="616" y="782"/>
                  </a:cubicBezTo>
                  <a:cubicBezTo>
                    <a:pt x="274" y="1718"/>
                    <a:pt x="69" y="2585"/>
                    <a:pt x="23" y="3407"/>
                  </a:cubicBezTo>
                  <a:cubicBezTo>
                    <a:pt x="0" y="4228"/>
                    <a:pt x="114" y="5005"/>
                    <a:pt x="434" y="5735"/>
                  </a:cubicBezTo>
                  <a:cubicBezTo>
                    <a:pt x="616" y="4000"/>
                    <a:pt x="1484" y="2197"/>
                    <a:pt x="1461" y="485"/>
                  </a:cubicBezTo>
                  <a:cubicBezTo>
                    <a:pt x="1461" y="325"/>
                    <a:pt x="1438" y="143"/>
                    <a:pt x="1347" y="51"/>
                  </a:cubicBezTo>
                  <a:cubicBezTo>
                    <a:pt x="1319" y="16"/>
                    <a:pt x="1279" y="0"/>
                    <a:pt x="1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13"/>
            <p:cNvSpPr/>
            <p:nvPr/>
          </p:nvSpPr>
          <p:spPr>
            <a:xfrm>
              <a:off x="6064850" y="3179275"/>
              <a:ext cx="50800" cy="194375"/>
            </a:xfrm>
            <a:custGeom>
              <a:avLst/>
              <a:gdLst/>
              <a:ahLst/>
              <a:cxnLst/>
              <a:rect l="l" t="t" r="r" b="b"/>
              <a:pathLst>
                <a:path w="2032" h="7775" extrusionOk="0">
                  <a:moveTo>
                    <a:pt x="1510" y="1"/>
                  </a:moveTo>
                  <a:cubicBezTo>
                    <a:pt x="1371" y="1"/>
                    <a:pt x="1214" y="86"/>
                    <a:pt x="1096" y="219"/>
                  </a:cubicBezTo>
                  <a:cubicBezTo>
                    <a:pt x="913" y="425"/>
                    <a:pt x="799" y="721"/>
                    <a:pt x="685" y="995"/>
                  </a:cubicBezTo>
                  <a:cubicBezTo>
                    <a:pt x="228" y="2251"/>
                    <a:pt x="0" y="3438"/>
                    <a:pt x="0" y="4556"/>
                  </a:cubicBezTo>
                  <a:cubicBezTo>
                    <a:pt x="0" y="5652"/>
                    <a:pt x="251" y="6724"/>
                    <a:pt x="731" y="7774"/>
                  </a:cubicBezTo>
                  <a:cubicBezTo>
                    <a:pt x="890" y="5401"/>
                    <a:pt x="2032" y="3027"/>
                    <a:pt x="1895" y="699"/>
                  </a:cubicBezTo>
                  <a:cubicBezTo>
                    <a:pt x="1872" y="448"/>
                    <a:pt x="1849" y="196"/>
                    <a:pt x="1712" y="82"/>
                  </a:cubicBezTo>
                  <a:cubicBezTo>
                    <a:pt x="1656" y="26"/>
                    <a:pt x="1585" y="1"/>
                    <a:pt x="1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13"/>
            <p:cNvSpPr/>
            <p:nvPr/>
          </p:nvSpPr>
          <p:spPr>
            <a:xfrm>
              <a:off x="5997500" y="3245675"/>
              <a:ext cx="57675" cy="223850"/>
            </a:xfrm>
            <a:custGeom>
              <a:avLst/>
              <a:gdLst/>
              <a:ahLst/>
              <a:cxnLst/>
              <a:rect l="l" t="t" r="r" b="b"/>
              <a:pathLst>
                <a:path w="2307" h="8954" extrusionOk="0">
                  <a:moveTo>
                    <a:pt x="1961" y="0"/>
                  </a:moveTo>
                  <a:cubicBezTo>
                    <a:pt x="1808" y="0"/>
                    <a:pt x="1625" y="108"/>
                    <a:pt x="1484" y="279"/>
                  </a:cubicBezTo>
                  <a:cubicBezTo>
                    <a:pt x="1279" y="531"/>
                    <a:pt x="1142" y="873"/>
                    <a:pt x="1005" y="1215"/>
                  </a:cubicBezTo>
                  <a:cubicBezTo>
                    <a:pt x="457" y="2699"/>
                    <a:pt x="115" y="4046"/>
                    <a:pt x="69" y="5347"/>
                  </a:cubicBezTo>
                  <a:cubicBezTo>
                    <a:pt x="1" y="6602"/>
                    <a:pt x="183" y="7812"/>
                    <a:pt x="663" y="8953"/>
                  </a:cubicBezTo>
                  <a:cubicBezTo>
                    <a:pt x="959" y="6237"/>
                    <a:pt x="2306" y="3407"/>
                    <a:pt x="2306" y="759"/>
                  </a:cubicBezTo>
                  <a:cubicBezTo>
                    <a:pt x="2306" y="485"/>
                    <a:pt x="2283" y="211"/>
                    <a:pt x="2146" y="74"/>
                  </a:cubicBezTo>
                  <a:cubicBezTo>
                    <a:pt x="2096" y="23"/>
                    <a:pt x="2031"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13"/>
            <p:cNvSpPr/>
            <p:nvPr/>
          </p:nvSpPr>
          <p:spPr>
            <a:xfrm>
              <a:off x="5942725" y="3249675"/>
              <a:ext cx="61075" cy="273475"/>
            </a:xfrm>
            <a:custGeom>
              <a:avLst/>
              <a:gdLst/>
              <a:ahLst/>
              <a:cxnLst/>
              <a:rect l="l" t="t" r="r" b="b"/>
              <a:pathLst>
                <a:path w="2443" h="10939" extrusionOk="0">
                  <a:moveTo>
                    <a:pt x="1594" y="0"/>
                  </a:moveTo>
                  <a:cubicBezTo>
                    <a:pt x="1388" y="0"/>
                    <a:pt x="1153" y="226"/>
                    <a:pt x="982" y="530"/>
                  </a:cubicBezTo>
                  <a:cubicBezTo>
                    <a:pt x="777" y="896"/>
                    <a:pt x="685" y="1352"/>
                    <a:pt x="571" y="1786"/>
                  </a:cubicBezTo>
                  <a:cubicBezTo>
                    <a:pt x="160" y="3703"/>
                    <a:pt x="1" y="5415"/>
                    <a:pt x="138" y="6921"/>
                  </a:cubicBezTo>
                  <a:cubicBezTo>
                    <a:pt x="274" y="8428"/>
                    <a:pt x="708" y="9752"/>
                    <a:pt x="1416" y="10939"/>
                  </a:cubicBezTo>
                  <a:cubicBezTo>
                    <a:pt x="1347" y="7652"/>
                    <a:pt x="2443" y="3886"/>
                    <a:pt x="2009" y="781"/>
                  </a:cubicBezTo>
                  <a:cubicBezTo>
                    <a:pt x="1964" y="462"/>
                    <a:pt x="1895" y="142"/>
                    <a:pt x="1712" y="28"/>
                  </a:cubicBezTo>
                  <a:cubicBezTo>
                    <a:pt x="1675" y="9"/>
                    <a:pt x="1635" y="0"/>
                    <a:pt x="1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13"/>
            <p:cNvSpPr/>
            <p:nvPr/>
          </p:nvSpPr>
          <p:spPr>
            <a:xfrm>
              <a:off x="5892500" y="3322450"/>
              <a:ext cx="61100" cy="273175"/>
            </a:xfrm>
            <a:custGeom>
              <a:avLst/>
              <a:gdLst/>
              <a:ahLst/>
              <a:cxnLst/>
              <a:rect l="l" t="t" r="r" b="b"/>
              <a:pathLst>
                <a:path w="2444" h="10927" extrusionOk="0">
                  <a:moveTo>
                    <a:pt x="1575" y="1"/>
                  </a:moveTo>
                  <a:cubicBezTo>
                    <a:pt x="1369" y="1"/>
                    <a:pt x="1131" y="222"/>
                    <a:pt x="982" y="518"/>
                  </a:cubicBezTo>
                  <a:cubicBezTo>
                    <a:pt x="777" y="883"/>
                    <a:pt x="663" y="1340"/>
                    <a:pt x="572" y="1774"/>
                  </a:cubicBezTo>
                  <a:cubicBezTo>
                    <a:pt x="161" y="3691"/>
                    <a:pt x="1" y="5403"/>
                    <a:pt x="138" y="6932"/>
                  </a:cubicBezTo>
                  <a:cubicBezTo>
                    <a:pt x="275" y="8416"/>
                    <a:pt x="686" y="9740"/>
                    <a:pt x="1416" y="10926"/>
                  </a:cubicBezTo>
                  <a:cubicBezTo>
                    <a:pt x="1325" y="7640"/>
                    <a:pt x="2443" y="3873"/>
                    <a:pt x="2010" y="769"/>
                  </a:cubicBezTo>
                  <a:cubicBezTo>
                    <a:pt x="1964" y="473"/>
                    <a:pt x="1895" y="130"/>
                    <a:pt x="1713" y="39"/>
                  </a:cubicBezTo>
                  <a:cubicBezTo>
                    <a:pt x="1670" y="13"/>
                    <a:pt x="1623" y="1"/>
                    <a:pt x="1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13"/>
            <p:cNvSpPr/>
            <p:nvPr/>
          </p:nvSpPr>
          <p:spPr>
            <a:xfrm>
              <a:off x="5837150" y="3263575"/>
              <a:ext cx="352125" cy="571150"/>
            </a:xfrm>
            <a:custGeom>
              <a:avLst/>
              <a:gdLst/>
              <a:ahLst/>
              <a:cxnLst/>
              <a:rect l="l" t="t" r="r" b="b"/>
              <a:pathLst>
                <a:path w="14085" h="22846" extrusionOk="0">
                  <a:moveTo>
                    <a:pt x="13956" y="1"/>
                  </a:moveTo>
                  <a:cubicBezTo>
                    <a:pt x="13703" y="1"/>
                    <a:pt x="13454" y="213"/>
                    <a:pt x="13240" y="408"/>
                  </a:cubicBezTo>
                  <a:cubicBezTo>
                    <a:pt x="10546" y="2873"/>
                    <a:pt x="8013" y="5840"/>
                    <a:pt x="5890" y="9082"/>
                  </a:cubicBezTo>
                  <a:cubicBezTo>
                    <a:pt x="3562" y="12688"/>
                    <a:pt x="1370" y="16431"/>
                    <a:pt x="206" y="20882"/>
                  </a:cubicBezTo>
                  <a:cubicBezTo>
                    <a:pt x="92" y="21270"/>
                    <a:pt x="1" y="21681"/>
                    <a:pt x="47" y="22069"/>
                  </a:cubicBezTo>
                  <a:cubicBezTo>
                    <a:pt x="92" y="22480"/>
                    <a:pt x="298" y="22845"/>
                    <a:pt x="617" y="22845"/>
                  </a:cubicBezTo>
                  <a:cubicBezTo>
                    <a:pt x="868" y="22069"/>
                    <a:pt x="1097" y="21293"/>
                    <a:pt x="1348" y="20517"/>
                  </a:cubicBezTo>
                  <a:cubicBezTo>
                    <a:pt x="2557" y="16682"/>
                    <a:pt x="4132" y="13008"/>
                    <a:pt x="6164" y="9698"/>
                  </a:cubicBezTo>
                  <a:cubicBezTo>
                    <a:pt x="7853" y="6913"/>
                    <a:pt x="9839" y="4448"/>
                    <a:pt x="11939" y="2188"/>
                  </a:cubicBezTo>
                  <a:cubicBezTo>
                    <a:pt x="12646" y="1435"/>
                    <a:pt x="13354" y="705"/>
                    <a:pt x="14084" y="20"/>
                  </a:cubicBezTo>
                  <a:cubicBezTo>
                    <a:pt x="14041" y="7"/>
                    <a:pt x="13998" y="1"/>
                    <a:pt x="1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8" name="Google Shape;1748;p13"/>
          <p:cNvGrpSpPr/>
          <p:nvPr/>
        </p:nvGrpSpPr>
        <p:grpSpPr>
          <a:xfrm rot="1929287" flipH="1">
            <a:off x="9703334" y="5776942"/>
            <a:ext cx="990617" cy="1026817"/>
            <a:chOff x="5796650" y="3313950"/>
            <a:chExt cx="742975" cy="770125"/>
          </a:xfrm>
        </p:grpSpPr>
        <p:sp>
          <p:nvSpPr>
            <p:cNvPr id="1749" name="Google Shape;1749;p13"/>
            <p:cNvSpPr/>
            <p:nvPr/>
          </p:nvSpPr>
          <p:spPr>
            <a:xfrm>
              <a:off x="5982675" y="3751000"/>
              <a:ext cx="295050" cy="100350"/>
            </a:xfrm>
            <a:custGeom>
              <a:avLst/>
              <a:gdLst/>
              <a:ahLst/>
              <a:cxnLst/>
              <a:rect l="l" t="t" r="r" b="b"/>
              <a:pathLst>
                <a:path w="11802" h="4014" extrusionOk="0">
                  <a:moveTo>
                    <a:pt x="9616" y="1"/>
                  </a:moveTo>
                  <a:cubicBezTo>
                    <a:pt x="6497" y="1"/>
                    <a:pt x="3167" y="1874"/>
                    <a:pt x="0" y="1956"/>
                  </a:cubicBezTo>
                  <a:cubicBezTo>
                    <a:pt x="1461" y="3188"/>
                    <a:pt x="2990" y="3873"/>
                    <a:pt x="4634" y="3987"/>
                  </a:cubicBezTo>
                  <a:cubicBezTo>
                    <a:pt x="4843" y="4005"/>
                    <a:pt x="5054" y="4013"/>
                    <a:pt x="5268" y="4013"/>
                  </a:cubicBezTo>
                  <a:cubicBezTo>
                    <a:pt x="6750" y="4013"/>
                    <a:pt x="8327" y="3599"/>
                    <a:pt x="10043" y="2800"/>
                  </a:cubicBezTo>
                  <a:cubicBezTo>
                    <a:pt x="10477" y="2595"/>
                    <a:pt x="10934" y="2367"/>
                    <a:pt x="11253" y="1956"/>
                  </a:cubicBezTo>
                  <a:cubicBezTo>
                    <a:pt x="11596" y="1568"/>
                    <a:pt x="11801" y="974"/>
                    <a:pt x="11596" y="586"/>
                  </a:cubicBezTo>
                  <a:cubicBezTo>
                    <a:pt x="11436" y="244"/>
                    <a:pt x="11071" y="153"/>
                    <a:pt x="10705" y="84"/>
                  </a:cubicBezTo>
                  <a:cubicBezTo>
                    <a:pt x="10346" y="27"/>
                    <a:pt x="9983" y="1"/>
                    <a:pt x="96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13"/>
            <p:cNvSpPr/>
            <p:nvPr/>
          </p:nvSpPr>
          <p:spPr>
            <a:xfrm>
              <a:off x="6065975" y="3674275"/>
              <a:ext cx="241975" cy="82225"/>
            </a:xfrm>
            <a:custGeom>
              <a:avLst/>
              <a:gdLst/>
              <a:ahLst/>
              <a:cxnLst/>
              <a:rect l="l" t="t" r="r" b="b"/>
              <a:pathLst>
                <a:path w="9679" h="3289" extrusionOk="0">
                  <a:moveTo>
                    <a:pt x="7877" y="1"/>
                  </a:moveTo>
                  <a:cubicBezTo>
                    <a:pt x="5327" y="1"/>
                    <a:pt x="2609" y="1520"/>
                    <a:pt x="1" y="1601"/>
                  </a:cubicBezTo>
                  <a:cubicBezTo>
                    <a:pt x="1211" y="2628"/>
                    <a:pt x="2466" y="3176"/>
                    <a:pt x="3813" y="3267"/>
                  </a:cubicBezTo>
                  <a:cubicBezTo>
                    <a:pt x="3985" y="3282"/>
                    <a:pt x="4159" y="3289"/>
                    <a:pt x="4334" y="3289"/>
                  </a:cubicBezTo>
                  <a:cubicBezTo>
                    <a:pt x="5552" y="3289"/>
                    <a:pt x="6844" y="2944"/>
                    <a:pt x="8241" y="2286"/>
                  </a:cubicBezTo>
                  <a:cubicBezTo>
                    <a:pt x="8606" y="2126"/>
                    <a:pt x="8971" y="1921"/>
                    <a:pt x="9245" y="1601"/>
                  </a:cubicBezTo>
                  <a:cubicBezTo>
                    <a:pt x="9519" y="1282"/>
                    <a:pt x="9679" y="802"/>
                    <a:pt x="9519" y="460"/>
                  </a:cubicBezTo>
                  <a:cubicBezTo>
                    <a:pt x="9382" y="209"/>
                    <a:pt x="9085" y="117"/>
                    <a:pt x="8789" y="72"/>
                  </a:cubicBezTo>
                  <a:cubicBezTo>
                    <a:pt x="8487" y="23"/>
                    <a:pt x="8183" y="1"/>
                    <a:pt x="7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13"/>
            <p:cNvSpPr/>
            <p:nvPr/>
          </p:nvSpPr>
          <p:spPr>
            <a:xfrm>
              <a:off x="6145875" y="3590425"/>
              <a:ext cx="241975" cy="82625"/>
            </a:xfrm>
            <a:custGeom>
              <a:avLst/>
              <a:gdLst/>
              <a:ahLst/>
              <a:cxnLst/>
              <a:rect l="l" t="t" r="r" b="b"/>
              <a:pathLst>
                <a:path w="9679" h="3305" extrusionOk="0">
                  <a:moveTo>
                    <a:pt x="7886" y="0"/>
                  </a:moveTo>
                  <a:cubicBezTo>
                    <a:pt x="5333" y="0"/>
                    <a:pt x="2612" y="1539"/>
                    <a:pt x="0" y="1600"/>
                  </a:cubicBezTo>
                  <a:cubicBezTo>
                    <a:pt x="1210" y="2627"/>
                    <a:pt x="2466" y="3175"/>
                    <a:pt x="3812" y="3289"/>
                  </a:cubicBezTo>
                  <a:cubicBezTo>
                    <a:pt x="3963" y="3299"/>
                    <a:pt x="4116" y="3304"/>
                    <a:pt x="4269" y="3304"/>
                  </a:cubicBezTo>
                  <a:cubicBezTo>
                    <a:pt x="5506" y="3304"/>
                    <a:pt x="6819" y="2975"/>
                    <a:pt x="8240" y="2285"/>
                  </a:cubicBezTo>
                  <a:cubicBezTo>
                    <a:pt x="8606" y="2125"/>
                    <a:pt x="8971" y="1942"/>
                    <a:pt x="9245" y="1600"/>
                  </a:cubicBezTo>
                  <a:cubicBezTo>
                    <a:pt x="9519" y="1280"/>
                    <a:pt x="9678" y="801"/>
                    <a:pt x="9519" y="481"/>
                  </a:cubicBezTo>
                  <a:cubicBezTo>
                    <a:pt x="9382" y="207"/>
                    <a:pt x="9085" y="116"/>
                    <a:pt x="8788" y="71"/>
                  </a:cubicBezTo>
                  <a:cubicBezTo>
                    <a:pt x="8490" y="22"/>
                    <a:pt x="8189" y="0"/>
                    <a:pt x="78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13"/>
            <p:cNvSpPr/>
            <p:nvPr/>
          </p:nvSpPr>
          <p:spPr>
            <a:xfrm>
              <a:off x="6242875" y="3515675"/>
              <a:ext cx="241975" cy="82200"/>
            </a:xfrm>
            <a:custGeom>
              <a:avLst/>
              <a:gdLst/>
              <a:ahLst/>
              <a:cxnLst/>
              <a:rect l="l" t="t" r="r" b="b"/>
              <a:pathLst>
                <a:path w="9679" h="3288" extrusionOk="0">
                  <a:moveTo>
                    <a:pt x="7885" y="0"/>
                  </a:moveTo>
                  <a:cubicBezTo>
                    <a:pt x="5329" y="0"/>
                    <a:pt x="2592" y="1539"/>
                    <a:pt x="1" y="1600"/>
                  </a:cubicBezTo>
                  <a:cubicBezTo>
                    <a:pt x="1210" y="2627"/>
                    <a:pt x="2466" y="3175"/>
                    <a:pt x="3813" y="3266"/>
                  </a:cubicBezTo>
                  <a:cubicBezTo>
                    <a:pt x="3982" y="3280"/>
                    <a:pt x="4153" y="3287"/>
                    <a:pt x="4326" y="3287"/>
                  </a:cubicBezTo>
                  <a:cubicBezTo>
                    <a:pt x="5529" y="3287"/>
                    <a:pt x="6824" y="2943"/>
                    <a:pt x="8241" y="2284"/>
                  </a:cubicBezTo>
                  <a:cubicBezTo>
                    <a:pt x="8583" y="2125"/>
                    <a:pt x="8971" y="1942"/>
                    <a:pt x="9245" y="1600"/>
                  </a:cubicBezTo>
                  <a:cubicBezTo>
                    <a:pt x="9519" y="1280"/>
                    <a:pt x="9679" y="801"/>
                    <a:pt x="9519" y="481"/>
                  </a:cubicBezTo>
                  <a:cubicBezTo>
                    <a:pt x="9382" y="207"/>
                    <a:pt x="9085" y="116"/>
                    <a:pt x="8788" y="70"/>
                  </a:cubicBezTo>
                  <a:cubicBezTo>
                    <a:pt x="8490" y="22"/>
                    <a:pt x="8189" y="0"/>
                    <a:pt x="78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13"/>
            <p:cNvSpPr/>
            <p:nvPr/>
          </p:nvSpPr>
          <p:spPr>
            <a:xfrm>
              <a:off x="6336475" y="3454075"/>
              <a:ext cx="160925" cy="70425"/>
            </a:xfrm>
            <a:custGeom>
              <a:avLst/>
              <a:gdLst/>
              <a:ahLst/>
              <a:cxnLst/>
              <a:rect l="l" t="t" r="r" b="b"/>
              <a:pathLst>
                <a:path w="6437" h="2817" extrusionOk="0">
                  <a:moveTo>
                    <a:pt x="5684" y="1"/>
                  </a:moveTo>
                  <a:cubicBezTo>
                    <a:pt x="3675" y="69"/>
                    <a:pt x="1963" y="1736"/>
                    <a:pt x="0" y="2169"/>
                  </a:cubicBezTo>
                  <a:cubicBezTo>
                    <a:pt x="844" y="2600"/>
                    <a:pt x="1641" y="2816"/>
                    <a:pt x="2431" y="2816"/>
                  </a:cubicBezTo>
                  <a:cubicBezTo>
                    <a:pt x="2602" y="2816"/>
                    <a:pt x="2773" y="2806"/>
                    <a:pt x="2945" y="2785"/>
                  </a:cubicBezTo>
                  <a:cubicBezTo>
                    <a:pt x="3903" y="2694"/>
                    <a:pt x="4816" y="2283"/>
                    <a:pt x="5775" y="1553"/>
                  </a:cubicBezTo>
                  <a:cubicBezTo>
                    <a:pt x="5980" y="1393"/>
                    <a:pt x="6186" y="1233"/>
                    <a:pt x="6323" y="982"/>
                  </a:cubicBezTo>
                  <a:cubicBezTo>
                    <a:pt x="6437" y="731"/>
                    <a:pt x="6437" y="389"/>
                    <a:pt x="6254" y="183"/>
                  </a:cubicBezTo>
                  <a:cubicBezTo>
                    <a:pt x="6117" y="24"/>
                    <a:pt x="5889" y="1"/>
                    <a:pt x="56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13"/>
            <p:cNvSpPr/>
            <p:nvPr/>
          </p:nvSpPr>
          <p:spPr>
            <a:xfrm>
              <a:off x="6383825" y="3417950"/>
              <a:ext cx="134700" cy="58200"/>
            </a:xfrm>
            <a:custGeom>
              <a:avLst/>
              <a:gdLst/>
              <a:ahLst/>
              <a:cxnLst/>
              <a:rect l="l" t="t" r="r" b="b"/>
              <a:pathLst>
                <a:path w="5388" h="2328" extrusionOk="0">
                  <a:moveTo>
                    <a:pt x="4775" y="0"/>
                  </a:moveTo>
                  <a:cubicBezTo>
                    <a:pt x="4736" y="0"/>
                    <a:pt x="4696" y="3"/>
                    <a:pt x="4657" y="8"/>
                  </a:cubicBezTo>
                  <a:cubicBezTo>
                    <a:pt x="2945" y="8"/>
                    <a:pt x="1644" y="1400"/>
                    <a:pt x="1" y="1743"/>
                  </a:cubicBezTo>
                  <a:cubicBezTo>
                    <a:pt x="810" y="2137"/>
                    <a:pt x="1567" y="2327"/>
                    <a:pt x="2274" y="2327"/>
                  </a:cubicBezTo>
                  <a:cubicBezTo>
                    <a:pt x="2385" y="2327"/>
                    <a:pt x="2494" y="2322"/>
                    <a:pt x="2603" y="2313"/>
                  </a:cubicBezTo>
                  <a:cubicBezTo>
                    <a:pt x="3402" y="2245"/>
                    <a:pt x="4155" y="1902"/>
                    <a:pt x="4885" y="1332"/>
                  </a:cubicBezTo>
                  <a:cubicBezTo>
                    <a:pt x="5068" y="1195"/>
                    <a:pt x="5228" y="1035"/>
                    <a:pt x="5296" y="830"/>
                  </a:cubicBezTo>
                  <a:cubicBezTo>
                    <a:pt x="5387" y="624"/>
                    <a:pt x="5342" y="327"/>
                    <a:pt x="5182" y="145"/>
                  </a:cubicBezTo>
                  <a:cubicBezTo>
                    <a:pt x="5057" y="37"/>
                    <a:pt x="4917" y="0"/>
                    <a:pt x="4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13"/>
            <p:cNvSpPr/>
            <p:nvPr/>
          </p:nvSpPr>
          <p:spPr>
            <a:xfrm>
              <a:off x="6394100" y="3346450"/>
              <a:ext cx="87325" cy="115075"/>
            </a:xfrm>
            <a:custGeom>
              <a:avLst/>
              <a:gdLst/>
              <a:ahLst/>
              <a:cxnLst/>
              <a:rect l="l" t="t" r="r" b="b"/>
              <a:pathLst>
                <a:path w="3493" h="4603" extrusionOk="0">
                  <a:moveTo>
                    <a:pt x="3149" y="1"/>
                  </a:moveTo>
                  <a:cubicBezTo>
                    <a:pt x="3112" y="1"/>
                    <a:pt x="3073" y="5"/>
                    <a:pt x="3036" y="15"/>
                  </a:cubicBezTo>
                  <a:cubicBezTo>
                    <a:pt x="2854" y="60"/>
                    <a:pt x="2671" y="197"/>
                    <a:pt x="2511" y="334"/>
                  </a:cubicBezTo>
                  <a:cubicBezTo>
                    <a:pt x="1758" y="905"/>
                    <a:pt x="1164" y="1544"/>
                    <a:pt x="754" y="2252"/>
                  </a:cubicBezTo>
                  <a:cubicBezTo>
                    <a:pt x="343" y="2936"/>
                    <a:pt x="92" y="3712"/>
                    <a:pt x="0" y="4603"/>
                  </a:cubicBezTo>
                  <a:cubicBezTo>
                    <a:pt x="982" y="3187"/>
                    <a:pt x="2557" y="2206"/>
                    <a:pt x="3356" y="677"/>
                  </a:cubicBezTo>
                  <a:cubicBezTo>
                    <a:pt x="3424" y="517"/>
                    <a:pt x="3493" y="357"/>
                    <a:pt x="3470" y="197"/>
                  </a:cubicBezTo>
                  <a:cubicBezTo>
                    <a:pt x="3434" y="70"/>
                    <a:pt x="3296" y="1"/>
                    <a:pt x="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13"/>
            <p:cNvSpPr/>
            <p:nvPr/>
          </p:nvSpPr>
          <p:spPr>
            <a:xfrm>
              <a:off x="6390100" y="3367550"/>
              <a:ext cx="149525" cy="91125"/>
            </a:xfrm>
            <a:custGeom>
              <a:avLst/>
              <a:gdLst/>
              <a:ahLst/>
              <a:cxnLst/>
              <a:rect l="l" t="t" r="r" b="b"/>
              <a:pathLst>
                <a:path w="5981" h="3645" extrusionOk="0">
                  <a:moveTo>
                    <a:pt x="5390" y="0"/>
                  </a:moveTo>
                  <a:cubicBezTo>
                    <a:pt x="5206" y="0"/>
                    <a:pt x="5011" y="53"/>
                    <a:pt x="4817" y="107"/>
                  </a:cubicBezTo>
                  <a:cubicBezTo>
                    <a:pt x="3698" y="426"/>
                    <a:pt x="2740" y="860"/>
                    <a:pt x="1941" y="1453"/>
                  </a:cubicBezTo>
                  <a:cubicBezTo>
                    <a:pt x="1165" y="2024"/>
                    <a:pt x="526" y="2754"/>
                    <a:pt x="1" y="3644"/>
                  </a:cubicBezTo>
                  <a:lnTo>
                    <a:pt x="1" y="3644"/>
                  </a:lnTo>
                  <a:cubicBezTo>
                    <a:pt x="1781" y="2549"/>
                    <a:pt x="4018" y="2138"/>
                    <a:pt x="5616" y="837"/>
                  </a:cubicBezTo>
                  <a:cubicBezTo>
                    <a:pt x="5775" y="700"/>
                    <a:pt x="5935" y="540"/>
                    <a:pt x="5958" y="380"/>
                  </a:cubicBezTo>
                  <a:cubicBezTo>
                    <a:pt x="5981" y="175"/>
                    <a:pt x="5798" y="38"/>
                    <a:pt x="5547" y="15"/>
                  </a:cubicBezTo>
                  <a:cubicBezTo>
                    <a:pt x="5496" y="5"/>
                    <a:pt x="5443" y="0"/>
                    <a:pt x="53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13"/>
            <p:cNvSpPr/>
            <p:nvPr/>
          </p:nvSpPr>
          <p:spPr>
            <a:xfrm>
              <a:off x="6328475" y="3316575"/>
              <a:ext cx="78775" cy="176900"/>
            </a:xfrm>
            <a:custGeom>
              <a:avLst/>
              <a:gdLst/>
              <a:ahLst/>
              <a:cxnLst/>
              <a:rect l="l" t="t" r="r" b="b"/>
              <a:pathLst>
                <a:path w="3151" h="7076" extrusionOk="0">
                  <a:moveTo>
                    <a:pt x="2829" y="0"/>
                  </a:moveTo>
                  <a:cubicBezTo>
                    <a:pt x="2697" y="0"/>
                    <a:pt x="2535" y="63"/>
                    <a:pt x="2397" y="160"/>
                  </a:cubicBezTo>
                  <a:cubicBezTo>
                    <a:pt x="2169" y="319"/>
                    <a:pt x="1986" y="593"/>
                    <a:pt x="1827" y="822"/>
                  </a:cubicBezTo>
                  <a:cubicBezTo>
                    <a:pt x="1073" y="1940"/>
                    <a:pt x="548" y="2990"/>
                    <a:pt x="274" y="4040"/>
                  </a:cubicBezTo>
                  <a:cubicBezTo>
                    <a:pt x="23" y="5067"/>
                    <a:pt x="0" y="6071"/>
                    <a:pt x="229" y="7076"/>
                  </a:cubicBezTo>
                  <a:cubicBezTo>
                    <a:pt x="959" y="4907"/>
                    <a:pt x="2648" y="2830"/>
                    <a:pt x="3082" y="685"/>
                  </a:cubicBezTo>
                  <a:cubicBezTo>
                    <a:pt x="3128" y="456"/>
                    <a:pt x="3150" y="228"/>
                    <a:pt x="3036" y="91"/>
                  </a:cubicBezTo>
                  <a:cubicBezTo>
                    <a:pt x="2991" y="28"/>
                    <a:pt x="2917" y="0"/>
                    <a:pt x="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13"/>
            <p:cNvSpPr/>
            <p:nvPr/>
          </p:nvSpPr>
          <p:spPr>
            <a:xfrm>
              <a:off x="6248575" y="3313950"/>
              <a:ext cx="101600" cy="241725"/>
            </a:xfrm>
            <a:custGeom>
              <a:avLst/>
              <a:gdLst/>
              <a:ahLst/>
              <a:cxnLst/>
              <a:rect l="l" t="t" r="r" b="b"/>
              <a:pathLst>
                <a:path w="4064" h="9669" extrusionOk="0">
                  <a:moveTo>
                    <a:pt x="3550" y="1"/>
                  </a:moveTo>
                  <a:cubicBezTo>
                    <a:pt x="3374" y="1"/>
                    <a:pt x="3177" y="71"/>
                    <a:pt x="3014" y="196"/>
                  </a:cubicBezTo>
                  <a:cubicBezTo>
                    <a:pt x="2694" y="402"/>
                    <a:pt x="2443" y="744"/>
                    <a:pt x="2238" y="1064"/>
                  </a:cubicBezTo>
                  <a:cubicBezTo>
                    <a:pt x="1234" y="2547"/>
                    <a:pt x="594" y="3985"/>
                    <a:pt x="298" y="5400"/>
                  </a:cubicBezTo>
                  <a:cubicBezTo>
                    <a:pt x="1" y="6816"/>
                    <a:pt x="69" y="8231"/>
                    <a:pt x="480" y="9669"/>
                  </a:cubicBezTo>
                  <a:cubicBezTo>
                    <a:pt x="1325" y="6701"/>
                    <a:pt x="3562" y="3962"/>
                    <a:pt x="3995" y="972"/>
                  </a:cubicBezTo>
                  <a:cubicBezTo>
                    <a:pt x="4041" y="676"/>
                    <a:pt x="4064" y="356"/>
                    <a:pt x="3904" y="151"/>
                  </a:cubicBezTo>
                  <a:cubicBezTo>
                    <a:pt x="3822" y="48"/>
                    <a:pt x="3693" y="1"/>
                    <a:pt x="35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13"/>
            <p:cNvSpPr/>
            <p:nvPr/>
          </p:nvSpPr>
          <p:spPr>
            <a:xfrm>
              <a:off x="6128750" y="3384400"/>
              <a:ext cx="124425" cy="276275"/>
            </a:xfrm>
            <a:custGeom>
              <a:avLst/>
              <a:gdLst/>
              <a:ahLst/>
              <a:cxnLst/>
              <a:rect l="l" t="t" r="r" b="b"/>
              <a:pathLst>
                <a:path w="4977" h="11051" extrusionOk="0">
                  <a:moveTo>
                    <a:pt x="4506" y="1"/>
                  </a:moveTo>
                  <a:cubicBezTo>
                    <a:pt x="4299" y="1"/>
                    <a:pt x="4046" y="109"/>
                    <a:pt x="3835" y="277"/>
                  </a:cubicBezTo>
                  <a:cubicBezTo>
                    <a:pt x="3470" y="528"/>
                    <a:pt x="3173" y="939"/>
                    <a:pt x="2922" y="1327"/>
                  </a:cubicBezTo>
                  <a:cubicBezTo>
                    <a:pt x="1713" y="3062"/>
                    <a:pt x="914" y="4705"/>
                    <a:pt x="480" y="6326"/>
                  </a:cubicBezTo>
                  <a:cubicBezTo>
                    <a:pt x="46" y="7924"/>
                    <a:pt x="1" y="9476"/>
                    <a:pt x="343" y="11051"/>
                  </a:cubicBezTo>
                  <a:cubicBezTo>
                    <a:pt x="1507" y="7672"/>
                    <a:pt x="4155" y="4408"/>
                    <a:pt x="4862" y="1053"/>
                  </a:cubicBezTo>
                  <a:cubicBezTo>
                    <a:pt x="4931" y="711"/>
                    <a:pt x="4977" y="346"/>
                    <a:pt x="4817" y="140"/>
                  </a:cubicBezTo>
                  <a:cubicBezTo>
                    <a:pt x="4746" y="43"/>
                    <a:pt x="4635" y="1"/>
                    <a:pt x="4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13"/>
            <p:cNvSpPr/>
            <p:nvPr/>
          </p:nvSpPr>
          <p:spPr>
            <a:xfrm>
              <a:off x="6049425" y="3374325"/>
              <a:ext cx="112450" cy="345700"/>
            </a:xfrm>
            <a:custGeom>
              <a:avLst/>
              <a:gdLst/>
              <a:ahLst/>
              <a:cxnLst/>
              <a:rect l="l" t="t" r="r" b="b"/>
              <a:pathLst>
                <a:path w="4498" h="13828" extrusionOk="0">
                  <a:moveTo>
                    <a:pt x="3994" y="1"/>
                  </a:moveTo>
                  <a:cubicBezTo>
                    <a:pt x="3722" y="1"/>
                    <a:pt x="3376" y="222"/>
                    <a:pt x="3105" y="543"/>
                  </a:cubicBezTo>
                  <a:cubicBezTo>
                    <a:pt x="2717" y="954"/>
                    <a:pt x="2443" y="1502"/>
                    <a:pt x="2192" y="2027"/>
                  </a:cubicBezTo>
                  <a:cubicBezTo>
                    <a:pt x="1097" y="4355"/>
                    <a:pt x="435" y="6478"/>
                    <a:pt x="206" y="8441"/>
                  </a:cubicBezTo>
                  <a:cubicBezTo>
                    <a:pt x="1" y="10381"/>
                    <a:pt x="252" y="12138"/>
                    <a:pt x="937" y="13827"/>
                  </a:cubicBezTo>
                  <a:cubicBezTo>
                    <a:pt x="1690" y="9628"/>
                    <a:pt x="4246" y="5131"/>
                    <a:pt x="4475" y="1114"/>
                  </a:cubicBezTo>
                  <a:cubicBezTo>
                    <a:pt x="4498" y="703"/>
                    <a:pt x="4475" y="269"/>
                    <a:pt x="4246" y="87"/>
                  </a:cubicBezTo>
                  <a:cubicBezTo>
                    <a:pt x="4176" y="28"/>
                    <a:pt x="4089" y="1"/>
                    <a:pt x="39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13"/>
            <p:cNvSpPr/>
            <p:nvPr/>
          </p:nvSpPr>
          <p:spPr>
            <a:xfrm>
              <a:off x="5959275" y="3454225"/>
              <a:ext cx="112450" cy="345675"/>
            </a:xfrm>
            <a:custGeom>
              <a:avLst/>
              <a:gdLst/>
              <a:ahLst/>
              <a:cxnLst/>
              <a:rect l="l" t="t" r="r" b="b"/>
              <a:pathLst>
                <a:path w="4498" h="13827" extrusionOk="0">
                  <a:moveTo>
                    <a:pt x="3993" y="0"/>
                  </a:moveTo>
                  <a:cubicBezTo>
                    <a:pt x="3720" y="0"/>
                    <a:pt x="3370" y="221"/>
                    <a:pt x="3082" y="543"/>
                  </a:cubicBezTo>
                  <a:cubicBezTo>
                    <a:pt x="2717" y="953"/>
                    <a:pt x="2443" y="1478"/>
                    <a:pt x="2192" y="2003"/>
                  </a:cubicBezTo>
                  <a:cubicBezTo>
                    <a:pt x="1096" y="4354"/>
                    <a:pt x="434" y="6477"/>
                    <a:pt x="206" y="8440"/>
                  </a:cubicBezTo>
                  <a:cubicBezTo>
                    <a:pt x="1" y="10357"/>
                    <a:pt x="229" y="12138"/>
                    <a:pt x="936" y="13827"/>
                  </a:cubicBezTo>
                  <a:cubicBezTo>
                    <a:pt x="1690" y="9627"/>
                    <a:pt x="4246" y="5131"/>
                    <a:pt x="4474" y="1113"/>
                  </a:cubicBezTo>
                  <a:cubicBezTo>
                    <a:pt x="4497" y="702"/>
                    <a:pt x="4474" y="269"/>
                    <a:pt x="4246" y="86"/>
                  </a:cubicBezTo>
                  <a:cubicBezTo>
                    <a:pt x="4175" y="27"/>
                    <a:pt x="4089" y="0"/>
                    <a:pt x="3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13"/>
            <p:cNvSpPr/>
            <p:nvPr/>
          </p:nvSpPr>
          <p:spPr>
            <a:xfrm>
              <a:off x="5796650" y="3440775"/>
              <a:ext cx="641975" cy="643300"/>
            </a:xfrm>
            <a:custGeom>
              <a:avLst/>
              <a:gdLst/>
              <a:ahLst/>
              <a:cxnLst/>
              <a:rect l="l" t="t" r="r" b="b"/>
              <a:pathLst>
                <a:path w="25679" h="25732" extrusionOk="0">
                  <a:moveTo>
                    <a:pt x="25394" y="0"/>
                  </a:moveTo>
                  <a:cubicBezTo>
                    <a:pt x="25070" y="0"/>
                    <a:pt x="24710" y="175"/>
                    <a:pt x="24378" y="350"/>
                  </a:cubicBezTo>
                  <a:cubicBezTo>
                    <a:pt x="19972" y="2815"/>
                    <a:pt x="15590" y="5965"/>
                    <a:pt x="11755" y="9572"/>
                  </a:cubicBezTo>
                  <a:cubicBezTo>
                    <a:pt x="7510" y="13566"/>
                    <a:pt x="3424" y="17812"/>
                    <a:pt x="594" y="23153"/>
                  </a:cubicBezTo>
                  <a:cubicBezTo>
                    <a:pt x="343" y="23632"/>
                    <a:pt x="92" y="24134"/>
                    <a:pt x="46" y="24636"/>
                  </a:cubicBezTo>
                  <a:cubicBezTo>
                    <a:pt x="0" y="25138"/>
                    <a:pt x="229" y="25663"/>
                    <a:pt x="662" y="25732"/>
                  </a:cubicBezTo>
                  <a:cubicBezTo>
                    <a:pt x="1210" y="24819"/>
                    <a:pt x="1758" y="23906"/>
                    <a:pt x="2306" y="22993"/>
                  </a:cubicBezTo>
                  <a:cubicBezTo>
                    <a:pt x="5045" y="18405"/>
                    <a:pt x="8240" y="14114"/>
                    <a:pt x="11961" y="10416"/>
                  </a:cubicBezTo>
                  <a:cubicBezTo>
                    <a:pt x="15088" y="7312"/>
                    <a:pt x="18534" y="4641"/>
                    <a:pt x="22095" y="2290"/>
                  </a:cubicBezTo>
                  <a:cubicBezTo>
                    <a:pt x="23282" y="1514"/>
                    <a:pt x="24492" y="761"/>
                    <a:pt x="25679" y="53"/>
                  </a:cubicBezTo>
                  <a:cubicBezTo>
                    <a:pt x="25588" y="16"/>
                    <a:pt x="25493" y="0"/>
                    <a:pt x="253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3" name="Google Shape;1763;p13"/>
          <p:cNvGrpSpPr/>
          <p:nvPr/>
        </p:nvGrpSpPr>
        <p:grpSpPr>
          <a:xfrm rot="-1355261">
            <a:off x="8513727" y="6009392"/>
            <a:ext cx="548604" cy="882040"/>
            <a:chOff x="5837150" y="3173200"/>
            <a:chExt cx="411450" cy="661525"/>
          </a:xfrm>
        </p:grpSpPr>
        <p:sp>
          <p:nvSpPr>
            <p:cNvPr id="1764" name="Google Shape;1764;p13"/>
            <p:cNvSpPr/>
            <p:nvPr/>
          </p:nvSpPr>
          <p:spPr>
            <a:xfrm>
              <a:off x="5927900" y="3525400"/>
              <a:ext cx="198600" cy="94750"/>
            </a:xfrm>
            <a:custGeom>
              <a:avLst/>
              <a:gdLst/>
              <a:ahLst/>
              <a:cxnLst/>
              <a:rect l="l" t="t" r="r" b="b"/>
              <a:pathLst>
                <a:path w="7944" h="3790" extrusionOk="0">
                  <a:moveTo>
                    <a:pt x="7076" y="1"/>
                  </a:moveTo>
                  <a:cubicBezTo>
                    <a:pt x="4656" y="24"/>
                    <a:pt x="2420" y="2284"/>
                    <a:pt x="0" y="2808"/>
                  </a:cubicBezTo>
                  <a:cubicBezTo>
                    <a:pt x="1031" y="3463"/>
                    <a:pt x="2027" y="3790"/>
                    <a:pt x="3019" y="3790"/>
                  </a:cubicBezTo>
                  <a:cubicBezTo>
                    <a:pt x="3169" y="3790"/>
                    <a:pt x="3319" y="3782"/>
                    <a:pt x="3470" y="3767"/>
                  </a:cubicBezTo>
                  <a:cubicBezTo>
                    <a:pt x="4634" y="3653"/>
                    <a:pt x="5798" y="3105"/>
                    <a:pt x="7007" y="2147"/>
                  </a:cubicBezTo>
                  <a:cubicBezTo>
                    <a:pt x="7281" y="1941"/>
                    <a:pt x="7555" y="1713"/>
                    <a:pt x="7715" y="1370"/>
                  </a:cubicBezTo>
                  <a:cubicBezTo>
                    <a:pt x="7898" y="1028"/>
                    <a:pt x="7943" y="549"/>
                    <a:pt x="7761" y="252"/>
                  </a:cubicBezTo>
                  <a:cubicBezTo>
                    <a:pt x="7601" y="24"/>
                    <a:pt x="7327" y="1"/>
                    <a:pt x="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13"/>
            <p:cNvSpPr/>
            <p:nvPr/>
          </p:nvSpPr>
          <p:spPr>
            <a:xfrm>
              <a:off x="5972975" y="3462075"/>
              <a:ext cx="162650" cy="77500"/>
            </a:xfrm>
            <a:custGeom>
              <a:avLst/>
              <a:gdLst/>
              <a:ahLst/>
              <a:cxnLst/>
              <a:rect l="l" t="t" r="r" b="b"/>
              <a:pathLst>
                <a:path w="6506" h="3100" extrusionOk="0">
                  <a:moveTo>
                    <a:pt x="5798" y="0"/>
                  </a:moveTo>
                  <a:cubicBezTo>
                    <a:pt x="3812" y="23"/>
                    <a:pt x="1986" y="1872"/>
                    <a:pt x="0" y="2306"/>
                  </a:cubicBezTo>
                  <a:cubicBezTo>
                    <a:pt x="832" y="2840"/>
                    <a:pt x="1646" y="3100"/>
                    <a:pt x="2473" y="3100"/>
                  </a:cubicBezTo>
                  <a:cubicBezTo>
                    <a:pt x="2599" y="3100"/>
                    <a:pt x="2726" y="3094"/>
                    <a:pt x="2853" y="3082"/>
                  </a:cubicBezTo>
                  <a:cubicBezTo>
                    <a:pt x="3789" y="2990"/>
                    <a:pt x="4748" y="2557"/>
                    <a:pt x="5729" y="1758"/>
                  </a:cubicBezTo>
                  <a:cubicBezTo>
                    <a:pt x="5958" y="1598"/>
                    <a:pt x="6186" y="1393"/>
                    <a:pt x="6323" y="1119"/>
                  </a:cubicBezTo>
                  <a:cubicBezTo>
                    <a:pt x="6483" y="822"/>
                    <a:pt x="6506" y="434"/>
                    <a:pt x="6346"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13"/>
            <p:cNvSpPr/>
            <p:nvPr/>
          </p:nvSpPr>
          <p:spPr>
            <a:xfrm>
              <a:off x="6015200" y="3387900"/>
              <a:ext cx="163225" cy="77500"/>
            </a:xfrm>
            <a:custGeom>
              <a:avLst/>
              <a:gdLst/>
              <a:ahLst/>
              <a:cxnLst/>
              <a:rect l="l" t="t" r="r" b="b"/>
              <a:pathLst>
                <a:path w="6529" h="3100" extrusionOk="0">
                  <a:moveTo>
                    <a:pt x="5821" y="0"/>
                  </a:moveTo>
                  <a:cubicBezTo>
                    <a:pt x="3835" y="23"/>
                    <a:pt x="1986" y="1872"/>
                    <a:pt x="0" y="2305"/>
                  </a:cubicBezTo>
                  <a:cubicBezTo>
                    <a:pt x="852" y="2840"/>
                    <a:pt x="1668" y="3100"/>
                    <a:pt x="2481" y="3100"/>
                  </a:cubicBezTo>
                  <a:cubicBezTo>
                    <a:pt x="2605" y="3100"/>
                    <a:pt x="2729" y="3094"/>
                    <a:pt x="2854" y="3081"/>
                  </a:cubicBezTo>
                  <a:cubicBezTo>
                    <a:pt x="3812" y="2990"/>
                    <a:pt x="4771" y="2557"/>
                    <a:pt x="5752" y="1758"/>
                  </a:cubicBezTo>
                  <a:cubicBezTo>
                    <a:pt x="5981" y="1598"/>
                    <a:pt x="6209" y="1392"/>
                    <a:pt x="6346" y="1119"/>
                  </a:cubicBezTo>
                  <a:cubicBezTo>
                    <a:pt x="6483" y="822"/>
                    <a:pt x="6528" y="434"/>
                    <a:pt x="6369" y="206"/>
                  </a:cubicBezTo>
                  <a:cubicBezTo>
                    <a:pt x="6232" y="23"/>
                    <a:pt x="6026" y="0"/>
                    <a:pt x="5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13"/>
            <p:cNvSpPr/>
            <p:nvPr/>
          </p:nvSpPr>
          <p:spPr>
            <a:xfrm>
              <a:off x="6071125" y="3318275"/>
              <a:ext cx="163225" cy="77525"/>
            </a:xfrm>
            <a:custGeom>
              <a:avLst/>
              <a:gdLst/>
              <a:ahLst/>
              <a:cxnLst/>
              <a:rect l="l" t="t" r="r" b="b"/>
              <a:pathLst>
                <a:path w="6529" h="3101" extrusionOk="0">
                  <a:moveTo>
                    <a:pt x="5798" y="0"/>
                  </a:moveTo>
                  <a:cubicBezTo>
                    <a:pt x="3812" y="23"/>
                    <a:pt x="1986" y="1872"/>
                    <a:pt x="0" y="2306"/>
                  </a:cubicBezTo>
                  <a:cubicBezTo>
                    <a:pt x="832" y="2840"/>
                    <a:pt x="1663" y="3100"/>
                    <a:pt x="2480" y="3100"/>
                  </a:cubicBezTo>
                  <a:cubicBezTo>
                    <a:pt x="2605" y="3100"/>
                    <a:pt x="2729" y="3094"/>
                    <a:pt x="2853" y="3082"/>
                  </a:cubicBezTo>
                  <a:cubicBezTo>
                    <a:pt x="3789" y="2991"/>
                    <a:pt x="4748" y="2557"/>
                    <a:pt x="5752" y="1758"/>
                  </a:cubicBezTo>
                  <a:cubicBezTo>
                    <a:pt x="5958" y="1598"/>
                    <a:pt x="6186" y="1393"/>
                    <a:pt x="6346" y="1119"/>
                  </a:cubicBezTo>
                  <a:cubicBezTo>
                    <a:pt x="6483" y="822"/>
                    <a:pt x="6528" y="434"/>
                    <a:pt x="6369"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13"/>
            <p:cNvSpPr/>
            <p:nvPr/>
          </p:nvSpPr>
          <p:spPr>
            <a:xfrm>
              <a:off x="6128175" y="3267600"/>
              <a:ext cx="105600" cy="65525"/>
            </a:xfrm>
            <a:custGeom>
              <a:avLst/>
              <a:gdLst/>
              <a:ahLst/>
              <a:cxnLst/>
              <a:rect l="l" t="t" r="r" b="b"/>
              <a:pathLst>
                <a:path w="4224" h="2621" extrusionOk="0">
                  <a:moveTo>
                    <a:pt x="3782" y="0"/>
                  </a:moveTo>
                  <a:cubicBezTo>
                    <a:pt x="3723" y="0"/>
                    <a:pt x="3663" y="9"/>
                    <a:pt x="3607" y="19"/>
                  </a:cubicBezTo>
                  <a:cubicBezTo>
                    <a:pt x="2215" y="338"/>
                    <a:pt x="1302" y="1822"/>
                    <a:pt x="1" y="2393"/>
                  </a:cubicBezTo>
                  <a:cubicBezTo>
                    <a:pt x="435" y="2546"/>
                    <a:pt x="848" y="2621"/>
                    <a:pt x="1240" y="2621"/>
                  </a:cubicBezTo>
                  <a:cubicBezTo>
                    <a:pt x="1547" y="2621"/>
                    <a:pt x="1842" y="2574"/>
                    <a:pt x="2124" y="2484"/>
                  </a:cubicBezTo>
                  <a:cubicBezTo>
                    <a:pt x="2763" y="2301"/>
                    <a:pt x="3333" y="1845"/>
                    <a:pt x="3881" y="1183"/>
                  </a:cubicBezTo>
                  <a:cubicBezTo>
                    <a:pt x="3995" y="1046"/>
                    <a:pt x="4109" y="886"/>
                    <a:pt x="4178" y="681"/>
                  </a:cubicBezTo>
                  <a:cubicBezTo>
                    <a:pt x="4223" y="475"/>
                    <a:pt x="4178" y="201"/>
                    <a:pt x="4018" y="87"/>
                  </a:cubicBezTo>
                  <a:cubicBezTo>
                    <a:pt x="3951" y="20"/>
                    <a:pt x="3867" y="0"/>
                    <a:pt x="3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13"/>
            <p:cNvSpPr/>
            <p:nvPr/>
          </p:nvSpPr>
          <p:spPr>
            <a:xfrm>
              <a:off x="6153850" y="3236925"/>
              <a:ext cx="88475" cy="54075"/>
            </a:xfrm>
            <a:custGeom>
              <a:avLst/>
              <a:gdLst/>
              <a:ahLst/>
              <a:cxnLst/>
              <a:rect l="l" t="t" r="r" b="b"/>
              <a:pathLst>
                <a:path w="3539" h="2163" extrusionOk="0">
                  <a:moveTo>
                    <a:pt x="3088" y="1"/>
                  </a:moveTo>
                  <a:cubicBezTo>
                    <a:pt x="3047" y="1"/>
                    <a:pt x="3006" y="6"/>
                    <a:pt x="2968" y="13"/>
                  </a:cubicBezTo>
                  <a:cubicBezTo>
                    <a:pt x="1781" y="264"/>
                    <a:pt x="1097" y="1497"/>
                    <a:pt x="1" y="1953"/>
                  </a:cubicBezTo>
                  <a:cubicBezTo>
                    <a:pt x="441" y="2091"/>
                    <a:pt x="839" y="2162"/>
                    <a:pt x="1202" y="2162"/>
                  </a:cubicBezTo>
                  <a:cubicBezTo>
                    <a:pt x="1441" y="2162"/>
                    <a:pt x="1664" y="2131"/>
                    <a:pt x="1873" y="2067"/>
                  </a:cubicBezTo>
                  <a:cubicBezTo>
                    <a:pt x="2420" y="1908"/>
                    <a:pt x="2900" y="1543"/>
                    <a:pt x="3311" y="995"/>
                  </a:cubicBezTo>
                  <a:cubicBezTo>
                    <a:pt x="3402" y="881"/>
                    <a:pt x="3493" y="744"/>
                    <a:pt x="3516" y="584"/>
                  </a:cubicBezTo>
                  <a:cubicBezTo>
                    <a:pt x="3539" y="401"/>
                    <a:pt x="3470" y="173"/>
                    <a:pt x="3333" y="82"/>
                  </a:cubicBezTo>
                  <a:cubicBezTo>
                    <a:pt x="3257" y="21"/>
                    <a:pt x="3171" y="1"/>
                    <a:pt x="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13"/>
            <p:cNvSpPr/>
            <p:nvPr/>
          </p:nvSpPr>
          <p:spPr>
            <a:xfrm>
              <a:off x="6159575" y="3186625"/>
              <a:ext cx="46250" cy="98000"/>
            </a:xfrm>
            <a:custGeom>
              <a:avLst/>
              <a:gdLst/>
              <a:ahLst/>
              <a:cxnLst/>
              <a:rect l="l" t="t" r="r" b="b"/>
              <a:pathLst>
                <a:path w="1850" h="3920" extrusionOk="0">
                  <a:moveTo>
                    <a:pt x="1623" y="1"/>
                  </a:moveTo>
                  <a:cubicBezTo>
                    <a:pt x="1576" y="1"/>
                    <a:pt x="1527" y="14"/>
                    <a:pt x="1484" y="39"/>
                  </a:cubicBezTo>
                  <a:cubicBezTo>
                    <a:pt x="1370" y="85"/>
                    <a:pt x="1256" y="222"/>
                    <a:pt x="1164" y="336"/>
                  </a:cubicBezTo>
                  <a:cubicBezTo>
                    <a:pt x="731" y="884"/>
                    <a:pt x="434" y="1432"/>
                    <a:pt x="251" y="2025"/>
                  </a:cubicBezTo>
                  <a:cubicBezTo>
                    <a:pt x="69" y="2619"/>
                    <a:pt x="0" y="3235"/>
                    <a:pt x="69" y="3920"/>
                  </a:cubicBezTo>
                  <a:cubicBezTo>
                    <a:pt x="525" y="2710"/>
                    <a:pt x="1484" y="1751"/>
                    <a:pt x="1803" y="496"/>
                  </a:cubicBezTo>
                  <a:cubicBezTo>
                    <a:pt x="1826" y="359"/>
                    <a:pt x="1849" y="222"/>
                    <a:pt x="1803" y="108"/>
                  </a:cubicBezTo>
                  <a:cubicBezTo>
                    <a:pt x="1775" y="37"/>
                    <a:pt x="1702" y="1"/>
                    <a:pt x="1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13"/>
            <p:cNvSpPr/>
            <p:nvPr/>
          </p:nvSpPr>
          <p:spPr>
            <a:xfrm>
              <a:off x="6158425" y="3195575"/>
              <a:ext cx="90175" cy="87350"/>
            </a:xfrm>
            <a:custGeom>
              <a:avLst/>
              <a:gdLst/>
              <a:ahLst/>
              <a:cxnLst/>
              <a:rect l="l" t="t" r="r" b="b"/>
              <a:pathLst>
                <a:path w="3607" h="3494" extrusionOk="0">
                  <a:moveTo>
                    <a:pt x="3265" y="1"/>
                  </a:moveTo>
                  <a:cubicBezTo>
                    <a:pt x="3105" y="1"/>
                    <a:pt x="2945" y="92"/>
                    <a:pt x="2762" y="184"/>
                  </a:cubicBezTo>
                  <a:cubicBezTo>
                    <a:pt x="2055" y="572"/>
                    <a:pt x="1461" y="1005"/>
                    <a:pt x="1005" y="1576"/>
                  </a:cubicBezTo>
                  <a:cubicBezTo>
                    <a:pt x="548" y="2101"/>
                    <a:pt x="206" y="2740"/>
                    <a:pt x="1" y="3493"/>
                  </a:cubicBezTo>
                  <a:cubicBezTo>
                    <a:pt x="1051" y="2420"/>
                    <a:pt x="2511" y="1827"/>
                    <a:pt x="3424" y="617"/>
                  </a:cubicBezTo>
                  <a:cubicBezTo>
                    <a:pt x="3516" y="503"/>
                    <a:pt x="3607" y="366"/>
                    <a:pt x="3607" y="229"/>
                  </a:cubicBezTo>
                  <a:cubicBezTo>
                    <a:pt x="3584" y="69"/>
                    <a:pt x="3424" y="1"/>
                    <a:pt x="32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13"/>
            <p:cNvSpPr/>
            <p:nvPr/>
          </p:nvSpPr>
          <p:spPr>
            <a:xfrm>
              <a:off x="6113925" y="3173200"/>
              <a:ext cx="37100" cy="143375"/>
            </a:xfrm>
            <a:custGeom>
              <a:avLst/>
              <a:gdLst/>
              <a:ahLst/>
              <a:cxnLst/>
              <a:rect l="l" t="t" r="r" b="b"/>
              <a:pathLst>
                <a:path w="1484" h="5735" extrusionOk="0">
                  <a:moveTo>
                    <a:pt x="1235" y="0"/>
                  </a:moveTo>
                  <a:cubicBezTo>
                    <a:pt x="1137" y="0"/>
                    <a:pt x="1015" y="78"/>
                    <a:pt x="936" y="188"/>
                  </a:cubicBezTo>
                  <a:cubicBezTo>
                    <a:pt x="799" y="348"/>
                    <a:pt x="708" y="554"/>
                    <a:pt x="616" y="782"/>
                  </a:cubicBezTo>
                  <a:cubicBezTo>
                    <a:pt x="274" y="1718"/>
                    <a:pt x="69" y="2585"/>
                    <a:pt x="23" y="3407"/>
                  </a:cubicBezTo>
                  <a:cubicBezTo>
                    <a:pt x="0" y="4228"/>
                    <a:pt x="114" y="5005"/>
                    <a:pt x="434" y="5735"/>
                  </a:cubicBezTo>
                  <a:cubicBezTo>
                    <a:pt x="616" y="4000"/>
                    <a:pt x="1484" y="2197"/>
                    <a:pt x="1461" y="485"/>
                  </a:cubicBezTo>
                  <a:cubicBezTo>
                    <a:pt x="1461" y="325"/>
                    <a:pt x="1438" y="143"/>
                    <a:pt x="1347" y="51"/>
                  </a:cubicBezTo>
                  <a:cubicBezTo>
                    <a:pt x="1319" y="16"/>
                    <a:pt x="1279" y="0"/>
                    <a:pt x="1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13"/>
            <p:cNvSpPr/>
            <p:nvPr/>
          </p:nvSpPr>
          <p:spPr>
            <a:xfrm>
              <a:off x="6064850" y="3179275"/>
              <a:ext cx="50800" cy="194375"/>
            </a:xfrm>
            <a:custGeom>
              <a:avLst/>
              <a:gdLst/>
              <a:ahLst/>
              <a:cxnLst/>
              <a:rect l="l" t="t" r="r" b="b"/>
              <a:pathLst>
                <a:path w="2032" h="7775" extrusionOk="0">
                  <a:moveTo>
                    <a:pt x="1510" y="1"/>
                  </a:moveTo>
                  <a:cubicBezTo>
                    <a:pt x="1371" y="1"/>
                    <a:pt x="1214" y="86"/>
                    <a:pt x="1096" y="219"/>
                  </a:cubicBezTo>
                  <a:cubicBezTo>
                    <a:pt x="913" y="425"/>
                    <a:pt x="799" y="721"/>
                    <a:pt x="685" y="995"/>
                  </a:cubicBezTo>
                  <a:cubicBezTo>
                    <a:pt x="228" y="2251"/>
                    <a:pt x="0" y="3438"/>
                    <a:pt x="0" y="4556"/>
                  </a:cubicBezTo>
                  <a:cubicBezTo>
                    <a:pt x="0" y="5652"/>
                    <a:pt x="251" y="6724"/>
                    <a:pt x="731" y="7774"/>
                  </a:cubicBezTo>
                  <a:cubicBezTo>
                    <a:pt x="890" y="5401"/>
                    <a:pt x="2032" y="3027"/>
                    <a:pt x="1895" y="699"/>
                  </a:cubicBezTo>
                  <a:cubicBezTo>
                    <a:pt x="1872" y="448"/>
                    <a:pt x="1849" y="196"/>
                    <a:pt x="1712" y="82"/>
                  </a:cubicBezTo>
                  <a:cubicBezTo>
                    <a:pt x="1656" y="26"/>
                    <a:pt x="1585" y="1"/>
                    <a:pt x="1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13"/>
            <p:cNvSpPr/>
            <p:nvPr/>
          </p:nvSpPr>
          <p:spPr>
            <a:xfrm>
              <a:off x="5997500" y="3245675"/>
              <a:ext cx="57675" cy="223850"/>
            </a:xfrm>
            <a:custGeom>
              <a:avLst/>
              <a:gdLst/>
              <a:ahLst/>
              <a:cxnLst/>
              <a:rect l="l" t="t" r="r" b="b"/>
              <a:pathLst>
                <a:path w="2307" h="8954" extrusionOk="0">
                  <a:moveTo>
                    <a:pt x="1961" y="0"/>
                  </a:moveTo>
                  <a:cubicBezTo>
                    <a:pt x="1808" y="0"/>
                    <a:pt x="1625" y="108"/>
                    <a:pt x="1484" y="279"/>
                  </a:cubicBezTo>
                  <a:cubicBezTo>
                    <a:pt x="1279" y="531"/>
                    <a:pt x="1142" y="873"/>
                    <a:pt x="1005" y="1215"/>
                  </a:cubicBezTo>
                  <a:cubicBezTo>
                    <a:pt x="457" y="2699"/>
                    <a:pt x="115" y="4046"/>
                    <a:pt x="69" y="5347"/>
                  </a:cubicBezTo>
                  <a:cubicBezTo>
                    <a:pt x="1" y="6602"/>
                    <a:pt x="183" y="7812"/>
                    <a:pt x="663" y="8953"/>
                  </a:cubicBezTo>
                  <a:cubicBezTo>
                    <a:pt x="959" y="6237"/>
                    <a:pt x="2306" y="3407"/>
                    <a:pt x="2306" y="759"/>
                  </a:cubicBezTo>
                  <a:cubicBezTo>
                    <a:pt x="2306" y="485"/>
                    <a:pt x="2283" y="211"/>
                    <a:pt x="2146" y="74"/>
                  </a:cubicBezTo>
                  <a:cubicBezTo>
                    <a:pt x="2096" y="23"/>
                    <a:pt x="2031"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13"/>
            <p:cNvSpPr/>
            <p:nvPr/>
          </p:nvSpPr>
          <p:spPr>
            <a:xfrm>
              <a:off x="5942725" y="3249675"/>
              <a:ext cx="61075" cy="273475"/>
            </a:xfrm>
            <a:custGeom>
              <a:avLst/>
              <a:gdLst/>
              <a:ahLst/>
              <a:cxnLst/>
              <a:rect l="l" t="t" r="r" b="b"/>
              <a:pathLst>
                <a:path w="2443" h="10939" extrusionOk="0">
                  <a:moveTo>
                    <a:pt x="1594" y="0"/>
                  </a:moveTo>
                  <a:cubicBezTo>
                    <a:pt x="1388" y="0"/>
                    <a:pt x="1153" y="226"/>
                    <a:pt x="982" y="530"/>
                  </a:cubicBezTo>
                  <a:cubicBezTo>
                    <a:pt x="777" y="896"/>
                    <a:pt x="685" y="1352"/>
                    <a:pt x="571" y="1786"/>
                  </a:cubicBezTo>
                  <a:cubicBezTo>
                    <a:pt x="160" y="3703"/>
                    <a:pt x="1" y="5415"/>
                    <a:pt x="138" y="6921"/>
                  </a:cubicBezTo>
                  <a:cubicBezTo>
                    <a:pt x="274" y="8428"/>
                    <a:pt x="708" y="9752"/>
                    <a:pt x="1416" y="10939"/>
                  </a:cubicBezTo>
                  <a:cubicBezTo>
                    <a:pt x="1347" y="7652"/>
                    <a:pt x="2443" y="3886"/>
                    <a:pt x="2009" y="781"/>
                  </a:cubicBezTo>
                  <a:cubicBezTo>
                    <a:pt x="1964" y="462"/>
                    <a:pt x="1895" y="142"/>
                    <a:pt x="1712" y="28"/>
                  </a:cubicBezTo>
                  <a:cubicBezTo>
                    <a:pt x="1675" y="9"/>
                    <a:pt x="1635" y="0"/>
                    <a:pt x="1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13"/>
            <p:cNvSpPr/>
            <p:nvPr/>
          </p:nvSpPr>
          <p:spPr>
            <a:xfrm>
              <a:off x="5892500" y="3322450"/>
              <a:ext cx="61100" cy="273175"/>
            </a:xfrm>
            <a:custGeom>
              <a:avLst/>
              <a:gdLst/>
              <a:ahLst/>
              <a:cxnLst/>
              <a:rect l="l" t="t" r="r" b="b"/>
              <a:pathLst>
                <a:path w="2444" h="10927" extrusionOk="0">
                  <a:moveTo>
                    <a:pt x="1575" y="1"/>
                  </a:moveTo>
                  <a:cubicBezTo>
                    <a:pt x="1369" y="1"/>
                    <a:pt x="1131" y="222"/>
                    <a:pt x="982" y="518"/>
                  </a:cubicBezTo>
                  <a:cubicBezTo>
                    <a:pt x="777" y="883"/>
                    <a:pt x="663" y="1340"/>
                    <a:pt x="572" y="1774"/>
                  </a:cubicBezTo>
                  <a:cubicBezTo>
                    <a:pt x="161" y="3691"/>
                    <a:pt x="1" y="5403"/>
                    <a:pt x="138" y="6932"/>
                  </a:cubicBezTo>
                  <a:cubicBezTo>
                    <a:pt x="275" y="8416"/>
                    <a:pt x="686" y="9740"/>
                    <a:pt x="1416" y="10926"/>
                  </a:cubicBezTo>
                  <a:cubicBezTo>
                    <a:pt x="1325" y="7640"/>
                    <a:pt x="2443" y="3873"/>
                    <a:pt x="2010" y="769"/>
                  </a:cubicBezTo>
                  <a:cubicBezTo>
                    <a:pt x="1964" y="473"/>
                    <a:pt x="1895" y="130"/>
                    <a:pt x="1713" y="39"/>
                  </a:cubicBezTo>
                  <a:cubicBezTo>
                    <a:pt x="1670" y="13"/>
                    <a:pt x="1623" y="1"/>
                    <a:pt x="1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13"/>
            <p:cNvSpPr/>
            <p:nvPr/>
          </p:nvSpPr>
          <p:spPr>
            <a:xfrm>
              <a:off x="5837150" y="3263575"/>
              <a:ext cx="352125" cy="571150"/>
            </a:xfrm>
            <a:custGeom>
              <a:avLst/>
              <a:gdLst/>
              <a:ahLst/>
              <a:cxnLst/>
              <a:rect l="l" t="t" r="r" b="b"/>
              <a:pathLst>
                <a:path w="14085" h="22846" extrusionOk="0">
                  <a:moveTo>
                    <a:pt x="13956" y="1"/>
                  </a:moveTo>
                  <a:cubicBezTo>
                    <a:pt x="13703" y="1"/>
                    <a:pt x="13454" y="213"/>
                    <a:pt x="13240" y="408"/>
                  </a:cubicBezTo>
                  <a:cubicBezTo>
                    <a:pt x="10546" y="2873"/>
                    <a:pt x="8013" y="5840"/>
                    <a:pt x="5890" y="9082"/>
                  </a:cubicBezTo>
                  <a:cubicBezTo>
                    <a:pt x="3562" y="12688"/>
                    <a:pt x="1370" y="16431"/>
                    <a:pt x="206" y="20882"/>
                  </a:cubicBezTo>
                  <a:cubicBezTo>
                    <a:pt x="92" y="21270"/>
                    <a:pt x="1" y="21681"/>
                    <a:pt x="47" y="22069"/>
                  </a:cubicBezTo>
                  <a:cubicBezTo>
                    <a:pt x="92" y="22480"/>
                    <a:pt x="298" y="22845"/>
                    <a:pt x="617" y="22845"/>
                  </a:cubicBezTo>
                  <a:cubicBezTo>
                    <a:pt x="868" y="22069"/>
                    <a:pt x="1097" y="21293"/>
                    <a:pt x="1348" y="20517"/>
                  </a:cubicBezTo>
                  <a:cubicBezTo>
                    <a:pt x="2557" y="16682"/>
                    <a:pt x="4132" y="13008"/>
                    <a:pt x="6164" y="9698"/>
                  </a:cubicBezTo>
                  <a:cubicBezTo>
                    <a:pt x="7853" y="6913"/>
                    <a:pt x="9839" y="4448"/>
                    <a:pt x="11939" y="2188"/>
                  </a:cubicBezTo>
                  <a:cubicBezTo>
                    <a:pt x="12646" y="1435"/>
                    <a:pt x="13354" y="705"/>
                    <a:pt x="14084" y="20"/>
                  </a:cubicBezTo>
                  <a:cubicBezTo>
                    <a:pt x="14041" y="7"/>
                    <a:pt x="13998" y="1"/>
                    <a:pt x="1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78" name="Google Shape;1778;p13"/>
          <p:cNvGrpSpPr/>
          <p:nvPr/>
        </p:nvGrpSpPr>
        <p:grpSpPr>
          <a:xfrm>
            <a:off x="11235720" y="4873008"/>
            <a:ext cx="3341949" cy="2404365"/>
            <a:chOff x="4827150" y="2632375"/>
            <a:chExt cx="1863125" cy="1340425"/>
          </a:xfrm>
        </p:grpSpPr>
        <p:sp>
          <p:nvSpPr>
            <p:cNvPr id="1779" name="Google Shape;1779;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80" name="Google Shape;1780;p13"/>
            <p:cNvGrpSpPr/>
            <p:nvPr/>
          </p:nvGrpSpPr>
          <p:grpSpPr>
            <a:xfrm>
              <a:off x="4827150" y="2632375"/>
              <a:ext cx="1863125" cy="1274825"/>
              <a:chOff x="4827150" y="2632375"/>
              <a:chExt cx="1863125" cy="1274825"/>
            </a:xfrm>
          </p:grpSpPr>
          <p:sp>
            <p:nvSpPr>
              <p:cNvPr id="1781" name="Google Shape;1781;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86" name="Google Shape;1786;p13"/>
          <p:cNvGrpSpPr/>
          <p:nvPr/>
        </p:nvGrpSpPr>
        <p:grpSpPr>
          <a:xfrm>
            <a:off x="7516865" y="4937997"/>
            <a:ext cx="6350132" cy="2448791"/>
            <a:chOff x="6443175" y="3669288"/>
            <a:chExt cx="3880550" cy="1496450"/>
          </a:xfrm>
        </p:grpSpPr>
        <p:sp>
          <p:nvSpPr>
            <p:cNvPr id="1787" name="Google Shape;1787;p13"/>
            <p:cNvSpPr/>
            <p:nvPr/>
          </p:nvSpPr>
          <p:spPr>
            <a:xfrm>
              <a:off x="7753575" y="3973663"/>
              <a:ext cx="2570150" cy="1191500"/>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13"/>
            <p:cNvSpPr/>
            <p:nvPr/>
          </p:nvSpPr>
          <p:spPr>
            <a:xfrm>
              <a:off x="8238600" y="3669288"/>
              <a:ext cx="2085125" cy="1496450"/>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13"/>
            <p:cNvSpPr/>
            <p:nvPr/>
          </p:nvSpPr>
          <p:spPr>
            <a:xfrm>
              <a:off x="8222075" y="3691463"/>
              <a:ext cx="1652575" cy="1462300"/>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13"/>
            <p:cNvSpPr/>
            <p:nvPr/>
          </p:nvSpPr>
          <p:spPr>
            <a:xfrm>
              <a:off x="8059425" y="3687738"/>
              <a:ext cx="838300" cy="1471650"/>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13"/>
            <p:cNvSpPr/>
            <p:nvPr/>
          </p:nvSpPr>
          <p:spPr>
            <a:xfrm>
              <a:off x="6443175" y="4736725"/>
              <a:ext cx="2029175" cy="406200"/>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13"/>
            <p:cNvSpPr/>
            <p:nvPr/>
          </p:nvSpPr>
          <p:spPr>
            <a:xfrm>
              <a:off x="6497013" y="4794525"/>
              <a:ext cx="2029175" cy="364875"/>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13"/>
            <p:cNvSpPr/>
            <p:nvPr/>
          </p:nvSpPr>
          <p:spPr>
            <a:xfrm>
              <a:off x="9798150" y="3995563"/>
              <a:ext cx="511300" cy="1009825"/>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94" name="Google Shape;1794;p13"/>
          <p:cNvGrpSpPr/>
          <p:nvPr/>
        </p:nvGrpSpPr>
        <p:grpSpPr>
          <a:xfrm>
            <a:off x="7827130" y="5427121"/>
            <a:ext cx="3147509" cy="2395172"/>
            <a:chOff x="0" y="3611325"/>
            <a:chExt cx="1754725" cy="1335300"/>
          </a:xfrm>
        </p:grpSpPr>
        <p:sp>
          <p:nvSpPr>
            <p:cNvPr id="1795" name="Google Shape;1795;p13"/>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13"/>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48408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798"/>
        <p:cNvGrpSpPr/>
        <p:nvPr/>
      </p:nvGrpSpPr>
      <p:grpSpPr>
        <a:xfrm>
          <a:off x="0" y="0"/>
          <a:ext cx="0" cy="0"/>
          <a:chOff x="0" y="0"/>
          <a:chExt cx="0" cy="0"/>
        </a:xfrm>
      </p:grpSpPr>
      <p:sp>
        <p:nvSpPr>
          <p:cNvPr id="1799" name="Google Shape;1799;p14"/>
          <p:cNvSpPr txBox="1">
            <a:spLocks noGrp="1"/>
          </p:cNvSpPr>
          <p:nvPr>
            <p:ph type="subTitle" idx="1"/>
          </p:nvPr>
        </p:nvSpPr>
        <p:spPr>
          <a:xfrm>
            <a:off x="2809000" y="4270000"/>
            <a:ext cx="6497200" cy="62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rgbClr val="365A1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0" name="Google Shape;1800;p14"/>
          <p:cNvSpPr/>
          <p:nvPr/>
        </p:nvSpPr>
        <p:spPr>
          <a:xfrm>
            <a:off x="1130100" y="4058882"/>
            <a:ext cx="811709" cy="1235748"/>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1" name="Google Shape;1801;p14"/>
          <p:cNvSpPr/>
          <p:nvPr/>
        </p:nvSpPr>
        <p:spPr>
          <a:xfrm>
            <a:off x="6556634" y="-663771"/>
            <a:ext cx="5743985" cy="3949424"/>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2" name="Google Shape;1802;p14"/>
          <p:cNvSpPr/>
          <p:nvPr/>
        </p:nvSpPr>
        <p:spPr>
          <a:xfrm>
            <a:off x="120017" y="-152686"/>
            <a:ext cx="4181649" cy="5799031"/>
          </a:xfrm>
          <a:custGeom>
            <a:avLst/>
            <a:gdLst/>
            <a:ahLst/>
            <a:cxnLst/>
            <a:rect l="l" t="t" r="r" b="b"/>
            <a:pathLst>
              <a:path w="107645" h="149280" extrusionOk="0">
                <a:moveTo>
                  <a:pt x="60788" y="0"/>
                </a:moveTo>
                <a:cubicBezTo>
                  <a:pt x="60551" y="0"/>
                  <a:pt x="60305" y="65"/>
                  <a:pt x="60054" y="207"/>
                </a:cubicBezTo>
                <a:cubicBezTo>
                  <a:pt x="59210" y="686"/>
                  <a:pt x="59027" y="1805"/>
                  <a:pt x="58936" y="2786"/>
                </a:cubicBezTo>
                <a:cubicBezTo>
                  <a:pt x="58707" y="5480"/>
                  <a:pt x="58456" y="8196"/>
                  <a:pt x="58228" y="10889"/>
                </a:cubicBezTo>
                <a:cubicBezTo>
                  <a:pt x="57635" y="8493"/>
                  <a:pt x="57018" y="6073"/>
                  <a:pt x="56425" y="3654"/>
                </a:cubicBezTo>
                <a:cubicBezTo>
                  <a:pt x="54941" y="3836"/>
                  <a:pt x="53481" y="4019"/>
                  <a:pt x="51997" y="4179"/>
                </a:cubicBezTo>
                <a:cubicBezTo>
                  <a:pt x="55033" y="9383"/>
                  <a:pt x="54850" y="15888"/>
                  <a:pt x="53617" y="21777"/>
                </a:cubicBezTo>
                <a:cubicBezTo>
                  <a:pt x="52339" y="27780"/>
                  <a:pt x="49692" y="33760"/>
                  <a:pt x="46564" y="39033"/>
                </a:cubicBezTo>
                <a:cubicBezTo>
                  <a:pt x="43346" y="44442"/>
                  <a:pt x="38713" y="48482"/>
                  <a:pt x="34627" y="53230"/>
                </a:cubicBezTo>
                <a:lnTo>
                  <a:pt x="34627" y="53230"/>
                </a:lnTo>
                <a:cubicBezTo>
                  <a:pt x="35996" y="49327"/>
                  <a:pt x="36179" y="44990"/>
                  <a:pt x="35152" y="40973"/>
                </a:cubicBezTo>
                <a:cubicBezTo>
                  <a:pt x="34832" y="39718"/>
                  <a:pt x="34399" y="38485"/>
                  <a:pt x="34147" y="37207"/>
                </a:cubicBezTo>
                <a:cubicBezTo>
                  <a:pt x="32846" y="30633"/>
                  <a:pt x="37503" y="25292"/>
                  <a:pt x="39329" y="19312"/>
                </a:cubicBezTo>
                <a:cubicBezTo>
                  <a:pt x="39557" y="18536"/>
                  <a:pt x="39762" y="17691"/>
                  <a:pt x="39466" y="16938"/>
                </a:cubicBezTo>
                <a:cubicBezTo>
                  <a:pt x="39250" y="16345"/>
                  <a:pt x="38640" y="15866"/>
                  <a:pt x="38033" y="15866"/>
                </a:cubicBezTo>
                <a:cubicBezTo>
                  <a:pt x="37869" y="15866"/>
                  <a:pt x="37704" y="15901"/>
                  <a:pt x="37548" y="15979"/>
                </a:cubicBezTo>
                <a:cubicBezTo>
                  <a:pt x="38621" y="19974"/>
                  <a:pt x="36727" y="24105"/>
                  <a:pt x="34901" y="27803"/>
                </a:cubicBezTo>
                <a:cubicBezTo>
                  <a:pt x="33531" y="30542"/>
                  <a:pt x="30016" y="37458"/>
                  <a:pt x="32869" y="40425"/>
                </a:cubicBezTo>
                <a:cubicBezTo>
                  <a:pt x="31020" y="38508"/>
                  <a:pt x="29948" y="35929"/>
                  <a:pt x="29856" y="33281"/>
                </a:cubicBezTo>
                <a:cubicBezTo>
                  <a:pt x="29751" y="33257"/>
                  <a:pt x="29646" y="33245"/>
                  <a:pt x="29543" y="33245"/>
                </a:cubicBezTo>
                <a:cubicBezTo>
                  <a:pt x="28572" y="33245"/>
                  <a:pt x="27725" y="34258"/>
                  <a:pt x="27642" y="35289"/>
                </a:cubicBezTo>
                <a:cubicBezTo>
                  <a:pt x="27528" y="36408"/>
                  <a:pt x="28076" y="37481"/>
                  <a:pt x="28601" y="38462"/>
                </a:cubicBezTo>
                <a:cubicBezTo>
                  <a:pt x="29742" y="40676"/>
                  <a:pt x="31157" y="42913"/>
                  <a:pt x="31796" y="45333"/>
                </a:cubicBezTo>
                <a:cubicBezTo>
                  <a:pt x="33621" y="52199"/>
                  <a:pt x="28082" y="57059"/>
                  <a:pt x="27005" y="63491"/>
                </a:cubicBezTo>
                <a:lnTo>
                  <a:pt x="27005" y="63491"/>
                </a:lnTo>
                <a:cubicBezTo>
                  <a:pt x="27571" y="60094"/>
                  <a:pt x="26111" y="56719"/>
                  <a:pt x="24561" y="53618"/>
                </a:cubicBezTo>
                <a:cubicBezTo>
                  <a:pt x="20178" y="44899"/>
                  <a:pt x="20224" y="35997"/>
                  <a:pt x="26136" y="27803"/>
                </a:cubicBezTo>
                <a:cubicBezTo>
                  <a:pt x="28898" y="23945"/>
                  <a:pt x="32276" y="20544"/>
                  <a:pt x="34969" y="16641"/>
                </a:cubicBezTo>
                <a:cubicBezTo>
                  <a:pt x="37640" y="12738"/>
                  <a:pt x="39694" y="8105"/>
                  <a:pt x="39306" y="3380"/>
                </a:cubicBezTo>
                <a:cubicBezTo>
                  <a:pt x="37001" y="3151"/>
                  <a:pt x="34695" y="2923"/>
                  <a:pt x="32390" y="2718"/>
                </a:cubicBezTo>
                <a:cubicBezTo>
                  <a:pt x="32206" y="2697"/>
                  <a:pt x="32022" y="2677"/>
                  <a:pt x="31843" y="2677"/>
                </a:cubicBezTo>
                <a:cubicBezTo>
                  <a:pt x="31621" y="2677"/>
                  <a:pt x="31405" y="2708"/>
                  <a:pt x="31203" y="2809"/>
                </a:cubicBezTo>
                <a:cubicBezTo>
                  <a:pt x="30769" y="3037"/>
                  <a:pt x="30541" y="3494"/>
                  <a:pt x="30358" y="3928"/>
                </a:cubicBezTo>
                <a:cubicBezTo>
                  <a:pt x="28624" y="7922"/>
                  <a:pt x="27916" y="12464"/>
                  <a:pt x="25177" y="15865"/>
                </a:cubicBezTo>
                <a:cubicBezTo>
                  <a:pt x="26843" y="12487"/>
                  <a:pt x="27231" y="8515"/>
                  <a:pt x="26273" y="4886"/>
                </a:cubicBezTo>
                <a:cubicBezTo>
                  <a:pt x="26181" y="4544"/>
                  <a:pt x="26044" y="4156"/>
                  <a:pt x="25771" y="3928"/>
                </a:cubicBezTo>
                <a:cubicBezTo>
                  <a:pt x="25497" y="3699"/>
                  <a:pt x="25131" y="3654"/>
                  <a:pt x="24789" y="3608"/>
                </a:cubicBezTo>
                <a:cubicBezTo>
                  <a:pt x="24171" y="3541"/>
                  <a:pt x="23550" y="3507"/>
                  <a:pt x="22928" y="3507"/>
                </a:cubicBezTo>
                <a:cubicBezTo>
                  <a:pt x="21435" y="3507"/>
                  <a:pt x="19939" y="3701"/>
                  <a:pt x="18489" y="4087"/>
                </a:cubicBezTo>
                <a:cubicBezTo>
                  <a:pt x="18492" y="4087"/>
                  <a:pt x="18495" y="4086"/>
                  <a:pt x="18498" y="4086"/>
                </a:cubicBezTo>
                <a:cubicBezTo>
                  <a:pt x="18963" y="4086"/>
                  <a:pt x="20361" y="13131"/>
                  <a:pt x="20338" y="13993"/>
                </a:cubicBezTo>
                <a:cubicBezTo>
                  <a:pt x="20247" y="16664"/>
                  <a:pt x="19197" y="19700"/>
                  <a:pt x="17941" y="22074"/>
                </a:cubicBezTo>
                <a:cubicBezTo>
                  <a:pt x="16869" y="19837"/>
                  <a:pt x="15796" y="17577"/>
                  <a:pt x="14723" y="15340"/>
                </a:cubicBezTo>
                <a:cubicBezTo>
                  <a:pt x="14289" y="14427"/>
                  <a:pt x="13810" y="13468"/>
                  <a:pt x="12966" y="12921"/>
                </a:cubicBezTo>
                <a:cubicBezTo>
                  <a:pt x="12605" y="12687"/>
                  <a:pt x="12158" y="12561"/>
                  <a:pt x="11724" y="12561"/>
                </a:cubicBezTo>
                <a:cubicBezTo>
                  <a:pt x="11141" y="12561"/>
                  <a:pt x="10583" y="12788"/>
                  <a:pt x="10295" y="13286"/>
                </a:cubicBezTo>
                <a:cubicBezTo>
                  <a:pt x="17165" y="20978"/>
                  <a:pt x="15522" y="28876"/>
                  <a:pt x="13513" y="37937"/>
                </a:cubicBezTo>
                <a:cubicBezTo>
                  <a:pt x="13513" y="37937"/>
                  <a:pt x="4201" y="12807"/>
                  <a:pt x="4201" y="12807"/>
                </a:cubicBezTo>
                <a:lnTo>
                  <a:pt x="1" y="16801"/>
                </a:lnTo>
                <a:cubicBezTo>
                  <a:pt x="1484" y="22302"/>
                  <a:pt x="2945" y="27803"/>
                  <a:pt x="4406" y="33304"/>
                </a:cubicBezTo>
                <a:cubicBezTo>
                  <a:pt x="5251" y="36476"/>
                  <a:pt x="6757" y="40014"/>
                  <a:pt x="7077" y="43301"/>
                </a:cubicBezTo>
                <a:cubicBezTo>
                  <a:pt x="7670" y="49076"/>
                  <a:pt x="6392" y="53892"/>
                  <a:pt x="8857" y="59621"/>
                </a:cubicBezTo>
                <a:cubicBezTo>
                  <a:pt x="10455" y="63342"/>
                  <a:pt x="12920" y="66743"/>
                  <a:pt x="13719" y="70714"/>
                </a:cubicBezTo>
                <a:cubicBezTo>
                  <a:pt x="14404" y="74070"/>
                  <a:pt x="13810" y="77562"/>
                  <a:pt x="13217" y="80940"/>
                </a:cubicBezTo>
                <a:cubicBezTo>
                  <a:pt x="11619" y="89887"/>
                  <a:pt x="7739" y="102053"/>
                  <a:pt x="7168" y="113215"/>
                </a:cubicBezTo>
                <a:cubicBezTo>
                  <a:pt x="6848" y="119743"/>
                  <a:pt x="7647" y="125906"/>
                  <a:pt x="10729" y="130882"/>
                </a:cubicBezTo>
                <a:cubicBezTo>
                  <a:pt x="13628" y="135629"/>
                  <a:pt x="18626" y="138642"/>
                  <a:pt x="23146" y="141655"/>
                </a:cubicBezTo>
                <a:cubicBezTo>
                  <a:pt x="24264" y="142408"/>
                  <a:pt x="25725" y="143116"/>
                  <a:pt x="26661" y="144075"/>
                </a:cubicBezTo>
                <a:cubicBezTo>
                  <a:pt x="27460" y="144873"/>
                  <a:pt x="27916" y="145969"/>
                  <a:pt x="28806" y="146745"/>
                </a:cubicBezTo>
                <a:cubicBezTo>
                  <a:pt x="30621" y="148391"/>
                  <a:pt x="34084" y="149280"/>
                  <a:pt x="37148" y="149280"/>
                </a:cubicBezTo>
                <a:cubicBezTo>
                  <a:pt x="38631" y="149280"/>
                  <a:pt x="40022" y="149072"/>
                  <a:pt x="41086" y="148640"/>
                </a:cubicBezTo>
                <a:cubicBezTo>
                  <a:pt x="35312" y="144417"/>
                  <a:pt x="31774" y="137592"/>
                  <a:pt x="30655" y="130516"/>
                </a:cubicBezTo>
                <a:cubicBezTo>
                  <a:pt x="30176" y="127367"/>
                  <a:pt x="30107" y="124171"/>
                  <a:pt x="30062" y="120975"/>
                </a:cubicBezTo>
                <a:cubicBezTo>
                  <a:pt x="29902" y="111982"/>
                  <a:pt x="29765" y="102921"/>
                  <a:pt x="30906" y="93973"/>
                </a:cubicBezTo>
                <a:cubicBezTo>
                  <a:pt x="32025" y="84957"/>
                  <a:pt x="34969" y="76900"/>
                  <a:pt x="38598" y="68637"/>
                </a:cubicBezTo>
                <a:cubicBezTo>
                  <a:pt x="41611" y="61858"/>
                  <a:pt x="46724" y="56083"/>
                  <a:pt x="52864" y="51906"/>
                </a:cubicBezTo>
                <a:cubicBezTo>
                  <a:pt x="61994" y="45721"/>
                  <a:pt x="72608" y="41954"/>
                  <a:pt x="76922" y="30953"/>
                </a:cubicBezTo>
                <a:cubicBezTo>
                  <a:pt x="78451" y="27027"/>
                  <a:pt x="81989" y="23740"/>
                  <a:pt x="85185" y="21161"/>
                </a:cubicBezTo>
                <a:cubicBezTo>
                  <a:pt x="88997" y="18079"/>
                  <a:pt x="93493" y="15956"/>
                  <a:pt x="97647" y="13332"/>
                </a:cubicBezTo>
                <a:cubicBezTo>
                  <a:pt x="101802" y="10707"/>
                  <a:pt x="105773" y="7374"/>
                  <a:pt x="107645" y="2832"/>
                </a:cubicBezTo>
                <a:cubicBezTo>
                  <a:pt x="107257" y="2467"/>
                  <a:pt x="106846" y="2101"/>
                  <a:pt x="106435" y="1736"/>
                </a:cubicBezTo>
                <a:cubicBezTo>
                  <a:pt x="104678" y="5183"/>
                  <a:pt x="102098" y="8196"/>
                  <a:pt x="98971" y="10478"/>
                </a:cubicBezTo>
                <a:lnTo>
                  <a:pt x="102167" y="5890"/>
                </a:lnTo>
                <a:cubicBezTo>
                  <a:pt x="102486" y="5434"/>
                  <a:pt x="102829" y="4932"/>
                  <a:pt x="102897" y="4384"/>
                </a:cubicBezTo>
                <a:cubicBezTo>
                  <a:pt x="102943" y="3813"/>
                  <a:pt x="102601" y="3174"/>
                  <a:pt x="102053" y="3083"/>
                </a:cubicBezTo>
                <a:cubicBezTo>
                  <a:pt x="98971" y="9999"/>
                  <a:pt x="92945" y="15523"/>
                  <a:pt x="85778" y="17965"/>
                </a:cubicBezTo>
                <a:cubicBezTo>
                  <a:pt x="86532" y="16481"/>
                  <a:pt x="92489" y="1006"/>
                  <a:pt x="91393" y="686"/>
                </a:cubicBezTo>
                <a:cubicBezTo>
                  <a:pt x="90686" y="504"/>
                  <a:pt x="89978" y="298"/>
                  <a:pt x="89248" y="93"/>
                </a:cubicBezTo>
                <a:cubicBezTo>
                  <a:pt x="88495" y="7945"/>
                  <a:pt x="85961" y="15614"/>
                  <a:pt x="81875" y="22370"/>
                </a:cubicBezTo>
                <a:cubicBezTo>
                  <a:pt x="82651" y="18125"/>
                  <a:pt x="83427" y="13879"/>
                  <a:pt x="84203" y="9611"/>
                </a:cubicBezTo>
                <a:cubicBezTo>
                  <a:pt x="84386" y="8584"/>
                  <a:pt x="84569" y="7443"/>
                  <a:pt x="84112" y="6484"/>
                </a:cubicBezTo>
                <a:cubicBezTo>
                  <a:pt x="83794" y="5847"/>
                  <a:pt x="83063" y="5402"/>
                  <a:pt x="82387" y="5402"/>
                </a:cubicBezTo>
                <a:cubicBezTo>
                  <a:pt x="82045" y="5402"/>
                  <a:pt x="81717" y="5516"/>
                  <a:pt x="81464" y="5776"/>
                </a:cubicBezTo>
                <a:cubicBezTo>
                  <a:pt x="81738" y="10821"/>
                  <a:pt x="80894" y="15888"/>
                  <a:pt x="79159" y="20636"/>
                </a:cubicBezTo>
                <a:cubicBezTo>
                  <a:pt x="76694" y="27301"/>
                  <a:pt x="72106" y="33578"/>
                  <a:pt x="66537" y="37983"/>
                </a:cubicBezTo>
                <a:cubicBezTo>
                  <a:pt x="60511" y="42730"/>
                  <a:pt x="53161" y="45401"/>
                  <a:pt x="46701" y="49532"/>
                </a:cubicBezTo>
                <a:cubicBezTo>
                  <a:pt x="49463" y="45812"/>
                  <a:pt x="50833" y="41886"/>
                  <a:pt x="52956" y="37914"/>
                </a:cubicBezTo>
                <a:cubicBezTo>
                  <a:pt x="53869" y="36180"/>
                  <a:pt x="54896" y="34513"/>
                  <a:pt x="55923" y="32824"/>
                </a:cubicBezTo>
                <a:cubicBezTo>
                  <a:pt x="61561" y="23626"/>
                  <a:pt x="64482" y="14815"/>
                  <a:pt x="63410" y="3768"/>
                </a:cubicBezTo>
                <a:cubicBezTo>
                  <a:pt x="63235" y="2116"/>
                  <a:pt x="62149" y="0"/>
                  <a:pt x="6078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3" name="Google Shape;1803;p14"/>
          <p:cNvSpPr/>
          <p:nvPr/>
        </p:nvSpPr>
        <p:spPr>
          <a:xfrm>
            <a:off x="-86462" y="3678945"/>
            <a:ext cx="11956697"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4" name="Google Shape;1804;p14"/>
          <p:cNvSpPr/>
          <p:nvPr/>
        </p:nvSpPr>
        <p:spPr>
          <a:xfrm>
            <a:off x="1168226" y="1012280"/>
            <a:ext cx="3021844" cy="2787792"/>
          </a:xfrm>
          <a:custGeom>
            <a:avLst/>
            <a:gdLst/>
            <a:ahLst/>
            <a:cxnLst/>
            <a:rect l="l" t="t" r="r" b="b"/>
            <a:pathLst>
              <a:path w="77789" h="71764" extrusionOk="0">
                <a:moveTo>
                  <a:pt x="10089" y="1"/>
                </a:moveTo>
                <a:lnTo>
                  <a:pt x="2283" y="8332"/>
                </a:lnTo>
                <a:lnTo>
                  <a:pt x="4953" y="12075"/>
                </a:lnTo>
                <a:lnTo>
                  <a:pt x="5318" y="18626"/>
                </a:lnTo>
                <a:cubicBezTo>
                  <a:pt x="5159" y="20954"/>
                  <a:pt x="5044" y="23305"/>
                  <a:pt x="4748" y="25611"/>
                </a:cubicBezTo>
                <a:cubicBezTo>
                  <a:pt x="4382" y="28510"/>
                  <a:pt x="2534" y="31431"/>
                  <a:pt x="2876" y="34399"/>
                </a:cubicBezTo>
                <a:cubicBezTo>
                  <a:pt x="2944" y="34992"/>
                  <a:pt x="3104" y="35585"/>
                  <a:pt x="3173" y="36202"/>
                </a:cubicBezTo>
                <a:cubicBezTo>
                  <a:pt x="3310" y="37594"/>
                  <a:pt x="2853" y="39032"/>
                  <a:pt x="2283" y="40310"/>
                </a:cubicBezTo>
                <a:cubicBezTo>
                  <a:pt x="2037" y="40868"/>
                  <a:pt x="1093" y="42037"/>
                  <a:pt x="1179" y="42686"/>
                </a:cubicBezTo>
                <a:lnTo>
                  <a:pt x="1179" y="42686"/>
                </a:lnTo>
                <a:cubicBezTo>
                  <a:pt x="1079" y="42167"/>
                  <a:pt x="0" y="37229"/>
                  <a:pt x="0" y="37229"/>
                </a:cubicBezTo>
                <a:lnTo>
                  <a:pt x="0" y="71763"/>
                </a:lnTo>
                <a:cubicBezTo>
                  <a:pt x="1278" y="71467"/>
                  <a:pt x="2625" y="70942"/>
                  <a:pt x="3926" y="70828"/>
                </a:cubicBezTo>
                <a:cubicBezTo>
                  <a:pt x="3948" y="70825"/>
                  <a:pt x="3972" y="70824"/>
                  <a:pt x="3997" y="70824"/>
                </a:cubicBezTo>
                <a:cubicBezTo>
                  <a:pt x="4655" y="70824"/>
                  <a:pt x="6219" y="71575"/>
                  <a:pt x="6826" y="71575"/>
                </a:cubicBezTo>
                <a:cubicBezTo>
                  <a:pt x="6903" y="71575"/>
                  <a:pt x="6965" y="71563"/>
                  <a:pt x="7007" y="71535"/>
                </a:cubicBezTo>
                <a:cubicBezTo>
                  <a:pt x="7144" y="71421"/>
                  <a:pt x="7236" y="70965"/>
                  <a:pt x="7258" y="70325"/>
                </a:cubicBezTo>
                <a:cubicBezTo>
                  <a:pt x="7350" y="68796"/>
                  <a:pt x="7190" y="66331"/>
                  <a:pt x="7258" y="65760"/>
                </a:cubicBezTo>
                <a:cubicBezTo>
                  <a:pt x="7464" y="63592"/>
                  <a:pt x="7875" y="61424"/>
                  <a:pt x="8445" y="59324"/>
                </a:cubicBezTo>
                <a:cubicBezTo>
                  <a:pt x="9016" y="57269"/>
                  <a:pt x="9769" y="55215"/>
                  <a:pt x="11047" y="53503"/>
                </a:cubicBezTo>
                <a:cubicBezTo>
                  <a:pt x="11938" y="52316"/>
                  <a:pt x="13056" y="51312"/>
                  <a:pt x="14083" y="50239"/>
                </a:cubicBezTo>
                <a:cubicBezTo>
                  <a:pt x="16731" y="47409"/>
                  <a:pt x="18694" y="44008"/>
                  <a:pt x="20041" y="40402"/>
                </a:cubicBezTo>
                <a:cubicBezTo>
                  <a:pt x="20313" y="39608"/>
                  <a:pt x="23240" y="33348"/>
                  <a:pt x="23728" y="33348"/>
                </a:cubicBezTo>
                <a:cubicBezTo>
                  <a:pt x="23732" y="33348"/>
                  <a:pt x="23735" y="33348"/>
                  <a:pt x="23738" y="33349"/>
                </a:cubicBezTo>
                <a:cubicBezTo>
                  <a:pt x="23784" y="33349"/>
                  <a:pt x="39533" y="35996"/>
                  <a:pt x="39533" y="35996"/>
                </a:cubicBezTo>
                <a:lnTo>
                  <a:pt x="53137" y="29080"/>
                </a:lnTo>
                <a:cubicBezTo>
                  <a:pt x="57132" y="26318"/>
                  <a:pt x="60304" y="23693"/>
                  <a:pt x="65326" y="22963"/>
                </a:cubicBezTo>
                <a:cubicBezTo>
                  <a:pt x="68955" y="22438"/>
                  <a:pt x="72744" y="22347"/>
                  <a:pt x="76054" y="20726"/>
                </a:cubicBezTo>
                <a:cubicBezTo>
                  <a:pt x="76602" y="20452"/>
                  <a:pt x="77150" y="20133"/>
                  <a:pt x="77469" y="19608"/>
                </a:cubicBezTo>
                <a:cubicBezTo>
                  <a:pt x="77789" y="19106"/>
                  <a:pt x="77789" y="18352"/>
                  <a:pt x="77309" y="17964"/>
                </a:cubicBezTo>
                <a:cubicBezTo>
                  <a:pt x="74729" y="20053"/>
                  <a:pt x="71395" y="21170"/>
                  <a:pt x="68071" y="21170"/>
                </a:cubicBezTo>
                <a:cubicBezTo>
                  <a:pt x="66455" y="21170"/>
                  <a:pt x="64841" y="20906"/>
                  <a:pt x="63317" y="20361"/>
                </a:cubicBezTo>
                <a:cubicBezTo>
                  <a:pt x="65417" y="18170"/>
                  <a:pt x="68248" y="16640"/>
                  <a:pt x="71238" y="16093"/>
                </a:cubicBezTo>
                <a:cubicBezTo>
                  <a:pt x="71124" y="15796"/>
                  <a:pt x="71010" y="15476"/>
                  <a:pt x="70873" y="15180"/>
                </a:cubicBezTo>
                <a:cubicBezTo>
                  <a:pt x="67106" y="15499"/>
                  <a:pt x="63683" y="17462"/>
                  <a:pt x="60670" y="19745"/>
                </a:cubicBezTo>
                <a:cubicBezTo>
                  <a:pt x="57657" y="22027"/>
                  <a:pt x="54918" y="24652"/>
                  <a:pt x="51699" y="26638"/>
                </a:cubicBezTo>
                <a:cubicBezTo>
                  <a:pt x="47865" y="29035"/>
                  <a:pt x="42729" y="31317"/>
                  <a:pt x="38369" y="32367"/>
                </a:cubicBezTo>
                <a:cubicBezTo>
                  <a:pt x="35790" y="32983"/>
                  <a:pt x="32777" y="32778"/>
                  <a:pt x="30129" y="32983"/>
                </a:cubicBezTo>
                <a:lnTo>
                  <a:pt x="28349" y="31386"/>
                </a:lnTo>
                <a:lnTo>
                  <a:pt x="31910" y="28555"/>
                </a:lnTo>
                <a:lnTo>
                  <a:pt x="34558" y="26592"/>
                </a:lnTo>
                <a:cubicBezTo>
                  <a:pt x="34558" y="26592"/>
                  <a:pt x="34886" y="26641"/>
                  <a:pt x="35304" y="26641"/>
                </a:cubicBezTo>
                <a:cubicBezTo>
                  <a:pt x="35696" y="26641"/>
                  <a:pt x="36167" y="26598"/>
                  <a:pt x="36520" y="26432"/>
                </a:cubicBezTo>
                <a:cubicBezTo>
                  <a:pt x="37228" y="26067"/>
                  <a:pt x="45719" y="20224"/>
                  <a:pt x="45719" y="20224"/>
                </a:cubicBezTo>
                <a:lnTo>
                  <a:pt x="43071" y="18626"/>
                </a:lnTo>
                <a:lnTo>
                  <a:pt x="37479" y="22872"/>
                </a:lnTo>
                <a:lnTo>
                  <a:pt x="29422" y="27482"/>
                </a:lnTo>
                <a:lnTo>
                  <a:pt x="35448" y="14198"/>
                </a:lnTo>
                <a:lnTo>
                  <a:pt x="37479" y="7807"/>
                </a:lnTo>
                <a:lnTo>
                  <a:pt x="36155" y="4977"/>
                </a:lnTo>
                <a:lnTo>
                  <a:pt x="33325" y="4977"/>
                </a:lnTo>
                <a:lnTo>
                  <a:pt x="31910" y="18444"/>
                </a:lnTo>
                <a:lnTo>
                  <a:pt x="27299" y="25017"/>
                </a:lnTo>
                <a:lnTo>
                  <a:pt x="24629" y="29445"/>
                </a:lnTo>
                <a:cubicBezTo>
                  <a:pt x="21593" y="27711"/>
                  <a:pt x="21091" y="26136"/>
                  <a:pt x="20908" y="22598"/>
                </a:cubicBezTo>
                <a:cubicBezTo>
                  <a:pt x="20817" y="20726"/>
                  <a:pt x="20566" y="18877"/>
                  <a:pt x="20337" y="17028"/>
                </a:cubicBezTo>
                <a:cubicBezTo>
                  <a:pt x="20200" y="15796"/>
                  <a:pt x="20041" y="14563"/>
                  <a:pt x="19881" y="13331"/>
                </a:cubicBezTo>
                <a:cubicBezTo>
                  <a:pt x="18877" y="13376"/>
                  <a:pt x="18078" y="14244"/>
                  <a:pt x="17781" y="15225"/>
                </a:cubicBezTo>
                <a:cubicBezTo>
                  <a:pt x="17507" y="16184"/>
                  <a:pt x="17621" y="17211"/>
                  <a:pt x="17758" y="18215"/>
                </a:cubicBezTo>
                <a:cubicBezTo>
                  <a:pt x="16914" y="15636"/>
                  <a:pt x="15749" y="13171"/>
                  <a:pt x="14334" y="10843"/>
                </a:cubicBezTo>
                <a:cubicBezTo>
                  <a:pt x="13764" y="11025"/>
                  <a:pt x="13444" y="11665"/>
                  <a:pt x="13444" y="12258"/>
                </a:cubicBezTo>
                <a:cubicBezTo>
                  <a:pt x="13444" y="12874"/>
                  <a:pt x="13672" y="13445"/>
                  <a:pt x="13901" y="13993"/>
                </a:cubicBezTo>
                <a:cubicBezTo>
                  <a:pt x="15978" y="18946"/>
                  <a:pt x="16799" y="23990"/>
                  <a:pt x="16936" y="29308"/>
                </a:cubicBezTo>
                <a:cubicBezTo>
                  <a:pt x="17051" y="33463"/>
                  <a:pt x="16343" y="37754"/>
                  <a:pt x="14289" y="41429"/>
                </a:cubicBezTo>
                <a:cubicBezTo>
                  <a:pt x="13375" y="43028"/>
                  <a:pt x="11167" y="46061"/>
                  <a:pt x="9315" y="46061"/>
                </a:cubicBezTo>
                <a:cubicBezTo>
                  <a:pt x="8576" y="46061"/>
                  <a:pt x="7893" y="45578"/>
                  <a:pt x="7373" y="44327"/>
                </a:cubicBezTo>
                <a:cubicBezTo>
                  <a:pt x="5866" y="40721"/>
                  <a:pt x="6163" y="36590"/>
                  <a:pt x="7373" y="32869"/>
                </a:cubicBezTo>
                <a:cubicBezTo>
                  <a:pt x="8559" y="29149"/>
                  <a:pt x="10591" y="25771"/>
                  <a:pt x="12531" y="22370"/>
                </a:cubicBezTo>
                <a:cubicBezTo>
                  <a:pt x="12942" y="21662"/>
                  <a:pt x="13353" y="20932"/>
                  <a:pt x="13376" y="20110"/>
                </a:cubicBezTo>
                <a:cubicBezTo>
                  <a:pt x="13398" y="19311"/>
                  <a:pt x="12919" y="18421"/>
                  <a:pt x="12120" y="18284"/>
                </a:cubicBezTo>
                <a:cubicBezTo>
                  <a:pt x="11801" y="20429"/>
                  <a:pt x="11070" y="22507"/>
                  <a:pt x="9997" y="24378"/>
                </a:cubicBezTo>
                <a:cubicBezTo>
                  <a:pt x="10659" y="22210"/>
                  <a:pt x="11116" y="19996"/>
                  <a:pt x="11367" y="17736"/>
                </a:cubicBezTo>
                <a:cubicBezTo>
                  <a:pt x="11435" y="17234"/>
                  <a:pt x="11481" y="16663"/>
                  <a:pt x="11276" y="16184"/>
                </a:cubicBezTo>
                <a:cubicBezTo>
                  <a:pt x="11102" y="15779"/>
                  <a:pt x="10685" y="15440"/>
                  <a:pt x="10257" y="15440"/>
                </a:cubicBezTo>
                <a:cubicBezTo>
                  <a:pt x="10178" y="15440"/>
                  <a:pt x="10099" y="15451"/>
                  <a:pt x="10020" y="15476"/>
                </a:cubicBezTo>
                <a:cubicBezTo>
                  <a:pt x="10431" y="19722"/>
                  <a:pt x="9062" y="24127"/>
                  <a:pt x="6300" y="27391"/>
                </a:cubicBezTo>
                <a:cubicBezTo>
                  <a:pt x="7030" y="24606"/>
                  <a:pt x="7601" y="21799"/>
                  <a:pt x="8035" y="18946"/>
                </a:cubicBezTo>
                <a:cubicBezTo>
                  <a:pt x="8263" y="17508"/>
                  <a:pt x="9290" y="13947"/>
                  <a:pt x="8491" y="12600"/>
                </a:cubicBezTo>
                <a:cubicBezTo>
                  <a:pt x="8491" y="12600"/>
                  <a:pt x="6254" y="8697"/>
                  <a:pt x="6254" y="8697"/>
                </a:cubicBezTo>
                <a:lnTo>
                  <a:pt x="12212" y="1416"/>
                </a:lnTo>
                <a:lnTo>
                  <a:pt x="10089" y="1"/>
                </a:ln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05" name="Google Shape;1805;p14"/>
          <p:cNvGrpSpPr/>
          <p:nvPr/>
        </p:nvGrpSpPr>
        <p:grpSpPr>
          <a:xfrm>
            <a:off x="7318100" y="0"/>
            <a:ext cx="4899003" cy="7240816"/>
            <a:chOff x="5488575" y="0"/>
            <a:chExt cx="3674252" cy="5430612"/>
          </a:xfrm>
        </p:grpSpPr>
        <p:sp>
          <p:nvSpPr>
            <p:cNvPr id="1806" name="Google Shape;1806;p14"/>
            <p:cNvSpPr/>
            <p:nvPr/>
          </p:nvSpPr>
          <p:spPr>
            <a:xfrm>
              <a:off x="5488575" y="0"/>
              <a:ext cx="3674252" cy="5430612"/>
            </a:xfrm>
            <a:custGeom>
              <a:avLst/>
              <a:gdLst/>
              <a:ahLst/>
              <a:cxnLst/>
              <a:rect l="l" t="t" r="r" b="b"/>
              <a:pathLst>
                <a:path w="116912" h="180419" extrusionOk="0">
                  <a:moveTo>
                    <a:pt x="27242" y="180332"/>
                  </a:moveTo>
                  <a:cubicBezTo>
                    <a:pt x="27246" y="180335"/>
                    <a:pt x="27250" y="180339"/>
                    <a:pt x="27254" y="180343"/>
                  </a:cubicBezTo>
                  <a:cubicBezTo>
                    <a:pt x="27250" y="180339"/>
                    <a:pt x="27246" y="180335"/>
                    <a:pt x="27242" y="180332"/>
                  </a:cubicBezTo>
                  <a:close/>
                  <a:moveTo>
                    <a:pt x="47682" y="1"/>
                  </a:moveTo>
                  <a:lnTo>
                    <a:pt x="52248" y="19836"/>
                  </a:lnTo>
                  <a:lnTo>
                    <a:pt x="61423" y="36179"/>
                  </a:lnTo>
                  <a:lnTo>
                    <a:pt x="76579" y="49349"/>
                  </a:lnTo>
                  <a:lnTo>
                    <a:pt x="92603" y="64094"/>
                  </a:lnTo>
                  <a:lnTo>
                    <a:pt x="94543" y="86828"/>
                  </a:lnTo>
                  <a:cubicBezTo>
                    <a:pt x="94223" y="95890"/>
                    <a:pt x="93927" y="104974"/>
                    <a:pt x="93630" y="114036"/>
                  </a:cubicBezTo>
                  <a:cubicBezTo>
                    <a:pt x="93493" y="117482"/>
                    <a:pt x="93356" y="120952"/>
                    <a:pt x="93265" y="124421"/>
                  </a:cubicBezTo>
                  <a:cubicBezTo>
                    <a:pt x="93196" y="127115"/>
                    <a:pt x="93881" y="129762"/>
                    <a:pt x="93014" y="132342"/>
                  </a:cubicBezTo>
                  <a:cubicBezTo>
                    <a:pt x="92032" y="135309"/>
                    <a:pt x="90275" y="138185"/>
                    <a:pt x="88197" y="140810"/>
                  </a:cubicBezTo>
                  <a:cubicBezTo>
                    <a:pt x="86212" y="143298"/>
                    <a:pt x="83929" y="145991"/>
                    <a:pt x="81373" y="147886"/>
                  </a:cubicBezTo>
                  <a:cubicBezTo>
                    <a:pt x="78862" y="149757"/>
                    <a:pt x="75529" y="150921"/>
                    <a:pt x="72676" y="152177"/>
                  </a:cubicBezTo>
                  <a:cubicBezTo>
                    <a:pt x="66445" y="154939"/>
                    <a:pt x="59940" y="157267"/>
                    <a:pt x="53115" y="157815"/>
                  </a:cubicBezTo>
                  <a:cubicBezTo>
                    <a:pt x="49623" y="158089"/>
                    <a:pt x="46108" y="157906"/>
                    <a:pt x="42638" y="158499"/>
                  </a:cubicBezTo>
                  <a:cubicBezTo>
                    <a:pt x="40082" y="158910"/>
                    <a:pt x="37617" y="159755"/>
                    <a:pt x="35151" y="160599"/>
                  </a:cubicBezTo>
                  <a:cubicBezTo>
                    <a:pt x="33303" y="161216"/>
                    <a:pt x="31454" y="161855"/>
                    <a:pt x="29742" y="162768"/>
                  </a:cubicBezTo>
                  <a:cubicBezTo>
                    <a:pt x="26980" y="164251"/>
                    <a:pt x="25473" y="166374"/>
                    <a:pt x="23396" y="168588"/>
                  </a:cubicBezTo>
                  <a:cubicBezTo>
                    <a:pt x="21593" y="170528"/>
                    <a:pt x="18786" y="170962"/>
                    <a:pt x="16366" y="171943"/>
                  </a:cubicBezTo>
                  <a:cubicBezTo>
                    <a:pt x="13330" y="173153"/>
                    <a:pt x="10477" y="174751"/>
                    <a:pt x="7373" y="175915"/>
                  </a:cubicBezTo>
                  <a:cubicBezTo>
                    <a:pt x="6483" y="176235"/>
                    <a:pt x="5593" y="176600"/>
                    <a:pt x="4862" y="177193"/>
                  </a:cubicBezTo>
                  <a:cubicBezTo>
                    <a:pt x="4360" y="177604"/>
                    <a:pt x="3972" y="178129"/>
                    <a:pt x="3447" y="178494"/>
                  </a:cubicBezTo>
                  <a:cubicBezTo>
                    <a:pt x="2420" y="179248"/>
                    <a:pt x="982" y="179316"/>
                    <a:pt x="0" y="180161"/>
                  </a:cubicBezTo>
                  <a:cubicBezTo>
                    <a:pt x="4395" y="180019"/>
                    <a:pt x="8845" y="179701"/>
                    <a:pt x="13244" y="179701"/>
                  </a:cubicBezTo>
                  <a:cubicBezTo>
                    <a:pt x="14533" y="179701"/>
                    <a:pt x="15818" y="179728"/>
                    <a:pt x="17097" y="179795"/>
                  </a:cubicBezTo>
                  <a:cubicBezTo>
                    <a:pt x="18877" y="179864"/>
                    <a:pt x="20635" y="179978"/>
                    <a:pt x="22392" y="180069"/>
                  </a:cubicBezTo>
                  <a:cubicBezTo>
                    <a:pt x="22452" y="180073"/>
                    <a:pt x="22525" y="180074"/>
                    <a:pt x="22610" y="180074"/>
                  </a:cubicBezTo>
                  <a:cubicBezTo>
                    <a:pt x="23147" y="180074"/>
                    <a:pt x="24141" y="180018"/>
                    <a:pt x="25078" y="180018"/>
                  </a:cubicBezTo>
                  <a:cubicBezTo>
                    <a:pt x="26058" y="180018"/>
                    <a:pt x="26975" y="180079"/>
                    <a:pt x="27242" y="180332"/>
                  </a:cubicBezTo>
                  <a:lnTo>
                    <a:pt x="27242" y="180332"/>
                  </a:lnTo>
                  <a:cubicBezTo>
                    <a:pt x="26082" y="179190"/>
                    <a:pt x="22952" y="178828"/>
                    <a:pt x="21193" y="178828"/>
                  </a:cubicBezTo>
                  <a:cubicBezTo>
                    <a:pt x="21033" y="178828"/>
                    <a:pt x="20884" y="178831"/>
                    <a:pt x="20749" y="178837"/>
                  </a:cubicBezTo>
                  <a:cubicBezTo>
                    <a:pt x="21205" y="178700"/>
                    <a:pt x="21616" y="178472"/>
                    <a:pt x="21958" y="178175"/>
                  </a:cubicBezTo>
                  <a:lnTo>
                    <a:pt x="21958" y="178175"/>
                  </a:lnTo>
                  <a:cubicBezTo>
                    <a:pt x="21182" y="178312"/>
                    <a:pt x="20383" y="178472"/>
                    <a:pt x="19585" y="178608"/>
                  </a:cubicBezTo>
                  <a:cubicBezTo>
                    <a:pt x="20018" y="178426"/>
                    <a:pt x="20452" y="178243"/>
                    <a:pt x="20863" y="178061"/>
                  </a:cubicBezTo>
                  <a:lnTo>
                    <a:pt x="20863" y="178061"/>
                  </a:lnTo>
                  <a:cubicBezTo>
                    <a:pt x="19838" y="178411"/>
                    <a:pt x="18757" y="178587"/>
                    <a:pt x="17677" y="178587"/>
                  </a:cubicBezTo>
                  <a:cubicBezTo>
                    <a:pt x="16929" y="178587"/>
                    <a:pt x="16181" y="178503"/>
                    <a:pt x="15453" y="178335"/>
                  </a:cubicBezTo>
                  <a:cubicBezTo>
                    <a:pt x="16184" y="178266"/>
                    <a:pt x="16891" y="178198"/>
                    <a:pt x="17622" y="178083"/>
                  </a:cubicBezTo>
                  <a:cubicBezTo>
                    <a:pt x="16982" y="177992"/>
                    <a:pt x="16343" y="177832"/>
                    <a:pt x="15750" y="177627"/>
                  </a:cubicBezTo>
                  <a:lnTo>
                    <a:pt x="15750" y="177627"/>
                  </a:lnTo>
                  <a:cubicBezTo>
                    <a:pt x="16095" y="177711"/>
                    <a:pt x="16452" y="177753"/>
                    <a:pt x="16810" y="177753"/>
                  </a:cubicBezTo>
                  <a:cubicBezTo>
                    <a:pt x="17326" y="177753"/>
                    <a:pt x="17844" y="177665"/>
                    <a:pt x="18329" y="177490"/>
                  </a:cubicBezTo>
                  <a:cubicBezTo>
                    <a:pt x="18169" y="177422"/>
                    <a:pt x="18032" y="177330"/>
                    <a:pt x="17873" y="177262"/>
                  </a:cubicBezTo>
                  <a:cubicBezTo>
                    <a:pt x="18017" y="177247"/>
                    <a:pt x="18164" y="177240"/>
                    <a:pt x="18312" y="177240"/>
                  </a:cubicBezTo>
                  <a:cubicBezTo>
                    <a:pt x="18633" y="177240"/>
                    <a:pt x="18960" y="177275"/>
                    <a:pt x="19288" y="177353"/>
                  </a:cubicBezTo>
                  <a:cubicBezTo>
                    <a:pt x="19060" y="177239"/>
                    <a:pt x="18854" y="177056"/>
                    <a:pt x="18717" y="176851"/>
                  </a:cubicBezTo>
                  <a:cubicBezTo>
                    <a:pt x="19174" y="176851"/>
                    <a:pt x="19630" y="176919"/>
                    <a:pt x="20087" y="177079"/>
                  </a:cubicBezTo>
                  <a:cubicBezTo>
                    <a:pt x="19666" y="176791"/>
                    <a:pt x="19267" y="176503"/>
                    <a:pt x="18847" y="176216"/>
                  </a:cubicBezTo>
                  <a:lnTo>
                    <a:pt x="18847" y="176216"/>
                  </a:lnTo>
                  <a:cubicBezTo>
                    <a:pt x="20152" y="177089"/>
                    <a:pt x="22293" y="176424"/>
                    <a:pt x="23807" y="177079"/>
                  </a:cubicBezTo>
                  <a:lnTo>
                    <a:pt x="23237" y="176463"/>
                  </a:lnTo>
                  <a:lnTo>
                    <a:pt x="23237" y="176463"/>
                  </a:lnTo>
                  <a:cubicBezTo>
                    <a:pt x="23876" y="176737"/>
                    <a:pt x="24515" y="176988"/>
                    <a:pt x="25154" y="177262"/>
                  </a:cubicBezTo>
                  <a:cubicBezTo>
                    <a:pt x="24926" y="176782"/>
                    <a:pt x="24948" y="176189"/>
                    <a:pt x="25177" y="175732"/>
                  </a:cubicBezTo>
                  <a:cubicBezTo>
                    <a:pt x="25359" y="176052"/>
                    <a:pt x="25542" y="176372"/>
                    <a:pt x="25747" y="176714"/>
                  </a:cubicBezTo>
                  <a:cubicBezTo>
                    <a:pt x="25930" y="176075"/>
                    <a:pt x="26432" y="175527"/>
                    <a:pt x="27026" y="175253"/>
                  </a:cubicBezTo>
                  <a:lnTo>
                    <a:pt x="27026" y="175253"/>
                  </a:lnTo>
                  <a:cubicBezTo>
                    <a:pt x="27048" y="175984"/>
                    <a:pt x="26911" y="176714"/>
                    <a:pt x="26638" y="177376"/>
                  </a:cubicBezTo>
                  <a:cubicBezTo>
                    <a:pt x="27094" y="176760"/>
                    <a:pt x="27665" y="176212"/>
                    <a:pt x="28304" y="175778"/>
                  </a:cubicBezTo>
                  <a:lnTo>
                    <a:pt x="28304" y="175778"/>
                  </a:lnTo>
                  <a:cubicBezTo>
                    <a:pt x="28281" y="176280"/>
                    <a:pt x="28030" y="176760"/>
                    <a:pt x="27688" y="177079"/>
                  </a:cubicBezTo>
                  <a:cubicBezTo>
                    <a:pt x="29034" y="175824"/>
                    <a:pt x="31796" y="175344"/>
                    <a:pt x="33554" y="175162"/>
                  </a:cubicBezTo>
                  <a:cubicBezTo>
                    <a:pt x="33796" y="175136"/>
                    <a:pt x="34026" y="175124"/>
                    <a:pt x="34246" y="175124"/>
                  </a:cubicBezTo>
                  <a:cubicBezTo>
                    <a:pt x="36350" y="175124"/>
                    <a:pt x="37543" y="176220"/>
                    <a:pt x="39671" y="176737"/>
                  </a:cubicBezTo>
                  <a:cubicBezTo>
                    <a:pt x="42455" y="177399"/>
                    <a:pt x="45856" y="177102"/>
                    <a:pt x="48732" y="177444"/>
                  </a:cubicBezTo>
                  <a:cubicBezTo>
                    <a:pt x="51010" y="177716"/>
                    <a:pt x="53882" y="178305"/>
                    <a:pt x="56454" y="178305"/>
                  </a:cubicBezTo>
                  <a:cubicBezTo>
                    <a:pt x="57336" y="178305"/>
                    <a:pt x="58183" y="178236"/>
                    <a:pt x="58958" y="178061"/>
                  </a:cubicBezTo>
                  <a:lnTo>
                    <a:pt x="58958" y="178061"/>
                  </a:lnTo>
                  <a:cubicBezTo>
                    <a:pt x="56790" y="178563"/>
                    <a:pt x="54621" y="179042"/>
                    <a:pt x="52453" y="179544"/>
                  </a:cubicBezTo>
                  <a:cubicBezTo>
                    <a:pt x="54492" y="180163"/>
                    <a:pt x="56587" y="180418"/>
                    <a:pt x="58700" y="180418"/>
                  </a:cubicBezTo>
                  <a:cubicBezTo>
                    <a:pt x="62665" y="180418"/>
                    <a:pt x="66697" y="179521"/>
                    <a:pt x="70553" y="178449"/>
                  </a:cubicBezTo>
                  <a:cubicBezTo>
                    <a:pt x="76339" y="176818"/>
                    <a:pt x="82147" y="174794"/>
                    <a:pt x="88126" y="174794"/>
                  </a:cubicBezTo>
                  <a:cubicBezTo>
                    <a:pt x="88256" y="174794"/>
                    <a:pt x="88387" y="174795"/>
                    <a:pt x="88517" y="174797"/>
                  </a:cubicBezTo>
                  <a:cubicBezTo>
                    <a:pt x="94200" y="174865"/>
                    <a:pt x="99724" y="176486"/>
                    <a:pt x="105408" y="176668"/>
                  </a:cubicBezTo>
                  <a:cubicBezTo>
                    <a:pt x="109220" y="176782"/>
                    <a:pt x="113077" y="176874"/>
                    <a:pt x="116912" y="176988"/>
                  </a:cubicBezTo>
                  <a:lnTo>
                    <a:pt x="116912" y="92"/>
                  </a:lnTo>
                  <a:lnTo>
                    <a:pt x="67404" y="1"/>
                  </a:lnTo>
                  <a:lnTo>
                    <a:pt x="83381" y="16230"/>
                  </a:lnTo>
                  <a:lnTo>
                    <a:pt x="84157" y="22621"/>
                  </a:lnTo>
                  <a:lnTo>
                    <a:pt x="89886" y="35654"/>
                  </a:lnTo>
                  <a:lnTo>
                    <a:pt x="74457" y="21297"/>
                  </a:lnTo>
                  <a:cubicBezTo>
                    <a:pt x="74457" y="21297"/>
                    <a:pt x="61834" y="2922"/>
                    <a:pt x="62633"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14"/>
            <p:cNvSpPr/>
            <p:nvPr/>
          </p:nvSpPr>
          <p:spPr>
            <a:xfrm>
              <a:off x="7806288" y="2"/>
              <a:ext cx="1327120" cy="4964363"/>
            </a:xfrm>
            <a:custGeom>
              <a:avLst/>
              <a:gdLst/>
              <a:ahLst/>
              <a:cxnLst/>
              <a:rect l="l" t="t" r="r" b="b"/>
              <a:pathLst>
                <a:path w="42228" h="182900" extrusionOk="0">
                  <a:moveTo>
                    <a:pt x="9428" y="40949"/>
                  </a:moveTo>
                  <a:lnTo>
                    <a:pt x="9428" y="40949"/>
                  </a:lnTo>
                  <a:cubicBezTo>
                    <a:pt x="11479" y="42789"/>
                    <a:pt x="13557" y="44694"/>
                    <a:pt x="15478" y="46717"/>
                  </a:cubicBezTo>
                  <a:lnTo>
                    <a:pt x="15478" y="46717"/>
                  </a:lnTo>
                  <a:cubicBezTo>
                    <a:pt x="15402" y="46620"/>
                    <a:pt x="15325" y="46524"/>
                    <a:pt x="15248" y="46427"/>
                  </a:cubicBezTo>
                  <a:cubicBezTo>
                    <a:pt x="13582" y="44327"/>
                    <a:pt x="11756" y="42296"/>
                    <a:pt x="9428" y="40949"/>
                  </a:cubicBezTo>
                  <a:close/>
                  <a:moveTo>
                    <a:pt x="26070" y="145944"/>
                  </a:moveTo>
                  <a:cubicBezTo>
                    <a:pt x="26069" y="145975"/>
                    <a:pt x="26068" y="146006"/>
                    <a:pt x="26067" y="146037"/>
                  </a:cubicBezTo>
                  <a:cubicBezTo>
                    <a:pt x="26068" y="146006"/>
                    <a:pt x="26069" y="145975"/>
                    <a:pt x="26070" y="145944"/>
                  </a:cubicBezTo>
                  <a:close/>
                  <a:moveTo>
                    <a:pt x="21982" y="180457"/>
                  </a:moveTo>
                  <a:cubicBezTo>
                    <a:pt x="21982" y="180457"/>
                    <a:pt x="21982" y="180457"/>
                    <a:pt x="21982" y="180457"/>
                  </a:cubicBezTo>
                  <a:lnTo>
                    <a:pt x="21982" y="180457"/>
                  </a:lnTo>
                  <a:cubicBezTo>
                    <a:pt x="21982" y="180457"/>
                    <a:pt x="21982" y="180457"/>
                    <a:pt x="21982" y="180457"/>
                  </a:cubicBezTo>
                  <a:close/>
                  <a:moveTo>
                    <a:pt x="16002" y="1"/>
                  </a:moveTo>
                  <a:lnTo>
                    <a:pt x="17942" y="13833"/>
                  </a:lnTo>
                  <a:lnTo>
                    <a:pt x="25086" y="43734"/>
                  </a:lnTo>
                  <a:cubicBezTo>
                    <a:pt x="26775" y="50741"/>
                    <a:pt x="28259" y="57840"/>
                    <a:pt x="27871" y="65076"/>
                  </a:cubicBezTo>
                  <a:cubicBezTo>
                    <a:pt x="27483" y="72015"/>
                    <a:pt x="26752" y="78269"/>
                    <a:pt x="29423" y="84956"/>
                  </a:cubicBezTo>
                  <a:cubicBezTo>
                    <a:pt x="24493" y="77538"/>
                    <a:pt x="26273" y="67723"/>
                    <a:pt x="24538" y="58981"/>
                  </a:cubicBezTo>
                  <a:cubicBezTo>
                    <a:pt x="23260" y="52499"/>
                    <a:pt x="19996" y="46564"/>
                    <a:pt x="18581" y="40105"/>
                  </a:cubicBezTo>
                  <a:cubicBezTo>
                    <a:pt x="16937" y="32572"/>
                    <a:pt x="17668" y="24013"/>
                    <a:pt x="12852" y="17964"/>
                  </a:cubicBezTo>
                  <a:lnTo>
                    <a:pt x="12852" y="17964"/>
                  </a:lnTo>
                  <a:cubicBezTo>
                    <a:pt x="16390" y="24606"/>
                    <a:pt x="14312" y="32778"/>
                    <a:pt x="15979" y="40105"/>
                  </a:cubicBezTo>
                  <a:cubicBezTo>
                    <a:pt x="17531" y="47066"/>
                    <a:pt x="22415" y="52978"/>
                    <a:pt x="23488" y="60031"/>
                  </a:cubicBezTo>
                  <a:cubicBezTo>
                    <a:pt x="22259" y="54903"/>
                    <a:pt x="19157" y="50592"/>
                    <a:pt x="15478" y="46717"/>
                  </a:cubicBezTo>
                  <a:lnTo>
                    <a:pt x="15478" y="46717"/>
                  </a:lnTo>
                  <a:cubicBezTo>
                    <a:pt x="17737" y="49578"/>
                    <a:pt x="19771" y="52635"/>
                    <a:pt x="21206" y="55991"/>
                  </a:cubicBezTo>
                  <a:cubicBezTo>
                    <a:pt x="24493" y="63706"/>
                    <a:pt x="23694" y="71992"/>
                    <a:pt x="25063" y="79981"/>
                  </a:cubicBezTo>
                  <a:cubicBezTo>
                    <a:pt x="25872" y="84676"/>
                    <a:pt x="26078" y="89463"/>
                    <a:pt x="26669" y="94179"/>
                  </a:cubicBezTo>
                  <a:lnTo>
                    <a:pt x="26669" y="94179"/>
                  </a:lnTo>
                  <a:cubicBezTo>
                    <a:pt x="25838" y="91493"/>
                    <a:pt x="24892" y="88820"/>
                    <a:pt x="24378" y="86463"/>
                  </a:cubicBezTo>
                  <a:cubicBezTo>
                    <a:pt x="23351" y="81624"/>
                    <a:pt x="22826" y="76922"/>
                    <a:pt x="22438" y="72015"/>
                  </a:cubicBezTo>
                  <a:cubicBezTo>
                    <a:pt x="22256" y="69869"/>
                    <a:pt x="22073" y="67701"/>
                    <a:pt x="21297" y="65692"/>
                  </a:cubicBezTo>
                  <a:cubicBezTo>
                    <a:pt x="20247" y="62930"/>
                    <a:pt x="18124" y="60739"/>
                    <a:pt x="16070" y="58616"/>
                  </a:cubicBezTo>
                  <a:cubicBezTo>
                    <a:pt x="14039" y="56493"/>
                    <a:pt x="12007" y="54393"/>
                    <a:pt x="9953" y="52271"/>
                  </a:cubicBezTo>
                  <a:lnTo>
                    <a:pt x="9953" y="52271"/>
                  </a:lnTo>
                  <a:cubicBezTo>
                    <a:pt x="12372" y="55101"/>
                    <a:pt x="14792" y="57931"/>
                    <a:pt x="17211" y="60762"/>
                  </a:cubicBezTo>
                  <a:cubicBezTo>
                    <a:pt x="18010" y="61720"/>
                    <a:pt x="18832" y="62679"/>
                    <a:pt x="19448" y="63752"/>
                  </a:cubicBezTo>
                  <a:cubicBezTo>
                    <a:pt x="20201" y="65098"/>
                    <a:pt x="20612" y="66605"/>
                    <a:pt x="20863" y="68134"/>
                  </a:cubicBezTo>
                  <a:cubicBezTo>
                    <a:pt x="22598" y="78132"/>
                    <a:pt x="22575" y="88312"/>
                    <a:pt x="22758" y="98423"/>
                  </a:cubicBezTo>
                  <a:cubicBezTo>
                    <a:pt x="22940" y="107713"/>
                    <a:pt x="25269" y="117916"/>
                    <a:pt x="22575" y="126978"/>
                  </a:cubicBezTo>
                  <a:cubicBezTo>
                    <a:pt x="21754" y="116478"/>
                    <a:pt x="20407" y="105636"/>
                    <a:pt x="20407" y="95114"/>
                  </a:cubicBezTo>
                  <a:cubicBezTo>
                    <a:pt x="20019" y="101117"/>
                    <a:pt x="19813" y="107165"/>
                    <a:pt x="19791" y="113191"/>
                  </a:cubicBezTo>
                  <a:cubicBezTo>
                    <a:pt x="19768" y="116044"/>
                    <a:pt x="20201" y="119171"/>
                    <a:pt x="19859" y="122002"/>
                  </a:cubicBezTo>
                  <a:cubicBezTo>
                    <a:pt x="19266" y="127046"/>
                    <a:pt x="16024" y="132364"/>
                    <a:pt x="13285" y="136519"/>
                  </a:cubicBezTo>
                  <a:cubicBezTo>
                    <a:pt x="9816" y="141791"/>
                    <a:pt x="4657" y="144508"/>
                    <a:pt x="1" y="148388"/>
                  </a:cubicBezTo>
                  <a:cubicBezTo>
                    <a:pt x="2101" y="150145"/>
                    <a:pt x="3790" y="152314"/>
                    <a:pt x="5456" y="154505"/>
                  </a:cubicBezTo>
                  <a:cubicBezTo>
                    <a:pt x="9884" y="160280"/>
                    <a:pt x="14335" y="166100"/>
                    <a:pt x="18284" y="172240"/>
                  </a:cubicBezTo>
                  <a:cubicBezTo>
                    <a:pt x="18786" y="166580"/>
                    <a:pt x="21092" y="161444"/>
                    <a:pt x="22050" y="155875"/>
                  </a:cubicBezTo>
                  <a:cubicBezTo>
                    <a:pt x="23511" y="147452"/>
                    <a:pt x="24972" y="138893"/>
                    <a:pt x="24949" y="130333"/>
                  </a:cubicBezTo>
                  <a:lnTo>
                    <a:pt x="24949" y="130333"/>
                  </a:lnTo>
                  <a:cubicBezTo>
                    <a:pt x="26288" y="135393"/>
                    <a:pt x="26183" y="140701"/>
                    <a:pt x="26070" y="145944"/>
                  </a:cubicBezTo>
                  <a:lnTo>
                    <a:pt x="26070" y="145944"/>
                  </a:lnTo>
                  <a:cubicBezTo>
                    <a:pt x="26178" y="141337"/>
                    <a:pt x="27602" y="136465"/>
                    <a:pt x="28304" y="131908"/>
                  </a:cubicBezTo>
                  <a:cubicBezTo>
                    <a:pt x="29035" y="127046"/>
                    <a:pt x="29697" y="122162"/>
                    <a:pt x="30153" y="117277"/>
                  </a:cubicBezTo>
                  <a:cubicBezTo>
                    <a:pt x="30610" y="112392"/>
                    <a:pt x="30838" y="107485"/>
                    <a:pt x="30701" y="102578"/>
                  </a:cubicBezTo>
                  <a:cubicBezTo>
                    <a:pt x="30564" y="97807"/>
                    <a:pt x="29605" y="93196"/>
                    <a:pt x="30062" y="88403"/>
                  </a:cubicBezTo>
                  <a:lnTo>
                    <a:pt x="30062" y="88403"/>
                  </a:lnTo>
                  <a:cubicBezTo>
                    <a:pt x="31842" y="95525"/>
                    <a:pt x="32664" y="102897"/>
                    <a:pt x="32550" y="110224"/>
                  </a:cubicBezTo>
                  <a:cubicBezTo>
                    <a:pt x="33140" y="106091"/>
                    <a:pt x="33731" y="101895"/>
                    <a:pt x="33297" y="97737"/>
                  </a:cubicBezTo>
                  <a:lnTo>
                    <a:pt x="33297" y="97737"/>
                  </a:lnTo>
                  <a:cubicBezTo>
                    <a:pt x="33593" y="100317"/>
                    <a:pt x="33870" y="102898"/>
                    <a:pt x="34148" y="105499"/>
                  </a:cubicBezTo>
                  <a:cubicBezTo>
                    <a:pt x="34924" y="112552"/>
                    <a:pt x="35700" y="119765"/>
                    <a:pt x="34604" y="126841"/>
                  </a:cubicBezTo>
                  <a:cubicBezTo>
                    <a:pt x="33509" y="133985"/>
                    <a:pt x="31956" y="141289"/>
                    <a:pt x="29902" y="148228"/>
                  </a:cubicBezTo>
                  <a:cubicBezTo>
                    <a:pt x="29059" y="151054"/>
                    <a:pt x="22413" y="180458"/>
                    <a:pt x="21984" y="180458"/>
                  </a:cubicBezTo>
                  <a:cubicBezTo>
                    <a:pt x="21983" y="180458"/>
                    <a:pt x="21982" y="180457"/>
                    <a:pt x="21982" y="180457"/>
                  </a:cubicBezTo>
                  <a:lnTo>
                    <a:pt x="21982" y="180457"/>
                  </a:lnTo>
                  <a:cubicBezTo>
                    <a:pt x="22009" y="180463"/>
                    <a:pt x="33121" y="182900"/>
                    <a:pt x="33121" y="182900"/>
                  </a:cubicBezTo>
                  <a:cubicBezTo>
                    <a:pt x="33691" y="180115"/>
                    <a:pt x="34285" y="177330"/>
                    <a:pt x="34878" y="174546"/>
                  </a:cubicBezTo>
                  <a:cubicBezTo>
                    <a:pt x="37434" y="162266"/>
                    <a:pt x="38439" y="150396"/>
                    <a:pt x="38051" y="137820"/>
                  </a:cubicBezTo>
                  <a:cubicBezTo>
                    <a:pt x="37571" y="123463"/>
                    <a:pt x="36042" y="109151"/>
                    <a:pt x="35905" y="94794"/>
                  </a:cubicBezTo>
                  <a:cubicBezTo>
                    <a:pt x="35882" y="92078"/>
                    <a:pt x="35928" y="89362"/>
                    <a:pt x="36932" y="86828"/>
                  </a:cubicBezTo>
                  <a:cubicBezTo>
                    <a:pt x="37914" y="84317"/>
                    <a:pt x="39215" y="81875"/>
                    <a:pt x="40037" y="79273"/>
                  </a:cubicBezTo>
                  <a:cubicBezTo>
                    <a:pt x="42182" y="72471"/>
                    <a:pt x="42228" y="66719"/>
                    <a:pt x="41338" y="59666"/>
                  </a:cubicBezTo>
                  <a:cubicBezTo>
                    <a:pt x="39900" y="48368"/>
                    <a:pt x="39352" y="36955"/>
                    <a:pt x="39671" y="25565"/>
                  </a:cubicBezTo>
                  <a:lnTo>
                    <a:pt x="39671" y="25565"/>
                  </a:lnTo>
                  <a:cubicBezTo>
                    <a:pt x="37708" y="34170"/>
                    <a:pt x="36887" y="43049"/>
                    <a:pt x="37252" y="51883"/>
                  </a:cubicBezTo>
                  <a:cubicBezTo>
                    <a:pt x="37343" y="54005"/>
                    <a:pt x="37959" y="56448"/>
                    <a:pt x="37754" y="58570"/>
                  </a:cubicBezTo>
                  <a:cubicBezTo>
                    <a:pt x="37617" y="60008"/>
                    <a:pt x="36887" y="61583"/>
                    <a:pt x="36544" y="62999"/>
                  </a:cubicBezTo>
                  <a:cubicBezTo>
                    <a:pt x="36111" y="64733"/>
                    <a:pt x="35723" y="66491"/>
                    <a:pt x="35677" y="68271"/>
                  </a:cubicBezTo>
                  <a:cubicBezTo>
                    <a:pt x="35655" y="68651"/>
                    <a:pt x="36290" y="72910"/>
                    <a:pt x="36530" y="72910"/>
                  </a:cubicBezTo>
                  <a:cubicBezTo>
                    <a:pt x="36535" y="72910"/>
                    <a:pt x="36540" y="72908"/>
                    <a:pt x="36544" y="72905"/>
                  </a:cubicBezTo>
                  <a:cubicBezTo>
                    <a:pt x="37594" y="72106"/>
                    <a:pt x="37982" y="70531"/>
                    <a:pt x="37617" y="69253"/>
                  </a:cubicBezTo>
                  <a:lnTo>
                    <a:pt x="37617" y="69253"/>
                  </a:lnTo>
                  <a:cubicBezTo>
                    <a:pt x="37777" y="69869"/>
                    <a:pt x="37366" y="70577"/>
                    <a:pt x="36750" y="70759"/>
                  </a:cubicBezTo>
                  <a:cubicBezTo>
                    <a:pt x="35997" y="68157"/>
                    <a:pt x="36316" y="65258"/>
                    <a:pt x="37640" y="62884"/>
                  </a:cubicBezTo>
                  <a:cubicBezTo>
                    <a:pt x="37777" y="62610"/>
                    <a:pt x="37982" y="62314"/>
                    <a:pt x="38302" y="62222"/>
                  </a:cubicBezTo>
                  <a:cubicBezTo>
                    <a:pt x="38352" y="62211"/>
                    <a:pt x="38400" y="62206"/>
                    <a:pt x="38447" y="62206"/>
                  </a:cubicBezTo>
                  <a:cubicBezTo>
                    <a:pt x="38983" y="62206"/>
                    <a:pt x="39340" y="62888"/>
                    <a:pt x="39466" y="63455"/>
                  </a:cubicBezTo>
                  <a:cubicBezTo>
                    <a:pt x="40607" y="68157"/>
                    <a:pt x="40196" y="72882"/>
                    <a:pt x="39215" y="77561"/>
                  </a:cubicBezTo>
                  <a:cubicBezTo>
                    <a:pt x="38781" y="79638"/>
                    <a:pt x="38005" y="81670"/>
                    <a:pt x="36955" y="83518"/>
                  </a:cubicBezTo>
                  <a:cubicBezTo>
                    <a:pt x="35975" y="85251"/>
                    <a:pt x="34174" y="86597"/>
                    <a:pt x="33283" y="88261"/>
                  </a:cubicBezTo>
                  <a:lnTo>
                    <a:pt x="33283" y="88261"/>
                  </a:lnTo>
                  <a:cubicBezTo>
                    <a:pt x="34832" y="85363"/>
                    <a:pt x="34581" y="81850"/>
                    <a:pt x="34148" y="78588"/>
                  </a:cubicBezTo>
                  <a:cubicBezTo>
                    <a:pt x="33029" y="69937"/>
                    <a:pt x="35997" y="61606"/>
                    <a:pt x="35723" y="52841"/>
                  </a:cubicBezTo>
                  <a:cubicBezTo>
                    <a:pt x="35494" y="45240"/>
                    <a:pt x="33486" y="37366"/>
                    <a:pt x="32573" y="29788"/>
                  </a:cubicBezTo>
                  <a:cubicBezTo>
                    <a:pt x="31340" y="19676"/>
                    <a:pt x="30404" y="10158"/>
                    <a:pt x="29195" y="69"/>
                  </a:cubicBezTo>
                  <a:lnTo>
                    <a:pt x="16002" y="1"/>
                  </a:ln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8" name="Google Shape;1808;p14"/>
          <p:cNvSpPr/>
          <p:nvPr/>
        </p:nvSpPr>
        <p:spPr>
          <a:xfrm>
            <a:off x="802679" y="57995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9" name="Google Shape;1809;p14"/>
          <p:cNvSpPr/>
          <p:nvPr/>
        </p:nvSpPr>
        <p:spPr>
          <a:xfrm>
            <a:off x="2021569" y="5160085"/>
            <a:ext cx="1463391" cy="1539185"/>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0" name="Google Shape;1810;p14"/>
          <p:cNvSpPr/>
          <p:nvPr/>
        </p:nvSpPr>
        <p:spPr>
          <a:xfrm>
            <a:off x="1742283" y="5746499"/>
            <a:ext cx="1311323" cy="827028"/>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1" name="Google Shape;1811;p14"/>
          <p:cNvSpPr/>
          <p:nvPr/>
        </p:nvSpPr>
        <p:spPr>
          <a:xfrm>
            <a:off x="8557895" y="-83496"/>
            <a:ext cx="1591664" cy="2107315"/>
          </a:xfrm>
          <a:custGeom>
            <a:avLst/>
            <a:gdLst/>
            <a:ahLst/>
            <a:cxnLst/>
            <a:rect l="l" t="t" r="r" b="b"/>
            <a:pathLst>
              <a:path w="40973" h="54247" extrusionOk="0">
                <a:moveTo>
                  <a:pt x="10269" y="41924"/>
                </a:moveTo>
                <a:cubicBezTo>
                  <a:pt x="10045" y="41974"/>
                  <a:pt x="9829" y="42057"/>
                  <a:pt x="9633" y="42172"/>
                </a:cubicBezTo>
                <a:cubicBezTo>
                  <a:pt x="9504" y="42340"/>
                  <a:pt x="9634" y="42423"/>
                  <a:pt x="9812" y="42423"/>
                </a:cubicBezTo>
                <a:cubicBezTo>
                  <a:pt x="10044" y="42423"/>
                  <a:pt x="10359" y="42283"/>
                  <a:pt x="10295" y="42012"/>
                </a:cubicBezTo>
                <a:cubicBezTo>
                  <a:pt x="10288" y="41982"/>
                  <a:pt x="10280" y="41953"/>
                  <a:pt x="10269" y="41924"/>
                </a:cubicBezTo>
                <a:close/>
                <a:moveTo>
                  <a:pt x="19676" y="0"/>
                </a:moveTo>
                <a:cubicBezTo>
                  <a:pt x="18918" y="0"/>
                  <a:pt x="18134" y="213"/>
                  <a:pt x="17485" y="584"/>
                </a:cubicBezTo>
                <a:cubicBezTo>
                  <a:pt x="16047" y="1429"/>
                  <a:pt x="15043" y="2821"/>
                  <a:pt x="13856" y="3985"/>
                </a:cubicBezTo>
                <a:cubicBezTo>
                  <a:pt x="12793" y="5048"/>
                  <a:pt x="11419" y="5964"/>
                  <a:pt x="9964" y="5964"/>
                </a:cubicBezTo>
                <a:cubicBezTo>
                  <a:pt x="9794" y="5964"/>
                  <a:pt x="9622" y="5952"/>
                  <a:pt x="9450" y="5925"/>
                </a:cubicBezTo>
                <a:cubicBezTo>
                  <a:pt x="8638" y="5792"/>
                  <a:pt x="7721" y="5402"/>
                  <a:pt x="6953" y="5402"/>
                </a:cubicBezTo>
                <a:cubicBezTo>
                  <a:pt x="6533" y="5402"/>
                  <a:pt x="6157" y="5518"/>
                  <a:pt x="5867" y="5857"/>
                </a:cubicBezTo>
                <a:cubicBezTo>
                  <a:pt x="5205" y="6610"/>
                  <a:pt x="5684" y="7888"/>
                  <a:pt x="5091" y="8687"/>
                </a:cubicBezTo>
                <a:cubicBezTo>
                  <a:pt x="4338" y="9692"/>
                  <a:pt x="2283" y="9555"/>
                  <a:pt x="2215" y="10787"/>
                </a:cubicBezTo>
                <a:cubicBezTo>
                  <a:pt x="2192" y="11289"/>
                  <a:pt x="2580" y="11700"/>
                  <a:pt x="2945" y="12065"/>
                </a:cubicBezTo>
                <a:cubicBezTo>
                  <a:pt x="3607" y="12704"/>
                  <a:pt x="4269" y="13366"/>
                  <a:pt x="4931" y="14028"/>
                </a:cubicBezTo>
                <a:cubicBezTo>
                  <a:pt x="5276" y="14374"/>
                  <a:pt x="5703" y="14740"/>
                  <a:pt x="6193" y="14740"/>
                </a:cubicBezTo>
                <a:cubicBezTo>
                  <a:pt x="6221" y="14740"/>
                  <a:pt x="6249" y="14738"/>
                  <a:pt x="6278" y="14736"/>
                </a:cubicBezTo>
                <a:cubicBezTo>
                  <a:pt x="6643" y="14690"/>
                  <a:pt x="6940" y="14439"/>
                  <a:pt x="7282" y="14348"/>
                </a:cubicBezTo>
                <a:cubicBezTo>
                  <a:pt x="7390" y="14315"/>
                  <a:pt x="7503" y="14300"/>
                  <a:pt x="7616" y="14300"/>
                </a:cubicBezTo>
                <a:cubicBezTo>
                  <a:pt x="8528" y="14300"/>
                  <a:pt x="9501" y="15286"/>
                  <a:pt x="8994" y="16037"/>
                </a:cubicBezTo>
                <a:cubicBezTo>
                  <a:pt x="8994" y="16790"/>
                  <a:pt x="8994" y="17543"/>
                  <a:pt x="8971" y="18297"/>
                </a:cubicBezTo>
                <a:cubicBezTo>
                  <a:pt x="8948" y="19438"/>
                  <a:pt x="8903" y="20693"/>
                  <a:pt x="8149" y="21561"/>
                </a:cubicBezTo>
                <a:cubicBezTo>
                  <a:pt x="6962" y="22930"/>
                  <a:pt x="4497" y="22862"/>
                  <a:pt x="3721" y="24482"/>
                </a:cubicBezTo>
                <a:cubicBezTo>
                  <a:pt x="2671" y="26696"/>
                  <a:pt x="5981" y="29390"/>
                  <a:pt x="4657" y="31444"/>
                </a:cubicBezTo>
                <a:cubicBezTo>
                  <a:pt x="4543" y="31413"/>
                  <a:pt x="4429" y="31398"/>
                  <a:pt x="4315" y="31398"/>
                </a:cubicBezTo>
                <a:cubicBezTo>
                  <a:pt x="3268" y="31398"/>
                  <a:pt x="2307" y="32647"/>
                  <a:pt x="2740" y="33635"/>
                </a:cubicBezTo>
                <a:cubicBezTo>
                  <a:pt x="2481" y="33547"/>
                  <a:pt x="2206" y="33504"/>
                  <a:pt x="1931" y="33504"/>
                </a:cubicBezTo>
                <a:cubicBezTo>
                  <a:pt x="1209" y="33504"/>
                  <a:pt x="480" y="33798"/>
                  <a:pt x="1" y="34343"/>
                </a:cubicBezTo>
                <a:cubicBezTo>
                  <a:pt x="800" y="34640"/>
                  <a:pt x="1598" y="34936"/>
                  <a:pt x="2397" y="35256"/>
                </a:cubicBezTo>
                <a:cubicBezTo>
                  <a:pt x="2123" y="35621"/>
                  <a:pt x="1827" y="36009"/>
                  <a:pt x="1530" y="36374"/>
                </a:cubicBezTo>
                <a:cubicBezTo>
                  <a:pt x="1903" y="36076"/>
                  <a:pt x="2375" y="35934"/>
                  <a:pt x="2851" y="35934"/>
                </a:cubicBezTo>
                <a:cubicBezTo>
                  <a:pt x="3541" y="35934"/>
                  <a:pt x="4239" y="36232"/>
                  <a:pt x="4657" y="36785"/>
                </a:cubicBezTo>
                <a:lnTo>
                  <a:pt x="6689" y="34092"/>
                </a:lnTo>
                <a:cubicBezTo>
                  <a:pt x="7062" y="34733"/>
                  <a:pt x="7798" y="35124"/>
                  <a:pt x="8536" y="35124"/>
                </a:cubicBezTo>
                <a:cubicBezTo>
                  <a:pt x="8745" y="35124"/>
                  <a:pt x="8953" y="35093"/>
                  <a:pt x="9154" y="35028"/>
                </a:cubicBezTo>
                <a:lnTo>
                  <a:pt x="9154" y="35028"/>
                </a:lnTo>
                <a:cubicBezTo>
                  <a:pt x="8652" y="35918"/>
                  <a:pt x="8857" y="37127"/>
                  <a:pt x="9587" y="37812"/>
                </a:cubicBezTo>
                <a:cubicBezTo>
                  <a:pt x="8925" y="38109"/>
                  <a:pt x="8263" y="38383"/>
                  <a:pt x="7602" y="38657"/>
                </a:cubicBezTo>
                <a:cubicBezTo>
                  <a:pt x="8422" y="38951"/>
                  <a:pt x="9185" y="39440"/>
                  <a:pt x="9800" y="40051"/>
                </a:cubicBezTo>
                <a:lnTo>
                  <a:pt x="9800" y="40051"/>
                </a:lnTo>
                <a:cubicBezTo>
                  <a:pt x="9789" y="40050"/>
                  <a:pt x="9779" y="40049"/>
                  <a:pt x="9767" y="40049"/>
                </a:cubicBezTo>
                <a:cubicBezTo>
                  <a:pt x="9512" y="40049"/>
                  <a:pt x="9145" y="40540"/>
                  <a:pt x="9336" y="40871"/>
                </a:cubicBezTo>
                <a:cubicBezTo>
                  <a:pt x="9594" y="41278"/>
                  <a:pt x="10113" y="41484"/>
                  <a:pt x="10269" y="41924"/>
                </a:cubicBezTo>
                <a:lnTo>
                  <a:pt x="10269" y="41924"/>
                </a:lnTo>
                <a:cubicBezTo>
                  <a:pt x="10435" y="41888"/>
                  <a:pt x="10605" y="41869"/>
                  <a:pt x="10774" y="41869"/>
                </a:cubicBezTo>
                <a:cubicBezTo>
                  <a:pt x="11151" y="41869"/>
                  <a:pt x="11526" y="41961"/>
                  <a:pt x="11847" y="42149"/>
                </a:cubicBezTo>
                <a:cubicBezTo>
                  <a:pt x="11254" y="43267"/>
                  <a:pt x="11208" y="44637"/>
                  <a:pt x="11733" y="45778"/>
                </a:cubicBezTo>
                <a:cubicBezTo>
                  <a:pt x="11440" y="46004"/>
                  <a:pt x="11062" y="46122"/>
                  <a:pt x="10689" y="46122"/>
                </a:cubicBezTo>
                <a:cubicBezTo>
                  <a:pt x="10422" y="46122"/>
                  <a:pt x="10158" y="46062"/>
                  <a:pt x="9930" y="45938"/>
                </a:cubicBezTo>
                <a:lnTo>
                  <a:pt x="9930" y="45938"/>
                </a:lnTo>
                <a:cubicBezTo>
                  <a:pt x="10249" y="46440"/>
                  <a:pt x="10592" y="46965"/>
                  <a:pt x="10934" y="47467"/>
                </a:cubicBezTo>
                <a:cubicBezTo>
                  <a:pt x="10553" y="47330"/>
                  <a:pt x="10152" y="47264"/>
                  <a:pt x="9750" y="47264"/>
                </a:cubicBezTo>
                <a:cubicBezTo>
                  <a:pt x="8683" y="47264"/>
                  <a:pt x="7613" y="47728"/>
                  <a:pt x="6917" y="48540"/>
                </a:cubicBezTo>
                <a:cubicBezTo>
                  <a:pt x="7533" y="48997"/>
                  <a:pt x="8172" y="49453"/>
                  <a:pt x="8788" y="49910"/>
                </a:cubicBezTo>
                <a:cubicBezTo>
                  <a:pt x="8492" y="50320"/>
                  <a:pt x="8195" y="50754"/>
                  <a:pt x="7898" y="51188"/>
                </a:cubicBezTo>
                <a:cubicBezTo>
                  <a:pt x="8184" y="51062"/>
                  <a:pt x="8492" y="51000"/>
                  <a:pt x="8803" y="51000"/>
                </a:cubicBezTo>
                <a:cubicBezTo>
                  <a:pt x="9114" y="51000"/>
                  <a:pt x="9428" y="51062"/>
                  <a:pt x="9724" y="51188"/>
                </a:cubicBezTo>
                <a:cubicBezTo>
                  <a:pt x="9679" y="52215"/>
                  <a:pt x="9633" y="53219"/>
                  <a:pt x="9610" y="54246"/>
                </a:cubicBezTo>
                <a:cubicBezTo>
                  <a:pt x="11299" y="52489"/>
                  <a:pt x="12943" y="50663"/>
                  <a:pt x="14495" y="48768"/>
                </a:cubicBezTo>
                <a:lnTo>
                  <a:pt x="14495" y="48768"/>
                </a:lnTo>
                <a:cubicBezTo>
                  <a:pt x="14237" y="49888"/>
                  <a:pt x="15399" y="50926"/>
                  <a:pt x="16566" y="50926"/>
                </a:cubicBezTo>
                <a:cubicBezTo>
                  <a:pt x="16636" y="50926"/>
                  <a:pt x="16707" y="50922"/>
                  <a:pt x="16777" y="50914"/>
                </a:cubicBezTo>
                <a:cubicBezTo>
                  <a:pt x="17987" y="50800"/>
                  <a:pt x="18946" y="49841"/>
                  <a:pt x="19608" y="48814"/>
                </a:cubicBezTo>
                <a:cubicBezTo>
                  <a:pt x="20110" y="48038"/>
                  <a:pt x="20498" y="47171"/>
                  <a:pt x="21251" y="46623"/>
                </a:cubicBezTo>
                <a:cubicBezTo>
                  <a:pt x="21592" y="46385"/>
                  <a:pt x="22032" y="46250"/>
                  <a:pt x="22450" y="46250"/>
                </a:cubicBezTo>
                <a:cubicBezTo>
                  <a:pt x="22957" y="46250"/>
                  <a:pt x="23433" y="46447"/>
                  <a:pt x="23671" y="46897"/>
                </a:cubicBezTo>
                <a:cubicBezTo>
                  <a:pt x="23283" y="47399"/>
                  <a:pt x="22872" y="47901"/>
                  <a:pt x="22461" y="48403"/>
                </a:cubicBezTo>
                <a:cubicBezTo>
                  <a:pt x="22744" y="48250"/>
                  <a:pt x="23048" y="48187"/>
                  <a:pt x="23358" y="48187"/>
                </a:cubicBezTo>
                <a:cubicBezTo>
                  <a:pt x="23972" y="48187"/>
                  <a:pt x="24608" y="48435"/>
                  <a:pt x="25154" y="48723"/>
                </a:cubicBezTo>
                <a:cubicBezTo>
                  <a:pt x="25982" y="49170"/>
                  <a:pt x="26809" y="49705"/>
                  <a:pt x="27722" y="49705"/>
                </a:cubicBezTo>
                <a:cubicBezTo>
                  <a:pt x="27741" y="49705"/>
                  <a:pt x="27760" y="49705"/>
                  <a:pt x="27779" y="49704"/>
                </a:cubicBezTo>
                <a:cubicBezTo>
                  <a:pt x="28738" y="49704"/>
                  <a:pt x="29696" y="48723"/>
                  <a:pt x="29286" y="47878"/>
                </a:cubicBezTo>
                <a:lnTo>
                  <a:pt x="29286" y="47878"/>
                </a:lnTo>
                <a:cubicBezTo>
                  <a:pt x="29879" y="48289"/>
                  <a:pt x="30518" y="48677"/>
                  <a:pt x="31180" y="49019"/>
                </a:cubicBezTo>
                <a:cubicBezTo>
                  <a:pt x="32047" y="48243"/>
                  <a:pt x="32162" y="46965"/>
                  <a:pt x="32504" y="45870"/>
                </a:cubicBezTo>
                <a:cubicBezTo>
                  <a:pt x="33257" y="43473"/>
                  <a:pt x="35448" y="41601"/>
                  <a:pt x="37914" y="41236"/>
                </a:cubicBezTo>
                <a:cubicBezTo>
                  <a:pt x="37548" y="40460"/>
                  <a:pt x="37183" y="39684"/>
                  <a:pt x="36818" y="38908"/>
                </a:cubicBezTo>
                <a:lnTo>
                  <a:pt x="36818" y="38908"/>
                </a:lnTo>
                <a:cubicBezTo>
                  <a:pt x="36855" y="38929"/>
                  <a:pt x="36883" y="38938"/>
                  <a:pt x="36903" y="38938"/>
                </a:cubicBezTo>
                <a:cubicBezTo>
                  <a:pt x="37080" y="38938"/>
                  <a:pt x="36656" y="38186"/>
                  <a:pt x="36841" y="37858"/>
                </a:cubicBezTo>
                <a:cubicBezTo>
                  <a:pt x="37001" y="37561"/>
                  <a:pt x="37389" y="37470"/>
                  <a:pt x="37731" y="37356"/>
                </a:cubicBezTo>
                <a:cubicBezTo>
                  <a:pt x="39443" y="36831"/>
                  <a:pt x="40744" y="35165"/>
                  <a:pt x="40835" y="33361"/>
                </a:cubicBezTo>
                <a:cubicBezTo>
                  <a:pt x="40972" y="31124"/>
                  <a:pt x="39397" y="29161"/>
                  <a:pt x="37617" y="27815"/>
                </a:cubicBezTo>
                <a:cubicBezTo>
                  <a:pt x="37115" y="27427"/>
                  <a:pt x="36544" y="27039"/>
                  <a:pt x="36293" y="26445"/>
                </a:cubicBezTo>
                <a:cubicBezTo>
                  <a:pt x="35722" y="25121"/>
                  <a:pt x="37023" y="23775"/>
                  <a:pt x="37366" y="22382"/>
                </a:cubicBezTo>
                <a:cubicBezTo>
                  <a:pt x="37799" y="20602"/>
                  <a:pt x="36727" y="18867"/>
                  <a:pt x="35745" y="17338"/>
                </a:cubicBezTo>
                <a:cubicBezTo>
                  <a:pt x="34764" y="15809"/>
                  <a:pt x="33805" y="13937"/>
                  <a:pt x="34490" y="12248"/>
                </a:cubicBezTo>
                <a:cubicBezTo>
                  <a:pt x="35015" y="10924"/>
                  <a:pt x="36521" y="9646"/>
                  <a:pt x="35859" y="8390"/>
                </a:cubicBezTo>
                <a:cubicBezTo>
                  <a:pt x="35788" y="8382"/>
                  <a:pt x="35718" y="8378"/>
                  <a:pt x="35650" y="8378"/>
                </a:cubicBezTo>
                <a:cubicBezTo>
                  <a:pt x="34792" y="8378"/>
                  <a:pt x="34118" y="9012"/>
                  <a:pt x="33463" y="9646"/>
                </a:cubicBezTo>
                <a:cubicBezTo>
                  <a:pt x="32938" y="10148"/>
                  <a:pt x="32390" y="10673"/>
                  <a:pt x="31682" y="10878"/>
                </a:cubicBezTo>
                <a:cubicBezTo>
                  <a:pt x="31522" y="10925"/>
                  <a:pt x="31353" y="10948"/>
                  <a:pt x="31183" y="10948"/>
                </a:cubicBezTo>
                <a:cubicBezTo>
                  <a:pt x="30605" y="10948"/>
                  <a:pt x="30028" y="10678"/>
                  <a:pt x="29833" y="10148"/>
                </a:cubicBezTo>
                <a:cubicBezTo>
                  <a:pt x="29559" y="9486"/>
                  <a:pt x="29970" y="8710"/>
                  <a:pt x="29765" y="8025"/>
                </a:cubicBezTo>
                <a:cubicBezTo>
                  <a:pt x="29534" y="7179"/>
                  <a:pt x="28573" y="6851"/>
                  <a:pt x="27648" y="6851"/>
                </a:cubicBezTo>
                <a:cubicBezTo>
                  <a:pt x="27476" y="6851"/>
                  <a:pt x="27305" y="6863"/>
                  <a:pt x="27140" y="6884"/>
                </a:cubicBezTo>
                <a:cubicBezTo>
                  <a:pt x="26554" y="6962"/>
                  <a:pt x="25931" y="7092"/>
                  <a:pt x="25335" y="7092"/>
                </a:cubicBezTo>
                <a:cubicBezTo>
                  <a:pt x="24885" y="7092"/>
                  <a:pt x="24451" y="7018"/>
                  <a:pt x="24059" y="6793"/>
                </a:cubicBezTo>
                <a:cubicBezTo>
                  <a:pt x="22255" y="5743"/>
                  <a:pt x="23283" y="2730"/>
                  <a:pt x="22027" y="1041"/>
                </a:cubicBezTo>
                <a:cubicBezTo>
                  <a:pt x="21476" y="315"/>
                  <a:pt x="20596" y="0"/>
                  <a:pt x="1967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2" name="Google Shape;1812;p14"/>
          <p:cNvSpPr/>
          <p:nvPr/>
        </p:nvSpPr>
        <p:spPr>
          <a:xfrm>
            <a:off x="6780498" y="588761"/>
            <a:ext cx="627801" cy="1330964"/>
          </a:xfrm>
          <a:custGeom>
            <a:avLst/>
            <a:gdLst/>
            <a:ahLst/>
            <a:cxnLst/>
            <a:rect l="l" t="t" r="r" b="b"/>
            <a:pathLst>
              <a:path w="16161" h="34262" extrusionOk="0">
                <a:moveTo>
                  <a:pt x="571" y="6483"/>
                </a:moveTo>
                <a:cubicBezTo>
                  <a:pt x="587" y="6519"/>
                  <a:pt x="603" y="6556"/>
                  <a:pt x="619" y="6592"/>
                </a:cubicBezTo>
                <a:lnTo>
                  <a:pt x="619" y="6592"/>
                </a:lnTo>
                <a:cubicBezTo>
                  <a:pt x="603" y="6556"/>
                  <a:pt x="587" y="6519"/>
                  <a:pt x="571" y="6483"/>
                </a:cubicBezTo>
                <a:close/>
                <a:moveTo>
                  <a:pt x="16161" y="0"/>
                </a:moveTo>
                <a:cubicBezTo>
                  <a:pt x="13970" y="3607"/>
                  <a:pt x="11299" y="6962"/>
                  <a:pt x="8286" y="9907"/>
                </a:cubicBezTo>
                <a:cubicBezTo>
                  <a:pt x="8674" y="6734"/>
                  <a:pt x="9062" y="3538"/>
                  <a:pt x="9450" y="366"/>
                </a:cubicBezTo>
                <a:lnTo>
                  <a:pt x="9450" y="366"/>
                </a:lnTo>
                <a:cubicBezTo>
                  <a:pt x="6529" y="7304"/>
                  <a:pt x="4680" y="14700"/>
                  <a:pt x="4018" y="22187"/>
                </a:cubicBezTo>
                <a:cubicBezTo>
                  <a:pt x="3927" y="16840"/>
                  <a:pt x="2757" y="11493"/>
                  <a:pt x="619" y="6592"/>
                </a:cubicBezTo>
                <a:lnTo>
                  <a:pt x="619" y="6592"/>
                </a:lnTo>
                <a:cubicBezTo>
                  <a:pt x="1902" y="9553"/>
                  <a:pt x="2190" y="12799"/>
                  <a:pt x="2055" y="16001"/>
                </a:cubicBezTo>
                <a:cubicBezTo>
                  <a:pt x="1964" y="18489"/>
                  <a:pt x="1735" y="20977"/>
                  <a:pt x="1644" y="23465"/>
                </a:cubicBezTo>
                <a:cubicBezTo>
                  <a:pt x="1598" y="25108"/>
                  <a:pt x="1461" y="26957"/>
                  <a:pt x="252" y="28098"/>
                </a:cubicBezTo>
                <a:cubicBezTo>
                  <a:pt x="160" y="28190"/>
                  <a:pt x="69" y="28281"/>
                  <a:pt x="46" y="28395"/>
                </a:cubicBezTo>
                <a:cubicBezTo>
                  <a:pt x="1" y="28555"/>
                  <a:pt x="69" y="28692"/>
                  <a:pt x="160" y="28829"/>
                </a:cubicBezTo>
                <a:cubicBezTo>
                  <a:pt x="1118" y="30653"/>
                  <a:pt x="2099" y="32455"/>
                  <a:pt x="3079" y="34256"/>
                </a:cubicBezTo>
                <a:lnTo>
                  <a:pt x="3079" y="34256"/>
                </a:lnTo>
                <a:cubicBezTo>
                  <a:pt x="1714" y="31744"/>
                  <a:pt x="3197" y="26955"/>
                  <a:pt x="3949" y="24401"/>
                </a:cubicBezTo>
                <a:cubicBezTo>
                  <a:pt x="4931" y="21114"/>
                  <a:pt x="6346" y="17941"/>
                  <a:pt x="8195" y="15042"/>
                </a:cubicBezTo>
                <a:cubicBezTo>
                  <a:pt x="11231" y="10226"/>
                  <a:pt x="13627" y="5113"/>
                  <a:pt x="16161" y="0"/>
                </a:cubicBezTo>
                <a:close/>
                <a:moveTo>
                  <a:pt x="3079" y="34256"/>
                </a:moveTo>
                <a:cubicBezTo>
                  <a:pt x="3080" y="34258"/>
                  <a:pt x="3081" y="34259"/>
                  <a:pt x="3082" y="34261"/>
                </a:cubicBezTo>
                <a:cubicBezTo>
                  <a:pt x="3081" y="34259"/>
                  <a:pt x="3080" y="34258"/>
                  <a:pt x="3079" y="34256"/>
                </a:cubicBezTo>
                <a:close/>
              </a:path>
            </a:pathLst>
          </a:custGeom>
          <a:solidFill>
            <a:srgbClr val="61C9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3" name="Google Shape;1813;p14"/>
          <p:cNvSpPr/>
          <p:nvPr/>
        </p:nvSpPr>
        <p:spPr>
          <a:xfrm>
            <a:off x="8433722" y="182929"/>
            <a:ext cx="1534871" cy="2064856"/>
          </a:xfrm>
          <a:custGeom>
            <a:avLst/>
            <a:gdLst/>
            <a:ahLst/>
            <a:cxnLst/>
            <a:rect l="l" t="t" r="r" b="b"/>
            <a:pathLst>
              <a:path w="39511" h="53154" extrusionOk="0">
                <a:moveTo>
                  <a:pt x="15418" y="1"/>
                </a:moveTo>
                <a:cubicBezTo>
                  <a:pt x="13918" y="1"/>
                  <a:pt x="12058" y="953"/>
                  <a:pt x="9701" y="3212"/>
                </a:cubicBezTo>
                <a:cubicBezTo>
                  <a:pt x="7944" y="4901"/>
                  <a:pt x="6985" y="7686"/>
                  <a:pt x="8126" y="9854"/>
                </a:cubicBezTo>
                <a:cubicBezTo>
                  <a:pt x="5273" y="9192"/>
                  <a:pt x="2534" y="8096"/>
                  <a:pt x="0" y="6658"/>
                </a:cubicBezTo>
                <a:lnTo>
                  <a:pt x="0" y="6658"/>
                </a:lnTo>
                <a:cubicBezTo>
                  <a:pt x="2192" y="11497"/>
                  <a:pt x="4406" y="16359"/>
                  <a:pt x="6597" y="21198"/>
                </a:cubicBezTo>
                <a:cubicBezTo>
                  <a:pt x="7464" y="23138"/>
                  <a:pt x="8332" y="25056"/>
                  <a:pt x="9473" y="26836"/>
                </a:cubicBezTo>
                <a:cubicBezTo>
                  <a:pt x="12258" y="31218"/>
                  <a:pt x="16457" y="34505"/>
                  <a:pt x="20543" y="37678"/>
                </a:cubicBezTo>
                <a:cubicBezTo>
                  <a:pt x="26957" y="42631"/>
                  <a:pt x="33188" y="47812"/>
                  <a:pt x="39374" y="53153"/>
                </a:cubicBezTo>
                <a:cubicBezTo>
                  <a:pt x="35676" y="47995"/>
                  <a:pt x="30518" y="44069"/>
                  <a:pt x="25839" y="39755"/>
                </a:cubicBezTo>
                <a:cubicBezTo>
                  <a:pt x="21137" y="35441"/>
                  <a:pt x="16708" y="30419"/>
                  <a:pt x="15156" y="24257"/>
                </a:cubicBezTo>
                <a:lnTo>
                  <a:pt x="15156" y="24257"/>
                </a:lnTo>
                <a:cubicBezTo>
                  <a:pt x="17941" y="30283"/>
                  <a:pt x="22643" y="35441"/>
                  <a:pt x="28418" y="38728"/>
                </a:cubicBezTo>
                <a:cubicBezTo>
                  <a:pt x="23373" y="34117"/>
                  <a:pt x="19356" y="28388"/>
                  <a:pt x="16731" y="22088"/>
                </a:cubicBezTo>
                <a:cubicBezTo>
                  <a:pt x="15586" y="19373"/>
                  <a:pt x="14665" y="16477"/>
                  <a:pt x="13072" y="14020"/>
                </a:cubicBezTo>
                <a:lnTo>
                  <a:pt x="13072" y="14020"/>
                </a:lnTo>
                <a:cubicBezTo>
                  <a:pt x="15115" y="16732"/>
                  <a:pt x="17148" y="19441"/>
                  <a:pt x="19196" y="22134"/>
                </a:cubicBezTo>
                <a:cubicBezTo>
                  <a:pt x="24629" y="29370"/>
                  <a:pt x="30746" y="37039"/>
                  <a:pt x="39511" y="39299"/>
                </a:cubicBezTo>
                <a:cubicBezTo>
                  <a:pt x="31636" y="33638"/>
                  <a:pt x="24652" y="26722"/>
                  <a:pt x="18900" y="18916"/>
                </a:cubicBezTo>
                <a:lnTo>
                  <a:pt x="18900" y="18916"/>
                </a:lnTo>
                <a:cubicBezTo>
                  <a:pt x="23579" y="24325"/>
                  <a:pt x="29331" y="28799"/>
                  <a:pt x="35699" y="32017"/>
                </a:cubicBezTo>
                <a:cubicBezTo>
                  <a:pt x="32230" y="30260"/>
                  <a:pt x="28395" y="24165"/>
                  <a:pt x="26364" y="20947"/>
                </a:cubicBezTo>
                <a:cubicBezTo>
                  <a:pt x="25131" y="19007"/>
                  <a:pt x="24058" y="16861"/>
                  <a:pt x="23191" y="14670"/>
                </a:cubicBezTo>
                <a:cubicBezTo>
                  <a:pt x="22415" y="12753"/>
                  <a:pt x="21776" y="10790"/>
                  <a:pt x="21274" y="8827"/>
                </a:cubicBezTo>
                <a:cubicBezTo>
                  <a:pt x="20035" y="3932"/>
                  <a:pt x="18467" y="1"/>
                  <a:pt x="1541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14" name="Google Shape;1814;p14"/>
          <p:cNvGrpSpPr/>
          <p:nvPr/>
        </p:nvGrpSpPr>
        <p:grpSpPr>
          <a:xfrm>
            <a:off x="-696738" y="523152"/>
            <a:ext cx="4465385" cy="6096013"/>
            <a:chOff x="-313779" y="-3697236"/>
            <a:chExt cx="3349039" cy="4572010"/>
          </a:xfrm>
        </p:grpSpPr>
        <p:sp>
          <p:nvSpPr>
            <p:cNvPr id="1815" name="Google Shape;1815;p14"/>
            <p:cNvSpPr/>
            <p:nvPr/>
          </p:nvSpPr>
          <p:spPr>
            <a:xfrm>
              <a:off x="-3137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14"/>
            <p:cNvSpPr/>
            <p:nvPr/>
          </p:nvSpPr>
          <p:spPr>
            <a:xfrm>
              <a:off x="-3137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7" name="Google Shape;1817;p14"/>
          <p:cNvSpPr/>
          <p:nvPr/>
        </p:nvSpPr>
        <p:spPr>
          <a:xfrm>
            <a:off x="30993" y="-52847"/>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rgbClr val="3D722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8" name="Google Shape;1818;p14"/>
          <p:cNvSpPr/>
          <p:nvPr/>
        </p:nvSpPr>
        <p:spPr>
          <a:xfrm>
            <a:off x="-21285" y="-340594"/>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9" name="Google Shape;1819;p14"/>
          <p:cNvSpPr/>
          <p:nvPr/>
        </p:nvSpPr>
        <p:spPr>
          <a:xfrm>
            <a:off x="6972465" y="-440867"/>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0" name="Google Shape;1820;p14"/>
          <p:cNvSpPr/>
          <p:nvPr/>
        </p:nvSpPr>
        <p:spPr>
          <a:xfrm>
            <a:off x="-58978" y="-74562"/>
            <a:ext cx="1810643" cy="1075159"/>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1" name="Google Shape;1821;p14"/>
          <p:cNvSpPr/>
          <p:nvPr/>
        </p:nvSpPr>
        <p:spPr>
          <a:xfrm>
            <a:off x="5105960" y="-82021"/>
            <a:ext cx="2371045" cy="1147453"/>
          </a:xfrm>
          <a:custGeom>
            <a:avLst/>
            <a:gdLst/>
            <a:ahLst/>
            <a:cxnLst/>
            <a:rect l="l" t="t" r="r" b="b"/>
            <a:pathLst>
              <a:path w="61036" h="29538" extrusionOk="0">
                <a:moveTo>
                  <a:pt x="60341" y="2245"/>
                </a:moveTo>
                <a:cubicBezTo>
                  <a:pt x="60335" y="2245"/>
                  <a:pt x="60329" y="2245"/>
                  <a:pt x="60323" y="2245"/>
                </a:cubicBezTo>
                <a:lnTo>
                  <a:pt x="60323" y="2245"/>
                </a:lnTo>
                <a:cubicBezTo>
                  <a:pt x="60363" y="2249"/>
                  <a:pt x="60403" y="2254"/>
                  <a:pt x="60442" y="2258"/>
                </a:cubicBezTo>
                <a:cubicBezTo>
                  <a:pt x="60408" y="2249"/>
                  <a:pt x="60374" y="2245"/>
                  <a:pt x="60341" y="2245"/>
                </a:cubicBezTo>
                <a:close/>
                <a:moveTo>
                  <a:pt x="50777" y="0"/>
                </a:moveTo>
                <a:cubicBezTo>
                  <a:pt x="50712" y="0"/>
                  <a:pt x="50646" y="7"/>
                  <a:pt x="50582" y="21"/>
                </a:cubicBezTo>
                <a:lnTo>
                  <a:pt x="3105" y="569"/>
                </a:lnTo>
                <a:cubicBezTo>
                  <a:pt x="4155" y="661"/>
                  <a:pt x="4338" y="2167"/>
                  <a:pt x="3881" y="3103"/>
                </a:cubicBezTo>
                <a:cubicBezTo>
                  <a:pt x="3425" y="4039"/>
                  <a:pt x="2649" y="4952"/>
                  <a:pt x="2808" y="5979"/>
                </a:cubicBezTo>
                <a:cubicBezTo>
                  <a:pt x="1987" y="6253"/>
                  <a:pt x="1165" y="6527"/>
                  <a:pt x="343" y="6823"/>
                </a:cubicBezTo>
                <a:cubicBezTo>
                  <a:pt x="1028" y="7303"/>
                  <a:pt x="823" y="8581"/>
                  <a:pt x="1" y="8832"/>
                </a:cubicBezTo>
                <a:cubicBezTo>
                  <a:pt x="1804" y="8604"/>
                  <a:pt x="3973" y="8079"/>
                  <a:pt x="4452" y="6344"/>
                </a:cubicBezTo>
                <a:cubicBezTo>
                  <a:pt x="4703" y="6664"/>
                  <a:pt x="4931" y="6960"/>
                  <a:pt x="5160" y="7280"/>
                </a:cubicBezTo>
                <a:cubicBezTo>
                  <a:pt x="4292" y="9037"/>
                  <a:pt x="3448" y="10772"/>
                  <a:pt x="2580" y="12530"/>
                </a:cubicBezTo>
                <a:cubicBezTo>
                  <a:pt x="5296" y="11868"/>
                  <a:pt x="7214" y="8855"/>
                  <a:pt x="6666" y="6093"/>
                </a:cubicBezTo>
                <a:lnTo>
                  <a:pt x="6666" y="6093"/>
                </a:lnTo>
                <a:cubicBezTo>
                  <a:pt x="7031" y="6549"/>
                  <a:pt x="7625" y="6846"/>
                  <a:pt x="8218" y="6846"/>
                </a:cubicBezTo>
                <a:cubicBezTo>
                  <a:pt x="8583" y="5865"/>
                  <a:pt x="8515" y="4701"/>
                  <a:pt x="8013" y="3765"/>
                </a:cubicBezTo>
                <a:lnTo>
                  <a:pt x="8013" y="3765"/>
                </a:lnTo>
                <a:cubicBezTo>
                  <a:pt x="8482" y="4546"/>
                  <a:pt x="9365" y="5044"/>
                  <a:pt x="10258" y="5044"/>
                </a:cubicBezTo>
                <a:cubicBezTo>
                  <a:pt x="10278" y="5044"/>
                  <a:pt x="10298" y="5043"/>
                  <a:pt x="10318" y="5043"/>
                </a:cubicBezTo>
                <a:lnTo>
                  <a:pt x="10318" y="5043"/>
                </a:lnTo>
                <a:cubicBezTo>
                  <a:pt x="10501" y="6937"/>
                  <a:pt x="9839" y="8900"/>
                  <a:pt x="8583" y="10316"/>
                </a:cubicBezTo>
                <a:cubicBezTo>
                  <a:pt x="10113" y="11754"/>
                  <a:pt x="9702" y="14698"/>
                  <a:pt x="7830" y="15657"/>
                </a:cubicBezTo>
                <a:cubicBezTo>
                  <a:pt x="8880" y="15862"/>
                  <a:pt x="9816" y="16798"/>
                  <a:pt x="9793" y="17871"/>
                </a:cubicBezTo>
                <a:cubicBezTo>
                  <a:pt x="9757" y="18725"/>
                  <a:pt x="8938" y="19464"/>
                  <a:pt x="8134" y="19464"/>
                </a:cubicBezTo>
                <a:cubicBezTo>
                  <a:pt x="7928" y="19464"/>
                  <a:pt x="7724" y="19416"/>
                  <a:pt x="7533" y="19309"/>
                </a:cubicBezTo>
                <a:lnTo>
                  <a:pt x="7533" y="19309"/>
                </a:lnTo>
                <a:cubicBezTo>
                  <a:pt x="8150" y="19879"/>
                  <a:pt x="7853" y="21066"/>
                  <a:pt x="7054" y="21295"/>
                </a:cubicBezTo>
                <a:cubicBezTo>
                  <a:pt x="7465" y="21637"/>
                  <a:pt x="7853" y="21979"/>
                  <a:pt x="8264" y="22322"/>
                </a:cubicBezTo>
                <a:cubicBezTo>
                  <a:pt x="7374" y="22915"/>
                  <a:pt x="6826" y="23965"/>
                  <a:pt x="6803" y="25038"/>
                </a:cubicBezTo>
                <a:cubicBezTo>
                  <a:pt x="8675" y="24079"/>
                  <a:pt x="10158" y="22390"/>
                  <a:pt x="10820" y="20404"/>
                </a:cubicBezTo>
                <a:cubicBezTo>
                  <a:pt x="10839" y="20403"/>
                  <a:pt x="10857" y="20402"/>
                  <a:pt x="10876" y="20402"/>
                </a:cubicBezTo>
                <a:cubicBezTo>
                  <a:pt x="11836" y="20402"/>
                  <a:pt x="12126" y="22144"/>
                  <a:pt x="11185" y="22413"/>
                </a:cubicBezTo>
                <a:cubicBezTo>
                  <a:pt x="12190" y="22413"/>
                  <a:pt x="13126" y="23258"/>
                  <a:pt x="13285" y="24239"/>
                </a:cubicBezTo>
                <a:lnTo>
                  <a:pt x="14723" y="23235"/>
                </a:lnTo>
                <a:lnTo>
                  <a:pt x="14723" y="23235"/>
                </a:lnTo>
                <a:cubicBezTo>
                  <a:pt x="15613" y="23874"/>
                  <a:pt x="15362" y="25517"/>
                  <a:pt x="14335" y="25905"/>
                </a:cubicBezTo>
                <a:cubicBezTo>
                  <a:pt x="14974" y="25951"/>
                  <a:pt x="15613" y="26019"/>
                  <a:pt x="16253" y="26065"/>
                </a:cubicBezTo>
                <a:cubicBezTo>
                  <a:pt x="15819" y="27183"/>
                  <a:pt x="15865" y="28462"/>
                  <a:pt x="16367" y="29534"/>
                </a:cubicBezTo>
                <a:cubicBezTo>
                  <a:pt x="16403" y="29537"/>
                  <a:pt x="16439" y="29538"/>
                  <a:pt x="16475" y="29538"/>
                </a:cubicBezTo>
                <a:cubicBezTo>
                  <a:pt x="17568" y="29538"/>
                  <a:pt x="18475" y="28541"/>
                  <a:pt x="18741" y="27480"/>
                </a:cubicBezTo>
                <a:cubicBezTo>
                  <a:pt x="18992" y="26362"/>
                  <a:pt x="18718" y="25198"/>
                  <a:pt x="18467" y="24102"/>
                </a:cubicBezTo>
                <a:cubicBezTo>
                  <a:pt x="17850" y="21614"/>
                  <a:pt x="17622" y="19332"/>
                  <a:pt x="15340" y="17757"/>
                </a:cubicBezTo>
                <a:lnTo>
                  <a:pt x="15340" y="17757"/>
                </a:lnTo>
                <a:cubicBezTo>
                  <a:pt x="15564" y="17878"/>
                  <a:pt x="15828" y="17933"/>
                  <a:pt x="16092" y="17933"/>
                </a:cubicBezTo>
                <a:cubicBezTo>
                  <a:pt x="16176" y="17933"/>
                  <a:pt x="16261" y="17927"/>
                  <a:pt x="16344" y="17916"/>
                </a:cubicBezTo>
                <a:cubicBezTo>
                  <a:pt x="16275" y="17323"/>
                  <a:pt x="16116" y="16729"/>
                  <a:pt x="15865" y="16159"/>
                </a:cubicBezTo>
                <a:lnTo>
                  <a:pt x="15865" y="16159"/>
                </a:lnTo>
                <a:cubicBezTo>
                  <a:pt x="16390" y="16433"/>
                  <a:pt x="16915" y="16684"/>
                  <a:pt x="17462" y="16935"/>
                </a:cubicBezTo>
                <a:cubicBezTo>
                  <a:pt x="17074" y="15565"/>
                  <a:pt x="17143" y="14105"/>
                  <a:pt x="17668" y="12804"/>
                </a:cubicBezTo>
                <a:lnTo>
                  <a:pt x="17668" y="12804"/>
                </a:lnTo>
                <a:cubicBezTo>
                  <a:pt x="18238" y="13694"/>
                  <a:pt x="18193" y="14903"/>
                  <a:pt x="17622" y="15748"/>
                </a:cubicBezTo>
                <a:cubicBezTo>
                  <a:pt x="17725" y="15771"/>
                  <a:pt x="17830" y="15782"/>
                  <a:pt x="17936" y="15782"/>
                </a:cubicBezTo>
                <a:cubicBezTo>
                  <a:pt x="18557" y="15782"/>
                  <a:pt x="19191" y="15397"/>
                  <a:pt x="19425" y="14812"/>
                </a:cubicBezTo>
                <a:lnTo>
                  <a:pt x="19425" y="14812"/>
                </a:lnTo>
                <a:cubicBezTo>
                  <a:pt x="20064" y="15155"/>
                  <a:pt x="19927" y="16319"/>
                  <a:pt x="19220" y="16524"/>
                </a:cubicBezTo>
                <a:cubicBezTo>
                  <a:pt x="19471" y="16981"/>
                  <a:pt x="19608" y="17483"/>
                  <a:pt x="19608" y="18008"/>
                </a:cubicBezTo>
                <a:cubicBezTo>
                  <a:pt x="19996" y="17574"/>
                  <a:pt x="20316" y="17118"/>
                  <a:pt x="20589" y="16615"/>
                </a:cubicBezTo>
                <a:lnTo>
                  <a:pt x="20589" y="16615"/>
                </a:lnTo>
                <a:cubicBezTo>
                  <a:pt x="20544" y="17437"/>
                  <a:pt x="20521" y="18282"/>
                  <a:pt x="20475" y="19126"/>
                </a:cubicBezTo>
                <a:cubicBezTo>
                  <a:pt x="20653" y="19326"/>
                  <a:pt x="20928" y="19429"/>
                  <a:pt x="21203" y="19429"/>
                </a:cubicBezTo>
                <a:cubicBezTo>
                  <a:pt x="21493" y="19429"/>
                  <a:pt x="21783" y="19315"/>
                  <a:pt x="21959" y="19080"/>
                </a:cubicBezTo>
                <a:cubicBezTo>
                  <a:pt x="22282" y="18671"/>
                  <a:pt x="22158" y="17977"/>
                  <a:pt x="21720" y="17689"/>
                </a:cubicBezTo>
                <a:lnTo>
                  <a:pt x="21720" y="17689"/>
                </a:lnTo>
                <a:cubicBezTo>
                  <a:pt x="21771" y="17711"/>
                  <a:pt x="21826" y="17721"/>
                  <a:pt x="21882" y="17721"/>
                </a:cubicBezTo>
                <a:cubicBezTo>
                  <a:pt x="22122" y="17721"/>
                  <a:pt x="22383" y="17535"/>
                  <a:pt x="22484" y="17300"/>
                </a:cubicBezTo>
                <a:cubicBezTo>
                  <a:pt x="22598" y="16981"/>
                  <a:pt x="22507" y="16615"/>
                  <a:pt x="22415" y="16273"/>
                </a:cubicBezTo>
                <a:lnTo>
                  <a:pt x="22027" y="14881"/>
                </a:lnTo>
                <a:lnTo>
                  <a:pt x="22027" y="14881"/>
                </a:lnTo>
                <a:cubicBezTo>
                  <a:pt x="22319" y="14973"/>
                  <a:pt x="22624" y="15018"/>
                  <a:pt x="22929" y="15018"/>
                </a:cubicBezTo>
                <a:cubicBezTo>
                  <a:pt x="23676" y="15018"/>
                  <a:pt x="24428" y="14750"/>
                  <a:pt x="24995" y="14264"/>
                </a:cubicBezTo>
                <a:lnTo>
                  <a:pt x="24995" y="14264"/>
                </a:lnTo>
                <a:cubicBezTo>
                  <a:pt x="25200" y="15040"/>
                  <a:pt x="25132" y="15908"/>
                  <a:pt x="24812" y="16661"/>
                </a:cubicBezTo>
                <a:cubicBezTo>
                  <a:pt x="25200" y="16547"/>
                  <a:pt x="25588" y="16410"/>
                  <a:pt x="25953" y="16273"/>
                </a:cubicBezTo>
                <a:lnTo>
                  <a:pt x="25953" y="16273"/>
                </a:lnTo>
                <a:cubicBezTo>
                  <a:pt x="26364" y="16615"/>
                  <a:pt x="25999" y="17254"/>
                  <a:pt x="25588" y="17574"/>
                </a:cubicBezTo>
                <a:cubicBezTo>
                  <a:pt x="25177" y="17894"/>
                  <a:pt x="24652" y="18350"/>
                  <a:pt x="24858" y="18829"/>
                </a:cubicBezTo>
                <a:cubicBezTo>
                  <a:pt x="25360" y="18373"/>
                  <a:pt x="25999" y="18031"/>
                  <a:pt x="26684" y="17916"/>
                </a:cubicBezTo>
                <a:lnTo>
                  <a:pt x="26684" y="17916"/>
                </a:lnTo>
                <a:cubicBezTo>
                  <a:pt x="26912" y="18419"/>
                  <a:pt x="26592" y="19080"/>
                  <a:pt x="26067" y="19217"/>
                </a:cubicBezTo>
                <a:cubicBezTo>
                  <a:pt x="26296" y="19469"/>
                  <a:pt x="26547" y="19697"/>
                  <a:pt x="26798" y="19925"/>
                </a:cubicBezTo>
                <a:cubicBezTo>
                  <a:pt x="26273" y="20404"/>
                  <a:pt x="26113" y="21226"/>
                  <a:pt x="26410" y="21842"/>
                </a:cubicBezTo>
                <a:cubicBezTo>
                  <a:pt x="27026" y="21043"/>
                  <a:pt x="27528" y="20153"/>
                  <a:pt x="27871" y="19217"/>
                </a:cubicBezTo>
                <a:lnTo>
                  <a:pt x="27871" y="19217"/>
                </a:lnTo>
                <a:cubicBezTo>
                  <a:pt x="27734" y="19765"/>
                  <a:pt x="27894" y="20382"/>
                  <a:pt x="28282" y="20792"/>
                </a:cubicBezTo>
                <a:cubicBezTo>
                  <a:pt x="28898" y="20382"/>
                  <a:pt x="29354" y="19720"/>
                  <a:pt x="29491" y="18989"/>
                </a:cubicBezTo>
                <a:cubicBezTo>
                  <a:pt x="30085" y="19058"/>
                  <a:pt x="30678" y="19195"/>
                  <a:pt x="31226" y="19423"/>
                </a:cubicBezTo>
                <a:cubicBezTo>
                  <a:pt x="30929" y="19902"/>
                  <a:pt x="30610" y="20382"/>
                  <a:pt x="30290" y="20884"/>
                </a:cubicBezTo>
                <a:cubicBezTo>
                  <a:pt x="30464" y="20993"/>
                  <a:pt x="30675" y="21050"/>
                  <a:pt x="30885" y="21050"/>
                </a:cubicBezTo>
                <a:cubicBezTo>
                  <a:pt x="31115" y="21050"/>
                  <a:pt x="31344" y="20981"/>
                  <a:pt x="31523" y="20838"/>
                </a:cubicBezTo>
                <a:lnTo>
                  <a:pt x="31523" y="20838"/>
                </a:lnTo>
                <a:cubicBezTo>
                  <a:pt x="31431" y="21203"/>
                  <a:pt x="31386" y="21705"/>
                  <a:pt x="31705" y="21911"/>
                </a:cubicBezTo>
                <a:cubicBezTo>
                  <a:pt x="31831" y="21979"/>
                  <a:pt x="31968" y="21991"/>
                  <a:pt x="32108" y="21991"/>
                </a:cubicBezTo>
                <a:cubicBezTo>
                  <a:pt x="32178" y="21991"/>
                  <a:pt x="32248" y="21988"/>
                  <a:pt x="32318" y="21988"/>
                </a:cubicBezTo>
                <a:cubicBezTo>
                  <a:pt x="32389" y="21988"/>
                  <a:pt x="32459" y="21991"/>
                  <a:pt x="32527" y="22002"/>
                </a:cubicBezTo>
                <a:cubicBezTo>
                  <a:pt x="32892" y="22093"/>
                  <a:pt x="33166" y="22459"/>
                  <a:pt x="33121" y="22824"/>
                </a:cubicBezTo>
                <a:cubicBezTo>
                  <a:pt x="33098" y="23212"/>
                  <a:pt x="32755" y="23531"/>
                  <a:pt x="32390" y="23531"/>
                </a:cubicBezTo>
                <a:cubicBezTo>
                  <a:pt x="32984" y="23646"/>
                  <a:pt x="32915" y="24513"/>
                  <a:pt x="32801" y="25106"/>
                </a:cubicBezTo>
                <a:cubicBezTo>
                  <a:pt x="32700" y="25629"/>
                  <a:pt x="32972" y="26382"/>
                  <a:pt x="33413" y="26382"/>
                </a:cubicBezTo>
                <a:cubicBezTo>
                  <a:pt x="33472" y="26382"/>
                  <a:pt x="33535" y="26369"/>
                  <a:pt x="33600" y="26339"/>
                </a:cubicBezTo>
                <a:cubicBezTo>
                  <a:pt x="33737" y="26270"/>
                  <a:pt x="33828" y="26133"/>
                  <a:pt x="33919" y="25997"/>
                </a:cubicBezTo>
                <a:cubicBezTo>
                  <a:pt x="34069" y="25762"/>
                  <a:pt x="35356" y="22153"/>
                  <a:pt x="34365" y="22153"/>
                </a:cubicBezTo>
                <a:cubicBezTo>
                  <a:pt x="34296" y="22153"/>
                  <a:pt x="34217" y="22171"/>
                  <a:pt x="34125" y="22208"/>
                </a:cubicBezTo>
                <a:cubicBezTo>
                  <a:pt x="34558" y="22025"/>
                  <a:pt x="35015" y="21842"/>
                  <a:pt x="35449" y="21683"/>
                </a:cubicBezTo>
                <a:lnTo>
                  <a:pt x="35449" y="21683"/>
                </a:lnTo>
                <a:cubicBezTo>
                  <a:pt x="35406" y="21685"/>
                  <a:pt x="35364" y="21686"/>
                  <a:pt x="35322" y="21686"/>
                </a:cubicBezTo>
                <a:cubicBezTo>
                  <a:pt x="34089" y="21686"/>
                  <a:pt x="32907" y="20729"/>
                  <a:pt x="32664" y="19537"/>
                </a:cubicBezTo>
                <a:cubicBezTo>
                  <a:pt x="32915" y="19514"/>
                  <a:pt x="33166" y="19514"/>
                  <a:pt x="33417" y="19491"/>
                </a:cubicBezTo>
                <a:cubicBezTo>
                  <a:pt x="33075" y="18624"/>
                  <a:pt x="32367" y="17939"/>
                  <a:pt x="31477" y="17620"/>
                </a:cubicBezTo>
                <a:cubicBezTo>
                  <a:pt x="31885" y="17447"/>
                  <a:pt x="32315" y="17361"/>
                  <a:pt x="32744" y="17361"/>
                </a:cubicBezTo>
                <a:cubicBezTo>
                  <a:pt x="32939" y="17361"/>
                  <a:pt x="33133" y="17379"/>
                  <a:pt x="33326" y="17414"/>
                </a:cubicBezTo>
                <a:cubicBezTo>
                  <a:pt x="33463" y="16889"/>
                  <a:pt x="32869" y="16478"/>
                  <a:pt x="32344" y="16364"/>
                </a:cubicBezTo>
                <a:cubicBezTo>
                  <a:pt x="31797" y="16250"/>
                  <a:pt x="31180" y="16250"/>
                  <a:pt x="30838" y="15816"/>
                </a:cubicBezTo>
                <a:lnTo>
                  <a:pt x="33531" y="15269"/>
                </a:lnTo>
                <a:cubicBezTo>
                  <a:pt x="33235" y="14675"/>
                  <a:pt x="32481" y="14538"/>
                  <a:pt x="31819" y="14447"/>
                </a:cubicBezTo>
                <a:cubicBezTo>
                  <a:pt x="29628" y="14196"/>
                  <a:pt x="28807" y="13968"/>
                  <a:pt x="27916" y="11982"/>
                </a:cubicBezTo>
                <a:cubicBezTo>
                  <a:pt x="27662" y="11363"/>
                  <a:pt x="28364" y="10788"/>
                  <a:pt x="29041" y="10788"/>
                </a:cubicBezTo>
                <a:cubicBezTo>
                  <a:pt x="29213" y="10788"/>
                  <a:pt x="29384" y="10826"/>
                  <a:pt x="29537" y="10909"/>
                </a:cubicBezTo>
                <a:cubicBezTo>
                  <a:pt x="30267" y="11320"/>
                  <a:pt x="30541" y="12233"/>
                  <a:pt x="30724" y="13055"/>
                </a:cubicBezTo>
                <a:cubicBezTo>
                  <a:pt x="31203" y="12301"/>
                  <a:pt x="31340" y="11343"/>
                  <a:pt x="31135" y="10475"/>
                </a:cubicBezTo>
                <a:lnTo>
                  <a:pt x="31135" y="10475"/>
                </a:lnTo>
                <a:cubicBezTo>
                  <a:pt x="31842" y="11503"/>
                  <a:pt x="32847" y="12324"/>
                  <a:pt x="33988" y="12849"/>
                </a:cubicBezTo>
                <a:cubicBezTo>
                  <a:pt x="34204" y="11539"/>
                  <a:pt x="35552" y="10638"/>
                  <a:pt x="36852" y="10638"/>
                </a:cubicBezTo>
                <a:cubicBezTo>
                  <a:pt x="37340" y="10638"/>
                  <a:pt x="37822" y="10765"/>
                  <a:pt x="38233" y="11046"/>
                </a:cubicBezTo>
                <a:cubicBezTo>
                  <a:pt x="38213" y="11043"/>
                  <a:pt x="38193" y="11042"/>
                  <a:pt x="38174" y="11042"/>
                </a:cubicBezTo>
                <a:cubicBezTo>
                  <a:pt x="37692" y="11042"/>
                  <a:pt x="37494" y="11838"/>
                  <a:pt x="37845" y="12233"/>
                </a:cubicBezTo>
                <a:cubicBezTo>
                  <a:pt x="38211" y="12621"/>
                  <a:pt x="38827" y="12644"/>
                  <a:pt x="39352" y="12667"/>
                </a:cubicBezTo>
                <a:cubicBezTo>
                  <a:pt x="40288" y="11731"/>
                  <a:pt x="40972" y="10544"/>
                  <a:pt x="41315" y="9288"/>
                </a:cubicBezTo>
                <a:cubicBezTo>
                  <a:pt x="41349" y="9811"/>
                  <a:pt x="41857" y="10073"/>
                  <a:pt x="42368" y="10073"/>
                </a:cubicBezTo>
                <a:cubicBezTo>
                  <a:pt x="42884" y="10073"/>
                  <a:pt x="43403" y="9805"/>
                  <a:pt x="43438" y="9266"/>
                </a:cubicBezTo>
                <a:cubicBezTo>
                  <a:pt x="43483" y="10293"/>
                  <a:pt x="44008" y="11274"/>
                  <a:pt x="44830" y="11891"/>
                </a:cubicBezTo>
                <a:cubicBezTo>
                  <a:pt x="45811" y="11183"/>
                  <a:pt x="46450" y="10019"/>
                  <a:pt x="46542" y="8809"/>
                </a:cubicBezTo>
                <a:cubicBezTo>
                  <a:pt x="47888" y="9334"/>
                  <a:pt x="49235" y="9836"/>
                  <a:pt x="50559" y="10361"/>
                </a:cubicBezTo>
                <a:cubicBezTo>
                  <a:pt x="51518" y="11959"/>
                  <a:pt x="50673" y="14356"/>
                  <a:pt x="48916" y="14995"/>
                </a:cubicBezTo>
                <a:cubicBezTo>
                  <a:pt x="49966" y="15474"/>
                  <a:pt x="50148" y="17163"/>
                  <a:pt x="49235" y="17825"/>
                </a:cubicBezTo>
                <a:cubicBezTo>
                  <a:pt x="50011" y="18487"/>
                  <a:pt x="50810" y="19149"/>
                  <a:pt x="51586" y="19811"/>
                </a:cubicBezTo>
                <a:cubicBezTo>
                  <a:pt x="50993" y="21043"/>
                  <a:pt x="50787" y="22481"/>
                  <a:pt x="51016" y="23851"/>
                </a:cubicBezTo>
                <a:cubicBezTo>
                  <a:pt x="52727" y="23098"/>
                  <a:pt x="53526" y="20792"/>
                  <a:pt x="52636" y="19149"/>
                </a:cubicBezTo>
                <a:lnTo>
                  <a:pt x="52636" y="19149"/>
                </a:lnTo>
                <a:cubicBezTo>
                  <a:pt x="53093" y="19902"/>
                  <a:pt x="53937" y="20404"/>
                  <a:pt x="54805" y="20473"/>
                </a:cubicBezTo>
                <a:cubicBezTo>
                  <a:pt x="54485" y="21523"/>
                  <a:pt x="55101" y="22778"/>
                  <a:pt x="56128" y="23166"/>
                </a:cubicBezTo>
                <a:cubicBezTo>
                  <a:pt x="56859" y="21112"/>
                  <a:pt x="56699" y="18784"/>
                  <a:pt x="55695" y="16866"/>
                </a:cubicBezTo>
                <a:cubicBezTo>
                  <a:pt x="56973" y="16159"/>
                  <a:pt x="55855" y="14196"/>
                  <a:pt x="54690" y="13306"/>
                </a:cubicBezTo>
                <a:lnTo>
                  <a:pt x="54690" y="13306"/>
                </a:lnTo>
                <a:cubicBezTo>
                  <a:pt x="55170" y="13351"/>
                  <a:pt x="55672" y="13420"/>
                  <a:pt x="56151" y="13488"/>
                </a:cubicBezTo>
                <a:cubicBezTo>
                  <a:pt x="55901" y="13199"/>
                  <a:pt x="55650" y="12894"/>
                  <a:pt x="55400" y="12600"/>
                </a:cubicBezTo>
                <a:lnTo>
                  <a:pt x="55400" y="12600"/>
                </a:lnTo>
                <a:cubicBezTo>
                  <a:pt x="55568" y="12756"/>
                  <a:pt x="55774" y="12825"/>
                  <a:pt x="55990" y="12825"/>
                </a:cubicBezTo>
                <a:cubicBezTo>
                  <a:pt x="56772" y="12825"/>
                  <a:pt x="57701" y="11930"/>
                  <a:pt x="57566" y="11023"/>
                </a:cubicBezTo>
                <a:cubicBezTo>
                  <a:pt x="57384" y="9791"/>
                  <a:pt x="56197" y="8992"/>
                  <a:pt x="55124" y="8353"/>
                </a:cubicBezTo>
                <a:lnTo>
                  <a:pt x="55124" y="8353"/>
                </a:lnTo>
                <a:cubicBezTo>
                  <a:pt x="55155" y="8358"/>
                  <a:pt x="55186" y="8361"/>
                  <a:pt x="55216" y="8361"/>
                </a:cubicBezTo>
                <a:cubicBezTo>
                  <a:pt x="55691" y="8361"/>
                  <a:pt x="56003" y="7707"/>
                  <a:pt x="55832" y="7234"/>
                </a:cubicBezTo>
                <a:cubicBezTo>
                  <a:pt x="55649" y="6732"/>
                  <a:pt x="55170" y="6412"/>
                  <a:pt x="54713" y="6139"/>
                </a:cubicBezTo>
                <a:cubicBezTo>
                  <a:pt x="54881" y="5958"/>
                  <a:pt x="55088" y="5881"/>
                  <a:pt x="55308" y="5881"/>
                </a:cubicBezTo>
                <a:cubicBezTo>
                  <a:pt x="55895" y="5881"/>
                  <a:pt x="56576" y="6431"/>
                  <a:pt x="56859" y="7029"/>
                </a:cubicBezTo>
                <a:cubicBezTo>
                  <a:pt x="57247" y="7873"/>
                  <a:pt x="57407" y="8923"/>
                  <a:pt x="58206" y="9380"/>
                </a:cubicBezTo>
                <a:cubicBezTo>
                  <a:pt x="58418" y="9506"/>
                  <a:pt x="58646" y="9563"/>
                  <a:pt x="58874" y="9563"/>
                </a:cubicBezTo>
                <a:cubicBezTo>
                  <a:pt x="59800" y="9563"/>
                  <a:pt x="60739" y="8633"/>
                  <a:pt x="60739" y="7645"/>
                </a:cubicBezTo>
                <a:cubicBezTo>
                  <a:pt x="60739" y="6390"/>
                  <a:pt x="59689" y="5363"/>
                  <a:pt x="58502" y="4929"/>
                </a:cubicBezTo>
                <a:cubicBezTo>
                  <a:pt x="59438" y="4929"/>
                  <a:pt x="60374" y="4518"/>
                  <a:pt x="61036" y="3856"/>
                </a:cubicBezTo>
                <a:cubicBezTo>
                  <a:pt x="60602" y="3719"/>
                  <a:pt x="60146" y="3559"/>
                  <a:pt x="59917" y="3171"/>
                </a:cubicBezTo>
                <a:cubicBezTo>
                  <a:pt x="59731" y="2820"/>
                  <a:pt x="59957" y="2263"/>
                  <a:pt x="60323" y="2245"/>
                </a:cubicBezTo>
                <a:lnTo>
                  <a:pt x="60323" y="2245"/>
                </a:lnTo>
                <a:cubicBezTo>
                  <a:pt x="60008" y="2213"/>
                  <a:pt x="59693" y="2197"/>
                  <a:pt x="59378" y="2197"/>
                </a:cubicBezTo>
                <a:cubicBezTo>
                  <a:pt x="58156" y="2197"/>
                  <a:pt x="56946" y="2437"/>
                  <a:pt x="55832" y="2897"/>
                </a:cubicBezTo>
                <a:lnTo>
                  <a:pt x="55809" y="1505"/>
                </a:lnTo>
                <a:cubicBezTo>
                  <a:pt x="55127" y="1701"/>
                  <a:pt x="54418" y="1799"/>
                  <a:pt x="53708" y="1799"/>
                </a:cubicBezTo>
                <a:cubicBezTo>
                  <a:pt x="52848" y="1799"/>
                  <a:pt x="51988" y="1656"/>
                  <a:pt x="51175" y="1368"/>
                </a:cubicBezTo>
                <a:cubicBezTo>
                  <a:pt x="50491" y="1939"/>
                  <a:pt x="49806" y="2487"/>
                  <a:pt x="49121" y="3034"/>
                </a:cubicBezTo>
                <a:cubicBezTo>
                  <a:pt x="48756" y="2441"/>
                  <a:pt x="49167" y="1596"/>
                  <a:pt x="49806" y="1277"/>
                </a:cubicBezTo>
                <a:cubicBezTo>
                  <a:pt x="50199" y="1080"/>
                  <a:pt x="50634" y="1022"/>
                  <a:pt x="51076" y="1022"/>
                </a:cubicBezTo>
                <a:cubicBezTo>
                  <a:pt x="51353" y="1022"/>
                  <a:pt x="51633" y="1045"/>
                  <a:pt x="51906" y="1071"/>
                </a:cubicBezTo>
                <a:cubicBezTo>
                  <a:pt x="51885" y="499"/>
                  <a:pt x="51334" y="0"/>
                  <a:pt x="50777"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22" name="Google Shape;1822;p14"/>
          <p:cNvGrpSpPr/>
          <p:nvPr/>
        </p:nvGrpSpPr>
        <p:grpSpPr>
          <a:xfrm>
            <a:off x="10181443" y="12146"/>
            <a:ext cx="2119203" cy="2944189"/>
            <a:chOff x="6690382" y="-4766279"/>
            <a:chExt cx="1589402" cy="2208142"/>
          </a:xfrm>
        </p:grpSpPr>
        <p:sp>
          <p:nvSpPr>
            <p:cNvPr id="1823" name="Google Shape;1823;p14"/>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14"/>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14"/>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14"/>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14"/>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14"/>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14"/>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14"/>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14"/>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14"/>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14"/>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14"/>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14"/>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14"/>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14"/>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8" name="Google Shape;1838;p14"/>
          <p:cNvGrpSpPr/>
          <p:nvPr/>
        </p:nvGrpSpPr>
        <p:grpSpPr>
          <a:xfrm rot="5400000" flipH="1">
            <a:off x="9588425" y="-459681"/>
            <a:ext cx="2119203" cy="2944189"/>
            <a:chOff x="6690382" y="-4766279"/>
            <a:chExt cx="1589402" cy="2208142"/>
          </a:xfrm>
        </p:grpSpPr>
        <p:sp>
          <p:nvSpPr>
            <p:cNvPr id="1839" name="Google Shape;1839;p14"/>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14"/>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14"/>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14"/>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3" name="Google Shape;1843;p14"/>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14"/>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5" name="Google Shape;1845;p14"/>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14"/>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14"/>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14"/>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14"/>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14"/>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14"/>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14"/>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14"/>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4" name="Google Shape;1854;p14"/>
          <p:cNvGrpSpPr/>
          <p:nvPr/>
        </p:nvGrpSpPr>
        <p:grpSpPr>
          <a:xfrm>
            <a:off x="-166833" y="4058866"/>
            <a:ext cx="2941153" cy="2536357"/>
            <a:chOff x="-125125" y="3044149"/>
            <a:chExt cx="2205865" cy="1902268"/>
          </a:xfrm>
        </p:grpSpPr>
        <p:sp>
          <p:nvSpPr>
            <p:cNvPr id="1855" name="Google Shape;1855;p14"/>
            <p:cNvSpPr/>
            <p:nvPr/>
          </p:nvSpPr>
          <p:spPr>
            <a:xfrm>
              <a:off x="-125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14"/>
            <p:cNvSpPr/>
            <p:nvPr/>
          </p:nvSpPr>
          <p:spPr>
            <a:xfrm>
              <a:off x="-124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7" name="Google Shape;1857;p14"/>
          <p:cNvGrpSpPr/>
          <p:nvPr/>
        </p:nvGrpSpPr>
        <p:grpSpPr>
          <a:xfrm>
            <a:off x="-44392" y="4124541"/>
            <a:ext cx="13074295" cy="2844647"/>
            <a:chOff x="-33294" y="3093405"/>
            <a:chExt cx="9805721" cy="2133485"/>
          </a:xfrm>
        </p:grpSpPr>
        <p:grpSp>
          <p:nvGrpSpPr>
            <p:cNvPr id="1858" name="Google Shape;1858;p14"/>
            <p:cNvGrpSpPr/>
            <p:nvPr/>
          </p:nvGrpSpPr>
          <p:grpSpPr>
            <a:xfrm>
              <a:off x="6008092" y="3448642"/>
              <a:ext cx="3333990" cy="1775787"/>
              <a:chOff x="6846292" y="3448642"/>
              <a:chExt cx="3333990" cy="1775787"/>
            </a:xfrm>
          </p:grpSpPr>
          <p:sp>
            <p:nvSpPr>
              <p:cNvPr id="1859" name="Google Shape;1859;p14"/>
              <p:cNvSpPr/>
              <p:nvPr/>
            </p:nvSpPr>
            <p:spPr>
              <a:xfrm>
                <a:off x="6846292" y="3527019"/>
                <a:ext cx="3230936" cy="1697411"/>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14"/>
              <p:cNvSpPr/>
              <p:nvPr/>
            </p:nvSpPr>
            <p:spPr>
              <a:xfrm>
                <a:off x="9537526" y="3448642"/>
                <a:ext cx="642755" cy="1438597"/>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61" name="Google Shape;1861;p14"/>
            <p:cNvSpPr/>
            <p:nvPr/>
          </p:nvSpPr>
          <p:spPr>
            <a:xfrm>
              <a:off x="7151217" y="3093405"/>
              <a:ext cx="2621211" cy="2131843"/>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14"/>
            <p:cNvSpPr/>
            <p:nvPr/>
          </p:nvSpPr>
          <p:spPr>
            <a:xfrm>
              <a:off x="6980956" y="3124995"/>
              <a:ext cx="2077452" cy="2083193"/>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14"/>
            <p:cNvSpPr/>
            <p:nvPr/>
          </p:nvSpPr>
          <p:spPr>
            <a:xfrm>
              <a:off x="6925976" y="3119689"/>
              <a:ext cx="1053827" cy="2096513"/>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14"/>
            <p:cNvSpPr/>
            <p:nvPr/>
          </p:nvSpPr>
          <p:spPr>
            <a:xfrm>
              <a:off x="-33294" y="4546893"/>
              <a:ext cx="8141137" cy="677896"/>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4A7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14"/>
            <p:cNvSpPr/>
            <p:nvPr/>
          </p:nvSpPr>
          <p:spPr>
            <a:xfrm>
              <a:off x="-33294" y="4341571"/>
              <a:ext cx="2453356" cy="885246"/>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14"/>
            <p:cNvSpPr/>
            <p:nvPr/>
          </p:nvSpPr>
          <p:spPr>
            <a:xfrm>
              <a:off x="37010" y="4321200"/>
              <a:ext cx="1617636" cy="882112"/>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42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14"/>
            <p:cNvSpPr/>
            <p:nvPr/>
          </p:nvSpPr>
          <p:spPr>
            <a:xfrm>
              <a:off x="5962977" y="4647398"/>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14"/>
            <p:cNvSpPr/>
            <p:nvPr/>
          </p:nvSpPr>
          <p:spPr>
            <a:xfrm>
              <a:off x="5962977" y="4707089"/>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14"/>
            <p:cNvSpPr/>
            <p:nvPr/>
          </p:nvSpPr>
          <p:spPr>
            <a:xfrm>
              <a:off x="2280147" y="4449699"/>
              <a:ext cx="1942597" cy="695953"/>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0" name="Google Shape;1870;p14"/>
          <p:cNvSpPr/>
          <p:nvPr/>
        </p:nvSpPr>
        <p:spPr>
          <a:xfrm>
            <a:off x="9340876" y="1561008"/>
            <a:ext cx="2161779" cy="3333005"/>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1" name="Google Shape;1871;p14"/>
          <p:cNvSpPr txBox="1">
            <a:spLocks noGrp="1"/>
          </p:cNvSpPr>
          <p:nvPr>
            <p:ph type="title"/>
          </p:nvPr>
        </p:nvSpPr>
        <p:spPr>
          <a:xfrm>
            <a:off x="2847367" y="18902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13333">
                <a:solidFill>
                  <a:schemeClr val="dk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extLst>
      <p:ext uri="{BB962C8B-B14F-4D97-AF65-F5344CB8AC3E}">
        <p14:creationId xmlns:p14="http://schemas.microsoft.com/office/powerpoint/2010/main" val="13425178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383"/>
        <p:cNvGrpSpPr/>
        <p:nvPr/>
      </p:nvGrpSpPr>
      <p:grpSpPr>
        <a:xfrm>
          <a:off x="0" y="0"/>
          <a:ext cx="0" cy="0"/>
          <a:chOff x="0" y="0"/>
          <a:chExt cx="0" cy="0"/>
        </a:xfrm>
      </p:grpSpPr>
      <p:sp>
        <p:nvSpPr>
          <p:cNvPr id="3384" name="Google Shape;3384;p27"/>
          <p:cNvSpPr txBox="1">
            <a:spLocks noGrp="1"/>
          </p:cNvSpPr>
          <p:nvPr>
            <p:ph type="title"/>
          </p:nvPr>
        </p:nvSpPr>
        <p:spPr>
          <a:xfrm>
            <a:off x="960000" y="719333"/>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5" name="Google Shape;3385;p27"/>
          <p:cNvSpPr/>
          <p:nvPr/>
        </p:nvSpPr>
        <p:spPr>
          <a:xfrm>
            <a:off x="11064817"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6" name="Google Shape;3386;p27"/>
          <p:cNvSpPr/>
          <p:nvPr/>
        </p:nvSpPr>
        <p:spPr>
          <a:xfrm flipH="1">
            <a:off x="-1117746" y="1877665"/>
            <a:ext cx="1974427" cy="3044148"/>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7" name="Google Shape;3387;p27"/>
          <p:cNvSpPr/>
          <p:nvPr/>
        </p:nvSpPr>
        <p:spPr>
          <a:xfrm flipH="1">
            <a:off x="-3433666"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8" name="Google Shape;3388;p27"/>
          <p:cNvSpPr/>
          <p:nvPr/>
        </p:nvSpPr>
        <p:spPr>
          <a:xfrm>
            <a:off x="-2225967" y="4341567"/>
            <a:ext cx="15874416"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rgbClr val="87D7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9" name="Google Shape;3389;p27"/>
          <p:cNvSpPr/>
          <p:nvPr/>
        </p:nvSpPr>
        <p:spPr>
          <a:xfrm>
            <a:off x="9041422" y="45242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0" name="Google Shape;3390;p27"/>
          <p:cNvSpPr/>
          <p:nvPr/>
        </p:nvSpPr>
        <p:spPr>
          <a:xfrm flipH="1">
            <a:off x="11355054" y="3201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1" name="Google Shape;3391;p27"/>
          <p:cNvSpPr/>
          <p:nvPr/>
        </p:nvSpPr>
        <p:spPr>
          <a:xfrm flipH="1">
            <a:off x="12491449" y="3857801"/>
            <a:ext cx="2152820"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2" name="Google Shape;3392;p27"/>
          <p:cNvSpPr/>
          <p:nvPr/>
        </p:nvSpPr>
        <p:spPr>
          <a:xfrm>
            <a:off x="9350150" y="47089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3" name="Google Shape;3393;p27"/>
          <p:cNvSpPr/>
          <p:nvPr/>
        </p:nvSpPr>
        <p:spPr>
          <a:xfrm flipH="1">
            <a:off x="11411447" y="56640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4" name="Google Shape;3394;p27"/>
          <p:cNvSpPr/>
          <p:nvPr/>
        </p:nvSpPr>
        <p:spPr>
          <a:xfrm flipH="1">
            <a:off x="11177939" y="49391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5" name="Google Shape;3395;p27"/>
          <p:cNvSpPr/>
          <p:nvPr/>
        </p:nvSpPr>
        <p:spPr>
          <a:xfrm flipH="1">
            <a:off x="5391509" y="-3743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6" name="Google Shape;3396;p27"/>
          <p:cNvSpPr/>
          <p:nvPr/>
        </p:nvSpPr>
        <p:spPr>
          <a:xfrm flipH="1">
            <a:off x="7374782" y="-2727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7" name="Google Shape;3397;p27"/>
          <p:cNvSpPr/>
          <p:nvPr/>
        </p:nvSpPr>
        <p:spPr>
          <a:xfrm flipH="1">
            <a:off x="12356664" y="50822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8" name="Google Shape;3398;p27"/>
          <p:cNvSpPr/>
          <p:nvPr/>
        </p:nvSpPr>
        <p:spPr>
          <a:xfrm>
            <a:off x="10987279" y="46673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9" name="Google Shape;3399;p27"/>
          <p:cNvSpPr/>
          <p:nvPr/>
        </p:nvSpPr>
        <p:spPr>
          <a:xfrm rot="589025" flipH="1">
            <a:off x="11053595" y="61952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0" name="Google Shape;3400;p27"/>
          <p:cNvSpPr/>
          <p:nvPr/>
        </p:nvSpPr>
        <p:spPr>
          <a:xfrm rot="2035852">
            <a:off x="9985972" y="54981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01" name="Google Shape;3401;p27"/>
          <p:cNvGrpSpPr/>
          <p:nvPr/>
        </p:nvGrpSpPr>
        <p:grpSpPr>
          <a:xfrm flipH="1">
            <a:off x="11425167" y="5234333"/>
            <a:ext cx="2339633" cy="1780400"/>
            <a:chOff x="0" y="3611325"/>
            <a:chExt cx="1754725" cy="1335300"/>
          </a:xfrm>
        </p:grpSpPr>
        <p:sp>
          <p:nvSpPr>
            <p:cNvPr id="3402" name="Google Shape;3402;p27"/>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3" name="Google Shape;3403;p27"/>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04" name="Google Shape;3404;p27"/>
          <p:cNvSpPr/>
          <p:nvPr/>
        </p:nvSpPr>
        <p:spPr>
          <a:xfrm flipH="1">
            <a:off x="10234153" y="51494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5" name="Google Shape;3405;p27"/>
          <p:cNvSpPr/>
          <p:nvPr/>
        </p:nvSpPr>
        <p:spPr>
          <a:xfrm>
            <a:off x="-19562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06" name="Google Shape;3406;p27"/>
          <p:cNvGrpSpPr/>
          <p:nvPr/>
        </p:nvGrpSpPr>
        <p:grpSpPr>
          <a:xfrm>
            <a:off x="-1466868" y="4318466"/>
            <a:ext cx="3341949" cy="2404365"/>
            <a:chOff x="4827150" y="2632375"/>
            <a:chExt cx="1863125" cy="1340425"/>
          </a:xfrm>
        </p:grpSpPr>
        <p:sp>
          <p:nvSpPr>
            <p:cNvPr id="3407" name="Google Shape;3407;p27"/>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408" name="Google Shape;3408;p27"/>
            <p:cNvGrpSpPr/>
            <p:nvPr/>
          </p:nvGrpSpPr>
          <p:grpSpPr>
            <a:xfrm>
              <a:off x="4827150" y="2632375"/>
              <a:ext cx="1863125" cy="1274825"/>
              <a:chOff x="4827150" y="2632375"/>
              <a:chExt cx="1863125" cy="1274825"/>
            </a:xfrm>
          </p:grpSpPr>
          <p:sp>
            <p:nvSpPr>
              <p:cNvPr id="3409" name="Google Shape;3409;p27"/>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0" name="Google Shape;3410;p27"/>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1" name="Google Shape;3411;p27"/>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2" name="Google Shape;3412;p27"/>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3" name="Google Shape;3413;p27"/>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414" name="Google Shape;3414;p27"/>
          <p:cNvSpPr/>
          <p:nvPr/>
        </p:nvSpPr>
        <p:spPr>
          <a:xfrm flipH="1">
            <a:off x="-33986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5" name="Google Shape;3415;p27"/>
          <p:cNvSpPr/>
          <p:nvPr/>
        </p:nvSpPr>
        <p:spPr>
          <a:xfrm flipH="1">
            <a:off x="-29356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6" name="Google Shape;3416;p27"/>
          <p:cNvSpPr/>
          <p:nvPr/>
        </p:nvSpPr>
        <p:spPr>
          <a:xfrm flipH="1">
            <a:off x="-37559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7" name="Google Shape;3417;p27"/>
          <p:cNvSpPr/>
          <p:nvPr/>
        </p:nvSpPr>
        <p:spPr>
          <a:xfrm>
            <a:off x="-11253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8" name="Google Shape;3418;p27"/>
          <p:cNvSpPr/>
          <p:nvPr/>
        </p:nvSpPr>
        <p:spPr>
          <a:xfrm>
            <a:off x="-2300433" y="4058866"/>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9" name="Google Shape;3419;p27"/>
          <p:cNvSpPr/>
          <p:nvPr/>
        </p:nvSpPr>
        <p:spPr>
          <a:xfrm>
            <a:off x="-2299469" y="41433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20" name="Google Shape;3420;p27"/>
          <p:cNvGrpSpPr/>
          <p:nvPr/>
        </p:nvGrpSpPr>
        <p:grpSpPr>
          <a:xfrm flipH="1">
            <a:off x="-1979349" y="5561884"/>
            <a:ext cx="2339633" cy="1780400"/>
            <a:chOff x="0" y="3611325"/>
            <a:chExt cx="1754725" cy="1335300"/>
          </a:xfrm>
        </p:grpSpPr>
        <p:sp>
          <p:nvSpPr>
            <p:cNvPr id="3421" name="Google Shape;3421;p27"/>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2" name="Google Shape;3422;p27"/>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23" name="Google Shape;3423;p27"/>
          <p:cNvSpPr/>
          <p:nvPr/>
        </p:nvSpPr>
        <p:spPr>
          <a:xfrm>
            <a:off x="2021879" y="62059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279913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819"/>
        <p:cNvGrpSpPr/>
        <p:nvPr/>
      </p:nvGrpSpPr>
      <p:grpSpPr>
        <a:xfrm>
          <a:off x="0" y="0"/>
          <a:ext cx="0" cy="0"/>
          <a:chOff x="0" y="0"/>
          <a:chExt cx="0" cy="0"/>
        </a:xfrm>
      </p:grpSpPr>
      <p:sp>
        <p:nvSpPr>
          <p:cNvPr id="3820" name="Google Shape;3820;p32"/>
          <p:cNvSpPr/>
          <p:nvPr/>
        </p:nvSpPr>
        <p:spPr>
          <a:xfrm>
            <a:off x="11268017" y="6979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1" name="Google Shape;3821;p32"/>
          <p:cNvSpPr/>
          <p:nvPr/>
        </p:nvSpPr>
        <p:spPr>
          <a:xfrm>
            <a:off x="-2022767" y="4544767"/>
            <a:ext cx="15874416"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rgbClr val="87D7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2" name="Google Shape;3822;p32"/>
          <p:cNvSpPr/>
          <p:nvPr/>
        </p:nvSpPr>
        <p:spPr>
          <a:xfrm>
            <a:off x="9244622" y="47274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3" name="Google Shape;3823;p32"/>
          <p:cNvSpPr/>
          <p:nvPr/>
        </p:nvSpPr>
        <p:spPr>
          <a:xfrm flipH="1">
            <a:off x="11558254" y="34051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4" name="Google Shape;3824;p32"/>
          <p:cNvSpPr/>
          <p:nvPr/>
        </p:nvSpPr>
        <p:spPr>
          <a:xfrm flipH="1">
            <a:off x="12694649" y="4061001"/>
            <a:ext cx="2152820"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5" name="Google Shape;3825;p32"/>
          <p:cNvSpPr/>
          <p:nvPr/>
        </p:nvSpPr>
        <p:spPr>
          <a:xfrm>
            <a:off x="9553350" y="47089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6" name="Google Shape;3826;p32"/>
          <p:cNvSpPr/>
          <p:nvPr/>
        </p:nvSpPr>
        <p:spPr>
          <a:xfrm flipH="1">
            <a:off x="11614647" y="58672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7" name="Google Shape;3827;p32"/>
          <p:cNvSpPr/>
          <p:nvPr/>
        </p:nvSpPr>
        <p:spPr>
          <a:xfrm flipH="1">
            <a:off x="11381139" y="51423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8" name="Google Shape;3828;p32"/>
          <p:cNvSpPr/>
          <p:nvPr/>
        </p:nvSpPr>
        <p:spPr>
          <a:xfrm flipH="1">
            <a:off x="5594709" y="-1711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9" name="Google Shape;3829;p32"/>
          <p:cNvSpPr/>
          <p:nvPr/>
        </p:nvSpPr>
        <p:spPr>
          <a:xfrm flipH="1">
            <a:off x="7577982" y="-695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0" name="Google Shape;3830;p32"/>
          <p:cNvSpPr/>
          <p:nvPr/>
        </p:nvSpPr>
        <p:spPr>
          <a:xfrm flipH="1">
            <a:off x="12559863" y="52854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1" name="Google Shape;3831;p32"/>
          <p:cNvSpPr/>
          <p:nvPr/>
        </p:nvSpPr>
        <p:spPr>
          <a:xfrm>
            <a:off x="11190479" y="48705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2" name="Google Shape;3832;p32"/>
          <p:cNvSpPr/>
          <p:nvPr/>
        </p:nvSpPr>
        <p:spPr>
          <a:xfrm rot="589025" flipH="1">
            <a:off x="11256795" y="63984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3" name="Google Shape;3833;p32"/>
          <p:cNvSpPr/>
          <p:nvPr/>
        </p:nvSpPr>
        <p:spPr>
          <a:xfrm rot="2035852">
            <a:off x="10189172" y="57013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34" name="Google Shape;3834;p32"/>
          <p:cNvGrpSpPr/>
          <p:nvPr/>
        </p:nvGrpSpPr>
        <p:grpSpPr>
          <a:xfrm flipH="1">
            <a:off x="11628368" y="5437533"/>
            <a:ext cx="2339633" cy="1780400"/>
            <a:chOff x="0" y="3611325"/>
            <a:chExt cx="1754725" cy="1335300"/>
          </a:xfrm>
        </p:grpSpPr>
        <p:sp>
          <p:nvSpPr>
            <p:cNvPr id="3835" name="Google Shape;3835;p32"/>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6" name="Google Shape;3836;p32"/>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37" name="Google Shape;3837;p32"/>
          <p:cNvSpPr/>
          <p:nvPr/>
        </p:nvSpPr>
        <p:spPr>
          <a:xfrm flipH="1">
            <a:off x="10437353" y="53526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8" name="Google Shape;3838;p32"/>
          <p:cNvSpPr/>
          <p:nvPr/>
        </p:nvSpPr>
        <p:spPr>
          <a:xfrm>
            <a:off x="2225079" y="64091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9" name="Google Shape;3839;p32"/>
          <p:cNvSpPr/>
          <p:nvPr/>
        </p:nvSpPr>
        <p:spPr>
          <a:xfrm>
            <a:off x="-77291" y="-458552"/>
            <a:ext cx="1753420" cy="6624253"/>
          </a:xfrm>
          <a:custGeom>
            <a:avLst/>
            <a:gdLst/>
            <a:ahLst/>
            <a:cxnLst/>
            <a:rect l="l" t="t" r="r" b="b"/>
            <a:pathLst>
              <a:path w="41338" h="156171" extrusionOk="0">
                <a:moveTo>
                  <a:pt x="38256" y="0"/>
                </a:moveTo>
                <a:cubicBezTo>
                  <a:pt x="38804" y="11801"/>
                  <a:pt x="28007" y="38392"/>
                  <a:pt x="25040" y="45765"/>
                </a:cubicBezTo>
                <a:lnTo>
                  <a:pt x="25040" y="45765"/>
                </a:lnTo>
                <a:cubicBezTo>
                  <a:pt x="21981" y="53365"/>
                  <a:pt x="8720" y="68111"/>
                  <a:pt x="8720" y="68111"/>
                </a:cubicBezTo>
                <a:lnTo>
                  <a:pt x="8720" y="68111"/>
                </a:lnTo>
                <a:cubicBezTo>
                  <a:pt x="8743" y="54712"/>
                  <a:pt x="11162" y="27573"/>
                  <a:pt x="10546" y="21250"/>
                </a:cubicBezTo>
                <a:lnTo>
                  <a:pt x="10546" y="21250"/>
                </a:lnTo>
                <a:cubicBezTo>
                  <a:pt x="10112" y="16799"/>
                  <a:pt x="9382" y="5935"/>
                  <a:pt x="8971" y="0"/>
                </a:cubicBezTo>
                <a:lnTo>
                  <a:pt x="8971" y="0"/>
                </a:lnTo>
                <a:lnTo>
                  <a:pt x="3242" y="0"/>
                </a:lnTo>
                <a:cubicBezTo>
                  <a:pt x="2626" y="19219"/>
                  <a:pt x="1" y="100865"/>
                  <a:pt x="252" y="113213"/>
                </a:cubicBezTo>
                <a:lnTo>
                  <a:pt x="252" y="113213"/>
                </a:lnTo>
                <a:cubicBezTo>
                  <a:pt x="548" y="127205"/>
                  <a:pt x="229" y="156170"/>
                  <a:pt x="229" y="156170"/>
                </a:cubicBezTo>
                <a:lnTo>
                  <a:pt x="229" y="156170"/>
                </a:lnTo>
                <a:lnTo>
                  <a:pt x="12007" y="154299"/>
                </a:lnTo>
                <a:cubicBezTo>
                  <a:pt x="9199" y="146104"/>
                  <a:pt x="8446" y="132546"/>
                  <a:pt x="8903" y="125858"/>
                </a:cubicBezTo>
                <a:lnTo>
                  <a:pt x="8903" y="125858"/>
                </a:lnTo>
                <a:cubicBezTo>
                  <a:pt x="9336" y="119148"/>
                  <a:pt x="8492" y="83289"/>
                  <a:pt x="8766" y="79112"/>
                </a:cubicBezTo>
                <a:lnTo>
                  <a:pt x="8766" y="79112"/>
                </a:lnTo>
                <a:cubicBezTo>
                  <a:pt x="11413" y="72562"/>
                  <a:pt x="25565" y="50535"/>
                  <a:pt x="26912" y="47865"/>
                </a:cubicBezTo>
                <a:lnTo>
                  <a:pt x="26912" y="47865"/>
                </a:lnTo>
                <a:cubicBezTo>
                  <a:pt x="28190" y="45285"/>
                  <a:pt x="40516" y="12143"/>
                  <a:pt x="41337" y="0"/>
                </a:cubicBezTo>
                <a:lnTo>
                  <a:pt x="41337"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0" name="Google Shape;3840;p32"/>
          <p:cNvGrpSpPr/>
          <p:nvPr/>
        </p:nvGrpSpPr>
        <p:grpSpPr>
          <a:xfrm>
            <a:off x="-1415206" y="-1196281"/>
            <a:ext cx="3145663" cy="7140295"/>
            <a:chOff x="13093133" y="-435336"/>
            <a:chExt cx="2359247" cy="5355221"/>
          </a:xfrm>
        </p:grpSpPr>
        <p:sp>
          <p:nvSpPr>
            <p:cNvPr id="3841" name="Google Shape;3841;p32"/>
            <p:cNvSpPr/>
            <p:nvPr/>
          </p:nvSpPr>
          <p:spPr>
            <a:xfrm>
              <a:off x="13093133" y="-435336"/>
              <a:ext cx="2359247" cy="5355221"/>
            </a:xfrm>
            <a:custGeom>
              <a:avLst/>
              <a:gdLst/>
              <a:ahLst/>
              <a:cxnLst/>
              <a:rect l="l" t="t" r="r" b="b"/>
              <a:pathLst>
                <a:path w="74161" h="168337" extrusionOk="0">
                  <a:moveTo>
                    <a:pt x="10637" y="1"/>
                  </a:moveTo>
                  <a:cubicBezTo>
                    <a:pt x="10637" y="1"/>
                    <a:pt x="10272" y="15043"/>
                    <a:pt x="9975" y="18535"/>
                  </a:cubicBezTo>
                  <a:cubicBezTo>
                    <a:pt x="9702" y="22027"/>
                    <a:pt x="9565" y="23876"/>
                    <a:pt x="9199" y="28099"/>
                  </a:cubicBezTo>
                  <a:cubicBezTo>
                    <a:pt x="8834" y="32298"/>
                    <a:pt x="10409" y="34444"/>
                    <a:pt x="10774" y="38507"/>
                  </a:cubicBezTo>
                  <a:cubicBezTo>
                    <a:pt x="11117" y="42570"/>
                    <a:pt x="12258" y="45994"/>
                    <a:pt x="11413" y="48482"/>
                  </a:cubicBezTo>
                  <a:cubicBezTo>
                    <a:pt x="10546" y="50969"/>
                    <a:pt x="9268" y="54827"/>
                    <a:pt x="9268" y="54827"/>
                  </a:cubicBezTo>
                  <a:cubicBezTo>
                    <a:pt x="6917" y="51768"/>
                    <a:pt x="5776" y="45902"/>
                    <a:pt x="5639" y="43916"/>
                  </a:cubicBezTo>
                  <a:cubicBezTo>
                    <a:pt x="5502" y="41931"/>
                    <a:pt x="4132" y="29879"/>
                    <a:pt x="4132" y="28669"/>
                  </a:cubicBezTo>
                  <a:cubicBezTo>
                    <a:pt x="4132" y="27437"/>
                    <a:pt x="1348" y="15887"/>
                    <a:pt x="2078" y="12326"/>
                  </a:cubicBezTo>
                  <a:cubicBezTo>
                    <a:pt x="2786" y="8766"/>
                    <a:pt x="3995" y="6688"/>
                    <a:pt x="4132" y="5205"/>
                  </a:cubicBezTo>
                  <a:cubicBezTo>
                    <a:pt x="4292" y="3698"/>
                    <a:pt x="5639" y="1"/>
                    <a:pt x="5639" y="1"/>
                  </a:cubicBezTo>
                  <a:lnTo>
                    <a:pt x="5639" y="1"/>
                  </a:lnTo>
                  <a:lnTo>
                    <a:pt x="3562" y="457"/>
                  </a:lnTo>
                  <a:cubicBezTo>
                    <a:pt x="3562" y="457"/>
                    <a:pt x="1644" y="6415"/>
                    <a:pt x="1211" y="7921"/>
                  </a:cubicBezTo>
                  <a:cubicBezTo>
                    <a:pt x="777" y="9405"/>
                    <a:pt x="138" y="12189"/>
                    <a:pt x="69" y="13536"/>
                  </a:cubicBezTo>
                  <a:cubicBezTo>
                    <a:pt x="1" y="14906"/>
                    <a:pt x="708" y="16184"/>
                    <a:pt x="868" y="20041"/>
                  </a:cubicBezTo>
                  <a:cubicBezTo>
                    <a:pt x="1005" y="23876"/>
                    <a:pt x="2009" y="26021"/>
                    <a:pt x="2009" y="30290"/>
                  </a:cubicBezTo>
                  <a:cubicBezTo>
                    <a:pt x="2009" y="34581"/>
                    <a:pt x="3151" y="41931"/>
                    <a:pt x="3151" y="43985"/>
                  </a:cubicBezTo>
                  <a:cubicBezTo>
                    <a:pt x="3151" y="46062"/>
                    <a:pt x="3562" y="51837"/>
                    <a:pt x="4703" y="54462"/>
                  </a:cubicBezTo>
                  <a:cubicBezTo>
                    <a:pt x="5844" y="57109"/>
                    <a:pt x="6278" y="58821"/>
                    <a:pt x="6141" y="60739"/>
                  </a:cubicBezTo>
                  <a:cubicBezTo>
                    <a:pt x="5981" y="62679"/>
                    <a:pt x="4931" y="71216"/>
                    <a:pt x="4931" y="74868"/>
                  </a:cubicBezTo>
                  <a:cubicBezTo>
                    <a:pt x="4931" y="75096"/>
                    <a:pt x="4931" y="75347"/>
                    <a:pt x="4908" y="75598"/>
                  </a:cubicBezTo>
                  <a:cubicBezTo>
                    <a:pt x="4885" y="79387"/>
                    <a:pt x="4680" y="85801"/>
                    <a:pt x="5205" y="88403"/>
                  </a:cubicBezTo>
                  <a:cubicBezTo>
                    <a:pt x="5776" y="91188"/>
                    <a:pt x="7054" y="95319"/>
                    <a:pt x="7282" y="97830"/>
                  </a:cubicBezTo>
                  <a:cubicBezTo>
                    <a:pt x="7488" y="100318"/>
                    <a:pt x="8423" y="102806"/>
                    <a:pt x="8492" y="105727"/>
                  </a:cubicBezTo>
                  <a:cubicBezTo>
                    <a:pt x="8560" y="108649"/>
                    <a:pt x="8834" y="113077"/>
                    <a:pt x="9839" y="115725"/>
                  </a:cubicBezTo>
                  <a:cubicBezTo>
                    <a:pt x="10843" y="118350"/>
                    <a:pt x="12623" y="124992"/>
                    <a:pt x="14038" y="130128"/>
                  </a:cubicBezTo>
                  <a:cubicBezTo>
                    <a:pt x="15476" y="135263"/>
                    <a:pt x="13970" y="144302"/>
                    <a:pt x="14267" y="147726"/>
                  </a:cubicBezTo>
                  <a:cubicBezTo>
                    <a:pt x="14541" y="151150"/>
                    <a:pt x="15043" y="156924"/>
                    <a:pt x="14609" y="159504"/>
                  </a:cubicBezTo>
                  <a:cubicBezTo>
                    <a:pt x="14541" y="159914"/>
                    <a:pt x="14472" y="160394"/>
                    <a:pt x="14404" y="160896"/>
                  </a:cubicBezTo>
                  <a:cubicBezTo>
                    <a:pt x="14084" y="163361"/>
                    <a:pt x="13719" y="166488"/>
                    <a:pt x="12418" y="168337"/>
                  </a:cubicBezTo>
                  <a:cubicBezTo>
                    <a:pt x="14198" y="167972"/>
                    <a:pt x="23009" y="166557"/>
                    <a:pt x="23009" y="166557"/>
                  </a:cubicBezTo>
                  <a:cubicBezTo>
                    <a:pt x="22666" y="157723"/>
                    <a:pt x="23511" y="138071"/>
                    <a:pt x="23009" y="131657"/>
                  </a:cubicBezTo>
                  <a:cubicBezTo>
                    <a:pt x="22507" y="125243"/>
                    <a:pt x="24858" y="102235"/>
                    <a:pt x="25383" y="99359"/>
                  </a:cubicBezTo>
                  <a:cubicBezTo>
                    <a:pt x="25930" y="96460"/>
                    <a:pt x="27916" y="76694"/>
                    <a:pt x="29080" y="71489"/>
                  </a:cubicBezTo>
                  <a:cubicBezTo>
                    <a:pt x="30678" y="64322"/>
                    <a:pt x="38484" y="54713"/>
                    <a:pt x="41748" y="49189"/>
                  </a:cubicBezTo>
                  <a:cubicBezTo>
                    <a:pt x="44693" y="44236"/>
                    <a:pt x="49052" y="33645"/>
                    <a:pt x="53617" y="29377"/>
                  </a:cubicBezTo>
                  <a:cubicBezTo>
                    <a:pt x="58183" y="25086"/>
                    <a:pt x="64459" y="20247"/>
                    <a:pt x="67587" y="17667"/>
                  </a:cubicBezTo>
                  <a:cubicBezTo>
                    <a:pt x="70736" y="15111"/>
                    <a:pt x="74160" y="457"/>
                    <a:pt x="74160" y="457"/>
                  </a:cubicBezTo>
                  <a:lnTo>
                    <a:pt x="72745" y="457"/>
                  </a:lnTo>
                  <a:cubicBezTo>
                    <a:pt x="72745" y="457"/>
                    <a:pt x="69002" y="10888"/>
                    <a:pt x="68591" y="11596"/>
                  </a:cubicBezTo>
                  <a:cubicBezTo>
                    <a:pt x="68157" y="12304"/>
                    <a:pt x="67883" y="13399"/>
                    <a:pt x="63044" y="17394"/>
                  </a:cubicBezTo>
                  <a:cubicBezTo>
                    <a:pt x="58183" y="21388"/>
                    <a:pt x="51449" y="26729"/>
                    <a:pt x="48550" y="29719"/>
                  </a:cubicBezTo>
                  <a:cubicBezTo>
                    <a:pt x="45629" y="32732"/>
                    <a:pt x="40493" y="42912"/>
                    <a:pt x="38142" y="46267"/>
                  </a:cubicBezTo>
                  <a:cubicBezTo>
                    <a:pt x="37092" y="47774"/>
                    <a:pt x="34672" y="50399"/>
                    <a:pt x="32207" y="53321"/>
                  </a:cubicBezTo>
                  <a:lnTo>
                    <a:pt x="32207" y="53343"/>
                  </a:lnTo>
                  <a:cubicBezTo>
                    <a:pt x="29149" y="56950"/>
                    <a:pt x="25999" y="61035"/>
                    <a:pt x="25246" y="63957"/>
                  </a:cubicBezTo>
                  <a:cubicBezTo>
                    <a:pt x="23899" y="69230"/>
                    <a:pt x="20315" y="87490"/>
                    <a:pt x="19836" y="91758"/>
                  </a:cubicBezTo>
                  <a:cubicBezTo>
                    <a:pt x="19334" y="96027"/>
                    <a:pt x="19106" y="101893"/>
                    <a:pt x="19106" y="101893"/>
                  </a:cubicBezTo>
                  <a:cubicBezTo>
                    <a:pt x="18946" y="101619"/>
                    <a:pt x="18809" y="101322"/>
                    <a:pt x="18695" y="101002"/>
                  </a:cubicBezTo>
                  <a:cubicBezTo>
                    <a:pt x="16481" y="95273"/>
                    <a:pt x="17668" y="78246"/>
                    <a:pt x="18535" y="75073"/>
                  </a:cubicBezTo>
                  <a:cubicBezTo>
                    <a:pt x="19471" y="71718"/>
                    <a:pt x="20681" y="57749"/>
                    <a:pt x="20681" y="54758"/>
                  </a:cubicBezTo>
                  <a:cubicBezTo>
                    <a:pt x="20681" y="51768"/>
                    <a:pt x="21457" y="48482"/>
                    <a:pt x="22027" y="47044"/>
                  </a:cubicBezTo>
                  <a:cubicBezTo>
                    <a:pt x="22598" y="45628"/>
                    <a:pt x="24606" y="39283"/>
                    <a:pt x="24241" y="35220"/>
                  </a:cubicBezTo>
                  <a:cubicBezTo>
                    <a:pt x="23899" y="31157"/>
                    <a:pt x="22826" y="17827"/>
                    <a:pt x="22255" y="13605"/>
                  </a:cubicBezTo>
                  <a:cubicBezTo>
                    <a:pt x="21685" y="9405"/>
                    <a:pt x="22461" y="457"/>
                    <a:pt x="22461" y="457"/>
                  </a:cubicBezTo>
                  <a:lnTo>
                    <a:pt x="19904" y="457"/>
                  </a:lnTo>
                  <a:cubicBezTo>
                    <a:pt x="19904" y="457"/>
                    <a:pt x="20041" y="11824"/>
                    <a:pt x="20475" y="17599"/>
                  </a:cubicBezTo>
                  <a:cubicBezTo>
                    <a:pt x="20886" y="23374"/>
                    <a:pt x="22187" y="31020"/>
                    <a:pt x="22187" y="34923"/>
                  </a:cubicBezTo>
                  <a:cubicBezTo>
                    <a:pt x="22187" y="38849"/>
                    <a:pt x="19174" y="47340"/>
                    <a:pt x="18398" y="50330"/>
                  </a:cubicBezTo>
                  <a:cubicBezTo>
                    <a:pt x="17713" y="52932"/>
                    <a:pt x="18147" y="60351"/>
                    <a:pt x="17690" y="65053"/>
                  </a:cubicBezTo>
                  <a:cubicBezTo>
                    <a:pt x="17622" y="65760"/>
                    <a:pt x="17531" y="66399"/>
                    <a:pt x="17417" y="66947"/>
                  </a:cubicBezTo>
                  <a:cubicBezTo>
                    <a:pt x="16549" y="71216"/>
                    <a:pt x="15750" y="78679"/>
                    <a:pt x="14700" y="83518"/>
                  </a:cubicBezTo>
                  <a:cubicBezTo>
                    <a:pt x="13628" y="88334"/>
                    <a:pt x="14609" y="93972"/>
                    <a:pt x="15408" y="98880"/>
                  </a:cubicBezTo>
                  <a:cubicBezTo>
                    <a:pt x="16184" y="103810"/>
                    <a:pt x="18261" y="106869"/>
                    <a:pt x="18900" y="109014"/>
                  </a:cubicBezTo>
                  <a:cubicBezTo>
                    <a:pt x="19539" y="111160"/>
                    <a:pt x="18832" y="116775"/>
                    <a:pt x="18193" y="118144"/>
                  </a:cubicBezTo>
                  <a:cubicBezTo>
                    <a:pt x="18136" y="118264"/>
                    <a:pt x="18056" y="118320"/>
                    <a:pt x="17958" y="118320"/>
                  </a:cubicBezTo>
                  <a:cubicBezTo>
                    <a:pt x="16944" y="118320"/>
                    <a:pt x="13940" y="112372"/>
                    <a:pt x="13628" y="107941"/>
                  </a:cubicBezTo>
                  <a:cubicBezTo>
                    <a:pt x="13262" y="103102"/>
                    <a:pt x="8629" y="91393"/>
                    <a:pt x="8629" y="86349"/>
                  </a:cubicBezTo>
                  <a:cubicBezTo>
                    <a:pt x="8629" y="81281"/>
                    <a:pt x="8127" y="70074"/>
                    <a:pt x="8629" y="66308"/>
                  </a:cubicBezTo>
                  <a:cubicBezTo>
                    <a:pt x="9131" y="62519"/>
                    <a:pt x="13262" y="51335"/>
                    <a:pt x="13901" y="48185"/>
                  </a:cubicBezTo>
                  <a:cubicBezTo>
                    <a:pt x="14541" y="45058"/>
                    <a:pt x="12760" y="39283"/>
                    <a:pt x="12121" y="36224"/>
                  </a:cubicBezTo>
                  <a:cubicBezTo>
                    <a:pt x="11482" y="33143"/>
                    <a:pt x="10980" y="26729"/>
                    <a:pt x="11413" y="23374"/>
                  </a:cubicBezTo>
                  <a:cubicBezTo>
                    <a:pt x="11847" y="20041"/>
                    <a:pt x="12486" y="1"/>
                    <a:pt x="12486"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2" name="Google Shape;3842;p32"/>
            <p:cNvSpPr/>
            <p:nvPr/>
          </p:nvSpPr>
          <p:spPr>
            <a:xfrm>
              <a:off x="13242015" y="1969594"/>
              <a:ext cx="407359" cy="2713574"/>
            </a:xfrm>
            <a:custGeom>
              <a:avLst/>
              <a:gdLst/>
              <a:ahLst/>
              <a:cxnLst/>
              <a:rect l="l" t="t" r="r" b="b"/>
              <a:pathLst>
                <a:path w="12805" h="85299" extrusionOk="0">
                  <a:moveTo>
                    <a:pt x="11983" y="83313"/>
                  </a:moveTo>
                  <a:cubicBezTo>
                    <a:pt x="11869" y="84066"/>
                    <a:pt x="10910" y="84751"/>
                    <a:pt x="9746" y="85299"/>
                  </a:cubicBezTo>
                  <a:cubicBezTo>
                    <a:pt x="9815" y="84797"/>
                    <a:pt x="9861" y="84317"/>
                    <a:pt x="9952" y="83907"/>
                  </a:cubicBezTo>
                  <a:cubicBezTo>
                    <a:pt x="10363" y="81327"/>
                    <a:pt x="9861" y="75553"/>
                    <a:pt x="9587" y="72129"/>
                  </a:cubicBezTo>
                  <a:cubicBezTo>
                    <a:pt x="9290" y="68705"/>
                    <a:pt x="10796" y="59666"/>
                    <a:pt x="9381" y="54531"/>
                  </a:cubicBezTo>
                  <a:cubicBezTo>
                    <a:pt x="7943" y="49395"/>
                    <a:pt x="6163" y="42753"/>
                    <a:pt x="5159" y="40128"/>
                  </a:cubicBezTo>
                  <a:cubicBezTo>
                    <a:pt x="4154" y="37480"/>
                    <a:pt x="3880" y="33052"/>
                    <a:pt x="3812" y="30130"/>
                  </a:cubicBezTo>
                  <a:cubicBezTo>
                    <a:pt x="3743" y="27209"/>
                    <a:pt x="2808" y="24721"/>
                    <a:pt x="2602" y="22233"/>
                  </a:cubicBezTo>
                  <a:cubicBezTo>
                    <a:pt x="2397" y="19722"/>
                    <a:pt x="1096" y="15591"/>
                    <a:pt x="525" y="12806"/>
                  </a:cubicBezTo>
                  <a:cubicBezTo>
                    <a:pt x="0" y="10204"/>
                    <a:pt x="205" y="3790"/>
                    <a:pt x="251" y="1"/>
                  </a:cubicBezTo>
                  <a:cubicBezTo>
                    <a:pt x="799" y="7556"/>
                    <a:pt x="2579" y="14404"/>
                    <a:pt x="3127" y="17668"/>
                  </a:cubicBezTo>
                  <a:cubicBezTo>
                    <a:pt x="3675" y="20955"/>
                    <a:pt x="4451" y="31363"/>
                    <a:pt x="5455" y="34536"/>
                  </a:cubicBezTo>
                  <a:cubicBezTo>
                    <a:pt x="6437" y="37708"/>
                    <a:pt x="8217" y="38028"/>
                    <a:pt x="8171" y="41497"/>
                  </a:cubicBezTo>
                  <a:cubicBezTo>
                    <a:pt x="8126" y="44967"/>
                    <a:pt x="10020" y="48938"/>
                    <a:pt x="10614" y="51266"/>
                  </a:cubicBezTo>
                  <a:cubicBezTo>
                    <a:pt x="11207" y="53595"/>
                    <a:pt x="11139" y="59894"/>
                    <a:pt x="11983" y="61606"/>
                  </a:cubicBezTo>
                  <a:cubicBezTo>
                    <a:pt x="12805" y="63318"/>
                    <a:pt x="12234" y="81282"/>
                    <a:pt x="11983" y="833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3" name="Google Shape;3843;p32"/>
            <p:cNvSpPr/>
            <p:nvPr/>
          </p:nvSpPr>
          <p:spPr>
            <a:xfrm>
              <a:off x="13526642" y="1261638"/>
              <a:ext cx="591108" cy="2061514"/>
            </a:xfrm>
            <a:custGeom>
              <a:avLst/>
              <a:gdLst/>
              <a:ahLst/>
              <a:cxnLst/>
              <a:rect l="l" t="t" r="r" b="b"/>
              <a:pathLst>
                <a:path w="18581" h="64802" extrusionOk="0">
                  <a:moveTo>
                    <a:pt x="18580" y="0"/>
                  </a:moveTo>
                  <a:cubicBezTo>
                    <a:pt x="18535" y="114"/>
                    <a:pt x="17941" y="1963"/>
                    <a:pt x="16503" y="3219"/>
                  </a:cubicBezTo>
                  <a:cubicBezTo>
                    <a:pt x="15020" y="4497"/>
                    <a:pt x="15316" y="6003"/>
                    <a:pt x="13741" y="10477"/>
                  </a:cubicBezTo>
                  <a:cubicBezTo>
                    <a:pt x="12189" y="14951"/>
                    <a:pt x="11208" y="18808"/>
                    <a:pt x="10432" y="22917"/>
                  </a:cubicBezTo>
                  <a:cubicBezTo>
                    <a:pt x="9633" y="27003"/>
                    <a:pt x="8765" y="31385"/>
                    <a:pt x="7944" y="34900"/>
                  </a:cubicBezTo>
                  <a:cubicBezTo>
                    <a:pt x="7122" y="38392"/>
                    <a:pt x="6757" y="45537"/>
                    <a:pt x="7076" y="47386"/>
                  </a:cubicBezTo>
                  <a:cubicBezTo>
                    <a:pt x="7396" y="49257"/>
                    <a:pt x="6666" y="50307"/>
                    <a:pt x="5821" y="51996"/>
                  </a:cubicBezTo>
                  <a:cubicBezTo>
                    <a:pt x="4954" y="53708"/>
                    <a:pt x="6460" y="53434"/>
                    <a:pt x="6894" y="55945"/>
                  </a:cubicBezTo>
                  <a:cubicBezTo>
                    <a:pt x="7350" y="58479"/>
                    <a:pt x="7054" y="62359"/>
                    <a:pt x="4566" y="64801"/>
                  </a:cubicBezTo>
                  <a:cubicBezTo>
                    <a:pt x="5205" y="63432"/>
                    <a:pt x="5912" y="57817"/>
                    <a:pt x="5273" y="55671"/>
                  </a:cubicBezTo>
                  <a:cubicBezTo>
                    <a:pt x="4634" y="53526"/>
                    <a:pt x="2557" y="50467"/>
                    <a:pt x="1781" y="45537"/>
                  </a:cubicBezTo>
                  <a:cubicBezTo>
                    <a:pt x="982" y="40629"/>
                    <a:pt x="1" y="34991"/>
                    <a:pt x="1073" y="30175"/>
                  </a:cubicBezTo>
                  <a:cubicBezTo>
                    <a:pt x="2123" y="25336"/>
                    <a:pt x="2922" y="17873"/>
                    <a:pt x="3790" y="13604"/>
                  </a:cubicBezTo>
                  <a:cubicBezTo>
                    <a:pt x="3904" y="13056"/>
                    <a:pt x="3995" y="12417"/>
                    <a:pt x="4063" y="11710"/>
                  </a:cubicBezTo>
                  <a:cubicBezTo>
                    <a:pt x="4429" y="13901"/>
                    <a:pt x="4634" y="17211"/>
                    <a:pt x="4292" y="19539"/>
                  </a:cubicBezTo>
                  <a:cubicBezTo>
                    <a:pt x="3767" y="23122"/>
                    <a:pt x="3105" y="28121"/>
                    <a:pt x="2443" y="32070"/>
                  </a:cubicBezTo>
                  <a:cubicBezTo>
                    <a:pt x="1758" y="36041"/>
                    <a:pt x="2443" y="39739"/>
                    <a:pt x="2877" y="43893"/>
                  </a:cubicBezTo>
                  <a:cubicBezTo>
                    <a:pt x="3333" y="48070"/>
                    <a:pt x="3630" y="47682"/>
                    <a:pt x="4566" y="48732"/>
                  </a:cubicBezTo>
                  <a:cubicBezTo>
                    <a:pt x="4794" y="49006"/>
                    <a:pt x="4954" y="48527"/>
                    <a:pt x="5068" y="47659"/>
                  </a:cubicBezTo>
                  <a:cubicBezTo>
                    <a:pt x="5182" y="47979"/>
                    <a:pt x="5319" y="48276"/>
                    <a:pt x="5479" y="48550"/>
                  </a:cubicBezTo>
                  <a:cubicBezTo>
                    <a:pt x="5479" y="48550"/>
                    <a:pt x="5707" y="42684"/>
                    <a:pt x="6209" y="38415"/>
                  </a:cubicBezTo>
                  <a:cubicBezTo>
                    <a:pt x="6688" y="34147"/>
                    <a:pt x="10272" y="15887"/>
                    <a:pt x="11619" y="10614"/>
                  </a:cubicBezTo>
                  <a:cubicBezTo>
                    <a:pt x="12372" y="7692"/>
                    <a:pt x="15522" y="3607"/>
                    <a:pt x="185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44" name="Google Shape;3844;p32"/>
          <p:cNvSpPr/>
          <p:nvPr/>
        </p:nvSpPr>
        <p:spPr>
          <a:xfrm>
            <a:off x="-1530833" y="6077592"/>
            <a:ext cx="3448679" cy="730675"/>
          </a:xfrm>
          <a:custGeom>
            <a:avLst/>
            <a:gdLst/>
            <a:ahLst/>
            <a:cxnLst/>
            <a:rect l="l" t="t" r="r" b="b"/>
            <a:pathLst>
              <a:path w="76169" h="16138" extrusionOk="0">
                <a:moveTo>
                  <a:pt x="1" y="4314"/>
                </a:moveTo>
                <a:cubicBezTo>
                  <a:pt x="10067" y="3972"/>
                  <a:pt x="9656" y="4885"/>
                  <a:pt x="14632" y="6391"/>
                </a:cubicBezTo>
                <a:cubicBezTo>
                  <a:pt x="19608" y="7875"/>
                  <a:pt x="22872" y="7601"/>
                  <a:pt x="24561" y="7943"/>
                </a:cubicBezTo>
                <a:cubicBezTo>
                  <a:pt x="26250" y="8286"/>
                  <a:pt x="28669" y="8925"/>
                  <a:pt x="31751" y="9473"/>
                </a:cubicBezTo>
                <a:cubicBezTo>
                  <a:pt x="34832" y="9998"/>
                  <a:pt x="38256" y="11687"/>
                  <a:pt x="41954" y="12782"/>
                </a:cubicBezTo>
                <a:cubicBezTo>
                  <a:pt x="45628" y="13878"/>
                  <a:pt x="47569" y="13650"/>
                  <a:pt x="49669" y="14198"/>
                </a:cubicBezTo>
                <a:cubicBezTo>
                  <a:pt x="51791" y="14745"/>
                  <a:pt x="58662" y="16024"/>
                  <a:pt x="60693" y="16092"/>
                </a:cubicBezTo>
                <a:cubicBezTo>
                  <a:pt x="62725" y="16138"/>
                  <a:pt x="76169" y="15590"/>
                  <a:pt x="71855" y="15681"/>
                </a:cubicBezTo>
                <a:cubicBezTo>
                  <a:pt x="67541" y="15795"/>
                  <a:pt x="60214" y="14814"/>
                  <a:pt x="56676" y="14380"/>
                </a:cubicBezTo>
                <a:cubicBezTo>
                  <a:pt x="53161" y="13946"/>
                  <a:pt x="49463" y="12691"/>
                  <a:pt x="46907" y="11869"/>
                </a:cubicBezTo>
                <a:cubicBezTo>
                  <a:pt x="44327" y="11025"/>
                  <a:pt x="40653" y="10431"/>
                  <a:pt x="38438" y="9176"/>
                </a:cubicBezTo>
                <a:cubicBezTo>
                  <a:pt x="36224" y="7943"/>
                  <a:pt x="31933" y="6597"/>
                  <a:pt x="31933" y="6597"/>
                </a:cubicBezTo>
                <a:lnTo>
                  <a:pt x="29057" y="4885"/>
                </a:lnTo>
                <a:cubicBezTo>
                  <a:pt x="29057" y="4885"/>
                  <a:pt x="25862" y="3926"/>
                  <a:pt x="23077" y="3356"/>
                </a:cubicBezTo>
                <a:cubicBezTo>
                  <a:pt x="20315" y="2785"/>
                  <a:pt x="18946" y="2397"/>
                  <a:pt x="16937" y="2420"/>
                </a:cubicBezTo>
                <a:cubicBezTo>
                  <a:pt x="14906" y="2420"/>
                  <a:pt x="13513" y="0"/>
                  <a:pt x="8629" y="731"/>
                </a:cubicBezTo>
                <a:cubicBezTo>
                  <a:pt x="3767" y="1461"/>
                  <a:pt x="1" y="4314"/>
                  <a:pt x="1" y="431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5" name="Google Shape;3845;p32"/>
          <p:cNvSpPr/>
          <p:nvPr/>
        </p:nvSpPr>
        <p:spPr>
          <a:xfrm>
            <a:off x="104501" y="6673934"/>
            <a:ext cx="2216940" cy="533125"/>
          </a:xfrm>
          <a:custGeom>
            <a:avLst/>
            <a:gdLst/>
            <a:ahLst/>
            <a:cxnLst/>
            <a:rect l="l" t="t" r="r" b="b"/>
            <a:pathLst>
              <a:path w="38598" h="7220" extrusionOk="0">
                <a:moveTo>
                  <a:pt x="13103" y="0"/>
                </a:moveTo>
                <a:cubicBezTo>
                  <a:pt x="12302" y="0"/>
                  <a:pt x="12062" y="405"/>
                  <a:pt x="11002" y="513"/>
                </a:cubicBezTo>
                <a:cubicBezTo>
                  <a:pt x="9632" y="650"/>
                  <a:pt x="5820" y="2020"/>
                  <a:pt x="2922" y="2773"/>
                </a:cubicBezTo>
                <a:cubicBezTo>
                  <a:pt x="0" y="3549"/>
                  <a:pt x="1598" y="4165"/>
                  <a:pt x="2168" y="4873"/>
                </a:cubicBezTo>
                <a:cubicBezTo>
                  <a:pt x="2739" y="5580"/>
                  <a:pt x="4839" y="5626"/>
                  <a:pt x="9952" y="6379"/>
                </a:cubicBezTo>
                <a:cubicBezTo>
                  <a:pt x="13405" y="6888"/>
                  <a:pt x="22429" y="7220"/>
                  <a:pt x="28880" y="7220"/>
                </a:cubicBezTo>
                <a:cubicBezTo>
                  <a:pt x="31980" y="7220"/>
                  <a:pt x="34486" y="7143"/>
                  <a:pt x="35493" y="6973"/>
                </a:cubicBezTo>
                <a:cubicBezTo>
                  <a:pt x="38598" y="6448"/>
                  <a:pt x="35859" y="5261"/>
                  <a:pt x="36657" y="4462"/>
                </a:cubicBezTo>
                <a:cubicBezTo>
                  <a:pt x="37456" y="3686"/>
                  <a:pt x="35448" y="1974"/>
                  <a:pt x="31978" y="1403"/>
                </a:cubicBezTo>
                <a:cubicBezTo>
                  <a:pt x="31978" y="1403"/>
                  <a:pt x="15407" y="422"/>
                  <a:pt x="13901" y="102"/>
                </a:cubicBezTo>
                <a:cubicBezTo>
                  <a:pt x="13576" y="30"/>
                  <a:pt x="13319" y="0"/>
                  <a:pt x="1310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6" name="Google Shape;3846;p32"/>
          <p:cNvGrpSpPr/>
          <p:nvPr/>
        </p:nvGrpSpPr>
        <p:grpSpPr>
          <a:xfrm>
            <a:off x="828458" y="6470779"/>
            <a:ext cx="1291879" cy="700740"/>
            <a:chOff x="563218" y="4869746"/>
            <a:chExt cx="968909" cy="525555"/>
          </a:xfrm>
        </p:grpSpPr>
        <p:sp>
          <p:nvSpPr>
            <p:cNvPr id="3847" name="Google Shape;3847;p32"/>
            <p:cNvSpPr/>
            <p:nvPr/>
          </p:nvSpPr>
          <p:spPr>
            <a:xfrm>
              <a:off x="563218" y="5057323"/>
              <a:ext cx="968909" cy="337979"/>
            </a:xfrm>
            <a:custGeom>
              <a:avLst/>
              <a:gdLst/>
              <a:ahLst/>
              <a:cxnLst/>
              <a:rect l="l" t="t" r="r" b="b"/>
              <a:pathLst>
                <a:path w="28533" h="9953" extrusionOk="0">
                  <a:moveTo>
                    <a:pt x="28533" y="1"/>
                  </a:moveTo>
                  <a:cubicBezTo>
                    <a:pt x="28190" y="1895"/>
                    <a:pt x="27277" y="1165"/>
                    <a:pt x="26387" y="2534"/>
                  </a:cubicBezTo>
                  <a:cubicBezTo>
                    <a:pt x="25497" y="3881"/>
                    <a:pt x="24241" y="4018"/>
                    <a:pt x="23808" y="4794"/>
                  </a:cubicBezTo>
                  <a:cubicBezTo>
                    <a:pt x="23351" y="5593"/>
                    <a:pt x="22849" y="6894"/>
                    <a:pt x="22370" y="7784"/>
                  </a:cubicBezTo>
                  <a:cubicBezTo>
                    <a:pt x="21913" y="8674"/>
                    <a:pt x="18786" y="9268"/>
                    <a:pt x="17325" y="9564"/>
                  </a:cubicBezTo>
                  <a:cubicBezTo>
                    <a:pt x="15865" y="9861"/>
                    <a:pt x="11551" y="9952"/>
                    <a:pt x="10957" y="9656"/>
                  </a:cubicBezTo>
                  <a:cubicBezTo>
                    <a:pt x="10386" y="9382"/>
                    <a:pt x="6118" y="8857"/>
                    <a:pt x="4749" y="8400"/>
                  </a:cubicBezTo>
                  <a:cubicBezTo>
                    <a:pt x="3379" y="7921"/>
                    <a:pt x="2786" y="7853"/>
                    <a:pt x="2101" y="7031"/>
                  </a:cubicBezTo>
                  <a:cubicBezTo>
                    <a:pt x="1416" y="6209"/>
                    <a:pt x="1" y="3881"/>
                    <a:pt x="320" y="3310"/>
                  </a:cubicBezTo>
                  <a:cubicBezTo>
                    <a:pt x="640" y="2717"/>
                    <a:pt x="8880" y="5616"/>
                    <a:pt x="9953" y="5639"/>
                  </a:cubicBezTo>
                  <a:cubicBezTo>
                    <a:pt x="11026" y="5661"/>
                    <a:pt x="17622" y="5387"/>
                    <a:pt x="17622" y="5387"/>
                  </a:cubicBezTo>
                  <a:lnTo>
                    <a:pt x="24013" y="434"/>
                  </a:ln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8" name="Google Shape;3848;p32"/>
            <p:cNvSpPr/>
            <p:nvPr/>
          </p:nvSpPr>
          <p:spPr>
            <a:xfrm>
              <a:off x="574084" y="5075931"/>
              <a:ext cx="846425" cy="294581"/>
            </a:xfrm>
            <a:custGeom>
              <a:avLst/>
              <a:gdLst/>
              <a:ahLst/>
              <a:cxnLst/>
              <a:rect l="l" t="t" r="r" b="b"/>
              <a:pathLst>
                <a:path w="24926" h="8675" extrusionOk="0">
                  <a:moveTo>
                    <a:pt x="1165" y="46"/>
                  </a:moveTo>
                  <a:cubicBezTo>
                    <a:pt x="594" y="754"/>
                    <a:pt x="457" y="2260"/>
                    <a:pt x="0" y="2762"/>
                  </a:cubicBezTo>
                  <a:cubicBezTo>
                    <a:pt x="137" y="4018"/>
                    <a:pt x="959" y="4314"/>
                    <a:pt x="2466" y="5113"/>
                  </a:cubicBezTo>
                  <a:cubicBezTo>
                    <a:pt x="3949" y="5912"/>
                    <a:pt x="6392" y="6323"/>
                    <a:pt x="7099" y="6917"/>
                  </a:cubicBezTo>
                  <a:cubicBezTo>
                    <a:pt x="7807" y="7487"/>
                    <a:pt x="8857" y="8103"/>
                    <a:pt x="8902" y="8400"/>
                  </a:cubicBezTo>
                  <a:cubicBezTo>
                    <a:pt x="8948" y="8674"/>
                    <a:pt x="16458" y="8012"/>
                    <a:pt x="18626" y="5935"/>
                  </a:cubicBezTo>
                  <a:cubicBezTo>
                    <a:pt x="20794" y="3858"/>
                    <a:pt x="22324" y="4406"/>
                    <a:pt x="22392" y="3470"/>
                  </a:cubicBezTo>
                  <a:cubicBezTo>
                    <a:pt x="22438" y="2557"/>
                    <a:pt x="24812" y="320"/>
                    <a:pt x="24880" y="160"/>
                  </a:cubicBezTo>
                  <a:cubicBezTo>
                    <a:pt x="24926" y="0"/>
                    <a:pt x="1165" y="46"/>
                    <a:pt x="1165" y="46"/>
                  </a:cubicBezTo>
                  <a:close/>
                </a:path>
              </a:pathLst>
            </a:custGeom>
            <a:solidFill>
              <a:srgbClr val="3D50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9" name="Google Shape;3849;p32"/>
            <p:cNvSpPr/>
            <p:nvPr/>
          </p:nvSpPr>
          <p:spPr>
            <a:xfrm>
              <a:off x="613610" y="4869746"/>
              <a:ext cx="918516" cy="340322"/>
            </a:xfrm>
            <a:custGeom>
              <a:avLst/>
              <a:gdLst/>
              <a:ahLst/>
              <a:cxnLst/>
              <a:rect l="l" t="t" r="r" b="b"/>
              <a:pathLst>
                <a:path w="27049" h="10022" extrusionOk="0">
                  <a:moveTo>
                    <a:pt x="13696" y="184"/>
                  </a:moveTo>
                  <a:cubicBezTo>
                    <a:pt x="13696" y="184"/>
                    <a:pt x="8035" y="731"/>
                    <a:pt x="7830" y="1097"/>
                  </a:cubicBezTo>
                  <a:cubicBezTo>
                    <a:pt x="7647" y="1485"/>
                    <a:pt x="8126" y="2375"/>
                    <a:pt x="8400" y="3082"/>
                  </a:cubicBezTo>
                  <a:cubicBezTo>
                    <a:pt x="8674" y="3790"/>
                    <a:pt x="7464" y="4498"/>
                    <a:pt x="5068" y="4383"/>
                  </a:cubicBezTo>
                  <a:cubicBezTo>
                    <a:pt x="2671" y="4292"/>
                    <a:pt x="1028" y="6118"/>
                    <a:pt x="1" y="6118"/>
                  </a:cubicBezTo>
                  <a:cubicBezTo>
                    <a:pt x="92" y="7488"/>
                    <a:pt x="6506" y="10021"/>
                    <a:pt x="9633" y="9473"/>
                  </a:cubicBezTo>
                  <a:cubicBezTo>
                    <a:pt x="12760" y="8903"/>
                    <a:pt x="16047" y="7214"/>
                    <a:pt x="18124" y="6689"/>
                  </a:cubicBezTo>
                  <a:cubicBezTo>
                    <a:pt x="20178" y="6187"/>
                    <a:pt x="26569" y="7214"/>
                    <a:pt x="27049" y="5525"/>
                  </a:cubicBezTo>
                  <a:cubicBezTo>
                    <a:pt x="26889" y="4680"/>
                    <a:pt x="26250" y="3402"/>
                    <a:pt x="25496" y="3037"/>
                  </a:cubicBezTo>
                  <a:cubicBezTo>
                    <a:pt x="24743" y="2649"/>
                    <a:pt x="19060" y="2694"/>
                    <a:pt x="18443" y="2283"/>
                  </a:cubicBezTo>
                  <a:cubicBezTo>
                    <a:pt x="17827" y="1850"/>
                    <a:pt x="14221" y="1"/>
                    <a:pt x="13696" y="184"/>
                  </a:cubicBezTo>
                  <a:close/>
                </a:path>
              </a:pathLst>
            </a:custGeom>
            <a:solidFill>
              <a:srgbClr val="677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50" name="Google Shape;3850;p32"/>
          <p:cNvSpPr/>
          <p:nvPr/>
        </p:nvSpPr>
        <p:spPr>
          <a:xfrm>
            <a:off x="828469" y="6761705"/>
            <a:ext cx="1199923" cy="164355"/>
          </a:xfrm>
          <a:custGeom>
            <a:avLst/>
            <a:gdLst/>
            <a:ahLst/>
            <a:cxnLst/>
            <a:rect l="l" t="t" r="r" b="b"/>
            <a:pathLst>
              <a:path w="26502" h="3630" extrusionOk="0">
                <a:moveTo>
                  <a:pt x="26501" y="1"/>
                </a:moveTo>
                <a:cubicBezTo>
                  <a:pt x="25839" y="206"/>
                  <a:pt x="24104" y="434"/>
                  <a:pt x="23671" y="434"/>
                </a:cubicBezTo>
                <a:cubicBezTo>
                  <a:pt x="23260" y="434"/>
                  <a:pt x="18672" y="640"/>
                  <a:pt x="18512" y="662"/>
                </a:cubicBezTo>
                <a:cubicBezTo>
                  <a:pt x="18352" y="685"/>
                  <a:pt x="14563" y="1484"/>
                  <a:pt x="13924" y="1941"/>
                </a:cubicBezTo>
                <a:cubicBezTo>
                  <a:pt x="13262" y="2420"/>
                  <a:pt x="10478" y="3036"/>
                  <a:pt x="9861" y="3219"/>
                </a:cubicBezTo>
                <a:cubicBezTo>
                  <a:pt x="9245" y="3401"/>
                  <a:pt x="6803" y="3516"/>
                  <a:pt x="5867" y="3219"/>
                </a:cubicBezTo>
                <a:cubicBezTo>
                  <a:pt x="4931" y="2922"/>
                  <a:pt x="2009" y="2032"/>
                  <a:pt x="1462" y="1712"/>
                </a:cubicBezTo>
                <a:cubicBezTo>
                  <a:pt x="891" y="1393"/>
                  <a:pt x="92" y="799"/>
                  <a:pt x="1" y="662"/>
                </a:cubicBezTo>
                <a:cubicBezTo>
                  <a:pt x="69" y="845"/>
                  <a:pt x="183" y="1096"/>
                  <a:pt x="435" y="1210"/>
                </a:cubicBezTo>
                <a:cubicBezTo>
                  <a:pt x="686" y="1347"/>
                  <a:pt x="1028" y="1370"/>
                  <a:pt x="1119" y="1507"/>
                </a:cubicBezTo>
                <a:cubicBezTo>
                  <a:pt x="1188" y="1644"/>
                  <a:pt x="1256" y="1712"/>
                  <a:pt x="1439" y="1804"/>
                </a:cubicBezTo>
                <a:cubicBezTo>
                  <a:pt x="1644" y="1895"/>
                  <a:pt x="3059" y="2443"/>
                  <a:pt x="3196" y="2488"/>
                </a:cubicBezTo>
                <a:cubicBezTo>
                  <a:pt x="3356" y="2557"/>
                  <a:pt x="5547" y="3333"/>
                  <a:pt x="5821" y="3333"/>
                </a:cubicBezTo>
                <a:cubicBezTo>
                  <a:pt x="6072" y="3333"/>
                  <a:pt x="7990" y="3630"/>
                  <a:pt x="8515" y="3607"/>
                </a:cubicBezTo>
                <a:cubicBezTo>
                  <a:pt x="9040" y="3584"/>
                  <a:pt x="9633" y="3493"/>
                  <a:pt x="9861" y="3447"/>
                </a:cubicBezTo>
                <a:cubicBezTo>
                  <a:pt x="10090" y="3379"/>
                  <a:pt x="13536" y="2580"/>
                  <a:pt x="14061" y="2169"/>
                </a:cubicBezTo>
                <a:cubicBezTo>
                  <a:pt x="14563" y="1758"/>
                  <a:pt x="15043" y="1598"/>
                  <a:pt x="16070" y="1461"/>
                </a:cubicBezTo>
                <a:cubicBezTo>
                  <a:pt x="17097" y="1302"/>
                  <a:pt x="18101" y="777"/>
                  <a:pt x="18512" y="754"/>
                </a:cubicBezTo>
                <a:cubicBezTo>
                  <a:pt x="18900" y="731"/>
                  <a:pt x="21525" y="777"/>
                  <a:pt x="21936" y="845"/>
                </a:cubicBezTo>
                <a:cubicBezTo>
                  <a:pt x="22347" y="914"/>
                  <a:pt x="23465" y="936"/>
                  <a:pt x="23716" y="754"/>
                </a:cubicBezTo>
                <a:cubicBezTo>
                  <a:pt x="23967" y="594"/>
                  <a:pt x="25063" y="503"/>
                  <a:pt x="25360" y="389"/>
                </a:cubicBezTo>
                <a:cubicBezTo>
                  <a:pt x="25656" y="274"/>
                  <a:pt x="26341" y="320"/>
                  <a:pt x="26501" y="1"/>
                </a:cubicBezTo>
                <a:close/>
              </a:path>
            </a:pathLst>
          </a:custGeom>
          <a:solidFill>
            <a:srgbClr val="7E969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51" name="Google Shape;3851;p32"/>
          <p:cNvGrpSpPr/>
          <p:nvPr/>
        </p:nvGrpSpPr>
        <p:grpSpPr>
          <a:xfrm>
            <a:off x="-672050" y="5476923"/>
            <a:ext cx="1244339" cy="1738013"/>
            <a:chOff x="-504037" y="4107692"/>
            <a:chExt cx="933254" cy="1303510"/>
          </a:xfrm>
        </p:grpSpPr>
        <p:sp>
          <p:nvSpPr>
            <p:cNvPr id="3852" name="Google Shape;3852;p32"/>
            <p:cNvSpPr/>
            <p:nvPr/>
          </p:nvSpPr>
          <p:spPr>
            <a:xfrm>
              <a:off x="-504037" y="4107692"/>
              <a:ext cx="933254" cy="1274289"/>
            </a:xfrm>
            <a:custGeom>
              <a:avLst/>
              <a:gdLst/>
              <a:ahLst/>
              <a:cxnLst/>
              <a:rect l="l" t="t" r="r" b="b"/>
              <a:pathLst>
                <a:path w="27483" h="37526" extrusionOk="0">
                  <a:moveTo>
                    <a:pt x="10561" y="1"/>
                  </a:moveTo>
                  <a:cubicBezTo>
                    <a:pt x="10479" y="1"/>
                    <a:pt x="10405" y="10"/>
                    <a:pt x="10340" y="29"/>
                  </a:cubicBezTo>
                  <a:cubicBezTo>
                    <a:pt x="8377" y="599"/>
                    <a:pt x="1598" y="10734"/>
                    <a:pt x="1598" y="10734"/>
                  </a:cubicBezTo>
                  <a:lnTo>
                    <a:pt x="0" y="37120"/>
                  </a:lnTo>
                  <a:cubicBezTo>
                    <a:pt x="0" y="37120"/>
                    <a:pt x="8644" y="37525"/>
                    <a:pt x="15265" y="37525"/>
                  </a:cubicBezTo>
                  <a:cubicBezTo>
                    <a:pt x="18575" y="37525"/>
                    <a:pt x="21380" y="37424"/>
                    <a:pt x="22346" y="37120"/>
                  </a:cubicBezTo>
                  <a:cubicBezTo>
                    <a:pt x="23351" y="36800"/>
                    <a:pt x="24104" y="35773"/>
                    <a:pt x="24652" y="34449"/>
                  </a:cubicBezTo>
                  <a:cubicBezTo>
                    <a:pt x="25725" y="31984"/>
                    <a:pt x="26181" y="28560"/>
                    <a:pt x="26706" y="27305"/>
                  </a:cubicBezTo>
                  <a:cubicBezTo>
                    <a:pt x="27482" y="25365"/>
                    <a:pt x="22643" y="15436"/>
                    <a:pt x="22552" y="14294"/>
                  </a:cubicBezTo>
                  <a:cubicBezTo>
                    <a:pt x="22438" y="13176"/>
                    <a:pt x="22552" y="9889"/>
                    <a:pt x="22552" y="8839"/>
                  </a:cubicBezTo>
                  <a:cubicBezTo>
                    <a:pt x="22552" y="7846"/>
                    <a:pt x="12968" y="1"/>
                    <a:pt x="10561" y="1"/>
                  </a:cubicBezTo>
                  <a:close/>
                </a:path>
              </a:pathLst>
            </a:custGeom>
            <a:solidFill>
              <a:srgbClr val="3D50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3" name="Google Shape;3853;p32"/>
            <p:cNvSpPr/>
            <p:nvPr/>
          </p:nvSpPr>
          <p:spPr>
            <a:xfrm>
              <a:off x="-415682" y="4744990"/>
              <a:ext cx="775114" cy="666212"/>
            </a:xfrm>
            <a:custGeom>
              <a:avLst/>
              <a:gdLst/>
              <a:ahLst/>
              <a:cxnLst/>
              <a:rect l="l" t="t" r="r" b="b"/>
              <a:pathLst>
                <a:path w="22826" h="19619" extrusionOk="0">
                  <a:moveTo>
                    <a:pt x="14905" y="0"/>
                  </a:moveTo>
                  <a:lnTo>
                    <a:pt x="14905" y="0"/>
                  </a:lnTo>
                  <a:cubicBezTo>
                    <a:pt x="15955" y="1895"/>
                    <a:pt x="16526" y="5547"/>
                    <a:pt x="16366" y="6049"/>
                  </a:cubicBezTo>
                  <a:cubicBezTo>
                    <a:pt x="16207" y="6551"/>
                    <a:pt x="10774" y="11367"/>
                    <a:pt x="10272" y="11458"/>
                  </a:cubicBezTo>
                  <a:cubicBezTo>
                    <a:pt x="9770" y="11550"/>
                    <a:pt x="1" y="12280"/>
                    <a:pt x="1" y="12280"/>
                  </a:cubicBezTo>
                  <a:lnTo>
                    <a:pt x="1" y="18169"/>
                  </a:lnTo>
                  <a:cubicBezTo>
                    <a:pt x="1" y="18169"/>
                    <a:pt x="12360" y="19618"/>
                    <a:pt x="16337" y="19618"/>
                  </a:cubicBezTo>
                  <a:cubicBezTo>
                    <a:pt x="16536" y="19618"/>
                    <a:pt x="16714" y="19615"/>
                    <a:pt x="16868" y="19607"/>
                  </a:cubicBezTo>
                  <a:cubicBezTo>
                    <a:pt x="20132" y="19447"/>
                    <a:pt x="21068" y="18283"/>
                    <a:pt x="21822" y="16914"/>
                  </a:cubicBezTo>
                  <a:cubicBezTo>
                    <a:pt x="22575" y="15521"/>
                    <a:pt x="22757" y="12691"/>
                    <a:pt x="22780" y="11504"/>
                  </a:cubicBezTo>
                  <a:cubicBezTo>
                    <a:pt x="22826" y="10294"/>
                    <a:pt x="22278" y="7966"/>
                    <a:pt x="22278" y="7966"/>
                  </a:cubicBezTo>
                  <a:lnTo>
                    <a:pt x="19744" y="2830"/>
                  </a:lnTo>
                  <a:cubicBezTo>
                    <a:pt x="19744" y="2830"/>
                    <a:pt x="18809" y="2260"/>
                    <a:pt x="18558" y="2009"/>
                  </a:cubicBezTo>
                  <a:cubicBezTo>
                    <a:pt x="18306" y="1758"/>
                    <a:pt x="14906" y="0"/>
                    <a:pt x="14905" y="0"/>
                  </a:cubicBez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4" name="Google Shape;3854;p32"/>
            <p:cNvSpPr/>
            <p:nvPr/>
          </p:nvSpPr>
          <p:spPr>
            <a:xfrm>
              <a:off x="-152926" y="4107692"/>
              <a:ext cx="582133" cy="1169836"/>
            </a:xfrm>
            <a:custGeom>
              <a:avLst/>
              <a:gdLst/>
              <a:ahLst/>
              <a:cxnLst/>
              <a:rect l="l" t="t" r="r" b="b"/>
              <a:pathLst>
                <a:path w="17143" h="34450" extrusionOk="0">
                  <a:moveTo>
                    <a:pt x="221" y="1"/>
                  </a:moveTo>
                  <a:cubicBezTo>
                    <a:pt x="139" y="1"/>
                    <a:pt x="65" y="10"/>
                    <a:pt x="0" y="29"/>
                  </a:cubicBezTo>
                  <a:cubicBezTo>
                    <a:pt x="1849" y="2905"/>
                    <a:pt x="2534" y="10551"/>
                    <a:pt x="2146" y="12240"/>
                  </a:cubicBezTo>
                  <a:cubicBezTo>
                    <a:pt x="1781" y="13929"/>
                    <a:pt x="4406" y="15869"/>
                    <a:pt x="5775" y="17421"/>
                  </a:cubicBezTo>
                  <a:cubicBezTo>
                    <a:pt x="7167" y="18996"/>
                    <a:pt x="11162" y="21872"/>
                    <a:pt x="12600" y="24201"/>
                  </a:cubicBezTo>
                  <a:cubicBezTo>
                    <a:pt x="14038" y="26506"/>
                    <a:pt x="14426" y="30751"/>
                    <a:pt x="14289" y="31893"/>
                  </a:cubicBezTo>
                  <a:cubicBezTo>
                    <a:pt x="14175" y="32965"/>
                    <a:pt x="14312" y="34358"/>
                    <a:pt x="14312" y="34449"/>
                  </a:cubicBezTo>
                  <a:cubicBezTo>
                    <a:pt x="15385" y="31984"/>
                    <a:pt x="15841" y="28560"/>
                    <a:pt x="16366" y="27305"/>
                  </a:cubicBezTo>
                  <a:cubicBezTo>
                    <a:pt x="17142" y="25365"/>
                    <a:pt x="12303" y="15436"/>
                    <a:pt x="12212" y="14294"/>
                  </a:cubicBezTo>
                  <a:cubicBezTo>
                    <a:pt x="12098" y="13176"/>
                    <a:pt x="12212" y="9889"/>
                    <a:pt x="12212" y="8839"/>
                  </a:cubicBezTo>
                  <a:cubicBezTo>
                    <a:pt x="12212" y="7846"/>
                    <a:pt x="2628" y="1"/>
                    <a:pt x="221" y="1"/>
                  </a:cubicBezTo>
                  <a:close/>
                </a:path>
              </a:pathLst>
            </a:custGeom>
            <a:solidFill>
              <a:srgbClr val="677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5" name="Google Shape;3855;p32"/>
            <p:cNvSpPr/>
            <p:nvPr/>
          </p:nvSpPr>
          <p:spPr>
            <a:xfrm>
              <a:off x="-454427" y="4601591"/>
              <a:ext cx="349592" cy="611575"/>
            </a:xfrm>
            <a:custGeom>
              <a:avLst/>
              <a:gdLst/>
              <a:ahLst/>
              <a:cxnLst/>
              <a:rect l="l" t="t" r="r" b="b"/>
              <a:pathLst>
                <a:path w="10295" h="18010" extrusionOk="0">
                  <a:moveTo>
                    <a:pt x="10295" y="0"/>
                  </a:moveTo>
                  <a:lnTo>
                    <a:pt x="10295" y="0"/>
                  </a:lnTo>
                  <a:cubicBezTo>
                    <a:pt x="8925" y="343"/>
                    <a:pt x="8263" y="1393"/>
                    <a:pt x="7692" y="2694"/>
                  </a:cubicBezTo>
                  <a:cubicBezTo>
                    <a:pt x="7145" y="3972"/>
                    <a:pt x="6665" y="4269"/>
                    <a:pt x="5912" y="5022"/>
                  </a:cubicBezTo>
                  <a:cubicBezTo>
                    <a:pt x="5159" y="5775"/>
                    <a:pt x="1644" y="7510"/>
                    <a:pt x="1142" y="7647"/>
                  </a:cubicBezTo>
                  <a:cubicBezTo>
                    <a:pt x="639" y="7784"/>
                    <a:pt x="274" y="13650"/>
                    <a:pt x="137" y="14882"/>
                  </a:cubicBezTo>
                  <a:cubicBezTo>
                    <a:pt x="0" y="16092"/>
                    <a:pt x="137" y="18010"/>
                    <a:pt x="137" y="18010"/>
                  </a:cubicBezTo>
                  <a:lnTo>
                    <a:pt x="3105" y="17553"/>
                  </a:lnTo>
                  <a:cubicBezTo>
                    <a:pt x="3105" y="17553"/>
                    <a:pt x="4794" y="15019"/>
                    <a:pt x="4931" y="14586"/>
                  </a:cubicBezTo>
                  <a:cubicBezTo>
                    <a:pt x="5068" y="14175"/>
                    <a:pt x="5250" y="11482"/>
                    <a:pt x="5547" y="10888"/>
                  </a:cubicBezTo>
                  <a:cubicBezTo>
                    <a:pt x="5821" y="10272"/>
                    <a:pt x="7282" y="6711"/>
                    <a:pt x="7898" y="5912"/>
                  </a:cubicBezTo>
                  <a:cubicBezTo>
                    <a:pt x="8491" y="5113"/>
                    <a:pt x="9108" y="1347"/>
                    <a:pt x="10295" y="0"/>
                  </a:cubicBez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56" name="Google Shape;3856;p32"/>
          <p:cNvSpPr/>
          <p:nvPr/>
        </p:nvSpPr>
        <p:spPr>
          <a:xfrm>
            <a:off x="-362002" y="5478190"/>
            <a:ext cx="799903" cy="1317687"/>
          </a:xfrm>
          <a:custGeom>
            <a:avLst/>
            <a:gdLst/>
            <a:ahLst/>
            <a:cxnLst/>
            <a:rect l="l" t="t" r="r" b="b"/>
            <a:pathLst>
              <a:path w="17667" h="29103" extrusionOk="0">
                <a:moveTo>
                  <a:pt x="3492" y="1"/>
                </a:moveTo>
                <a:cubicBezTo>
                  <a:pt x="4314" y="1804"/>
                  <a:pt x="5250" y="6118"/>
                  <a:pt x="5296" y="7396"/>
                </a:cubicBezTo>
                <a:cubicBezTo>
                  <a:pt x="5364" y="8651"/>
                  <a:pt x="4771" y="11139"/>
                  <a:pt x="4908" y="12212"/>
                </a:cubicBezTo>
                <a:cubicBezTo>
                  <a:pt x="5022" y="13262"/>
                  <a:pt x="4953" y="14586"/>
                  <a:pt x="4428" y="16001"/>
                </a:cubicBezTo>
                <a:cubicBezTo>
                  <a:pt x="3880" y="17439"/>
                  <a:pt x="2260" y="20749"/>
                  <a:pt x="1917" y="21456"/>
                </a:cubicBezTo>
                <a:cubicBezTo>
                  <a:pt x="1598" y="22141"/>
                  <a:pt x="114" y="25291"/>
                  <a:pt x="0" y="26021"/>
                </a:cubicBezTo>
                <a:cubicBezTo>
                  <a:pt x="799" y="24994"/>
                  <a:pt x="1621" y="22483"/>
                  <a:pt x="2100" y="21822"/>
                </a:cubicBezTo>
                <a:cubicBezTo>
                  <a:pt x="2602" y="21182"/>
                  <a:pt x="2488" y="21000"/>
                  <a:pt x="2990" y="20384"/>
                </a:cubicBezTo>
                <a:cubicBezTo>
                  <a:pt x="3515" y="19744"/>
                  <a:pt x="3812" y="18398"/>
                  <a:pt x="4131" y="17211"/>
                </a:cubicBezTo>
                <a:cubicBezTo>
                  <a:pt x="4428" y="16001"/>
                  <a:pt x="4679" y="15887"/>
                  <a:pt x="4930" y="15293"/>
                </a:cubicBezTo>
                <a:cubicBezTo>
                  <a:pt x="5159" y="14754"/>
                  <a:pt x="5104" y="12060"/>
                  <a:pt x="5453" y="12060"/>
                </a:cubicBezTo>
                <a:cubicBezTo>
                  <a:pt x="5488" y="12060"/>
                  <a:pt x="5526" y="12086"/>
                  <a:pt x="5569" y="12144"/>
                </a:cubicBezTo>
                <a:cubicBezTo>
                  <a:pt x="5455" y="13102"/>
                  <a:pt x="5935" y="14860"/>
                  <a:pt x="7373" y="16115"/>
                </a:cubicBezTo>
                <a:cubicBezTo>
                  <a:pt x="8788" y="17371"/>
                  <a:pt x="10157" y="18466"/>
                  <a:pt x="10751" y="19516"/>
                </a:cubicBezTo>
                <a:cubicBezTo>
                  <a:pt x="11344" y="20589"/>
                  <a:pt x="11801" y="22050"/>
                  <a:pt x="11869" y="22415"/>
                </a:cubicBezTo>
                <a:cubicBezTo>
                  <a:pt x="11930" y="21301"/>
                  <a:pt x="11182" y="19684"/>
                  <a:pt x="11300" y="19684"/>
                </a:cubicBezTo>
                <a:cubicBezTo>
                  <a:pt x="11315" y="19684"/>
                  <a:pt x="11344" y="19711"/>
                  <a:pt x="11390" y="19767"/>
                </a:cubicBezTo>
                <a:cubicBezTo>
                  <a:pt x="11824" y="20269"/>
                  <a:pt x="14038" y="21776"/>
                  <a:pt x="14631" y="22780"/>
                </a:cubicBezTo>
                <a:cubicBezTo>
                  <a:pt x="15247" y="23762"/>
                  <a:pt x="17484" y="26364"/>
                  <a:pt x="17644" y="29103"/>
                </a:cubicBezTo>
                <a:cubicBezTo>
                  <a:pt x="17667" y="27710"/>
                  <a:pt x="17073" y="25930"/>
                  <a:pt x="16503" y="24903"/>
                </a:cubicBezTo>
                <a:cubicBezTo>
                  <a:pt x="15909" y="23876"/>
                  <a:pt x="14357" y="21593"/>
                  <a:pt x="13535" y="20954"/>
                </a:cubicBezTo>
                <a:cubicBezTo>
                  <a:pt x="12714" y="20315"/>
                  <a:pt x="11618" y="19516"/>
                  <a:pt x="11367" y="19334"/>
                </a:cubicBezTo>
                <a:cubicBezTo>
                  <a:pt x="11139" y="19174"/>
                  <a:pt x="11025" y="19060"/>
                  <a:pt x="11025" y="19060"/>
                </a:cubicBezTo>
                <a:cubicBezTo>
                  <a:pt x="11025" y="19060"/>
                  <a:pt x="10591" y="18786"/>
                  <a:pt x="9678" y="17804"/>
                </a:cubicBezTo>
                <a:cubicBezTo>
                  <a:pt x="8788" y="16800"/>
                  <a:pt x="8354" y="16435"/>
                  <a:pt x="8194" y="16275"/>
                </a:cubicBezTo>
                <a:cubicBezTo>
                  <a:pt x="8035" y="16138"/>
                  <a:pt x="7190" y="15271"/>
                  <a:pt x="6962" y="14974"/>
                </a:cubicBezTo>
                <a:cubicBezTo>
                  <a:pt x="6756" y="14654"/>
                  <a:pt x="6003" y="13878"/>
                  <a:pt x="5752" y="10934"/>
                </a:cubicBezTo>
                <a:cubicBezTo>
                  <a:pt x="5684" y="10272"/>
                  <a:pt x="5638" y="8355"/>
                  <a:pt x="5524" y="7556"/>
                </a:cubicBezTo>
                <a:cubicBezTo>
                  <a:pt x="5410" y="6734"/>
                  <a:pt x="5341" y="3721"/>
                  <a:pt x="4953" y="2877"/>
                </a:cubicBezTo>
                <a:cubicBezTo>
                  <a:pt x="4588" y="2009"/>
                  <a:pt x="3492" y="1"/>
                  <a:pt x="3492" y="1"/>
                </a:cubicBezTo>
                <a:close/>
              </a:path>
            </a:pathLst>
          </a:custGeom>
          <a:solidFill>
            <a:srgbClr val="7E969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57" name="Google Shape;3857;p32"/>
          <p:cNvGrpSpPr/>
          <p:nvPr/>
        </p:nvGrpSpPr>
        <p:grpSpPr>
          <a:xfrm flipH="1">
            <a:off x="-1622716" y="3674833"/>
            <a:ext cx="3615733" cy="4102667"/>
            <a:chOff x="4675" y="5263075"/>
            <a:chExt cx="2711800" cy="3077000"/>
          </a:xfrm>
        </p:grpSpPr>
        <p:sp>
          <p:nvSpPr>
            <p:cNvPr id="3858" name="Google Shape;3858;p32"/>
            <p:cNvSpPr/>
            <p:nvPr/>
          </p:nvSpPr>
          <p:spPr>
            <a:xfrm>
              <a:off x="1877975" y="5263075"/>
              <a:ext cx="165075" cy="453825"/>
            </a:xfrm>
            <a:custGeom>
              <a:avLst/>
              <a:gdLst/>
              <a:ahLst/>
              <a:cxnLst/>
              <a:rect l="l" t="t" r="r" b="b"/>
              <a:pathLst>
                <a:path w="6603" h="18153" extrusionOk="0">
                  <a:moveTo>
                    <a:pt x="1985" y="1"/>
                  </a:moveTo>
                  <a:cubicBezTo>
                    <a:pt x="807" y="1"/>
                    <a:pt x="1" y="2666"/>
                    <a:pt x="1170" y="5598"/>
                  </a:cubicBezTo>
                  <a:cubicBezTo>
                    <a:pt x="2699" y="9456"/>
                    <a:pt x="3430" y="18152"/>
                    <a:pt x="3430" y="18152"/>
                  </a:cubicBezTo>
                  <a:cubicBezTo>
                    <a:pt x="3430" y="18152"/>
                    <a:pt x="6602" y="7470"/>
                    <a:pt x="3133" y="828"/>
                  </a:cubicBezTo>
                  <a:cubicBezTo>
                    <a:pt x="2746" y="253"/>
                    <a:pt x="2348" y="1"/>
                    <a:pt x="1985"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9" name="Google Shape;3859;p32"/>
            <p:cNvSpPr/>
            <p:nvPr/>
          </p:nvSpPr>
          <p:spPr>
            <a:xfrm>
              <a:off x="1203475" y="6728050"/>
              <a:ext cx="286625" cy="325250"/>
            </a:xfrm>
            <a:custGeom>
              <a:avLst/>
              <a:gdLst/>
              <a:ahLst/>
              <a:cxnLst/>
              <a:rect l="l" t="t" r="r" b="b"/>
              <a:pathLst>
                <a:path w="11465" h="13010" extrusionOk="0">
                  <a:moveTo>
                    <a:pt x="1176" y="0"/>
                  </a:moveTo>
                  <a:cubicBezTo>
                    <a:pt x="0" y="0"/>
                    <a:pt x="822" y="1919"/>
                    <a:pt x="2426" y="2921"/>
                  </a:cubicBezTo>
                  <a:cubicBezTo>
                    <a:pt x="4800" y="4428"/>
                    <a:pt x="9205" y="9016"/>
                    <a:pt x="11465" y="13010"/>
                  </a:cubicBezTo>
                  <a:cubicBezTo>
                    <a:pt x="11465" y="13010"/>
                    <a:pt x="9410" y="5341"/>
                    <a:pt x="4389" y="1643"/>
                  </a:cubicBezTo>
                  <a:cubicBezTo>
                    <a:pt x="2767" y="443"/>
                    <a:pt x="1741" y="0"/>
                    <a:pt x="117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0" name="Google Shape;3860;p32"/>
            <p:cNvSpPr/>
            <p:nvPr/>
          </p:nvSpPr>
          <p:spPr>
            <a:xfrm>
              <a:off x="1190900" y="6834175"/>
              <a:ext cx="286650" cy="325275"/>
            </a:xfrm>
            <a:custGeom>
              <a:avLst/>
              <a:gdLst/>
              <a:ahLst/>
              <a:cxnLst/>
              <a:rect l="l" t="t" r="r" b="b"/>
              <a:pathLst>
                <a:path w="11466" h="13011" extrusionOk="0">
                  <a:moveTo>
                    <a:pt x="1184" y="1"/>
                  </a:moveTo>
                  <a:cubicBezTo>
                    <a:pt x="1" y="1"/>
                    <a:pt x="823" y="1920"/>
                    <a:pt x="2427" y="2922"/>
                  </a:cubicBezTo>
                  <a:cubicBezTo>
                    <a:pt x="4801" y="4428"/>
                    <a:pt x="9206" y="9016"/>
                    <a:pt x="11466" y="13011"/>
                  </a:cubicBezTo>
                  <a:cubicBezTo>
                    <a:pt x="11466" y="13011"/>
                    <a:pt x="9411" y="5341"/>
                    <a:pt x="4413" y="1644"/>
                  </a:cubicBezTo>
                  <a:cubicBezTo>
                    <a:pt x="2783" y="444"/>
                    <a:pt x="1752" y="1"/>
                    <a:pt x="1184"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861" name="Google Shape;3861;p32"/>
            <p:cNvGrpSpPr/>
            <p:nvPr/>
          </p:nvGrpSpPr>
          <p:grpSpPr>
            <a:xfrm>
              <a:off x="4675" y="5345475"/>
              <a:ext cx="2711800" cy="2994600"/>
              <a:chOff x="4675" y="5345475"/>
              <a:chExt cx="2711800" cy="2994600"/>
            </a:xfrm>
          </p:grpSpPr>
          <p:sp>
            <p:nvSpPr>
              <p:cNvPr id="3862" name="Google Shape;3862;p32"/>
              <p:cNvSpPr/>
              <p:nvPr/>
            </p:nvSpPr>
            <p:spPr>
              <a:xfrm>
                <a:off x="2016200" y="5345975"/>
                <a:ext cx="334475" cy="301875"/>
              </a:xfrm>
              <a:custGeom>
                <a:avLst/>
                <a:gdLst/>
                <a:ahLst/>
                <a:cxnLst/>
                <a:rect l="l" t="t" r="r" b="b"/>
                <a:pathLst>
                  <a:path w="13379" h="12075" extrusionOk="0">
                    <a:moveTo>
                      <a:pt x="12067" y="0"/>
                    </a:moveTo>
                    <a:cubicBezTo>
                      <a:pt x="11858" y="0"/>
                      <a:pt x="11574" y="64"/>
                      <a:pt x="11208" y="205"/>
                    </a:cubicBezTo>
                    <a:cubicBezTo>
                      <a:pt x="4680" y="2031"/>
                      <a:pt x="1" y="12074"/>
                      <a:pt x="1" y="12074"/>
                    </a:cubicBezTo>
                    <a:cubicBezTo>
                      <a:pt x="1" y="12074"/>
                      <a:pt x="5570" y="6551"/>
                      <a:pt x="8857" y="4382"/>
                    </a:cubicBezTo>
                    <a:cubicBezTo>
                      <a:pt x="11712" y="2531"/>
                      <a:pt x="13379" y="0"/>
                      <a:pt x="1206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3" name="Google Shape;3863;p32"/>
              <p:cNvSpPr/>
              <p:nvPr/>
            </p:nvSpPr>
            <p:spPr>
              <a:xfrm>
                <a:off x="1977400" y="5523750"/>
                <a:ext cx="467950" cy="177725"/>
              </a:xfrm>
              <a:custGeom>
                <a:avLst/>
                <a:gdLst/>
                <a:ahLst/>
                <a:cxnLst/>
                <a:rect l="l" t="t" r="r" b="b"/>
                <a:pathLst>
                  <a:path w="18718" h="7109" extrusionOk="0">
                    <a:moveTo>
                      <a:pt x="15321" y="0"/>
                    </a:moveTo>
                    <a:cubicBezTo>
                      <a:pt x="7962" y="0"/>
                      <a:pt x="1" y="7109"/>
                      <a:pt x="1" y="7109"/>
                    </a:cubicBezTo>
                    <a:cubicBezTo>
                      <a:pt x="1" y="7109"/>
                      <a:pt x="8195" y="4050"/>
                      <a:pt x="12303" y="3799"/>
                    </a:cubicBezTo>
                    <a:cubicBezTo>
                      <a:pt x="16435" y="3548"/>
                      <a:pt x="18717" y="444"/>
                      <a:pt x="15796" y="10"/>
                    </a:cubicBezTo>
                    <a:cubicBezTo>
                      <a:pt x="15638" y="4"/>
                      <a:pt x="15480" y="0"/>
                      <a:pt x="1532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4" name="Google Shape;3864;p32"/>
              <p:cNvSpPr/>
              <p:nvPr/>
            </p:nvSpPr>
            <p:spPr>
              <a:xfrm>
                <a:off x="1917475" y="5666775"/>
                <a:ext cx="527350" cy="126000"/>
              </a:xfrm>
              <a:custGeom>
                <a:avLst/>
                <a:gdLst/>
                <a:ahLst/>
                <a:cxnLst/>
                <a:rect l="l" t="t" r="r" b="b"/>
                <a:pathLst>
                  <a:path w="21094" h="5040" extrusionOk="0">
                    <a:moveTo>
                      <a:pt x="13547" y="0"/>
                    </a:moveTo>
                    <a:cubicBezTo>
                      <a:pt x="6776" y="0"/>
                      <a:pt x="1" y="5040"/>
                      <a:pt x="1" y="5040"/>
                    </a:cubicBezTo>
                    <a:cubicBezTo>
                      <a:pt x="3926" y="3496"/>
                      <a:pt x="9311" y="2689"/>
                      <a:pt x="12945" y="2689"/>
                    </a:cubicBezTo>
                    <a:cubicBezTo>
                      <a:pt x="13876" y="2689"/>
                      <a:pt x="14692" y="2742"/>
                      <a:pt x="15339" y="2849"/>
                    </a:cubicBezTo>
                    <a:cubicBezTo>
                      <a:pt x="15604" y="2891"/>
                      <a:pt x="15868" y="2910"/>
                      <a:pt x="16126" y="2910"/>
                    </a:cubicBezTo>
                    <a:cubicBezTo>
                      <a:pt x="18969" y="2910"/>
                      <a:pt x="21094" y="564"/>
                      <a:pt x="14586" y="41"/>
                    </a:cubicBezTo>
                    <a:cubicBezTo>
                      <a:pt x="14240" y="13"/>
                      <a:pt x="13893" y="0"/>
                      <a:pt x="1354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5" name="Google Shape;3865;p32"/>
              <p:cNvSpPr/>
              <p:nvPr/>
            </p:nvSpPr>
            <p:spPr>
              <a:xfrm>
                <a:off x="1849000" y="5776325"/>
                <a:ext cx="527275" cy="125450"/>
              </a:xfrm>
              <a:custGeom>
                <a:avLst/>
                <a:gdLst/>
                <a:ahLst/>
                <a:cxnLst/>
                <a:rect l="l" t="t" r="r" b="b"/>
                <a:pathLst>
                  <a:path w="21091" h="5018" extrusionOk="0">
                    <a:moveTo>
                      <a:pt x="13542" y="1"/>
                    </a:moveTo>
                    <a:cubicBezTo>
                      <a:pt x="6773" y="1"/>
                      <a:pt x="1" y="5018"/>
                      <a:pt x="1" y="5018"/>
                    </a:cubicBezTo>
                    <a:cubicBezTo>
                      <a:pt x="3971" y="3481"/>
                      <a:pt x="9406" y="2677"/>
                      <a:pt x="13042" y="2677"/>
                    </a:cubicBezTo>
                    <a:cubicBezTo>
                      <a:pt x="13942" y="2677"/>
                      <a:pt x="14732" y="2727"/>
                      <a:pt x="15362" y="2826"/>
                    </a:cubicBezTo>
                    <a:cubicBezTo>
                      <a:pt x="15637" y="2872"/>
                      <a:pt x="15912" y="2893"/>
                      <a:pt x="16181" y="2893"/>
                    </a:cubicBezTo>
                    <a:cubicBezTo>
                      <a:pt x="19008" y="2893"/>
                      <a:pt x="21090" y="563"/>
                      <a:pt x="14586" y="42"/>
                    </a:cubicBezTo>
                    <a:cubicBezTo>
                      <a:pt x="14239" y="14"/>
                      <a:pt x="13891" y="1"/>
                      <a:pt x="1354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6" name="Google Shape;3866;p32"/>
              <p:cNvSpPr/>
              <p:nvPr/>
            </p:nvSpPr>
            <p:spPr>
              <a:xfrm>
                <a:off x="1764775" y="5345475"/>
                <a:ext cx="187550" cy="464425"/>
              </a:xfrm>
              <a:custGeom>
                <a:avLst/>
                <a:gdLst/>
                <a:ahLst/>
                <a:cxnLst/>
                <a:rect l="l" t="t" r="r" b="b"/>
                <a:pathLst>
                  <a:path w="7502" h="18577" extrusionOk="0">
                    <a:moveTo>
                      <a:pt x="969" y="1"/>
                    </a:moveTo>
                    <a:cubicBezTo>
                      <a:pt x="1" y="1"/>
                      <a:pt x="15" y="2143"/>
                      <a:pt x="1133" y="3763"/>
                    </a:cubicBezTo>
                    <a:cubicBezTo>
                      <a:pt x="2936" y="6411"/>
                      <a:pt x="5333" y="13304"/>
                      <a:pt x="5675" y="18577"/>
                    </a:cubicBezTo>
                    <a:cubicBezTo>
                      <a:pt x="5675" y="18577"/>
                      <a:pt x="7501" y="9447"/>
                      <a:pt x="3963" y="3261"/>
                    </a:cubicBezTo>
                    <a:cubicBezTo>
                      <a:pt x="2591" y="861"/>
                      <a:pt x="1582" y="1"/>
                      <a:pt x="96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7" name="Google Shape;3867;p32"/>
              <p:cNvSpPr/>
              <p:nvPr/>
            </p:nvSpPr>
            <p:spPr>
              <a:xfrm>
                <a:off x="1695075" y="5453900"/>
                <a:ext cx="187625" cy="464425"/>
              </a:xfrm>
              <a:custGeom>
                <a:avLst/>
                <a:gdLst/>
                <a:ahLst/>
                <a:cxnLst/>
                <a:rect l="l" t="t" r="r" b="b"/>
                <a:pathLst>
                  <a:path w="7505" h="18577" extrusionOk="0">
                    <a:moveTo>
                      <a:pt x="971" y="0"/>
                    </a:moveTo>
                    <a:cubicBezTo>
                      <a:pt x="1" y="0"/>
                      <a:pt x="10" y="2142"/>
                      <a:pt x="1113" y="3763"/>
                    </a:cubicBezTo>
                    <a:cubicBezTo>
                      <a:pt x="2917" y="6411"/>
                      <a:pt x="5313" y="13281"/>
                      <a:pt x="5679" y="18577"/>
                    </a:cubicBezTo>
                    <a:cubicBezTo>
                      <a:pt x="5679" y="18577"/>
                      <a:pt x="7505" y="9446"/>
                      <a:pt x="3967" y="3261"/>
                    </a:cubicBezTo>
                    <a:cubicBezTo>
                      <a:pt x="2594" y="861"/>
                      <a:pt x="1586" y="0"/>
                      <a:pt x="97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8" name="Google Shape;3868;p32"/>
              <p:cNvSpPr/>
              <p:nvPr/>
            </p:nvSpPr>
            <p:spPr>
              <a:xfrm>
                <a:off x="1635875" y="5578475"/>
                <a:ext cx="185200" cy="440850"/>
              </a:xfrm>
              <a:custGeom>
                <a:avLst/>
                <a:gdLst/>
                <a:ahLst/>
                <a:cxnLst/>
                <a:rect l="l" t="t" r="r" b="b"/>
                <a:pathLst>
                  <a:path w="7408" h="17634" extrusionOk="0">
                    <a:moveTo>
                      <a:pt x="1691" y="0"/>
                    </a:moveTo>
                    <a:cubicBezTo>
                      <a:pt x="425" y="0"/>
                      <a:pt x="1" y="2880"/>
                      <a:pt x="1724" y="5673"/>
                    </a:cubicBezTo>
                    <a:cubicBezTo>
                      <a:pt x="3915" y="9188"/>
                      <a:pt x="6152" y="17634"/>
                      <a:pt x="6152" y="17634"/>
                    </a:cubicBezTo>
                    <a:cubicBezTo>
                      <a:pt x="6152" y="17634"/>
                      <a:pt x="7407" y="6563"/>
                      <a:pt x="2820" y="629"/>
                    </a:cubicBezTo>
                    <a:cubicBezTo>
                      <a:pt x="2402" y="193"/>
                      <a:pt x="2019" y="0"/>
                      <a:pt x="16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9" name="Google Shape;3869;p32"/>
              <p:cNvSpPr/>
              <p:nvPr/>
            </p:nvSpPr>
            <p:spPr>
              <a:xfrm>
                <a:off x="1478525" y="5802825"/>
                <a:ext cx="226700" cy="437350"/>
              </a:xfrm>
              <a:custGeom>
                <a:avLst/>
                <a:gdLst/>
                <a:ahLst/>
                <a:cxnLst/>
                <a:rect l="l" t="t" r="r" b="b"/>
                <a:pathLst>
                  <a:path w="9068" h="17494" extrusionOk="0">
                    <a:moveTo>
                      <a:pt x="1113" y="1"/>
                    </a:moveTo>
                    <a:cubicBezTo>
                      <a:pt x="1" y="1"/>
                      <a:pt x="360" y="2228"/>
                      <a:pt x="1787" y="3684"/>
                    </a:cubicBezTo>
                    <a:cubicBezTo>
                      <a:pt x="4023" y="5989"/>
                      <a:pt x="7584" y="12335"/>
                      <a:pt x="8862" y="17493"/>
                    </a:cubicBezTo>
                    <a:cubicBezTo>
                      <a:pt x="8862" y="17493"/>
                      <a:pt x="9068" y="8157"/>
                      <a:pt x="4503" y="2702"/>
                    </a:cubicBezTo>
                    <a:cubicBezTo>
                      <a:pt x="2850" y="719"/>
                      <a:pt x="1744" y="1"/>
                      <a:pt x="11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0" name="Google Shape;3870;p32"/>
              <p:cNvSpPr/>
              <p:nvPr/>
            </p:nvSpPr>
            <p:spPr>
              <a:xfrm>
                <a:off x="1486175" y="5916700"/>
                <a:ext cx="190525" cy="434175"/>
              </a:xfrm>
              <a:custGeom>
                <a:avLst/>
                <a:gdLst/>
                <a:ahLst/>
                <a:cxnLst/>
                <a:rect l="l" t="t" r="r" b="b"/>
                <a:pathLst>
                  <a:path w="7621" h="17367" extrusionOk="0">
                    <a:moveTo>
                      <a:pt x="1591" y="0"/>
                    </a:moveTo>
                    <a:cubicBezTo>
                      <a:pt x="280" y="0"/>
                      <a:pt x="0" y="2939"/>
                      <a:pt x="1891" y="5657"/>
                    </a:cubicBezTo>
                    <a:cubicBezTo>
                      <a:pt x="4265" y="9035"/>
                      <a:pt x="6981" y="17366"/>
                      <a:pt x="6981" y="17366"/>
                    </a:cubicBezTo>
                    <a:cubicBezTo>
                      <a:pt x="6981" y="17366"/>
                      <a:pt x="7621" y="6227"/>
                      <a:pt x="2713" y="567"/>
                    </a:cubicBezTo>
                    <a:cubicBezTo>
                      <a:pt x="2289" y="174"/>
                      <a:pt x="1910" y="0"/>
                      <a:pt x="15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1" name="Google Shape;3871;p32"/>
              <p:cNvSpPr/>
              <p:nvPr/>
            </p:nvSpPr>
            <p:spPr>
              <a:xfrm>
                <a:off x="1380450" y="6028575"/>
                <a:ext cx="246025" cy="425575"/>
              </a:xfrm>
              <a:custGeom>
                <a:avLst/>
                <a:gdLst/>
                <a:ahLst/>
                <a:cxnLst/>
                <a:rect l="l" t="t" r="r" b="b"/>
                <a:pathLst>
                  <a:path w="9841" h="17023" extrusionOk="0">
                    <a:moveTo>
                      <a:pt x="1179" y="0"/>
                    </a:moveTo>
                    <a:cubicBezTo>
                      <a:pt x="1" y="0"/>
                      <a:pt x="476" y="2244"/>
                      <a:pt x="2012" y="3647"/>
                    </a:cubicBezTo>
                    <a:cubicBezTo>
                      <a:pt x="4386" y="5815"/>
                      <a:pt x="8289" y="11955"/>
                      <a:pt x="9841" y="17022"/>
                    </a:cubicBezTo>
                    <a:cubicBezTo>
                      <a:pt x="9841" y="17022"/>
                      <a:pt x="9544" y="7710"/>
                      <a:pt x="4682" y="2506"/>
                    </a:cubicBezTo>
                    <a:cubicBezTo>
                      <a:pt x="2958" y="668"/>
                      <a:pt x="1822" y="0"/>
                      <a:pt x="1179"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2" name="Google Shape;3872;p32"/>
              <p:cNvSpPr/>
              <p:nvPr/>
            </p:nvSpPr>
            <p:spPr>
              <a:xfrm>
                <a:off x="1337600" y="6150125"/>
                <a:ext cx="246100" cy="425575"/>
              </a:xfrm>
              <a:custGeom>
                <a:avLst/>
                <a:gdLst/>
                <a:ahLst/>
                <a:cxnLst/>
                <a:rect l="l" t="t" r="r" b="b"/>
                <a:pathLst>
                  <a:path w="9844" h="17023" extrusionOk="0">
                    <a:moveTo>
                      <a:pt x="1174" y="0"/>
                    </a:moveTo>
                    <a:cubicBezTo>
                      <a:pt x="0" y="0"/>
                      <a:pt x="470" y="2244"/>
                      <a:pt x="1991" y="3647"/>
                    </a:cubicBezTo>
                    <a:cubicBezTo>
                      <a:pt x="4365" y="5815"/>
                      <a:pt x="8268" y="11955"/>
                      <a:pt x="9843" y="17022"/>
                    </a:cubicBezTo>
                    <a:cubicBezTo>
                      <a:pt x="9843" y="17022"/>
                      <a:pt x="9524" y="7710"/>
                      <a:pt x="4662" y="2505"/>
                    </a:cubicBezTo>
                    <a:cubicBezTo>
                      <a:pt x="2945" y="668"/>
                      <a:pt x="1815" y="0"/>
                      <a:pt x="117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3" name="Google Shape;3873;p32"/>
              <p:cNvSpPr/>
              <p:nvPr/>
            </p:nvSpPr>
            <p:spPr>
              <a:xfrm>
                <a:off x="1378675" y="6291025"/>
                <a:ext cx="185050" cy="361125"/>
              </a:xfrm>
              <a:custGeom>
                <a:avLst/>
                <a:gdLst/>
                <a:ahLst/>
                <a:cxnLst/>
                <a:rect l="l" t="t" r="r" b="b"/>
                <a:pathLst>
                  <a:path w="7402" h="14445" extrusionOk="0">
                    <a:moveTo>
                      <a:pt x="1142" y="0"/>
                    </a:moveTo>
                    <a:cubicBezTo>
                      <a:pt x="1" y="0"/>
                      <a:pt x="52" y="2520"/>
                      <a:pt x="1946" y="4767"/>
                    </a:cubicBezTo>
                    <a:cubicBezTo>
                      <a:pt x="4274" y="7529"/>
                      <a:pt x="7401" y="14445"/>
                      <a:pt x="7401" y="14445"/>
                    </a:cubicBezTo>
                    <a:cubicBezTo>
                      <a:pt x="7401" y="14445"/>
                      <a:pt x="6785" y="5018"/>
                      <a:pt x="2106" y="430"/>
                    </a:cubicBezTo>
                    <a:cubicBezTo>
                      <a:pt x="1727" y="132"/>
                      <a:pt x="1403" y="0"/>
                      <a:pt x="1142"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4" name="Google Shape;3874;p32"/>
              <p:cNvSpPr/>
              <p:nvPr/>
            </p:nvSpPr>
            <p:spPr>
              <a:xfrm>
                <a:off x="1296025" y="6390300"/>
                <a:ext cx="250000" cy="350875"/>
              </a:xfrm>
              <a:custGeom>
                <a:avLst/>
                <a:gdLst/>
                <a:ahLst/>
                <a:cxnLst/>
                <a:rect l="l" t="t" r="r" b="b"/>
                <a:pathLst>
                  <a:path w="10000" h="14035" extrusionOk="0">
                    <a:moveTo>
                      <a:pt x="1032" y="1"/>
                    </a:moveTo>
                    <a:cubicBezTo>
                      <a:pt x="0" y="1"/>
                      <a:pt x="623" y="1898"/>
                      <a:pt x="2056" y="3033"/>
                    </a:cubicBezTo>
                    <a:cubicBezTo>
                      <a:pt x="4270" y="4768"/>
                      <a:pt x="8174" y="9812"/>
                      <a:pt x="10000" y="14035"/>
                    </a:cubicBezTo>
                    <a:cubicBezTo>
                      <a:pt x="10000" y="14035"/>
                      <a:pt x="8767" y="6183"/>
                      <a:pt x="4179" y="1983"/>
                    </a:cubicBezTo>
                    <a:cubicBezTo>
                      <a:pt x="2585" y="531"/>
                      <a:pt x="1577" y="1"/>
                      <a:pt x="103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5" name="Google Shape;3875;p32"/>
              <p:cNvSpPr/>
              <p:nvPr/>
            </p:nvSpPr>
            <p:spPr>
              <a:xfrm>
                <a:off x="1272575" y="6494325"/>
                <a:ext cx="249475" cy="350700"/>
              </a:xfrm>
              <a:custGeom>
                <a:avLst/>
                <a:gdLst/>
                <a:ahLst/>
                <a:cxnLst/>
                <a:rect l="l" t="t" r="r" b="b"/>
                <a:pathLst>
                  <a:path w="9979" h="14028" extrusionOk="0">
                    <a:moveTo>
                      <a:pt x="1033" y="0"/>
                    </a:moveTo>
                    <a:cubicBezTo>
                      <a:pt x="0" y="0"/>
                      <a:pt x="622" y="1912"/>
                      <a:pt x="2059" y="3049"/>
                    </a:cubicBezTo>
                    <a:cubicBezTo>
                      <a:pt x="4273" y="4784"/>
                      <a:pt x="8153" y="9828"/>
                      <a:pt x="9979" y="14028"/>
                    </a:cubicBezTo>
                    <a:cubicBezTo>
                      <a:pt x="9979" y="14028"/>
                      <a:pt x="8769" y="6176"/>
                      <a:pt x="4158" y="1976"/>
                    </a:cubicBezTo>
                    <a:cubicBezTo>
                      <a:pt x="2578" y="529"/>
                      <a:pt x="1577" y="0"/>
                      <a:pt x="1033"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6" name="Google Shape;3876;p32"/>
              <p:cNvSpPr/>
              <p:nvPr/>
            </p:nvSpPr>
            <p:spPr>
              <a:xfrm>
                <a:off x="1276300" y="6620325"/>
                <a:ext cx="221800" cy="342825"/>
              </a:xfrm>
              <a:custGeom>
                <a:avLst/>
                <a:gdLst/>
                <a:ahLst/>
                <a:cxnLst/>
                <a:rect l="l" t="t" r="r" b="b"/>
                <a:pathLst>
                  <a:path w="8872" h="13713" extrusionOk="0">
                    <a:moveTo>
                      <a:pt x="1224" y="0"/>
                    </a:moveTo>
                    <a:cubicBezTo>
                      <a:pt x="0" y="0"/>
                      <a:pt x="267" y="2583"/>
                      <a:pt x="2435" y="4674"/>
                    </a:cubicBezTo>
                    <a:cubicBezTo>
                      <a:pt x="5037" y="7162"/>
                      <a:pt x="8871" y="13713"/>
                      <a:pt x="8871" y="13713"/>
                    </a:cubicBezTo>
                    <a:cubicBezTo>
                      <a:pt x="8871" y="13713"/>
                      <a:pt x="7274" y="4400"/>
                      <a:pt x="2138" y="337"/>
                    </a:cubicBezTo>
                    <a:cubicBezTo>
                      <a:pt x="1775" y="104"/>
                      <a:pt x="1470" y="0"/>
                      <a:pt x="122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7" name="Google Shape;3877;p32"/>
              <p:cNvSpPr/>
              <p:nvPr/>
            </p:nvSpPr>
            <p:spPr>
              <a:xfrm>
                <a:off x="1793650" y="5895025"/>
                <a:ext cx="527350" cy="126025"/>
              </a:xfrm>
              <a:custGeom>
                <a:avLst/>
                <a:gdLst/>
                <a:ahLst/>
                <a:cxnLst/>
                <a:rect l="l" t="t" r="r" b="b"/>
                <a:pathLst>
                  <a:path w="21094" h="5041" extrusionOk="0">
                    <a:moveTo>
                      <a:pt x="13546" y="0"/>
                    </a:moveTo>
                    <a:cubicBezTo>
                      <a:pt x="6776" y="0"/>
                      <a:pt x="1" y="5040"/>
                      <a:pt x="1" y="5040"/>
                    </a:cubicBezTo>
                    <a:cubicBezTo>
                      <a:pt x="3926" y="3496"/>
                      <a:pt x="9326" y="2689"/>
                      <a:pt x="12966" y="2689"/>
                    </a:cubicBezTo>
                    <a:cubicBezTo>
                      <a:pt x="13898" y="2689"/>
                      <a:pt x="14715" y="2742"/>
                      <a:pt x="15362" y="2849"/>
                    </a:cubicBezTo>
                    <a:cubicBezTo>
                      <a:pt x="15624" y="2891"/>
                      <a:pt x="15887" y="2910"/>
                      <a:pt x="16143" y="2910"/>
                    </a:cubicBezTo>
                    <a:cubicBezTo>
                      <a:pt x="18969" y="2910"/>
                      <a:pt x="21094" y="565"/>
                      <a:pt x="14586" y="41"/>
                    </a:cubicBezTo>
                    <a:cubicBezTo>
                      <a:pt x="14240" y="14"/>
                      <a:pt x="13893" y="0"/>
                      <a:pt x="1354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8" name="Google Shape;3878;p32"/>
              <p:cNvSpPr/>
              <p:nvPr/>
            </p:nvSpPr>
            <p:spPr>
              <a:xfrm>
                <a:off x="1744000" y="5971375"/>
                <a:ext cx="524775" cy="153525"/>
              </a:xfrm>
              <a:custGeom>
                <a:avLst/>
                <a:gdLst/>
                <a:ahLst/>
                <a:cxnLst/>
                <a:rect l="l" t="t" r="r" b="b"/>
                <a:pathLst>
                  <a:path w="20991" h="6141" extrusionOk="0">
                    <a:moveTo>
                      <a:pt x="14234" y="0"/>
                    </a:moveTo>
                    <a:cubicBezTo>
                      <a:pt x="14207" y="0"/>
                      <a:pt x="14180" y="0"/>
                      <a:pt x="14153" y="0"/>
                    </a:cubicBezTo>
                    <a:cubicBezTo>
                      <a:pt x="7008" y="0"/>
                      <a:pt x="1" y="6140"/>
                      <a:pt x="1" y="6140"/>
                    </a:cubicBezTo>
                    <a:cubicBezTo>
                      <a:pt x="4391" y="3998"/>
                      <a:pt x="10810" y="2687"/>
                      <a:pt x="14297" y="2687"/>
                    </a:cubicBezTo>
                    <a:cubicBezTo>
                      <a:pt x="14599" y="2687"/>
                      <a:pt x="14879" y="2696"/>
                      <a:pt x="15134" y="2717"/>
                    </a:cubicBezTo>
                    <a:cubicBezTo>
                      <a:pt x="15253" y="2725"/>
                      <a:pt x="15371" y="2729"/>
                      <a:pt x="15488" y="2729"/>
                    </a:cubicBezTo>
                    <a:cubicBezTo>
                      <a:pt x="18522" y="2729"/>
                      <a:pt x="20991" y="0"/>
                      <a:pt x="1423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9" name="Google Shape;3879;p32"/>
              <p:cNvSpPr/>
              <p:nvPr/>
            </p:nvSpPr>
            <p:spPr>
              <a:xfrm>
                <a:off x="1686375" y="6107175"/>
                <a:ext cx="524700" cy="154100"/>
              </a:xfrm>
              <a:custGeom>
                <a:avLst/>
                <a:gdLst/>
                <a:ahLst/>
                <a:cxnLst/>
                <a:rect l="l" t="t" r="r" b="b"/>
                <a:pathLst>
                  <a:path w="20988" h="6164" extrusionOk="0">
                    <a:moveTo>
                      <a:pt x="14129" y="1"/>
                    </a:moveTo>
                    <a:cubicBezTo>
                      <a:pt x="7008" y="24"/>
                      <a:pt x="1" y="6164"/>
                      <a:pt x="1" y="6164"/>
                    </a:cubicBezTo>
                    <a:cubicBezTo>
                      <a:pt x="4390" y="4021"/>
                      <a:pt x="10790" y="2710"/>
                      <a:pt x="14274" y="2710"/>
                    </a:cubicBezTo>
                    <a:cubicBezTo>
                      <a:pt x="14576" y="2710"/>
                      <a:pt x="14856" y="2720"/>
                      <a:pt x="15111" y="2740"/>
                    </a:cubicBezTo>
                    <a:cubicBezTo>
                      <a:pt x="15230" y="2748"/>
                      <a:pt x="15349" y="2752"/>
                      <a:pt x="15467" y="2752"/>
                    </a:cubicBezTo>
                    <a:cubicBezTo>
                      <a:pt x="18532" y="2752"/>
                      <a:pt x="20987" y="1"/>
                      <a:pt x="1412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0" name="Google Shape;3880;p32"/>
              <p:cNvSpPr/>
              <p:nvPr/>
            </p:nvSpPr>
            <p:spPr>
              <a:xfrm>
                <a:off x="1661275" y="6239850"/>
                <a:ext cx="526125" cy="95600"/>
              </a:xfrm>
              <a:custGeom>
                <a:avLst/>
                <a:gdLst/>
                <a:ahLst/>
                <a:cxnLst/>
                <a:rect l="l" t="t" r="r" b="b"/>
                <a:pathLst>
                  <a:path w="21045" h="3824" extrusionOk="0">
                    <a:moveTo>
                      <a:pt x="12631" y="0"/>
                    </a:moveTo>
                    <a:cubicBezTo>
                      <a:pt x="6294" y="0"/>
                      <a:pt x="0" y="3824"/>
                      <a:pt x="0" y="3824"/>
                    </a:cubicBezTo>
                    <a:cubicBezTo>
                      <a:pt x="3039" y="2938"/>
                      <a:pt x="6860" y="2549"/>
                      <a:pt x="10111" y="2549"/>
                    </a:cubicBezTo>
                    <a:cubicBezTo>
                      <a:pt x="12304" y="2549"/>
                      <a:pt x="14239" y="2726"/>
                      <a:pt x="15499" y="3048"/>
                    </a:cubicBezTo>
                    <a:cubicBezTo>
                      <a:pt x="15924" y="3157"/>
                      <a:pt x="16355" y="3206"/>
                      <a:pt x="16763" y="3206"/>
                    </a:cubicBezTo>
                    <a:cubicBezTo>
                      <a:pt x="19339" y="3206"/>
                      <a:pt x="21044" y="1258"/>
                      <a:pt x="14997" y="195"/>
                    </a:cubicBezTo>
                    <a:cubicBezTo>
                      <a:pt x="14215" y="60"/>
                      <a:pt x="13423" y="0"/>
                      <a:pt x="1263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1" name="Google Shape;3881;p32"/>
              <p:cNvSpPr/>
              <p:nvPr/>
            </p:nvSpPr>
            <p:spPr>
              <a:xfrm>
                <a:off x="1623600" y="6342725"/>
                <a:ext cx="437875" cy="100000"/>
              </a:xfrm>
              <a:custGeom>
                <a:avLst/>
                <a:gdLst/>
                <a:ahLst/>
                <a:cxnLst/>
                <a:rect l="l" t="t" r="r" b="b"/>
                <a:pathLst>
                  <a:path w="17515" h="4000" extrusionOk="0">
                    <a:moveTo>
                      <a:pt x="10680" y="1"/>
                    </a:moveTo>
                    <a:cubicBezTo>
                      <a:pt x="5382" y="1"/>
                      <a:pt x="1" y="4000"/>
                      <a:pt x="1" y="4000"/>
                    </a:cubicBezTo>
                    <a:cubicBezTo>
                      <a:pt x="2706" y="3026"/>
                      <a:pt x="6133" y="2589"/>
                      <a:pt x="8931" y="2589"/>
                    </a:cubicBezTo>
                    <a:cubicBezTo>
                      <a:pt x="10525" y="2589"/>
                      <a:pt x="11915" y="2731"/>
                      <a:pt x="12851" y="2996"/>
                    </a:cubicBezTo>
                    <a:cubicBezTo>
                      <a:pt x="13181" y="3093"/>
                      <a:pt x="13515" y="3136"/>
                      <a:pt x="13835" y="3136"/>
                    </a:cubicBezTo>
                    <a:cubicBezTo>
                      <a:pt x="15999" y="3136"/>
                      <a:pt x="17514" y="1140"/>
                      <a:pt x="12463" y="165"/>
                    </a:cubicBezTo>
                    <a:cubicBezTo>
                      <a:pt x="11875" y="52"/>
                      <a:pt x="11278" y="1"/>
                      <a:pt x="1068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2" name="Google Shape;3882;p32"/>
              <p:cNvSpPr/>
              <p:nvPr/>
            </p:nvSpPr>
            <p:spPr>
              <a:xfrm>
                <a:off x="1590500" y="6392950"/>
                <a:ext cx="425375" cy="160500"/>
              </a:xfrm>
              <a:custGeom>
                <a:avLst/>
                <a:gdLst/>
                <a:ahLst/>
                <a:cxnLst/>
                <a:rect l="l" t="t" r="r" b="b"/>
                <a:pathLst>
                  <a:path w="17015" h="6420" extrusionOk="0">
                    <a:moveTo>
                      <a:pt x="11750" y="1"/>
                    </a:moveTo>
                    <a:cubicBezTo>
                      <a:pt x="11627" y="1"/>
                      <a:pt x="11499" y="2"/>
                      <a:pt x="11368" y="5"/>
                    </a:cubicBezTo>
                    <a:cubicBezTo>
                      <a:pt x="5479" y="142"/>
                      <a:pt x="1" y="6419"/>
                      <a:pt x="1" y="6419"/>
                    </a:cubicBezTo>
                    <a:cubicBezTo>
                      <a:pt x="3601" y="4134"/>
                      <a:pt x="9034" y="2683"/>
                      <a:pt x="11857" y="2683"/>
                    </a:cubicBezTo>
                    <a:cubicBezTo>
                      <a:pt x="12023" y="2683"/>
                      <a:pt x="12180" y="2688"/>
                      <a:pt x="12327" y="2699"/>
                    </a:cubicBezTo>
                    <a:cubicBezTo>
                      <a:pt x="12405" y="2704"/>
                      <a:pt x="12484" y="2707"/>
                      <a:pt x="12561" y="2707"/>
                    </a:cubicBezTo>
                    <a:cubicBezTo>
                      <a:pt x="15066" y="2707"/>
                      <a:pt x="17015" y="1"/>
                      <a:pt x="1175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3" name="Google Shape;3883;p32"/>
              <p:cNvSpPr/>
              <p:nvPr/>
            </p:nvSpPr>
            <p:spPr>
              <a:xfrm>
                <a:off x="1563125" y="6509925"/>
                <a:ext cx="425500" cy="160500"/>
              </a:xfrm>
              <a:custGeom>
                <a:avLst/>
                <a:gdLst/>
                <a:ahLst/>
                <a:cxnLst/>
                <a:rect l="l" t="t" r="r" b="b"/>
                <a:pathLst>
                  <a:path w="17020" h="6420" extrusionOk="0">
                    <a:moveTo>
                      <a:pt x="11770" y="1"/>
                    </a:moveTo>
                    <a:cubicBezTo>
                      <a:pt x="11647" y="1"/>
                      <a:pt x="11521" y="2"/>
                      <a:pt x="11390" y="5"/>
                    </a:cubicBezTo>
                    <a:cubicBezTo>
                      <a:pt x="5478" y="165"/>
                      <a:pt x="0" y="6419"/>
                      <a:pt x="0" y="6419"/>
                    </a:cubicBezTo>
                    <a:lnTo>
                      <a:pt x="0" y="6419"/>
                    </a:lnTo>
                    <a:cubicBezTo>
                      <a:pt x="3625" y="4154"/>
                      <a:pt x="9044" y="2684"/>
                      <a:pt x="11882" y="2684"/>
                    </a:cubicBezTo>
                    <a:cubicBezTo>
                      <a:pt x="12047" y="2684"/>
                      <a:pt x="12203" y="2689"/>
                      <a:pt x="12349" y="2699"/>
                    </a:cubicBezTo>
                    <a:cubicBezTo>
                      <a:pt x="12436" y="2705"/>
                      <a:pt x="12523" y="2709"/>
                      <a:pt x="12610" y="2709"/>
                    </a:cubicBezTo>
                    <a:cubicBezTo>
                      <a:pt x="15102" y="2709"/>
                      <a:pt x="17019" y="1"/>
                      <a:pt x="1177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4" name="Google Shape;3884;p32"/>
              <p:cNvSpPr/>
              <p:nvPr/>
            </p:nvSpPr>
            <p:spPr>
              <a:xfrm>
                <a:off x="1547725" y="6592775"/>
                <a:ext cx="362525" cy="155250"/>
              </a:xfrm>
              <a:custGeom>
                <a:avLst/>
                <a:gdLst/>
                <a:ahLst/>
                <a:cxnLst/>
                <a:rect l="l" t="t" r="r" b="b"/>
                <a:pathLst>
                  <a:path w="14501" h="6210" extrusionOk="0">
                    <a:moveTo>
                      <a:pt x="9713" y="1"/>
                    </a:moveTo>
                    <a:cubicBezTo>
                      <a:pt x="9694" y="1"/>
                      <a:pt x="9675" y="1"/>
                      <a:pt x="9655" y="1"/>
                    </a:cubicBezTo>
                    <a:cubicBezTo>
                      <a:pt x="4588" y="47"/>
                      <a:pt x="0" y="6210"/>
                      <a:pt x="0" y="6210"/>
                    </a:cubicBezTo>
                    <a:cubicBezTo>
                      <a:pt x="3006" y="4029"/>
                      <a:pt x="7505" y="2693"/>
                      <a:pt x="9981" y="2693"/>
                    </a:cubicBezTo>
                    <a:cubicBezTo>
                      <a:pt x="10175" y="2693"/>
                      <a:pt x="10356" y="2701"/>
                      <a:pt x="10523" y="2717"/>
                    </a:cubicBezTo>
                    <a:cubicBezTo>
                      <a:pt x="10607" y="2726"/>
                      <a:pt x="10691" y="2730"/>
                      <a:pt x="10774" y="2730"/>
                    </a:cubicBezTo>
                    <a:cubicBezTo>
                      <a:pt x="12927" y="2730"/>
                      <a:pt x="14500" y="1"/>
                      <a:pt x="97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5" name="Google Shape;3885;p32"/>
              <p:cNvSpPr/>
              <p:nvPr/>
            </p:nvSpPr>
            <p:spPr>
              <a:xfrm>
                <a:off x="1512900" y="6719950"/>
                <a:ext cx="398850" cy="158175"/>
              </a:xfrm>
              <a:custGeom>
                <a:avLst/>
                <a:gdLst/>
                <a:ahLst/>
                <a:cxnLst/>
                <a:rect l="l" t="t" r="r" b="b"/>
                <a:pathLst>
                  <a:path w="15954" h="6327" extrusionOk="0">
                    <a:moveTo>
                      <a:pt x="10962" y="1"/>
                    </a:moveTo>
                    <a:cubicBezTo>
                      <a:pt x="10864" y="1"/>
                      <a:pt x="10763" y="2"/>
                      <a:pt x="10660" y="4"/>
                    </a:cubicBezTo>
                    <a:cubicBezTo>
                      <a:pt x="5091" y="95"/>
                      <a:pt x="1" y="6327"/>
                      <a:pt x="1" y="6327"/>
                    </a:cubicBezTo>
                    <a:cubicBezTo>
                      <a:pt x="3336" y="4082"/>
                      <a:pt x="8373" y="2678"/>
                      <a:pt x="11061" y="2678"/>
                    </a:cubicBezTo>
                    <a:cubicBezTo>
                      <a:pt x="11243" y="2678"/>
                      <a:pt x="11414" y="2684"/>
                      <a:pt x="11573" y="2697"/>
                    </a:cubicBezTo>
                    <a:cubicBezTo>
                      <a:pt x="11656" y="2704"/>
                      <a:pt x="11738" y="2707"/>
                      <a:pt x="11820" y="2707"/>
                    </a:cubicBezTo>
                    <a:cubicBezTo>
                      <a:pt x="14170" y="2707"/>
                      <a:pt x="15954" y="1"/>
                      <a:pt x="1096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6" name="Google Shape;3886;p32"/>
              <p:cNvSpPr/>
              <p:nvPr/>
            </p:nvSpPr>
            <p:spPr>
              <a:xfrm>
                <a:off x="1484375" y="6878025"/>
                <a:ext cx="398875" cy="158175"/>
              </a:xfrm>
              <a:custGeom>
                <a:avLst/>
                <a:gdLst/>
                <a:ahLst/>
                <a:cxnLst/>
                <a:rect l="l" t="t" r="r" b="b"/>
                <a:pathLst>
                  <a:path w="15955" h="6327" extrusionOk="0">
                    <a:moveTo>
                      <a:pt x="10961" y="0"/>
                    </a:moveTo>
                    <a:cubicBezTo>
                      <a:pt x="10864" y="0"/>
                      <a:pt x="10763" y="2"/>
                      <a:pt x="10660" y="4"/>
                    </a:cubicBezTo>
                    <a:cubicBezTo>
                      <a:pt x="5113" y="95"/>
                      <a:pt x="0" y="6326"/>
                      <a:pt x="0" y="6326"/>
                    </a:cubicBezTo>
                    <a:cubicBezTo>
                      <a:pt x="3357" y="4081"/>
                      <a:pt x="8396" y="2678"/>
                      <a:pt x="11084" y="2678"/>
                    </a:cubicBezTo>
                    <a:cubicBezTo>
                      <a:pt x="11266" y="2678"/>
                      <a:pt x="11437" y="2684"/>
                      <a:pt x="11596" y="2697"/>
                    </a:cubicBezTo>
                    <a:cubicBezTo>
                      <a:pt x="11679" y="2704"/>
                      <a:pt x="11761" y="2707"/>
                      <a:pt x="11843" y="2707"/>
                    </a:cubicBezTo>
                    <a:cubicBezTo>
                      <a:pt x="14191" y="2707"/>
                      <a:pt x="15955" y="0"/>
                      <a:pt x="1096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7" name="Google Shape;3887;p32"/>
              <p:cNvSpPr/>
              <p:nvPr/>
            </p:nvSpPr>
            <p:spPr>
              <a:xfrm>
                <a:off x="1457550" y="7052675"/>
                <a:ext cx="399725" cy="158125"/>
              </a:xfrm>
              <a:custGeom>
                <a:avLst/>
                <a:gdLst/>
                <a:ahLst/>
                <a:cxnLst/>
                <a:rect l="l" t="t" r="r" b="b"/>
                <a:pathLst>
                  <a:path w="15989" h="6325" extrusionOk="0">
                    <a:moveTo>
                      <a:pt x="10906" y="0"/>
                    </a:moveTo>
                    <a:cubicBezTo>
                      <a:pt x="10826" y="0"/>
                      <a:pt x="10744" y="1"/>
                      <a:pt x="10660" y="2"/>
                    </a:cubicBezTo>
                    <a:cubicBezTo>
                      <a:pt x="5114" y="116"/>
                      <a:pt x="1" y="6325"/>
                      <a:pt x="1" y="6325"/>
                    </a:cubicBezTo>
                    <a:cubicBezTo>
                      <a:pt x="3360" y="4099"/>
                      <a:pt x="8405" y="2676"/>
                      <a:pt x="11091" y="2676"/>
                    </a:cubicBezTo>
                    <a:cubicBezTo>
                      <a:pt x="11270" y="2676"/>
                      <a:pt x="11439" y="2683"/>
                      <a:pt x="11596" y="2696"/>
                    </a:cubicBezTo>
                    <a:cubicBezTo>
                      <a:pt x="11679" y="2702"/>
                      <a:pt x="11762" y="2706"/>
                      <a:pt x="11845" y="2706"/>
                    </a:cubicBezTo>
                    <a:cubicBezTo>
                      <a:pt x="14202" y="2706"/>
                      <a:pt x="15988" y="0"/>
                      <a:pt x="1090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8" name="Google Shape;3888;p32"/>
              <p:cNvSpPr/>
              <p:nvPr/>
            </p:nvSpPr>
            <p:spPr>
              <a:xfrm>
                <a:off x="1203050" y="6133425"/>
                <a:ext cx="279625" cy="1240000"/>
              </a:xfrm>
              <a:custGeom>
                <a:avLst/>
                <a:gdLst/>
                <a:ahLst/>
                <a:cxnLst/>
                <a:rect l="l" t="t" r="r" b="b"/>
                <a:pathLst>
                  <a:path w="11185" h="49600" extrusionOk="0">
                    <a:moveTo>
                      <a:pt x="640" y="1"/>
                    </a:moveTo>
                    <a:lnTo>
                      <a:pt x="1" y="412"/>
                    </a:lnTo>
                    <a:cubicBezTo>
                      <a:pt x="23" y="457"/>
                      <a:pt x="3447" y="5844"/>
                      <a:pt x="5981" y="14540"/>
                    </a:cubicBezTo>
                    <a:cubicBezTo>
                      <a:pt x="8332" y="22552"/>
                      <a:pt x="10386" y="35106"/>
                      <a:pt x="6894" y="49417"/>
                    </a:cubicBezTo>
                    <a:lnTo>
                      <a:pt x="7624" y="49600"/>
                    </a:lnTo>
                    <a:cubicBezTo>
                      <a:pt x="11185" y="35129"/>
                      <a:pt x="9085" y="22415"/>
                      <a:pt x="6711" y="14289"/>
                    </a:cubicBezTo>
                    <a:cubicBezTo>
                      <a:pt x="4155" y="5502"/>
                      <a:pt x="685" y="46"/>
                      <a:pt x="640"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889" name="Google Shape;3889;p32"/>
              <p:cNvGrpSpPr/>
              <p:nvPr/>
            </p:nvGrpSpPr>
            <p:grpSpPr>
              <a:xfrm>
                <a:off x="4675" y="5593050"/>
                <a:ext cx="2711800" cy="2747025"/>
                <a:chOff x="4675" y="3688050"/>
                <a:chExt cx="2711800" cy="2747025"/>
              </a:xfrm>
            </p:grpSpPr>
            <p:sp>
              <p:nvSpPr>
                <p:cNvPr id="3890" name="Google Shape;3890;p32"/>
                <p:cNvSpPr/>
                <p:nvPr/>
              </p:nvSpPr>
              <p:spPr>
                <a:xfrm>
                  <a:off x="1767500" y="4222600"/>
                  <a:ext cx="948975" cy="751750"/>
                </a:xfrm>
                <a:custGeom>
                  <a:avLst/>
                  <a:gdLst/>
                  <a:ahLst/>
                  <a:cxnLst/>
                  <a:rect l="l" t="t" r="r" b="b"/>
                  <a:pathLst>
                    <a:path w="37959" h="30070" extrusionOk="0">
                      <a:moveTo>
                        <a:pt x="19264" y="1"/>
                      </a:moveTo>
                      <a:cubicBezTo>
                        <a:pt x="18815" y="1"/>
                        <a:pt x="18197" y="293"/>
                        <a:pt x="17390" y="1033"/>
                      </a:cubicBezTo>
                      <a:cubicBezTo>
                        <a:pt x="14377" y="3772"/>
                        <a:pt x="11889" y="13381"/>
                        <a:pt x="11752" y="14454"/>
                      </a:cubicBezTo>
                      <a:cubicBezTo>
                        <a:pt x="10474" y="11190"/>
                        <a:pt x="13007" y="5666"/>
                        <a:pt x="12802" y="3498"/>
                      </a:cubicBezTo>
                      <a:cubicBezTo>
                        <a:pt x="12719" y="2516"/>
                        <a:pt x="12098" y="1917"/>
                        <a:pt x="11352" y="1917"/>
                      </a:cubicBezTo>
                      <a:cubicBezTo>
                        <a:pt x="10451" y="1917"/>
                        <a:pt x="9367" y="2790"/>
                        <a:pt x="8830" y="4913"/>
                      </a:cubicBezTo>
                      <a:cubicBezTo>
                        <a:pt x="7826" y="8793"/>
                        <a:pt x="10268" y="14773"/>
                        <a:pt x="10542" y="15184"/>
                      </a:cubicBezTo>
                      <a:cubicBezTo>
                        <a:pt x="8100" y="13358"/>
                        <a:pt x="7712" y="10345"/>
                        <a:pt x="6959" y="8474"/>
                      </a:cubicBezTo>
                      <a:cubicBezTo>
                        <a:pt x="6589" y="7555"/>
                        <a:pt x="5851" y="6961"/>
                        <a:pt x="5165" y="6961"/>
                      </a:cubicBezTo>
                      <a:cubicBezTo>
                        <a:pt x="4454" y="6961"/>
                        <a:pt x="3800" y="7600"/>
                        <a:pt x="3672" y="9181"/>
                      </a:cubicBezTo>
                      <a:cubicBezTo>
                        <a:pt x="3421" y="12263"/>
                        <a:pt x="10268" y="17147"/>
                        <a:pt x="10268" y="17147"/>
                      </a:cubicBezTo>
                      <a:cubicBezTo>
                        <a:pt x="7004" y="16257"/>
                        <a:pt x="5018" y="15481"/>
                        <a:pt x="3329" y="13838"/>
                      </a:cubicBezTo>
                      <a:cubicBezTo>
                        <a:pt x="2815" y="13331"/>
                        <a:pt x="2289" y="13115"/>
                        <a:pt x="1819" y="13115"/>
                      </a:cubicBezTo>
                      <a:cubicBezTo>
                        <a:pt x="766" y="13115"/>
                        <a:pt x="1" y="14201"/>
                        <a:pt x="316" y="15527"/>
                      </a:cubicBezTo>
                      <a:cubicBezTo>
                        <a:pt x="717" y="17208"/>
                        <a:pt x="5437" y="19065"/>
                        <a:pt x="8516" y="19065"/>
                      </a:cubicBezTo>
                      <a:cubicBezTo>
                        <a:pt x="8947" y="19065"/>
                        <a:pt x="9347" y="19029"/>
                        <a:pt x="9698" y="18950"/>
                      </a:cubicBezTo>
                      <a:lnTo>
                        <a:pt x="9698" y="18950"/>
                      </a:lnTo>
                      <a:cubicBezTo>
                        <a:pt x="8579" y="19650"/>
                        <a:pt x="7463" y="19836"/>
                        <a:pt x="6431" y="19836"/>
                      </a:cubicBezTo>
                      <a:cubicBezTo>
                        <a:pt x="5272" y="19836"/>
                        <a:pt x="4218" y="19602"/>
                        <a:pt x="3385" y="19602"/>
                      </a:cubicBezTo>
                      <a:cubicBezTo>
                        <a:pt x="2734" y="19602"/>
                        <a:pt x="2218" y="19744"/>
                        <a:pt x="1891" y="20251"/>
                      </a:cubicBezTo>
                      <a:cubicBezTo>
                        <a:pt x="812" y="21925"/>
                        <a:pt x="2474" y="23407"/>
                        <a:pt x="4519" y="23407"/>
                      </a:cubicBezTo>
                      <a:cubicBezTo>
                        <a:pt x="4594" y="23407"/>
                        <a:pt x="4669" y="23405"/>
                        <a:pt x="4744" y="23401"/>
                      </a:cubicBezTo>
                      <a:cubicBezTo>
                        <a:pt x="6890" y="23287"/>
                        <a:pt x="10223" y="20046"/>
                        <a:pt x="10588" y="19658"/>
                      </a:cubicBezTo>
                      <a:lnTo>
                        <a:pt x="10588" y="19658"/>
                      </a:lnTo>
                      <a:cubicBezTo>
                        <a:pt x="8511" y="26437"/>
                        <a:pt x="10223" y="28765"/>
                        <a:pt x="12391" y="29792"/>
                      </a:cubicBezTo>
                      <a:cubicBezTo>
                        <a:pt x="12796" y="29984"/>
                        <a:pt x="13136" y="30069"/>
                        <a:pt x="13413" y="30069"/>
                      </a:cubicBezTo>
                      <a:cubicBezTo>
                        <a:pt x="14620" y="30069"/>
                        <a:pt x="14643" y="28456"/>
                        <a:pt x="13715" y="27008"/>
                      </a:cubicBezTo>
                      <a:cubicBezTo>
                        <a:pt x="12574" y="25250"/>
                        <a:pt x="11432" y="21484"/>
                        <a:pt x="11683" y="20183"/>
                      </a:cubicBezTo>
                      <a:lnTo>
                        <a:pt x="11683" y="20183"/>
                      </a:lnTo>
                      <a:cubicBezTo>
                        <a:pt x="14080" y="25866"/>
                        <a:pt x="18029" y="28491"/>
                        <a:pt x="21841" y="28811"/>
                      </a:cubicBezTo>
                      <a:cubicBezTo>
                        <a:pt x="22036" y="28826"/>
                        <a:pt x="22226" y="28833"/>
                        <a:pt x="22409" y="28833"/>
                      </a:cubicBezTo>
                      <a:cubicBezTo>
                        <a:pt x="25825" y="28833"/>
                        <a:pt x="27090" y="26326"/>
                        <a:pt x="23689" y="25524"/>
                      </a:cubicBezTo>
                      <a:cubicBezTo>
                        <a:pt x="20129" y="24680"/>
                        <a:pt x="13304" y="21142"/>
                        <a:pt x="13281" y="18585"/>
                      </a:cubicBezTo>
                      <a:lnTo>
                        <a:pt x="13281" y="18585"/>
                      </a:lnTo>
                      <a:cubicBezTo>
                        <a:pt x="13281" y="18585"/>
                        <a:pt x="19809" y="20388"/>
                        <a:pt x="26748" y="23903"/>
                      </a:cubicBezTo>
                      <a:cubicBezTo>
                        <a:pt x="27430" y="24170"/>
                        <a:pt x="28006" y="24285"/>
                        <a:pt x="28468" y="24285"/>
                      </a:cubicBezTo>
                      <a:cubicBezTo>
                        <a:pt x="30543" y="24285"/>
                        <a:pt x="30342" y="21963"/>
                        <a:pt x="27319" y="20525"/>
                      </a:cubicBezTo>
                      <a:cubicBezTo>
                        <a:pt x="23598" y="18768"/>
                        <a:pt x="14445" y="17535"/>
                        <a:pt x="14445" y="17535"/>
                      </a:cubicBezTo>
                      <a:cubicBezTo>
                        <a:pt x="14445" y="17535"/>
                        <a:pt x="17010" y="16790"/>
                        <a:pt x="20640" y="16790"/>
                      </a:cubicBezTo>
                      <a:cubicBezTo>
                        <a:pt x="22971" y="16790"/>
                        <a:pt x="25740" y="17097"/>
                        <a:pt x="28551" y="18106"/>
                      </a:cubicBezTo>
                      <a:cubicBezTo>
                        <a:pt x="30104" y="18656"/>
                        <a:pt x="31369" y="18879"/>
                        <a:pt x="32373" y="18879"/>
                      </a:cubicBezTo>
                      <a:cubicBezTo>
                        <a:pt x="36033" y="18879"/>
                        <a:pt x="36223" y="15922"/>
                        <a:pt x="34235" y="15116"/>
                      </a:cubicBezTo>
                      <a:cubicBezTo>
                        <a:pt x="33017" y="14622"/>
                        <a:pt x="29275" y="14287"/>
                        <a:pt x="25371" y="14287"/>
                      </a:cubicBezTo>
                      <a:cubicBezTo>
                        <a:pt x="21545" y="14287"/>
                        <a:pt x="17563" y="14609"/>
                        <a:pt x="15652" y="15420"/>
                      </a:cubicBezTo>
                      <a:lnTo>
                        <a:pt x="15652" y="15420"/>
                      </a:lnTo>
                      <a:cubicBezTo>
                        <a:pt x="26327" y="10069"/>
                        <a:pt x="33723" y="12088"/>
                        <a:pt x="35924" y="11190"/>
                      </a:cubicBezTo>
                      <a:cubicBezTo>
                        <a:pt x="37958" y="10359"/>
                        <a:pt x="37406" y="6716"/>
                        <a:pt x="33271" y="6716"/>
                      </a:cubicBezTo>
                      <a:cubicBezTo>
                        <a:pt x="32860" y="6716"/>
                        <a:pt x="32413" y="6752"/>
                        <a:pt x="31929" y="6830"/>
                      </a:cubicBezTo>
                      <a:cubicBezTo>
                        <a:pt x="27005" y="7633"/>
                        <a:pt x="17384" y="12135"/>
                        <a:pt x="14772" y="14392"/>
                      </a:cubicBezTo>
                      <a:lnTo>
                        <a:pt x="14772" y="14392"/>
                      </a:lnTo>
                      <a:cubicBezTo>
                        <a:pt x="21971" y="7163"/>
                        <a:pt x="26896" y="6927"/>
                        <a:pt x="28392" y="5141"/>
                      </a:cubicBezTo>
                      <a:cubicBezTo>
                        <a:pt x="29558" y="3749"/>
                        <a:pt x="29237" y="2476"/>
                        <a:pt x="27219" y="2476"/>
                      </a:cubicBezTo>
                      <a:cubicBezTo>
                        <a:pt x="26590" y="2476"/>
                        <a:pt x="25796" y="2600"/>
                        <a:pt x="24831" y="2881"/>
                      </a:cubicBezTo>
                      <a:cubicBezTo>
                        <a:pt x="20768" y="4068"/>
                        <a:pt x="13167" y="14271"/>
                        <a:pt x="13167" y="14271"/>
                      </a:cubicBezTo>
                      <a:cubicBezTo>
                        <a:pt x="14605" y="9272"/>
                        <a:pt x="18440" y="4959"/>
                        <a:pt x="19604" y="3315"/>
                      </a:cubicBezTo>
                      <a:cubicBezTo>
                        <a:pt x="20453" y="2132"/>
                        <a:pt x="20476" y="1"/>
                        <a:pt x="19264"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1" name="Google Shape;3891;p32"/>
                <p:cNvSpPr/>
                <p:nvPr/>
              </p:nvSpPr>
              <p:spPr>
                <a:xfrm>
                  <a:off x="1673250" y="4656975"/>
                  <a:ext cx="401175" cy="1201775"/>
                </a:xfrm>
                <a:custGeom>
                  <a:avLst/>
                  <a:gdLst/>
                  <a:ahLst/>
                  <a:cxnLst/>
                  <a:rect l="l" t="t" r="r" b="b"/>
                  <a:pathLst>
                    <a:path w="16047" h="48071" extrusionOk="0">
                      <a:moveTo>
                        <a:pt x="15476" y="0"/>
                      </a:moveTo>
                      <a:cubicBezTo>
                        <a:pt x="15431" y="46"/>
                        <a:pt x="11231" y="4954"/>
                        <a:pt x="7419" y="13285"/>
                      </a:cubicBezTo>
                      <a:cubicBezTo>
                        <a:pt x="3904" y="20977"/>
                        <a:pt x="1" y="33234"/>
                        <a:pt x="1439" y="48070"/>
                      </a:cubicBezTo>
                      <a:lnTo>
                        <a:pt x="2192" y="48002"/>
                      </a:lnTo>
                      <a:cubicBezTo>
                        <a:pt x="800" y="33348"/>
                        <a:pt x="4634" y="21228"/>
                        <a:pt x="8104" y="13627"/>
                      </a:cubicBezTo>
                      <a:cubicBezTo>
                        <a:pt x="11870" y="5387"/>
                        <a:pt x="16024" y="548"/>
                        <a:pt x="16047" y="503"/>
                      </a:cubicBezTo>
                      <a:lnTo>
                        <a:pt x="15476" y="0"/>
                      </a:ln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2" name="Google Shape;3892;p32"/>
                <p:cNvSpPr/>
                <p:nvPr/>
              </p:nvSpPr>
              <p:spPr>
                <a:xfrm>
                  <a:off x="460250" y="4230250"/>
                  <a:ext cx="931875" cy="762950"/>
                </a:xfrm>
                <a:custGeom>
                  <a:avLst/>
                  <a:gdLst/>
                  <a:ahLst/>
                  <a:cxnLst/>
                  <a:rect l="l" t="t" r="r" b="b"/>
                  <a:pathLst>
                    <a:path w="37275" h="30518" extrusionOk="0">
                      <a:moveTo>
                        <a:pt x="19452" y="0"/>
                      </a:moveTo>
                      <a:cubicBezTo>
                        <a:pt x="18339" y="0"/>
                        <a:pt x="18175" y="2031"/>
                        <a:pt x="18871" y="3260"/>
                      </a:cubicBezTo>
                      <a:cubicBezTo>
                        <a:pt x="19852" y="5018"/>
                        <a:pt x="23253" y="9697"/>
                        <a:pt x="24166" y="14810"/>
                      </a:cubicBezTo>
                      <a:cubicBezTo>
                        <a:pt x="24166" y="14810"/>
                        <a:pt x="17638" y="3899"/>
                        <a:pt x="13712" y="2302"/>
                      </a:cubicBezTo>
                      <a:cubicBezTo>
                        <a:pt x="12557" y="1831"/>
                        <a:pt x="11641" y="1630"/>
                        <a:pt x="10957" y="1630"/>
                      </a:cubicBezTo>
                      <a:cubicBezTo>
                        <a:pt x="9316" y="1630"/>
                        <a:pt x="9012" y="2788"/>
                        <a:pt x="9946" y="4173"/>
                      </a:cubicBezTo>
                      <a:cubicBezTo>
                        <a:pt x="11265" y="6118"/>
                        <a:pt x="16151" y="6858"/>
                        <a:pt x="22568" y="14796"/>
                      </a:cubicBezTo>
                      <a:lnTo>
                        <a:pt x="22568" y="14796"/>
                      </a:lnTo>
                      <a:cubicBezTo>
                        <a:pt x="20233" y="12303"/>
                        <a:pt x="11083" y="6812"/>
                        <a:pt x="6248" y="5497"/>
                      </a:cubicBezTo>
                      <a:cubicBezTo>
                        <a:pt x="5509" y="5297"/>
                        <a:pt x="4847" y="5209"/>
                        <a:pt x="4263" y="5209"/>
                      </a:cubicBezTo>
                      <a:cubicBezTo>
                        <a:pt x="716" y="5209"/>
                        <a:pt x="1" y="8443"/>
                        <a:pt x="1843" y="9423"/>
                      </a:cubicBezTo>
                      <a:cubicBezTo>
                        <a:pt x="3933" y="10547"/>
                        <a:pt x="11510" y="9281"/>
                        <a:pt x="21567" y="15711"/>
                      </a:cubicBezTo>
                      <a:lnTo>
                        <a:pt x="21567" y="15711"/>
                      </a:lnTo>
                      <a:cubicBezTo>
                        <a:pt x="18762" y="14155"/>
                        <a:pt x="10824" y="13264"/>
                        <a:pt x="6169" y="13264"/>
                      </a:cubicBezTo>
                      <a:cubicBezTo>
                        <a:pt x="4777" y="13264"/>
                        <a:pt x="3679" y="13344"/>
                        <a:pt x="3098" y="13509"/>
                      </a:cubicBezTo>
                      <a:cubicBezTo>
                        <a:pt x="902" y="14139"/>
                        <a:pt x="927" y="17471"/>
                        <a:pt x="5342" y="17471"/>
                      </a:cubicBezTo>
                      <a:cubicBezTo>
                        <a:pt x="6202" y="17471"/>
                        <a:pt x="7229" y="17345"/>
                        <a:pt x="8439" y="17047"/>
                      </a:cubicBezTo>
                      <a:cubicBezTo>
                        <a:pt x="10306" y="16587"/>
                        <a:pt x="12126" y="16415"/>
                        <a:pt x="13805" y="16415"/>
                      </a:cubicBezTo>
                      <a:cubicBezTo>
                        <a:pt x="18799" y="16415"/>
                        <a:pt x="22545" y="17937"/>
                        <a:pt x="22545" y="17937"/>
                      </a:cubicBezTo>
                      <a:cubicBezTo>
                        <a:pt x="22545" y="17937"/>
                        <a:pt x="13301" y="18211"/>
                        <a:pt x="9444" y="19580"/>
                      </a:cubicBezTo>
                      <a:cubicBezTo>
                        <a:pt x="6137" y="20774"/>
                        <a:pt x="5799" y="23225"/>
                        <a:pt x="8229" y="23225"/>
                      </a:cubicBezTo>
                      <a:cubicBezTo>
                        <a:pt x="8633" y="23225"/>
                        <a:pt x="9115" y="23157"/>
                        <a:pt x="9672" y="23004"/>
                      </a:cubicBezTo>
                      <a:cubicBezTo>
                        <a:pt x="16907" y="20219"/>
                        <a:pt x="23595" y="19101"/>
                        <a:pt x="23595" y="19101"/>
                      </a:cubicBezTo>
                      <a:lnTo>
                        <a:pt x="23595" y="19101"/>
                      </a:lnTo>
                      <a:cubicBezTo>
                        <a:pt x="23322" y="21635"/>
                        <a:pt x="16154" y="24465"/>
                        <a:pt x="12525" y="24944"/>
                      </a:cubicBezTo>
                      <a:cubicBezTo>
                        <a:pt x="8873" y="25401"/>
                        <a:pt x="10174" y="28299"/>
                        <a:pt x="14032" y="28391"/>
                      </a:cubicBezTo>
                      <a:cubicBezTo>
                        <a:pt x="14107" y="28393"/>
                        <a:pt x="14183" y="28393"/>
                        <a:pt x="14259" y="28393"/>
                      </a:cubicBezTo>
                      <a:cubicBezTo>
                        <a:pt x="18031" y="28393"/>
                        <a:pt x="22125" y="26161"/>
                        <a:pt x="25033" y="20858"/>
                      </a:cubicBezTo>
                      <a:lnTo>
                        <a:pt x="25033" y="20858"/>
                      </a:lnTo>
                      <a:cubicBezTo>
                        <a:pt x="25148" y="22182"/>
                        <a:pt x="23618" y="25789"/>
                        <a:pt x="22294" y="27432"/>
                      </a:cubicBezTo>
                      <a:cubicBezTo>
                        <a:pt x="21178" y="28837"/>
                        <a:pt x="21084" y="30518"/>
                        <a:pt x="22423" y="30518"/>
                      </a:cubicBezTo>
                      <a:cubicBezTo>
                        <a:pt x="22672" y="30518"/>
                        <a:pt x="22971" y="30460"/>
                        <a:pt x="23322" y="30331"/>
                      </a:cubicBezTo>
                      <a:cubicBezTo>
                        <a:pt x="25581" y="29532"/>
                        <a:pt x="27544" y="27386"/>
                        <a:pt x="26152" y="20448"/>
                      </a:cubicBezTo>
                      <a:lnTo>
                        <a:pt x="26152" y="20448"/>
                      </a:lnTo>
                      <a:cubicBezTo>
                        <a:pt x="26494" y="20881"/>
                        <a:pt x="29484" y="24442"/>
                        <a:pt x="31584" y="24762"/>
                      </a:cubicBezTo>
                      <a:cubicBezTo>
                        <a:pt x="31811" y="24798"/>
                        <a:pt x="32035" y="24816"/>
                        <a:pt x="32255" y="24816"/>
                      </a:cubicBezTo>
                      <a:cubicBezTo>
                        <a:pt x="34097" y="24816"/>
                        <a:pt x="35593" y="23583"/>
                        <a:pt x="34757" y="21931"/>
                      </a:cubicBezTo>
                      <a:cubicBezTo>
                        <a:pt x="34372" y="21171"/>
                        <a:pt x="33539" y="21090"/>
                        <a:pt x="32475" y="21090"/>
                      </a:cubicBezTo>
                      <a:cubicBezTo>
                        <a:pt x="32187" y="21090"/>
                        <a:pt x="31882" y="21096"/>
                        <a:pt x="31565" y="21096"/>
                      </a:cubicBezTo>
                      <a:cubicBezTo>
                        <a:pt x="30201" y="21096"/>
                        <a:pt x="28604" y="20987"/>
                        <a:pt x="27111" y="19831"/>
                      </a:cubicBezTo>
                      <a:lnTo>
                        <a:pt x="27111" y="19831"/>
                      </a:lnTo>
                      <a:cubicBezTo>
                        <a:pt x="27692" y="20022"/>
                        <a:pt x="28424" y="20108"/>
                        <a:pt x="29225" y="20108"/>
                      </a:cubicBezTo>
                      <a:cubicBezTo>
                        <a:pt x="32262" y="20108"/>
                        <a:pt x="36287" y="18870"/>
                        <a:pt x="36811" y="17389"/>
                      </a:cubicBezTo>
                      <a:cubicBezTo>
                        <a:pt x="37275" y="16031"/>
                        <a:pt x="36537" y="14830"/>
                        <a:pt x="35401" y="14830"/>
                      </a:cubicBezTo>
                      <a:cubicBezTo>
                        <a:pt x="34970" y="14830"/>
                        <a:pt x="34482" y="15002"/>
                        <a:pt x="33981" y="15403"/>
                      </a:cubicBezTo>
                      <a:cubicBezTo>
                        <a:pt x="32132" y="16864"/>
                        <a:pt x="30078" y="17435"/>
                        <a:pt x="26722" y="17982"/>
                      </a:cubicBezTo>
                      <a:cubicBezTo>
                        <a:pt x="26722" y="17982"/>
                        <a:pt x="34049" y="13828"/>
                        <a:pt x="34118" y="10724"/>
                      </a:cubicBezTo>
                      <a:cubicBezTo>
                        <a:pt x="34167" y="9054"/>
                        <a:pt x="33509" y="8368"/>
                        <a:pt x="32745" y="8368"/>
                      </a:cubicBezTo>
                      <a:cubicBezTo>
                        <a:pt x="32089" y="8368"/>
                        <a:pt x="31355" y="8874"/>
                        <a:pt x="30922" y="9697"/>
                      </a:cubicBezTo>
                      <a:cubicBezTo>
                        <a:pt x="29964" y="11477"/>
                        <a:pt x="29279" y="14445"/>
                        <a:pt x="26654" y="15997"/>
                      </a:cubicBezTo>
                      <a:cubicBezTo>
                        <a:pt x="26974" y="15631"/>
                        <a:pt x="30032" y="9925"/>
                        <a:pt x="29439" y="5954"/>
                      </a:cubicBezTo>
                      <a:cubicBezTo>
                        <a:pt x="29096" y="3675"/>
                        <a:pt x="28017" y="2711"/>
                        <a:pt x="27086" y="2711"/>
                      </a:cubicBezTo>
                      <a:cubicBezTo>
                        <a:pt x="26403" y="2711"/>
                        <a:pt x="25801" y="3230"/>
                        <a:pt x="25627" y="4128"/>
                      </a:cubicBezTo>
                      <a:cubicBezTo>
                        <a:pt x="25193" y="6273"/>
                        <a:pt x="27156" y="12025"/>
                        <a:pt x="25536" y="15129"/>
                      </a:cubicBezTo>
                      <a:cubicBezTo>
                        <a:pt x="25513" y="14057"/>
                        <a:pt x="24029" y="4242"/>
                        <a:pt x="21313" y="1229"/>
                      </a:cubicBezTo>
                      <a:cubicBezTo>
                        <a:pt x="20528" y="344"/>
                        <a:pt x="19909" y="0"/>
                        <a:pt x="19452" y="0"/>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3" name="Google Shape;3893;p32"/>
                <p:cNvSpPr/>
                <p:nvPr/>
              </p:nvSpPr>
              <p:spPr>
                <a:xfrm>
                  <a:off x="1076950" y="4681500"/>
                  <a:ext cx="315000" cy="1232025"/>
                </a:xfrm>
                <a:custGeom>
                  <a:avLst/>
                  <a:gdLst/>
                  <a:ahLst/>
                  <a:cxnLst/>
                  <a:rect l="l" t="t" r="r" b="b"/>
                  <a:pathLst>
                    <a:path w="12600" h="49281" extrusionOk="0">
                      <a:moveTo>
                        <a:pt x="616" y="1"/>
                      </a:moveTo>
                      <a:lnTo>
                        <a:pt x="0" y="457"/>
                      </a:lnTo>
                      <a:cubicBezTo>
                        <a:pt x="23" y="503"/>
                        <a:pt x="3652" y="5730"/>
                        <a:pt x="6551" y="14312"/>
                      </a:cubicBezTo>
                      <a:cubicBezTo>
                        <a:pt x="9222" y="22233"/>
                        <a:pt x="11801" y="34695"/>
                        <a:pt x="8902" y="49121"/>
                      </a:cubicBezTo>
                      <a:lnTo>
                        <a:pt x="9655" y="49281"/>
                      </a:lnTo>
                      <a:cubicBezTo>
                        <a:pt x="12600" y="34673"/>
                        <a:pt x="9975" y="22050"/>
                        <a:pt x="7281" y="14038"/>
                      </a:cubicBezTo>
                      <a:cubicBezTo>
                        <a:pt x="4337" y="5365"/>
                        <a:pt x="662" y="69"/>
                        <a:pt x="616"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4" name="Google Shape;3894;p32"/>
                <p:cNvSpPr/>
                <p:nvPr/>
              </p:nvSpPr>
              <p:spPr>
                <a:xfrm>
                  <a:off x="4675" y="4596950"/>
                  <a:ext cx="948925" cy="751725"/>
                </a:xfrm>
                <a:custGeom>
                  <a:avLst/>
                  <a:gdLst/>
                  <a:ahLst/>
                  <a:cxnLst/>
                  <a:rect l="l" t="t" r="r" b="b"/>
                  <a:pathLst>
                    <a:path w="37957" h="30069" extrusionOk="0">
                      <a:moveTo>
                        <a:pt x="18706" y="0"/>
                      </a:moveTo>
                      <a:cubicBezTo>
                        <a:pt x="17491" y="0"/>
                        <a:pt x="17521" y="2132"/>
                        <a:pt x="18354" y="3314"/>
                      </a:cubicBezTo>
                      <a:cubicBezTo>
                        <a:pt x="19518" y="4935"/>
                        <a:pt x="23376" y="9249"/>
                        <a:pt x="24791" y="14248"/>
                      </a:cubicBezTo>
                      <a:cubicBezTo>
                        <a:pt x="24791" y="14248"/>
                        <a:pt x="17190" y="4045"/>
                        <a:pt x="13127" y="2858"/>
                      </a:cubicBezTo>
                      <a:cubicBezTo>
                        <a:pt x="12174" y="2585"/>
                        <a:pt x="11389" y="2465"/>
                        <a:pt x="10764" y="2465"/>
                      </a:cubicBezTo>
                      <a:cubicBezTo>
                        <a:pt x="8723" y="2465"/>
                        <a:pt x="8396" y="3743"/>
                        <a:pt x="9566" y="5140"/>
                      </a:cubicBezTo>
                      <a:cubicBezTo>
                        <a:pt x="11061" y="6925"/>
                        <a:pt x="15998" y="7162"/>
                        <a:pt x="23165" y="14369"/>
                      </a:cubicBezTo>
                      <a:lnTo>
                        <a:pt x="23165" y="14369"/>
                      </a:lnTo>
                      <a:cubicBezTo>
                        <a:pt x="20524" y="12091"/>
                        <a:pt x="10940" y="7631"/>
                        <a:pt x="6028" y="6830"/>
                      </a:cubicBezTo>
                      <a:cubicBezTo>
                        <a:pt x="5543" y="6751"/>
                        <a:pt x="5094" y="6715"/>
                        <a:pt x="4681" y="6715"/>
                      </a:cubicBezTo>
                      <a:cubicBezTo>
                        <a:pt x="551" y="6715"/>
                        <a:pt x="0" y="10338"/>
                        <a:pt x="2034" y="11189"/>
                      </a:cubicBezTo>
                      <a:cubicBezTo>
                        <a:pt x="4235" y="12087"/>
                        <a:pt x="11650" y="10069"/>
                        <a:pt x="22301" y="15395"/>
                      </a:cubicBezTo>
                      <a:lnTo>
                        <a:pt x="22301" y="15395"/>
                      </a:lnTo>
                      <a:cubicBezTo>
                        <a:pt x="20403" y="14593"/>
                        <a:pt x="16476" y="14275"/>
                        <a:pt x="12683" y="14275"/>
                      </a:cubicBezTo>
                      <a:cubicBezTo>
                        <a:pt x="8744" y="14275"/>
                        <a:pt x="4950" y="14618"/>
                        <a:pt x="3723" y="15115"/>
                      </a:cubicBezTo>
                      <a:cubicBezTo>
                        <a:pt x="1737" y="15903"/>
                        <a:pt x="1925" y="18864"/>
                        <a:pt x="5575" y="18864"/>
                      </a:cubicBezTo>
                      <a:cubicBezTo>
                        <a:pt x="6580" y="18864"/>
                        <a:pt x="7848" y="18640"/>
                        <a:pt x="9406" y="18082"/>
                      </a:cubicBezTo>
                      <a:cubicBezTo>
                        <a:pt x="12218" y="17074"/>
                        <a:pt x="14987" y="16767"/>
                        <a:pt x="17318" y="16767"/>
                      </a:cubicBezTo>
                      <a:cubicBezTo>
                        <a:pt x="20948" y="16767"/>
                        <a:pt x="23513" y="17512"/>
                        <a:pt x="23513" y="17512"/>
                      </a:cubicBezTo>
                      <a:cubicBezTo>
                        <a:pt x="23513" y="17512"/>
                        <a:pt x="14360" y="18744"/>
                        <a:pt x="10662" y="20525"/>
                      </a:cubicBezTo>
                      <a:cubicBezTo>
                        <a:pt x="7615" y="21964"/>
                        <a:pt x="7415" y="24276"/>
                        <a:pt x="9512" y="24276"/>
                      </a:cubicBezTo>
                      <a:cubicBezTo>
                        <a:pt x="9975" y="24276"/>
                        <a:pt x="10551" y="24163"/>
                        <a:pt x="11233" y="23903"/>
                      </a:cubicBezTo>
                      <a:cubicBezTo>
                        <a:pt x="18148" y="20365"/>
                        <a:pt x="24676" y="18562"/>
                        <a:pt x="24677" y="18562"/>
                      </a:cubicBezTo>
                      <a:lnTo>
                        <a:pt x="24677" y="18562"/>
                      </a:lnTo>
                      <a:cubicBezTo>
                        <a:pt x="24677" y="21118"/>
                        <a:pt x="17829" y="24656"/>
                        <a:pt x="14268" y="25523"/>
                      </a:cubicBezTo>
                      <a:cubicBezTo>
                        <a:pt x="10881" y="26322"/>
                        <a:pt x="12123" y="28813"/>
                        <a:pt x="15509" y="28813"/>
                      </a:cubicBezTo>
                      <a:cubicBezTo>
                        <a:pt x="15705" y="28813"/>
                        <a:pt x="15908" y="28805"/>
                        <a:pt x="16117" y="28787"/>
                      </a:cubicBezTo>
                      <a:cubicBezTo>
                        <a:pt x="19929" y="28491"/>
                        <a:pt x="23878" y="25843"/>
                        <a:pt x="26297" y="20160"/>
                      </a:cubicBezTo>
                      <a:lnTo>
                        <a:pt x="26297" y="20160"/>
                      </a:lnTo>
                      <a:cubicBezTo>
                        <a:pt x="26525" y="21461"/>
                        <a:pt x="25384" y="25227"/>
                        <a:pt x="24243" y="27007"/>
                      </a:cubicBezTo>
                      <a:cubicBezTo>
                        <a:pt x="23315" y="28455"/>
                        <a:pt x="23338" y="30069"/>
                        <a:pt x="24545" y="30069"/>
                      </a:cubicBezTo>
                      <a:cubicBezTo>
                        <a:pt x="24822" y="30069"/>
                        <a:pt x="25162" y="29984"/>
                        <a:pt x="25567" y="29792"/>
                      </a:cubicBezTo>
                      <a:cubicBezTo>
                        <a:pt x="27735" y="28742"/>
                        <a:pt x="29447" y="26414"/>
                        <a:pt x="27370" y="19657"/>
                      </a:cubicBezTo>
                      <a:lnTo>
                        <a:pt x="27370" y="19657"/>
                      </a:lnTo>
                      <a:cubicBezTo>
                        <a:pt x="27735" y="20045"/>
                        <a:pt x="31091" y="23287"/>
                        <a:pt x="33213" y="23401"/>
                      </a:cubicBezTo>
                      <a:cubicBezTo>
                        <a:pt x="33289" y="23405"/>
                        <a:pt x="33364" y="23407"/>
                        <a:pt x="33439" y="23407"/>
                      </a:cubicBezTo>
                      <a:cubicBezTo>
                        <a:pt x="35484" y="23407"/>
                        <a:pt x="37145" y="21924"/>
                        <a:pt x="36066" y="20228"/>
                      </a:cubicBezTo>
                      <a:cubicBezTo>
                        <a:pt x="35740" y="19722"/>
                        <a:pt x="35225" y="19579"/>
                        <a:pt x="34577" y="19579"/>
                      </a:cubicBezTo>
                      <a:cubicBezTo>
                        <a:pt x="33736" y="19579"/>
                        <a:pt x="32671" y="19819"/>
                        <a:pt x="31498" y="19819"/>
                      </a:cubicBezTo>
                      <a:cubicBezTo>
                        <a:pt x="30474" y="19819"/>
                        <a:pt x="29368" y="19636"/>
                        <a:pt x="28260" y="18950"/>
                      </a:cubicBezTo>
                      <a:lnTo>
                        <a:pt x="28260" y="18950"/>
                      </a:lnTo>
                      <a:cubicBezTo>
                        <a:pt x="28600" y="19023"/>
                        <a:pt x="28987" y="19057"/>
                        <a:pt x="29403" y="19057"/>
                      </a:cubicBezTo>
                      <a:cubicBezTo>
                        <a:pt x="32482" y="19057"/>
                        <a:pt x="37239" y="17192"/>
                        <a:pt x="37641" y="15503"/>
                      </a:cubicBezTo>
                      <a:cubicBezTo>
                        <a:pt x="37956" y="14182"/>
                        <a:pt x="37197" y="13099"/>
                        <a:pt x="36150" y="13099"/>
                      </a:cubicBezTo>
                      <a:cubicBezTo>
                        <a:pt x="35677" y="13099"/>
                        <a:pt x="35146" y="13319"/>
                        <a:pt x="34628" y="13837"/>
                      </a:cubicBezTo>
                      <a:cubicBezTo>
                        <a:pt x="32962" y="15480"/>
                        <a:pt x="30954" y="16234"/>
                        <a:pt x="27690" y="17124"/>
                      </a:cubicBezTo>
                      <a:cubicBezTo>
                        <a:pt x="27690" y="17124"/>
                        <a:pt x="34537" y="12262"/>
                        <a:pt x="34286" y="9158"/>
                      </a:cubicBezTo>
                      <a:cubicBezTo>
                        <a:pt x="34170" y="7581"/>
                        <a:pt x="33518" y="6940"/>
                        <a:pt x="32806" y="6940"/>
                      </a:cubicBezTo>
                      <a:cubicBezTo>
                        <a:pt x="32116" y="6940"/>
                        <a:pt x="31370" y="7541"/>
                        <a:pt x="30999" y="8473"/>
                      </a:cubicBezTo>
                      <a:cubicBezTo>
                        <a:pt x="30246" y="10345"/>
                        <a:pt x="29858" y="13358"/>
                        <a:pt x="27416" y="15184"/>
                      </a:cubicBezTo>
                      <a:cubicBezTo>
                        <a:pt x="27690" y="14773"/>
                        <a:pt x="30132" y="8770"/>
                        <a:pt x="29150" y="4889"/>
                      </a:cubicBezTo>
                      <a:cubicBezTo>
                        <a:pt x="28601" y="2767"/>
                        <a:pt x="27519" y="1894"/>
                        <a:pt x="26617" y="1894"/>
                      </a:cubicBezTo>
                      <a:cubicBezTo>
                        <a:pt x="25871" y="1894"/>
                        <a:pt x="25249" y="2492"/>
                        <a:pt x="25156" y="3474"/>
                      </a:cubicBezTo>
                      <a:cubicBezTo>
                        <a:pt x="24973" y="5665"/>
                        <a:pt x="27484" y="11166"/>
                        <a:pt x="26206" y="14430"/>
                      </a:cubicBezTo>
                      <a:cubicBezTo>
                        <a:pt x="26069" y="13358"/>
                        <a:pt x="23581" y="3748"/>
                        <a:pt x="20591" y="1032"/>
                      </a:cubicBezTo>
                      <a:cubicBezTo>
                        <a:pt x="19777" y="292"/>
                        <a:pt x="19156" y="0"/>
                        <a:pt x="18706"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5" name="Google Shape;3895;p32"/>
                <p:cNvSpPr/>
                <p:nvPr/>
              </p:nvSpPr>
              <p:spPr>
                <a:xfrm>
                  <a:off x="646675" y="5031300"/>
                  <a:ext cx="401200" cy="1201775"/>
                </a:xfrm>
                <a:custGeom>
                  <a:avLst/>
                  <a:gdLst/>
                  <a:ahLst/>
                  <a:cxnLst/>
                  <a:rect l="l" t="t" r="r" b="b"/>
                  <a:pathLst>
                    <a:path w="16048" h="48071" extrusionOk="0">
                      <a:moveTo>
                        <a:pt x="572" y="1"/>
                      </a:moveTo>
                      <a:lnTo>
                        <a:pt x="1" y="503"/>
                      </a:lnTo>
                      <a:cubicBezTo>
                        <a:pt x="47" y="549"/>
                        <a:pt x="4201" y="5365"/>
                        <a:pt x="7944" y="13605"/>
                      </a:cubicBezTo>
                      <a:cubicBezTo>
                        <a:pt x="11414" y="21206"/>
                        <a:pt x="15271" y="33349"/>
                        <a:pt x="13856" y="48002"/>
                      </a:cubicBezTo>
                      <a:lnTo>
                        <a:pt x="14632" y="48071"/>
                      </a:lnTo>
                      <a:cubicBezTo>
                        <a:pt x="16047" y="33234"/>
                        <a:pt x="12144" y="20954"/>
                        <a:pt x="8629" y="13262"/>
                      </a:cubicBezTo>
                      <a:cubicBezTo>
                        <a:pt x="4840" y="4931"/>
                        <a:pt x="617" y="46"/>
                        <a:pt x="572"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6" name="Google Shape;3896;p32"/>
                <p:cNvSpPr/>
                <p:nvPr/>
              </p:nvSpPr>
              <p:spPr>
                <a:xfrm>
                  <a:off x="1414750" y="3688050"/>
                  <a:ext cx="646000" cy="2083400"/>
                </a:xfrm>
                <a:custGeom>
                  <a:avLst/>
                  <a:gdLst/>
                  <a:ahLst/>
                  <a:cxnLst/>
                  <a:rect l="l" t="t" r="r" b="b"/>
                  <a:pathLst>
                    <a:path w="25840" h="83336" extrusionOk="0">
                      <a:moveTo>
                        <a:pt x="25246" y="0"/>
                      </a:moveTo>
                      <a:cubicBezTo>
                        <a:pt x="12372" y="16138"/>
                        <a:pt x="6186" y="37936"/>
                        <a:pt x="3288" y="53388"/>
                      </a:cubicBezTo>
                      <a:cubicBezTo>
                        <a:pt x="115" y="70119"/>
                        <a:pt x="1" y="83198"/>
                        <a:pt x="1" y="83335"/>
                      </a:cubicBezTo>
                      <a:lnTo>
                        <a:pt x="777" y="83335"/>
                      </a:lnTo>
                      <a:cubicBezTo>
                        <a:pt x="777" y="83198"/>
                        <a:pt x="891" y="70188"/>
                        <a:pt x="4018" y="53525"/>
                      </a:cubicBezTo>
                      <a:cubicBezTo>
                        <a:pt x="6917" y="38164"/>
                        <a:pt x="13057" y="16503"/>
                        <a:pt x="25839" y="480"/>
                      </a:cubicBezTo>
                      <a:lnTo>
                        <a:pt x="25246" y="0"/>
                      </a:ln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7" name="Google Shape;3897;p32"/>
                <p:cNvSpPr/>
                <p:nvPr/>
              </p:nvSpPr>
              <p:spPr>
                <a:xfrm>
                  <a:off x="598500" y="3771225"/>
                  <a:ext cx="922400" cy="765525"/>
                </a:xfrm>
                <a:custGeom>
                  <a:avLst/>
                  <a:gdLst/>
                  <a:ahLst/>
                  <a:cxnLst/>
                  <a:rect l="l" t="t" r="r" b="b"/>
                  <a:pathLst>
                    <a:path w="36896" h="30621" extrusionOk="0">
                      <a:moveTo>
                        <a:pt x="19709" y="0"/>
                      </a:moveTo>
                      <a:cubicBezTo>
                        <a:pt x="18628" y="0"/>
                        <a:pt x="18400" y="1999"/>
                        <a:pt x="19024" y="3247"/>
                      </a:cubicBezTo>
                      <a:cubicBezTo>
                        <a:pt x="19937" y="5027"/>
                        <a:pt x="23133" y="9843"/>
                        <a:pt x="23840" y="15002"/>
                      </a:cubicBezTo>
                      <a:cubicBezTo>
                        <a:pt x="23840" y="15002"/>
                        <a:pt x="17769" y="3817"/>
                        <a:pt x="13934" y="2060"/>
                      </a:cubicBezTo>
                      <a:cubicBezTo>
                        <a:pt x="12723" y="1508"/>
                        <a:pt x="11768" y="1274"/>
                        <a:pt x="11068" y="1274"/>
                      </a:cubicBezTo>
                      <a:cubicBezTo>
                        <a:pt x="9536" y="1274"/>
                        <a:pt x="9215" y="2394"/>
                        <a:pt x="10077" y="3772"/>
                      </a:cubicBezTo>
                      <a:cubicBezTo>
                        <a:pt x="11303" y="5756"/>
                        <a:pt x="16121" y="6716"/>
                        <a:pt x="22192" y="14860"/>
                      </a:cubicBezTo>
                      <a:lnTo>
                        <a:pt x="22192" y="14860"/>
                      </a:lnTo>
                      <a:cubicBezTo>
                        <a:pt x="19891" y="12228"/>
                        <a:pt x="11067" y="6430"/>
                        <a:pt x="6333" y="4936"/>
                      </a:cubicBezTo>
                      <a:cubicBezTo>
                        <a:pt x="5507" y="4676"/>
                        <a:pt x="4774" y="4564"/>
                        <a:pt x="4135" y="4564"/>
                      </a:cubicBezTo>
                      <a:cubicBezTo>
                        <a:pt x="784" y="4564"/>
                        <a:pt x="1" y="7644"/>
                        <a:pt x="1745" y="8679"/>
                      </a:cubicBezTo>
                      <a:cubicBezTo>
                        <a:pt x="3811" y="9892"/>
                        <a:pt x="11419" y="8962"/>
                        <a:pt x="21181" y="15773"/>
                      </a:cubicBezTo>
                      <a:lnTo>
                        <a:pt x="21181" y="15773"/>
                      </a:lnTo>
                      <a:cubicBezTo>
                        <a:pt x="18159" y="13943"/>
                        <a:pt x="9057" y="12668"/>
                        <a:pt x="4735" y="12668"/>
                      </a:cubicBezTo>
                      <a:cubicBezTo>
                        <a:pt x="3914" y="12668"/>
                        <a:pt x="3265" y="12714"/>
                        <a:pt x="2864" y="12811"/>
                      </a:cubicBezTo>
                      <a:cubicBezTo>
                        <a:pt x="563" y="13361"/>
                        <a:pt x="515" y="16876"/>
                        <a:pt x="5333" y="16876"/>
                      </a:cubicBezTo>
                      <a:cubicBezTo>
                        <a:pt x="6108" y="16876"/>
                        <a:pt x="7008" y="16785"/>
                        <a:pt x="8045" y="16577"/>
                      </a:cubicBezTo>
                      <a:cubicBezTo>
                        <a:pt x="9570" y="16265"/>
                        <a:pt x="11056" y="16141"/>
                        <a:pt x="12455" y="16141"/>
                      </a:cubicBezTo>
                      <a:cubicBezTo>
                        <a:pt x="17928" y="16141"/>
                        <a:pt x="22083" y="18038"/>
                        <a:pt x="22083" y="18038"/>
                      </a:cubicBezTo>
                      <a:cubicBezTo>
                        <a:pt x="22083" y="18038"/>
                        <a:pt x="21924" y="18036"/>
                        <a:pt x="21640" y="18036"/>
                      </a:cubicBezTo>
                      <a:cubicBezTo>
                        <a:pt x="19755" y="18036"/>
                        <a:pt x="12346" y="18105"/>
                        <a:pt x="8935" y="19156"/>
                      </a:cubicBezTo>
                      <a:cubicBezTo>
                        <a:pt x="5490" y="20218"/>
                        <a:pt x="5121" y="22738"/>
                        <a:pt x="7735" y="22738"/>
                      </a:cubicBezTo>
                      <a:cubicBezTo>
                        <a:pt x="8100" y="22738"/>
                        <a:pt x="8523" y="22689"/>
                        <a:pt x="9004" y="22580"/>
                      </a:cubicBezTo>
                      <a:cubicBezTo>
                        <a:pt x="16376" y="20092"/>
                        <a:pt x="23087" y="19247"/>
                        <a:pt x="23087" y="19247"/>
                      </a:cubicBezTo>
                      <a:lnTo>
                        <a:pt x="23087" y="19247"/>
                      </a:lnTo>
                      <a:cubicBezTo>
                        <a:pt x="22722" y="21781"/>
                        <a:pt x="15441" y="24292"/>
                        <a:pt x="11788" y="24634"/>
                      </a:cubicBezTo>
                      <a:cubicBezTo>
                        <a:pt x="8136" y="24954"/>
                        <a:pt x="9323" y="27898"/>
                        <a:pt x="13135" y="28149"/>
                      </a:cubicBezTo>
                      <a:cubicBezTo>
                        <a:pt x="13327" y="28161"/>
                        <a:pt x="13519" y="28166"/>
                        <a:pt x="13713" y="28166"/>
                      </a:cubicBezTo>
                      <a:cubicBezTo>
                        <a:pt x="17396" y="28166"/>
                        <a:pt x="21421" y="26082"/>
                        <a:pt x="24456" y="21051"/>
                      </a:cubicBezTo>
                      <a:lnTo>
                        <a:pt x="24456" y="21051"/>
                      </a:lnTo>
                      <a:cubicBezTo>
                        <a:pt x="24502" y="22397"/>
                        <a:pt x="22836" y="25935"/>
                        <a:pt x="21444" y="27533"/>
                      </a:cubicBezTo>
                      <a:cubicBezTo>
                        <a:pt x="20265" y="28908"/>
                        <a:pt x="20101" y="30621"/>
                        <a:pt x="21532" y="30621"/>
                      </a:cubicBezTo>
                      <a:cubicBezTo>
                        <a:pt x="21764" y="30621"/>
                        <a:pt x="22038" y="30576"/>
                        <a:pt x="22357" y="30477"/>
                      </a:cubicBezTo>
                      <a:cubicBezTo>
                        <a:pt x="24639" y="29770"/>
                        <a:pt x="26693" y="27693"/>
                        <a:pt x="25598" y="20708"/>
                      </a:cubicBezTo>
                      <a:lnTo>
                        <a:pt x="25598" y="20708"/>
                      </a:lnTo>
                      <a:cubicBezTo>
                        <a:pt x="25917" y="21142"/>
                        <a:pt x="28748" y="24840"/>
                        <a:pt x="30848" y="25250"/>
                      </a:cubicBezTo>
                      <a:cubicBezTo>
                        <a:pt x="31129" y="25308"/>
                        <a:pt x="31409" y="25336"/>
                        <a:pt x="31681" y="25336"/>
                      </a:cubicBezTo>
                      <a:cubicBezTo>
                        <a:pt x="33440" y="25336"/>
                        <a:pt x="34866" y="24175"/>
                        <a:pt x="34134" y="22534"/>
                      </a:cubicBezTo>
                      <a:cubicBezTo>
                        <a:pt x="33267" y="20663"/>
                        <a:pt x="29615" y="22694"/>
                        <a:pt x="26579" y="20138"/>
                      </a:cubicBezTo>
                      <a:lnTo>
                        <a:pt x="26579" y="20138"/>
                      </a:lnTo>
                      <a:cubicBezTo>
                        <a:pt x="27264" y="20394"/>
                        <a:pt x="28173" y="20510"/>
                        <a:pt x="29162" y="20510"/>
                      </a:cubicBezTo>
                      <a:cubicBezTo>
                        <a:pt x="32130" y="20510"/>
                        <a:pt x="35823" y="19470"/>
                        <a:pt x="36371" y="18083"/>
                      </a:cubicBezTo>
                      <a:cubicBezTo>
                        <a:pt x="36895" y="16731"/>
                        <a:pt x="36168" y="15467"/>
                        <a:pt x="34986" y="15467"/>
                      </a:cubicBezTo>
                      <a:cubicBezTo>
                        <a:pt x="34571" y="15467"/>
                        <a:pt x="34101" y="15622"/>
                        <a:pt x="33609" y="15983"/>
                      </a:cubicBezTo>
                      <a:cubicBezTo>
                        <a:pt x="31715" y="17376"/>
                        <a:pt x="29638" y="17855"/>
                        <a:pt x="26283" y="18266"/>
                      </a:cubicBezTo>
                      <a:cubicBezTo>
                        <a:pt x="26283" y="18266"/>
                        <a:pt x="33769" y="14431"/>
                        <a:pt x="33975" y="11327"/>
                      </a:cubicBezTo>
                      <a:cubicBezTo>
                        <a:pt x="34075" y="9615"/>
                        <a:pt x="33406" y="8903"/>
                        <a:pt x="32616" y="8903"/>
                      </a:cubicBezTo>
                      <a:cubicBezTo>
                        <a:pt x="31974" y="8903"/>
                        <a:pt x="31252" y="9374"/>
                        <a:pt x="30802" y="10163"/>
                      </a:cubicBezTo>
                      <a:cubicBezTo>
                        <a:pt x="29775" y="11898"/>
                        <a:pt x="28976" y="14842"/>
                        <a:pt x="26283" y="16280"/>
                      </a:cubicBezTo>
                      <a:cubicBezTo>
                        <a:pt x="26625" y="15915"/>
                        <a:pt x="29912" y="10346"/>
                        <a:pt x="29478" y="6351"/>
                      </a:cubicBezTo>
                      <a:cubicBezTo>
                        <a:pt x="29223" y="4019"/>
                        <a:pt x="28150" y="3017"/>
                        <a:pt x="27206" y="3017"/>
                      </a:cubicBezTo>
                      <a:cubicBezTo>
                        <a:pt x="26542" y="3017"/>
                        <a:pt x="25942" y="3512"/>
                        <a:pt x="25735" y="4388"/>
                      </a:cubicBezTo>
                      <a:cubicBezTo>
                        <a:pt x="25233" y="6511"/>
                        <a:pt x="26944" y="12331"/>
                        <a:pt x="25210" y="15367"/>
                      </a:cubicBezTo>
                      <a:cubicBezTo>
                        <a:pt x="25233" y="14294"/>
                        <a:pt x="24137" y="4434"/>
                        <a:pt x="21558" y="1307"/>
                      </a:cubicBezTo>
                      <a:cubicBezTo>
                        <a:pt x="20786" y="364"/>
                        <a:pt x="20170" y="0"/>
                        <a:pt x="19709"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8" name="Google Shape;3898;p32"/>
                <p:cNvSpPr/>
                <p:nvPr/>
              </p:nvSpPr>
              <p:spPr>
                <a:xfrm>
                  <a:off x="1680675" y="4785000"/>
                  <a:ext cx="979800" cy="724425"/>
                </a:xfrm>
                <a:custGeom>
                  <a:avLst/>
                  <a:gdLst/>
                  <a:ahLst/>
                  <a:cxnLst/>
                  <a:rect l="l" t="t" r="r" b="b"/>
                  <a:pathLst>
                    <a:path w="39192" h="28977" extrusionOk="0">
                      <a:moveTo>
                        <a:pt x="22718" y="0"/>
                      </a:moveTo>
                      <a:cubicBezTo>
                        <a:pt x="22290" y="0"/>
                        <a:pt x="21704" y="178"/>
                        <a:pt x="20931" y="609"/>
                      </a:cubicBezTo>
                      <a:cubicBezTo>
                        <a:pt x="17393" y="2572"/>
                        <a:pt x="12783" y="11359"/>
                        <a:pt x="12417" y="12386"/>
                      </a:cubicBezTo>
                      <a:cubicBezTo>
                        <a:pt x="11892" y="8917"/>
                        <a:pt x="15613" y="4124"/>
                        <a:pt x="15910" y="1955"/>
                      </a:cubicBezTo>
                      <a:cubicBezTo>
                        <a:pt x="16075" y="830"/>
                        <a:pt x="15437" y="43"/>
                        <a:pt x="14525" y="43"/>
                      </a:cubicBezTo>
                      <a:cubicBezTo>
                        <a:pt x="13680" y="43"/>
                        <a:pt x="12600" y="721"/>
                        <a:pt x="11710" y="2435"/>
                      </a:cubicBezTo>
                      <a:cubicBezTo>
                        <a:pt x="9861" y="5973"/>
                        <a:pt x="10888" y="12364"/>
                        <a:pt x="11071" y="12843"/>
                      </a:cubicBezTo>
                      <a:cubicBezTo>
                        <a:pt x="9108" y="10515"/>
                        <a:pt x="9404" y="7479"/>
                        <a:pt x="9108" y="5493"/>
                      </a:cubicBezTo>
                      <a:cubicBezTo>
                        <a:pt x="8931" y="4382"/>
                        <a:pt x="8202" y="3571"/>
                        <a:pt x="7428" y="3571"/>
                      </a:cubicBezTo>
                      <a:cubicBezTo>
                        <a:pt x="6802" y="3571"/>
                        <a:pt x="6148" y="4099"/>
                        <a:pt x="5730" y="5425"/>
                      </a:cubicBezTo>
                      <a:cubicBezTo>
                        <a:pt x="4794" y="8369"/>
                        <a:pt x="10363" y="14692"/>
                        <a:pt x="10363" y="14692"/>
                      </a:cubicBezTo>
                      <a:cubicBezTo>
                        <a:pt x="7373" y="13071"/>
                        <a:pt x="5615" y="11861"/>
                        <a:pt x="4360" y="9876"/>
                      </a:cubicBezTo>
                      <a:cubicBezTo>
                        <a:pt x="3869" y="9113"/>
                        <a:pt x="3264" y="8788"/>
                        <a:pt x="2705" y="8788"/>
                      </a:cubicBezTo>
                      <a:cubicBezTo>
                        <a:pt x="1807" y="8788"/>
                        <a:pt x="1028" y="9625"/>
                        <a:pt x="1028" y="10834"/>
                      </a:cubicBezTo>
                      <a:cubicBezTo>
                        <a:pt x="1028" y="12820"/>
                        <a:pt x="6460" y="16267"/>
                        <a:pt x="9382" y="16312"/>
                      </a:cubicBezTo>
                      <a:cubicBezTo>
                        <a:pt x="8740" y="16531"/>
                        <a:pt x="8130" y="16618"/>
                        <a:pt x="7552" y="16618"/>
                      </a:cubicBezTo>
                      <a:cubicBezTo>
                        <a:pt x="5402" y="16618"/>
                        <a:pt x="3697" y="15424"/>
                        <a:pt x="2464" y="15424"/>
                      </a:cubicBezTo>
                      <a:cubicBezTo>
                        <a:pt x="2095" y="15424"/>
                        <a:pt x="1768" y="15531"/>
                        <a:pt x="1484" y="15810"/>
                      </a:cubicBezTo>
                      <a:cubicBezTo>
                        <a:pt x="0" y="17248"/>
                        <a:pt x="1438" y="19143"/>
                        <a:pt x="3538" y="19531"/>
                      </a:cubicBezTo>
                      <a:cubicBezTo>
                        <a:pt x="3688" y="19556"/>
                        <a:pt x="3847" y="19569"/>
                        <a:pt x="4013" y="19569"/>
                      </a:cubicBezTo>
                      <a:cubicBezTo>
                        <a:pt x="6206" y="19569"/>
                        <a:pt x="9686" y="17478"/>
                        <a:pt x="10089" y="17203"/>
                      </a:cubicBezTo>
                      <a:lnTo>
                        <a:pt x="10089" y="17203"/>
                      </a:lnTo>
                      <a:cubicBezTo>
                        <a:pt x="6528" y="23320"/>
                        <a:pt x="7670" y="25990"/>
                        <a:pt x="9541" y="27474"/>
                      </a:cubicBezTo>
                      <a:cubicBezTo>
                        <a:pt x="10011" y="27852"/>
                        <a:pt x="10411" y="28014"/>
                        <a:pt x="10736" y="28014"/>
                      </a:cubicBezTo>
                      <a:cubicBezTo>
                        <a:pt x="11708" y="28014"/>
                        <a:pt x="12006" y="26565"/>
                        <a:pt x="11459" y="25077"/>
                      </a:cubicBezTo>
                      <a:cubicBezTo>
                        <a:pt x="10751" y="23091"/>
                        <a:pt x="10500" y="19166"/>
                        <a:pt x="11025" y="17956"/>
                      </a:cubicBezTo>
                      <a:lnTo>
                        <a:pt x="11025" y="17956"/>
                      </a:lnTo>
                      <a:cubicBezTo>
                        <a:pt x="12075" y="24027"/>
                        <a:pt x="15339" y="27497"/>
                        <a:pt x="18991" y="28661"/>
                      </a:cubicBezTo>
                      <a:cubicBezTo>
                        <a:pt x="19681" y="28881"/>
                        <a:pt x="20319" y="28977"/>
                        <a:pt x="20876" y="28977"/>
                      </a:cubicBezTo>
                      <a:cubicBezTo>
                        <a:pt x="23268" y="28977"/>
                        <a:pt x="24190" y="27209"/>
                        <a:pt x="21525" y="25876"/>
                      </a:cubicBezTo>
                      <a:cubicBezTo>
                        <a:pt x="18238" y="24256"/>
                        <a:pt x="12395" y="19257"/>
                        <a:pt x="12965" y="16769"/>
                      </a:cubicBezTo>
                      <a:lnTo>
                        <a:pt x="12965" y="16769"/>
                      </a:lnTo>
                      <a:cubicBezTo>
                        <a:pt x="12965" y="16769"/>
                        <a:pt x="18900" y="19987"/>
                        <a:pt x="24857" y="25009"/>
                      </a:cubicBezTo>
                      <a:cubicBezTo>
                        <a:pt x="25705" y="25584"/>
                        <a:pt x="26414" y="25826"/>
                        <a:pt x="26947" y="25826"/>
                      </a:cubicBezTo>
                      <a:cubicBezTo>
                        <a:pt x="28510" y="25826"/>
                        <a:pt x="28564" y="23742"/>
                        <a:pt x="26181" y="21836"/>
                      </a:cubicBezTo>
                      <a:cubicBezTo>
                        <a:pt x="22985" y="19280"/>
                        <a:pt x="14335" y="15993"/>
                        <a:pt x="14335" y="15993"/>
                      </a:cubicBezTo>
                      <a:cubicBezTo>
                        <a:pt x="14335" y="15993"/>
                        <a:pt x="14513" y="15983"/>
                        <a:pt x="14838" y="15983"/>
                      </a:cubicBezTo>
                      <a:cubicBezTo>
                        <a:pt x="16580" y="15983"/>
                        <a:pt x="22538" y="16259"/>
                        <a:pt x="27961" y="19759"/>
                      </a:cubicBezTo>
                      <a:cubicBezTo>
                        <a:pt x="29968" y="21052"/>
                        <a:pt x="31546" y="21531"/>
                        <a:pt x="32698" y="21531"/>
                      </a:cubicBezTo>
                      <a:cubicBezTo>
                        <a:pt x="35226" y="21531"/>
                        <a:pt x="35700" y="19221"/>
                        <a:pt x="34147" y="18138"/>
                      </a:cubicBezTo>
                      <a:cubicBezTo>
                        <a:pt x="32228" y="16788"/>
                        <a:pt x="22367" y="14110"/>
                        <a:pt x="17425" y="14110"/>
                      </a:cubicBezTo>
                      <a:cubicBezTo>
                        <a:pt x="16872" y="14110"/>
                        <a:pt x="16380" y="14144"/>
                        <a:pt x="15968" y="14216"/>
                      </a:cubicBezTo>
                      <a:lnTo>
                        <a:pt x="15968" y="14216"/>
                      </a:lnTo>
                      <a:cubicBezTo>
                        <a:pt x="19228" y="13433"/>
                        <a:pt x="22106" y="13157"/>
                        <a:pt x="24611" y="13157"/>
                      </a:cubicBezTo>
                      <a:cubicBezTo>
                        <a:pt x="30574" y="13157"/>
                        <a:pt x="34426" y="14720"/>
                        <a:pt x="36290" y="14720"/>
                      </a:cubicBezTo>
                      <a:cubicBezTo>
                        <a:pt x="36432" y="14720"/>
                        <a:pt x="36562" y="14711"/>
                        <a:pt x="36681" y="14692"/>
                      </a:cubicBezTo>
                      <a:cubicBezTo>
                        <a:pt x="39077" y="14304"/>
                        <a:pt x="39191" y="9921"/>
                        <a:pt x="33805" y="9556"/>
                      </a:cubicBezTo>
                      <a:cubicBezTo>
                        <a:pt x="33454" y="9532"/>
                        <a:pt x="33077" y="9521"/>
                        <a:pt x="32679" y="9521"/>
                      </a:cubicBezTo>
                      <a:cubicBezTo>
                        <a:pt x="27379" y="9521"/>
                        <a:pt x="18207" y="11518"/>
                        <a:pt x="15356" y="13017"/>
                      </a:cubicBezTo>
                      <a:lnTo>
                        <a:pt x="15356" y="13017"/>
                      </a:lnTo>
                      <a:cubicBezTo>
                        <a:pt x="24004" y="7611"/>
                        <a:pt x="28870" y="8497"/>
                        <a:pt x="30723" y="7091"/>
                      </a:cubicBezTo>
                      <a:cubicBezTo>
                        <a:pt x="32530" y="5757"/>
                        <a:pt x="32067" y="4059"/>
                        <a:pt x="28472" y="4059"/>
                      </a:cubicBezTo>
                      <a:cubicBezTo>
                        <a:pt x="28253" y="4059"/>
                        <a:pt x="28022" y="4065"/>
                        <a:pt x="27779" y="4078"/>
                      </a:cubicBezTo>
                      <a:cubicBezTo>
                        <a:pt x="23533" y="4329"/>
                        <a:pt x="13833" y="12523"/>
                        <a:pt x="13833" y="12523"/>
                      </a:cubicBezTo>
                      <a:cubicBezTo>
                        <a:pt x="16366" y="7981"/>
                        <a:pt x="21091" y="4649"/>
                        <a:pt x="22575" y="3325"/>
                      </a:cubicBezTo>
                      <a:cubicBezTo>
                        <a:pt x="23754" y="2306"/>
                        <a:pt x="24262" y="0"/>
                        <a:pt x="22718"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9" name="Google Shape;3899;p32"/>
                <p:cNvSpPr/>
                <p:nvPr/>
              </p:nvSpPr>
              <p:spPr>
                <a:xfrm>
                  <a:off x="1358275" y="5165975"/>
                  <a:ext cx="626000" cy="1093350"/>
                </a:xfrm>
                <a:custGeom>
                  <a:avLst/>
                  <a:gdLst/>
                  <a:ahLst/>
                  <a:cxnLst/>
                  <a:rect l="l" t="t" r="r" b="b"/>
                  <a:pathLst>
                    <a:path w="25040" h="43734" extrusionOk="0">
                      <a:moveTo>
                        <a:pt x="24583" y="1"/>
                      </a:moveTo>
                      <a:cubicBezTo>
                        <a:pt x="24537" y="23"/>
                        <a:pt x="19333" y="3835"/>
                        <a:pt x="13718" y="11094"/>
                      </a:cubicBezTo>
                      <a:cubicBezTo>
                        <a:pt x="8560" y="17781"/>
                        <a:pt x="1986" y="28852"/>
                        <a:pt x="0" y="43620"/>
                      </a:cubicBezTo>
                      <a:lnTo>
                        <a:pt x="776" y="43734"/>
                      </a:lnTo>
                      <a:cubicBezTo>
                        <a:pt x="2716" y="29148"/>
                        <a:pt x="9222" y="18192"/>
                        <a:pt x="14312" y="11596"/>
                      </a:cubicBezTo>
                      <a:cubicBezTo>
                        <a:pt x="19858" y="4406"/>
                        <a:pt x="24994" y="640"/>
                        <a:pt x="25039" y="617"/>
                      </a:cubicBezTo>
                      <a:lnTo>
                        <a:pt x="24583" y="1"/>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0" name="Google Shape;3900;p32"/>
                <p:cNvSpPr/>
                <p:nvPr/>
              </p:nvSpPr>
              <p:spPr>
                <a:xfrm>
                  <a:off x="1019200" y="4701050"/>
                  <a:ext cx="900400" cy="772000"/>
                </a:xfrm>
                <a:custGeom>
                  <a:avLst/>
                  <a:gdLst/>
                  <a:ahLst/>
                  <a:cxnLst/>
                  <a:rect l="l" t="t" r="r" b="b"/>
                  <a:pathLst>
                    <a:path w="36016" h="30880" extrusionOk="0">
                      <a:moveTo>
                        <a:pt x="23032" y="0"/>
                      </a:moveTo>
                      <a:cubicBezTo>
                        <a:pt x="22303" y="0"/>
                        <a:pt x="21254" y="402"/>
                        <a:pt x="19909" y="1365"/>
                      </a:cubicBezTo>
                      <a:cubicBezTo>
                        <a:pt x="16439" y="3807"/>
                        <a:pt x="12582" y="15927"/>
                        <a:pt x="12582" y="15927"/>
                      </a:cubicBezTo>
                      <a:cubicBezTo>
                        <a:pt x="12308" y="10723"/>
                        <a:pt x="14545" y="5382"/>
                        <a:pt x="15092" y="3487"/>
                      </a:cubicBezTo>
                      <a:cubicBezTo>
                        <a:pt x="15473" y="2209"/>
                        <a:pt x="14950" y="403"/>
                        <a:pt x="13985" y="403"/>
                      </a:cubicBezTo>
                      <a:cubicBezTo>
                        <a:pt x="13502" y="403"/>
                        <a:pt x="12909" y="855"/>
                        <a:pt x="12262" y="2049"/>
                      </a:cubicBezTo>
                      <a:cubicBezTo>
                        <a:pt x="10299" y="5610"/>
                        <a:pt x="11075" y="15493"/>
                        <a:pt x="11303" y="16543"/>
                      </a:cubicBezTo>
                      <a:cubicBezTo>
                        <a:pt x="9021" y="13873"/>
                        <a:pt x="9614" y="7847"/>
                        <a:pt x="8724" y="5861"/>
                      </a:cubicBezTo>
                      <a:cubicBezTo>
                        <a:pt x="8402" y="5134"/>
                        <a:pt x="7838" y="4754"/>
                        <a:pt x="7264" y="4754"/>
                      </a:cubicBezTo>
                      <a:cubicBezTo>
                        <a:pt x="6252" y="4754"/>
                        <a:pt x="5211" y="5937"/>
                        <a:pt x="5414" y="8486"/>
                      </a:cubicBezTo>
                      <a:cubicBezTo>
                        <a:pt x="5734" y="12480"/>
                        <a:pt x="10002" y="17342"/>
                        <a:pt x="10413" y="17639"/>
                      </a:cubicBezTo>
                      <a:cubicBezTo>
                        <a:pt x="7492" y="16726"/>
                        <a:pt x="6145" y="13987"/>
                        <a:pt x="4821" y="12458"/>
                      </a:cubicBezTo>
                      <a:cubicBezTo>
                        <a:pt x="4316" y="11864"/>
                        <a:pt x="3653" y="11539"/>
                        <a:pt x="3076" y="11539"/>
                      </a:cubicBezTo>
                      <a:cubicBezTo>
                        <a:pt x="2166" y="11539"/>
                        <a:pt x="1470" y="12348"/>
                        <a:pt x="1945" y="14192"/>
                      </a:cubicBezTo>
                      <a:cubicBezTo>
                        <a:pt x="2721" y="17205"/>
                        <a:pt x="10778" y="19579"/>
                        <a:pt x="10778" y="19579"/>
                      </a:cubicBezTo>
                      <a:cubicBezTo>
                        <a:pt x="9797" y="19645"/>
                        <a:pt x="8922" y="19687"/>
                        <a:pt x="8121" y="19687"/>
                      </a:cubicBezTo>
                      <a:cubicBezTo>
                        <a:pt x="6167" y="19687"/>
                        <a:pt x="4661" y="19440"/>
                        <a:pt x="3155" y="18712"/>
                      </a:cubicBezTo>
                      <a:cubicBezTo>
                        <a:pt x="2747" y="18519"/>
                        <a:pt x="2373" y="18434"/>
                        <a:pt x="2041" y="18434"/>
                      </a:cubicBezTo>
                      <a:cubicBezTo>
                        <a:pt x="643" y="18434"/>
                        <a:pt x="1" y="19944"/>
                        <a:pt x="849" y="21291"/>
                      </a:cubicBezTo>
                      <a:cubicBezTo>
                        <a:pt x="1393" y="22154"/>
                        <a:pt x="3381" y="22582"/>
                        <a:pt x="5518" y="22582"/>
                      </a:cubicBezTo>
                      <a:cubicBezTo>
                        <a:pt x="7507" y="22582"/>
                        <a:pt x="9625" y="22211"/>
                        <a:pt x="10824" y="21474"/>
                      </a:cubicBezTo>
                      <a:lnTo>
                        <a:pt x="10824" y="21474"/>
                      </a:lnTo>
                      <a:cubicBezTo>
                        <a:pt x="8336" y="24555"/>
                        <a:pt x="4364" y="23231"/>
                        <a:pt x="3862" y="25240"/>
                      </a:cubicBezTo>
                      <a:cubicBezTo>
                        <a:pt x="3505" y="26739"/>
                        <a:pt x="4647" y="27602"/>
                        <a:pt x="6075" y="27602"/>
                      </a:cubicBezTo>
                      <a:cubicBezTo>
                        <a:pt x="6561" y="27602"/>
                        <a:pt x="7079" y="27502"/>
                        <a:pt x="7583" y="27294"/>
                      </a:cubicBezTo>
                      <a:cubicBezTo>
                        <a:pt x="9569" y="26495"/>
                        <a:pt x="11669" y="22341"/>
                        <a:pt x="11897" y="21862"/>
                      </a:cubicBezTo>
                      <a:cubicBezTo>
                        <a:pt x="12125" y="28937"/>
                        <a:pt x="14522" y="30581"/>
                        <a:pt x="16896" y="30855"/>
                      </a:cubicBezTo>
                      <a:cubicBezTo>
                        <a:pt x="17044" y="30872"/>
                        <a:pt x="17182" y="30880"/>
                        <a:pt x="17309" y="30880"/>
                      </a:cubicBezTo>
                      <a:cubicBezTo>
                        <a:pt x="19239" y="30880"/>
                        <a:pt x="18802" y="29017"/>
                        <a:pt x="17261" y="27796"/>
                      </a:cubicBezTo>
                      <a:cubicBezTo>
                        <a:pt x="15595" y="26495"/>
                        <a:pt x="13289" y="23300"/>
                        <a:pt x="13084" y="21999"/>
                      </a:cubicBezTo>
                      <a:lnTo>
                        <a:pt x="13084" y="21999"/>
                      </a:lnTo>
                      <a:cubicBezTo>
                        <a:pt x="16352" y="25628"/>
                        <a:pt x="19906" y="27143"/>
                        <a:pt x="23091" y="27143"/>
                      </a:cubicBezTo>
                      <a:cubicBezTo>
                        <a:pt x="23931" y="27143"/>
                        <a:pt x="24746" y="27038"/>
                        <a:pt x="25524" y="26838"/>
                      </a:cubicBezTo>
                      <a:cubicBezTo>
                        <a:pt x="29039" y="25932"/>
                        <a:pt x="29783" y="23110"/>
                        <a:pt x="26773" y="23110"/>
                      </a:cubicBezTo>
                      <a:cubicBezTo>
                        <a:pt x="26598" y="23110"/>
                        <a:pt x="26409" y="23120"/>
                        <a:pt x="26208" y="23140"/>
                      </a:cubicBezTo>
                      <a:cubicBezTo>
                        <a:pt x="25761" y="23185"/>
                        <a:pt x="25254" y="23207"/>
                        <a:pt x="24708" y="23207"/>
                      </a:cubicBezTo>
                      <a:cubicBezTo>
                        <a:pt x="20791" y="23207"/>
                        <a:pt x="14829" y="22070"/>
                        <a:pt x="14088" y="19967"/>
                      </a:cubicBezTo>
                      <a:cubicBezTo>
                        <a:pt x="14088" y="19967"/>
                        <a:pt x="15438" y="19880"/>
                        <a:pt x="17621" y="19880"/>
                      </a:cubicBezTo>
                      <a:cubicBezTo>
                        <a:pt x="20321" y="19880"/>
                        <a:pt x="24293" y="20013"/>
                        <a:pt x="28559" y="20606"/>
                      </a:cubicBezTo>
                      <a:cubicBezTo>
                        <a:pt x="28661" y="20610"/>
                        <a:pt x="28759" y="20612"/>
                        <a:pt x="28855" y="20612"/>
                      </a:cubicBezTo>
                      <a:cubicBezTo>
                        <a:pt x="32549" y="20612"/>
                        <a:pt x="31971" y="17673"/>
                        <a:pt x="27989" y="17228"/>
                      </a:cubicBezTo>
                      <a:cubicBezTo>
                        <a:pt x="27532" y="17177"/>
                        <a:pt x="27013" y="17154"/>
                        <a:pt x="26450" y="17154"/>
                      </a:cubicBezTo>
                      <a:cubicBezTo>
                        <a:pt x="22004" y="17154"/>
                        <a:pt x="14864" y="18575"/>
                        <a:pt x="14864" y="18575"/>
                      </a:cubicBezTo>
                      <a:cubicBezTo>
                        <a:pt x="14864" y="18575"/>
                        <a:pt x="20603" y="14533"/>
                        <a:pt x="28127" y="14533"/>
                      </a:cubicBezTo>
                      <a:cubicBezTo>
                        <a:pt x="28210" y="14533"/>
                        <a:pt x="28293" y="14534"/>
                        <a:pt x="28377" y="14535"/>
                      </a:cubicBezTo>
                      <a:cubicBezTo>
                        <a:pt x="28433" y="14535"/>
                        <a:pt x="28489" y="14535"/>
                        <a:pt x="28544" y="14535"/>
                      </a:cubicBezTo>
                      <a:cubicBezTo>
                        <a:pt x="36016" y="14535"/>
                        <a:pt x="35501" y="9991"/>
                        <a:pt x="32782" y="9856"/>
                      </a:cubicBezTo>
                      <a:cubicBezTo>
                        <a:pt x="32737" y="9853"/>
                        <a:pt x="32689" y="9852"/>
                        <a:pt x="32638" y="9852"/>
                      </a:cubicBezTo>
                      <a:cubicBezTo>
                        <a:pt x="29773" y="9852"/>
                        <a:pt x="18377" y="13441"/>
                        <a:pt x="15320" y="16186"/>
                      </a:cubicBezTo>
                      <a:lnTo>
                        <a:pt x="15320" y="16186"/>
                      </a:lnTo>
                      <a:cubicBezTo>
                        <a:pt x="23653" y="7671"/>
                        <a:pt x="31305" y="7182"/>
                        <a:pt x="33079" y="5587"/>
                      </a:cubicBezTo>
                      <a:cubicBezTo>
                        <a:pt x="34464" y="4375"/>
                        <a:pt x="33511" y="1914"/>
                        <a:pt x="30886" y="1914"/>
                      </a:cubicBezTo>
                      <a:cubicBezTo>
                        <a:pt x="30052" y="1914"/>
                        <a:pt x="29048" y="2163"/>
                        <a:pt x="27897" y="2780"/>
                      </a:cubicBezTo>
                      <a:cubicBezTo>
                        <a:pt x="23505" y="5145"/>
                        <a:pt x="15888" y="12513"/>
                        <a:pt x="14141" y="15517"/>
                      </a:cubicBezTo>
                      <a:lnTo>
                        <a:pt x="14141" y="15517"/>
                      </a:lnTo>
                      <a:cubicBezTo>
                        <a:pt x="18590" y="6348"/>
                        <a:pt x="23169" y="4511"/>
                        <a:pt x="23994" y="2346"/>
                      </a:cubicBezTo>
                      <a:cubicBezTo>
                        <a:pt x="24523" y="982"/>
                        <a:pt x="24169" y="0"/>
                        <a:pt x="23032"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1" name="Google Shape;3901;p32"/>
                <p:cNvSpPr/>
                <p:nvPr/>
              </p:nvSpPr>
              <p:spPr>
                <a:xfrm>
                  <a:off x="1221325" y="5184250"/>
                  <a:ext cx="180325" cy="1250825"/>
                </a:xfrm>
                <a:custGeom>
                  <a:avLst/>
                  <a:gdLst/>
                  <a:ahLst/>
                  <a:cxnLst/>
                  <a:rect l="l" t="t" r="r" b="b"/>
                  <a:pathLst>
                    <a:path w="7213" h="50033" extrusionOk="0">
                      <a:moveTo>
                        <a:pt x="4131" y="0"/>
                      </a:moveTo>
                      <a:cubicBezTo>
                        <a:pt x="4109" y="68"/>
                        <a:pt x="1712" y="6072"/>
                        <a:pt x="822" y="15179"/>
                      </a:cubicBezTo>
                      <a:cubicBezTo>
                        <a:pt x="0" y="23601"/>
                        <a:pt x="320" y="36475"/>
                        <a:pt x="6505" y="50033"/>
                      </a:cubicBezTo>
                      <a:lnTo>
                        <a:pt x="7213" y="49713"/>
                      </a:lnTo>
                      <a:cubicBezTo>
                        <a:pt x="1096" y="36315"/>
                        <a:pt x="776" y="23601"/>
                        <a:pt x="1598" y="15293"/>
                      </a:cubicBezTo>
                      <a:cubicBezTo>
                        <a:pt x="2465" y="6277"/>
                        <a:pt x="4816" y="365"/>
                        <a:pt x="4839" y="297"/>
                      </a:cubicBezTo>
                      <a:lnTo>
                        <a:pt x="4131" y="0"/>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02" name="Google Shape;3902;p32"/>
              <p:cNvSpPr/>
              <p:nvPr/>
            </p:nvSpPr>
            <p:spPr>
              <a:xfrm>
                <a:off x="1528200" y="5684000"/>
                <a:ext cx="227250" cy="436900"/>
              </a:xfrm>
              <a:custGeom>
                <a:avLst/>
                <a:gdLst/>
                <a:ahLst/>
                <a:cxnLst/>
                <a:rect l="l" t="t" r="r" b="b"/>
                <a:pathLst>
                  <a:path w="9090" h="17476" extrusionOk="0">
                    <a:moveTo>
                      <a:pt x="1108" y="1"/>
                    </a:moveTo>
                    <a:cubicBezTo>
                      <a:pt x="0" y="1"/>
                      <a:pt x="360" y="2220"/>
                      <a:pt x="1785" y="3689"/>
                    </a:cubicBezTo>
                    <a:cubicBezTo>
                      <a:pt x="4045" y="5972"/>
                      <a:pt x="7606" y="12340"/>
                      <a:pt x="8861" y="17476"/>
                    </a:cubicBezTo>
                    <a:cubicBezTo>
                      <a:pt x="8861" y="17476"/>
                      <a:pt x="9089" y="8163"/>
                      <a:pt x="4502" y="2708"/>
                    </a:cubicBezTo>
                    <a:cubicBezTo>
                      <a:pt x="2845" y="720"/>
                      <a:pt x="1739" y="1"/>
                      <a:pt x="1108"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03" name="Google Shape;3903;p32"/>
          <p:cNvSpPr/>
          <p:nvPr/>
        </p:nvSpPr>
        <p:spPr>
          <a:xfrm flipH="1">
            <a:off x="-1878616" y="-14112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4" name="Google Shape;3904;p32"/>
          <p:cNvSpPr/>
          <p:nvPr/>
        </p:nvSpPr>
        <p:spPr>
          <a:xfrm>
            <a:off x="-218867" y="-108534"/>
            <a:ext cx="2339667" cy="1053387"/>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791909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905"/>
        <p:cNvGrpSpPr/>
        <p:nvPr/>
      </p:nvGrpSpPr>
      <p:grpSpPr>
        <a:xfrm>
          <a:off x="0" y="0"/>
          <a:ext cx="0" cy="0"/>
          <a:chOff x="0" y="0"/>
          <a:chExt cx="0" cy="0"/>
        </a:xfrm>
      </p:grpSpPr>
      <p:sp>
        <p:nvSpPr>
          <p:cNvPr id="3906" name="Google Shape;3906;p33"/>
          <p:cNvSpPr/>
          <p:nvPr/>
        </p:nvSpPr>
        <p:spPr>
          <a:xfrm flipH="1">
            <a:off x="10905241" y="2225034"/>
            <a:ext cx="971800" cy="3104100"/>
          </a:xfrm>
          <a:custGeom>
            <a:avLst/>
            <a:gdLst/>
            <a:ahLst/>
            <a:cxnLst/>
            <a:rect l="l" t="t" r="r" b="b"/>
            <a:pathLst>
              <a:path w="29154" h="93123" extrusionOk="0">
                <a:moveTo>
                  <a:pt x="18585" y="1"/>
                </a:moveTo>
                <a:cubicBezTo>
                  <a:pt x="26209" y="74525"/>
                  <a:pt x="2790" y="89065"/>
                  <a:pt x="2790" y="89065"/>
                </a:cubicBezTo>
                <a:cubicBezTo>
                  <a:pt x="2790" y="89065"/>
                  <a:pt x="1" y="93123"/>
                  <a:pt x="1698" y="93123"/>
                </a:cubicBezTo>
                <a:cubicBezTo>
                  <a:pt x="2547" y="93123"/>
                  <a:pt x="4517" y="92108"/>
                  <a:pt x="8519" y="89065"/>
                </a:cubicBezTo>
                <a:cubicBezTo>
                  <a:pt x="29154" y="64482"/>
                  <a:pt x="21964" y="160"/>
                  <a:pt x="21964" y="160"/>
                </a:cubicBezTo>
                <a:lnTo>
                  <a:pt x="18585" y="1"/>
                </a:ln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7" name="Google Shape;3907;p33"/>
          <p:cNvSpPr/>
          <p:nvPr/>
        </p:nvSpPr>
        <p:spPr>
          <a:xfrm rot="1658019" flipH="1">
            <a:off x="4548762" y="-922945"/>
            <a:ext cx="7023919" cy="2645240"/>
          </a:xfrm>
          <a:custGeom>
            <a:avLst/>
            <a:gdLst/>
            <a:ahLst/>
            <a:cxnLst/>
            <a:rect l="l" t="t" r="r" b="b"/>
            <a:pathLst>
              <a:path w="210725" h="79360" extrusionOk="0">
                <a:moveTo>
                  <a:pt x="210724" y="1"/>
                </a:moveTo>
                <a:lnTo>
                  <a:pt x="210724" y="1"/>
                </a:lnTo>
                <a:cubicBezTo>
                  <a:pt x="195819" y="15203"/>
                  <a:pt x="179682" y="29194"/>
                  <a:pt x="162563" y="41794"/>
                </a:cubicBezTo>
                <a:cubicBezTo>
                  <a:pt x="158272" y="44944"/>
                  <a:pt x="153935" y="48003"/>
                  <a:pt x="149530" y="50970"/>
                </a:cubicBezTo>
                <a:cubicBezTo>
                  <a:pt x="145124" y="53914"/>
                  <a:pt x="140673" y="56836"/>
                  <a:pt x="136131" y="59598"/>
                </a:cubicBezTo>
                <a:cubicBezTo>
                  <a:pt x="131612" y="62382"/>
                  <a:pt x="127001" y="65007"/>
                  <a:pt x="122276" y="67336"/>
                </a:cubicBezTo>
                <a:cubicBezTo>
                  <a:pt x="117551" y="69687"/>
                  <a:pt x="112690" y="71764"/>
                  <a:pt x="107668" y="73339"/>
                </a:cubicBezTo>
                <a:cubicBezTo>
                  <a:pt x="102669" y="74936"/>
                  <a:pt x="97511" y="76032"/>
                  <a:pt x="92329" y="76488"/>
                </a:cubicBezTo>
                <a:cubicBezTo>
                  <a:pt x="90734" y="76628"/>
                  <a:pt x="89136" y="76695"/>
                  <a:pt x="87540" y="76695"/>
                </a:cubicBezTo>
                <a:cubicBezTo>
                  <a:pt x="83929" y="76695"/>
                  <a:pt x="80324" y="76352"/>
                  <a:pt x="76762" y="75735"/>
                </a:cubicBezTo>
                <a:cubicBezTo>
                  <a:pt x="75484" y="75530"/>
                  <a:pt x="74229" y="75210"/>
                  <a:pt x="72951" y="74936"/>
                </a:cubicBezTo>
                <a:cubicBezTo>
                  <a:pt x="72312" y="74799"/>
                  <a:pt x="71695" y="74617"/>
                  <a:pt x="71056" y="74457"/>
                </a:cubicBezTo>
                <a:lnTo>
                  <a:pt x="69162" y="73932"/>
                </a:lnTo>
                <a:lnTo>
                  <a:pt x="67313" y="73339"/>
                </a:lnTo>
                <a:cubicBezTo>
                  <a:pt x="66697" y="73133"/>
                  <a:pt x="66057" y="72951"/>
                  <a:pt x="65464" y="72699"/>
                </a:cubicBezTo>
                <a:cubicBezTo>
                  <a:pt x="64231" y="72243"/>
                  <a:pt x="62999" y="71809"/>
                  <a:pt x="61812" y="71284"/>
                </a:cubicBezTo>
                <a:cubicBezTo>
                  <a:pt x="56996" y="69276"/>
                  <a:pt x="52362" y="66811"/>
                  <a:pt x="47957" y="63980"/>
                </a:cubicBezTo>
                <a:cubicBezTo>
                  <a:pt x="39146" y="58320"/>
                  <a:pt x="31294" y="51244"/>
                  <a:pt x="24082" y="43574"/>
                </a:cubicBezTo>
                <a:cubicBezTo>
                  <a:pt x="16846" y="35905"/>
                  <a:pt x="10204" y="27642"/>
                  <a:pt x="3539" y="19357"/>
                </a:cubicBezTo>
                <a:lnTo>
                  <a:pt x="1" y="22233"/>
                </a:lnTo>
                <a:cubicBezTo>
                  <a:pt x="6826" y="30427"/>
                  <a:pt x="13673" y="38667"/>
                  <a:pt x="21206" y="46336"/>
                </a:cubicBezTo>
                <a:cubicBezTo>
                  <a:pt x="28692" y="54028"/>
                  <a:pt x="36909" y="61173"/>
                  <a:pt x="46131" y="66879"/>
                </a:cubicBezTo>
                <a:cubicBezTo>
                  <a:pt x="50742" y="69732"/>
                  <a:pt x="55581" y="72197"/>
                  <a:pt x="60625" y="74183"/>
                </a:cubicBezTo>
                <a:cubicBezTo>
                  <a:pt x="61880" y="74708"/>
                  <a:pt x="63181" y="75142"/>
                  <a:pt x="64460" y="75598"/>
                </a:cubicBezTo>
                <a:cubicBezTo>
                  <a:pt x="65076" y="75826"/>
                  <a:pt x="65738" y="76009"/>
                  <a:pt x="66400" y="76215"/>
                </a:cubicBezTo>
                <a:lnTo>
                  <a:pt x="68340" y="76808"/>
                </a:lnTo>
                <a:lnTo>
                  <a:pt x="70303" y="77310"/>
                </a:lnTo>
                <a:cubicBezTo>
                  <a:pt x="70965" y="77470"/>
                  <a:pt x="71627" y="77675"/>
                  <a:pt x="72289" y="77789"/>
                </a:cubicBezTo>
                <a:cubicBezTo>
                  <a:pt x="73635" y="78041"/>
                  <a:pt x="74959" y="78360"/>
                  <a:pt x="76306" y="78543"/>
                </a:cubicBezTo>
                <a:cubicBezTo>
                  <a:pt x="79669" y="79072"/>
                  <a:pt x="83077" y="79359"/>
                  <a:pt x="86484" y="79359"/>
                </a:cubicBezTo>
                <a:cubicBezTo>
                  <a:pt x="88512" y="79359"/>
                  <a:pt x="90540" y="79258"/>
                  <a:pt x="92558" y="79045"/>
                </a:cubicBezTo>
                <a:cubicBezTo>
                  <a:pt x="97967" y="78474"/>
                  <a:pt x="103263" y="77242"/>
                  <a:pt x="108376" y="75507"/>
                </a:cubicBezTo>
                <a:cubicBezTo>
                  <a:pt x="113488" y="73795"/>
                  <a:pt x="118419" y="71604"/>
                  <a:pt x="123166" y="69139"/>
                </a:cubicBezTo>
                <a:cubicBezTo>
                  <a:pt x="127937" y="66651"/>
                  <a:pt x="132548" y="63935"/>
                  <a:pt x="137044" y="61059"/>
                </a:cubicBezTo>
                <a:cubicBezTo>
                  <a:pt x="141541" y="58183"/>
                  <a:pt x="145969" y="55192"/>
                  <a:pt x="150328" y="52157"/>
                </a:cubicBezTo>
                <a:cubicBezTo>
                  <a:pt x="154711" y="49075"/>
                  <a:pt x="159002" y="45925"/>
                  <a:pt x="163248" y="42707"/>
                </a:cubicBezTo>
                <a:cubicBezTo>
                  <a:pt x="180207" y="29765"/>
                  <a:pt x="196093" y="15477"/>
                  <a:pt x="210724"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8" name="Google Shape;3908;p33"/>
          <p:cNvSpPr/>
          <p:nvPr/>
        </p:nvSpPr>
        <p:spPr>
          <a:xfrm flipH="1">
            <a:off x="9685463" y="-958166"/>
            <a:ext cx="3577445" cy="7793215"/>
          </a:xfrm>
          <a:custGeom>
            <a:avLst/>
            <a:gdLst/>
            <a:ahLst/>
            <a:cxnLst/>
            <a:rect l="l" t="t" r="r" b="b"/>
            <a:pathLst>
              <a:path w="115725" h="126616" extrusionOk="0">
                <a:moveTo>
                  <a:pt x="0" y="120235"/>
                </a:moveTo>
                <a:cubicBezTo>
                  <a:pt x="1" y="120235"/>
                  <a:pt x="1" y="120235"/>
                  <a:pt x="2" y="120236"/>
                </a:cubicBezTo>
                <a:lnTo>
                  <a:pt x="2" y="120236"/>
                </a:lnTo>
                <a:cubicBezTo>
                  <a:pt x="1" y="120235"/>
                  <a:pt x="1" y="120235"/>
                  <a:pt x="0" y="120235"/>
                </a:cubicBezTo>
                <a:close/>
                <a:moveTo>
                  <a:pt x="45586" y="1"/>
                </a:moveTo>
                <a:cubicBezTo>
                  <a:pt x="45259" y="1"/>
                  <a:pt x="44932" y="44"/>
                  <a:pt x="44624" y="129"/>
                </a:cubicBezTo>
                <a:cubicBezTo>
                  <a:pt x="43300" y="494"/>
                  <a:pt x="42227" y="1453"/>
                  <a:pt x="41200" y="2389"/>
                </a:cubicBezTo>
                <a:cubicBezTo>
                  <a:pt x="38986" y="4397"/>
                  <a:pt x="36749" y="6474"/>
                  <a:pt x="35243" y="9031"/>
                </a:cubicBezTo>
                <a:cubicBezTo>
                  <a:pt x="36521" y="6474"/>
                  <a:pt x="38096" y="4055"/>
                  <a:pt x="39922" y="1841"/>
                </a:cubicBezTo>
                <a:cubicBezTo>
                  <a:pt x="39836" y="1831"/>
                  <a:pt x="39752" y="1826"/>
                  <a:pt x="39669" y="1826"/>
                </a:cubicBezTo>
                <a:cubicBezTo>
                  <a:pt x="38219" y="1826"/>
                  <a:pt x="37115" y="3283"/>
                  <a:pt x="36338" y="4557"/>
                </a:cubicBezTo>
                <a:cubicBezTo>
                  <a:pt x="32275" y="11336"/>
                  <a:pt x="28053" y="18617"/>
                  <a:pt x="28349" y="26538"/>
                </a:cubicBezTo>
                <a:cubicBezTo>
                  <a:pt x="27414" y="22680"/>
                  <a:pt x="27665" y="18868"/>
                  <a:pt x="28053" y="15011"/>
                </a:cubicBezTo>
                <a:cubicBezTo>
                  <a:pt x="28166" y="13964"/>
                  <a:pt x="30072" y="3666"/>
                  <a:pt x="30830" y="3666"/>
                </a:cubicBezTo>
                <a:cubicBezTo>
                  <a:pt x="30832" y="3666"/>
                  <a:pt x="30835" y="3667"/>
                  <a:pt x="30837" y="3667"/>
                </a:cubicBezTo>
                <a:cubicBezTo>
                  <a:pt x="30462" y="3625"/>
                  <a:pt x="30084" y="3604"/>
                  <a:pt x="29707" y="3604"/>
                </a:cubicBezTo>
                <a:cubicBezTo>
                  <a:pt x="28844" y="3604"/>
                  <a:pt x="27981" y="3711"/>
                  <a:pt x="27140" y="3918"/>
                </a:cubicBezTo>
                <a:cubicBezTo>
                  <a:pt x="25428" y="8346"/>
                  <a:pt x="24697" y="13162"/>
                  <a:pt x="25040" y="17887"/>
                </a:cubicBezTo>
                <a:cubicBezTo>
                  <a:pt x="24104" y="14098"/>
                  <a:pt x="23739" y="10172"/>
                  <a:pt x="23967" y="6269"/>
                </a:cubicBezTo>
                <a:lnTo>
                  <a:pt x="23967" y="6269"/>
                </a:lnTo>
                <a:cubicBezTo>
                  <a:pt x="22871" y="6406"/>
                  <a:pt x="22118" y="7547"/>
                  <a:pt x="22027" y="8643"/>
                </a:cubicBezTo>
                <a:cubicBezTo>
                  <a:pt x="21913" y="9738"/>
                  <a:pt x="22278" y="10834"/>
                  <a:pt x="22552" y="11907"/>
                </a:cubicBezTo>
                <a:cubicBezTo>
                  <a:pt x="23145" y="14258"/>
                  <a:pt x="23305" y="16746"/>
                  <a:pt x="23008" y="19165"/>
                </a:cubicBezTo>
                <a:cubicBezTo>
                  <a:pt x="22849" y="20626"/>
                  <a:pt x="22506" y="22087"/>
                  <a:pt x="22575" y="23548"/>
                </a:cubicBezTo>
                <a:cubicBezTo>
                  <a:pt x="22803" y="27884"/>
                  <a:pt x="25998" y="32153"/>
                  <a:pt x="27665" y="36056"/>
                </a:cubicBezTo>
                <a:cubicBezTo>
                  <a:pt x="30016" y="41602"/>
                  <a:pt x="30472" y="47834"/>
                  <a:pt x="29742" y="53768"/>
                </a:cubicBezTo>
                <a:cubicBezTo>
                  <a:pt x="27893" y="69061"/>
                  <a:pt x="18968" y="81843"/>
                  <a:pt x="12280" y="95379"/>
                </a:cubicBezTo>
                <a:cubicBezTo>
                  <a:pt x="11371" y="97219"/>
                  <a:pt x="1458" y="120237"/>
                  <a:pt x="19" y="120237"/>
                </a:cubicBezTo>
                <a:cubicBezTo>
                  <a:pt x="13" y="120237"/>
                  <a:pt x="7" y="120236"/>
                  <a:pt x="2" y="120236"/>
                </a:cubicBezTo>
                <a:lnTo>
                  <a:pt x="2" y="120236"/>
                </a:lnTo>
                <a:cubicBezTo>
                  <a:pt x="2672" y="120623"/>
                  <a:pt x="5319" y="121011"/>
                  <a:pt x="7989" y="121399"/>
                </a:cubicBezTo>
                <a:cubicBezTo>
                  <a:pt x="14631" y="122358"/>
                  <a:pt x="21274" y="123340"/>
                  <a:pt x="27916" y="124298"/>
                </a:cubicBezTo>
                <a:cubicBezTo>
                  <a:pt x="31362" y="124800"/>
                  <a:pt x="34832" y="125303"/>
                  <a:pt x="38301" y="125805"/>
                </a:cubicBezTo>
                <a:cubicBezTo>
                  <a:pt x="39511" y="125987"/>
                  <a:pt x="40721" y="126170"/>
                  <a:pt x="41931" y="126353"/>
                </a:cubicBezTo>
                <a:cubicBezTo>
                  <a:pt x="42507" y="126426"/>
                  <a:pt x="43007" y="126615"/>
                  <a:pt x="43517" y="126615"/>
                </a:cubicBezTo>
                <a:cubicBezTo>
                  <a:pt x="43794" y="126615"/>
                  <a:pt x="44075" y="126559"/>
                  <a:pt x="44373" y="126398"/>
                </a:cubicBezTo>
                <a:cubicBezTo>
                  <a:pt x="44761" y="126193"/>
                  <a:pt x="45103" y="125828"/>
                  <a:pt x="45195" y="125394"/>
                </a:cubicBezTo>
                <a:cubicBezTo>
                  <a:pt x="45263" y="125074"/>
                  <a:pt x="45195" y="124732"/>
                  <a:pt x="45240" y="124412"/>
                </a:cubicBezTo>
                <a:cubicBezTo>
                  <a:pt x="45332" y="123636"/>
                  <a:pt x="45993" y="123089"/>
                  <a:pt x="46633" y="122632"/>
                </a:cubicBezTo>
                <a:cubicBezTo>
                  <a:pt x="46861" y="122472"/>
                  <a:pt x="47112" y="122290"/>
                  <a:pt x="47294" y="122039"/>
                </a:cubicBezTo>
                <a:cubicBezTo>
                  <a:pt x="47934" y="121080"/>
                  <a:pt x="47066" y="119573"/>
                  <a:pt x="46769" y="118638"/>
                </a:cubicBezTo>
                <a:cubicBezTo>
                  <a:pt x="46381" y="117405"/>
                  <a:pt x="46016" y="116150"/>
                  <a:pt x="45674" y="114917"/>
                </a:cubicBezTo>
                <a:cubicBezTo>
                  <a:pt x="43642" y="107750"/>
                  <a:pt x="44030" y="101815"/>
                  <a:pt x="45537" y="94443"/>
                </a:cubicBezTo>
                <a:cubicBezTo>
                  <a:pt x="46450" y="89969"/>
                  <a:pt x="47431" y="85450"/>
                  <a:pt x="49554" y="81387"/>
                </a:cubicBezTo>
                <a:cubicBezTo>
                  <a:pt x="52499" y="75749"/>
                  <a:pt x="57041" y="74037"/>
                  <a:pt x="62496" y="71366"/>
                </a:cubicBezTo>
                <a:cubicBezTo>
                  <a:pt x="63318" y="70978"/>
                  <a:pt x="64140" y="70545"/>
                  <a:pt x="64710" y="69860"/>
                </a:cubicBezTo>
                <a:cubicBezTo>
                  <a:pt x="65304" y="69198"/>
                  <a:pt x="65555" y="68148"/>
                  <a:pt x="65121" y="67372"/>
                </a:cubicBezTo>
                <a:lnTo>
                  <a:pt x="65121" y="67372"/>
                </a:lnTo>
                <a:cubicBezTo>
                  <a:pt x="64003" y="68445"/>
                  <a:pt x="62679" y="69289"/>
                  <a:pt x="61241" y="69860"/>
                </a:cubicBezTo>
                <a:cubicBezTo>
                  <a:pt x="62519" y="67806"/>
                  <a:pt x="63797" y="65774"/>
                  <a:pt x="65075" y="63720"/>
                </a:cubicBezTo>
                <a:lnTo>
                  <a:pt x="63409" y="62990"/>
                </a:lnTo>
                <a:cubicBezTo>
                  <a:pt x="61127" y="70065"/>
                  <a:pt x="53594" y="70339"/>
                  <a:pt x="49874" y="75840"/>
                </a:cubicBezTo>
                <a:cubicBezTo>
                  <a:pt x="50992" y="69769"/>
                  <a:pt x="54758" y="64245"/>
                  <a:pt x="59985" y="61004"/>
                </a:cubicBezTo>
                <a:cubicBezTo>
                  <a:pt x="68362" y="55800"/>
                  <a:pt x="78930" y="55549"/>
                  <a:pt x="87672" y="50915"/>
                </a:cubicBezTo>
                <a:cubicBezTo>
                  <a:pt x="97236" y="45848"/>
                  <a:pt x="104883" y="37517"/>
                  <a:pt x="112278" y="29733"/>
                </a:cubicBezTo>
                <a:cubicBezTo>
                  <a:pt x="113944" y="27998"/>
                  <a:pt x="115725" y="25556"/>
                  <a:pt x="114629" y="23411"/>
                </a:cubicBezTo>
                <a:lnTo>
                  <a:pt x="114629" y="23411"/>
                </a:lnTo>
                <a:cubicBezTo>
                  <a:pt x="112164" y="27474"/>
                  <a:pt x="108854" y="31057"/>
                  <a:pt x="104974" y="33842"/>
                </a:cubicBezTo>
                <a:cubicBezTo>
                  <a:pt x="107599" y="29254"/>
                  <a:pt x="109448" y="24232"/>
                  <a:pt x="110452" y="19074"/>
                </a:cubicBezTo>
                <a:cubicBezTo>
                  <a:pt x="109516" y="18960"/>
                  <a:pt x="108558" y="18868"/>
                  <a:pt x="107622" y="18777"/>
                </a:cubicBezTo>
                <a:cubicBezTo>
                  <a:pt x="106869" y="28295"/>
                  <a:pt x="101048" y="36969"/>
                  <a:pt x="93333" y="42607"/>
                </a:cubicBezTo>
                <a:cubicBezTo>
                  <a:pt x="88380" y="46213"/>
                  <a:pt x="82719" y="48678"/>
                  <a:pt x="76853" y="50322"/>
                </a:cubicBezTo>
                <a:cubicBezTo>
                  <a:pt x="75891" y="50584"/>
                  <a:pt x="72071" y="51893"/>
                  <a:pt x="70073" y="51893"/>
                </a:cubicBezTo>
                <a:cubicBezTo>
                  <a:pt x="69465" y="51893"/>
                  <a:pt x="69026" y="51772"/>
                  <a:pt x="68887" y="51463"/>
                </a:cubicBezTo>
                <a:cubicBezTo>
                  <a:pt x="68339" y="50230"/>
                  <a:pt x="72128" y="45757"/>
                  <a:pt x="72813" y="44638"/>
                </a:cubicBezTo>
                <a:cubicBezTo>
                  <a:pt x="78862" y="34686"/>
                  <a:pt x="83724" y="24050"/>
                  <a:pt x="85801" y="12546"/>
                </a:cubicBezTo>
                <a:cubicBezTo>
                  <a:pt x="86006" y="11450"/>
                  <a:pt x="86143" y="10218"/>
                  <a:pt x="85436" y="9373"/>
                </a:cubicBezTo>
                <a:cubicBezTo>
                  <a:pt x="85002" y="8871"/>
                  <a:pt x="84363" y="8620"/>
                  <a:pt x="83746" y="8414"/>
                </a:cubicBezTo>
                <a:cubicBezTo>
                  <a:pt x="79273" y="6839"/>
                  <a:pt x="74594" y="5881"/>
                  <a:pt x="69869" y="5607"/>
                </a:cubicBezTo>
                <a:cubicBezTo>
                  <a:pt x="69770" y="5602"/>
                  <a:pt x="69668" y="5598"/>
                  <a:pt x="69567" y="5598"/>
                </a:cubicBezTo>
                <a:cubicBezTo>
                  <a:pt x="69203" y="5598"/>
                  <a:pt x="68841" y="5649"/>
                  <a:pt x="68590" y="5881"/>
                </a:cubicBezTo>
                <a:cubicBezTo>
                  <a:pt x="68225" y="6223"/>
                  <a:pt x="68225" y="6817"/>
                  <a:pt x="68271" y="7319"/>
                </a:cubicBezTo>
                <a:cubicBezTo>
                  <a:pt x="69298" y="22201"/>
                  <a:pt x="61789" y="36261"/>
                  <a:pt x="53777" y="48838"/>
                </a:cubicBezTo>
                <a:cubicBezTo>
                  <a:pt x="55055" y="40781"/>
                  <a:pt x="55420" y="32564"/>
                  <a:pt x="54895" y="24415"/>
                </a:cubicBezTo>
                <a:cubicBezTo>
                  <a:pt x="54827" y="23593"/>
                  <a:pt x="54736" y="22680"/>
                  <a:pt x="54188" y="22064"/>
                </a:cubicBezTo>
                <a:cubicBezTo>
                  <a:pt x="53902" y="21756"/>
                  <a:pt x="53457" y="21585"/>
                  <a:pt x="53041" y="21585"/>
                </a:cubicBezTo>
                <a:cubicBezTo>
                  <a:pt x="52624" y="21585"/>
                  <a:pt x="52236" y="21756"/>
                  <a:pt x="52065" y="22132"/>
                </a:cubicBezTo>
                <a:cubicBezTo>
                  <a:pt x="53731" y="29231"/>
                  <a:pt x="53320" y="36786"/>
                  <a:pt x="51015" y="43702"/>
                </a:cubicBezTo>
                <a:cubicBezTo>
                  <a:pt x="49714" y="47628"/>
                  <a:pt x="47956" y="50641"/>
                  <a:pt x="45423" y="53860"/>
                </a:cubicBezTo>
                <a:cubicBezTo>
                  <a:pt x="43391" y="56416"/>
                  <a:pt x="40219" y="60182"/>
                  <a:pt x="40013" y="63629"/>
                </a:cubicBezTo>
                <a:cubicBezTo>
                  <a:pt x="40013" y="59771"/>
                  <a:pt x="38918" y="56256"/>
                  <a:pt x="39876" y="52422"/>
                </a:cubicBezTo>
                <a:cubicBezTo>
                  <a:pt x="41063" y="47651"/>
                  <a:pt x="43026" y="43246"/>
                  <a:pt x="43277" y="38270"/>
                </a:cubicBezTo>
                <a:cubicBezTo>
                  <a:pt x="43437" y="34960"/>
                  <a:pt x="43323" y="31628"/>
                  <a:pt x="44053" y="28387"/>
                </a:cubicBezTo>
                <a:cubicBezTo>
                  <a:pt x="44807" y="25168"/>
                  <a:pt x="46564" y="21995"/>
                  <a:pt x="49509" y="20489"/>
                </a:cubicBezTo>
                <a:cubicBezTo>
                  <a:pt x="49393" y="19853"/>
                  <a:pt x="48707" y="19493"/>
                  <a:pt x="48057" y="19493"/>
                </a:cubicBezTo>
                <a:cubicBezTo>
                  <a:pt x="47937" y="19493"/>
                  <a:pt x="47819" y="19505"/>
                  <a:pt x="47705" y="19530"/>
                </a:cubicBezTo>
                <a:cubicBezTo>
                  <a:pt x="46952" y="19713"/>
                  <a:pt x="46381" y="20284"/>
                  <a:pt x="45879" y="20877"/>
                </a:cubicBezTo>
                <a:cubicBezTo>
                  <a:pt x="43323" y="23867"/>
                  <a:pt x="41999" y="27884"/>
                  <a:pt x="42273" y="31833"/>
                </a:cubicBezTo>
                <a:cubicBezTo>
                  <a:pt x="40812" y="27405"/>
                  <a:pt x="40401" y="22657"/>
                  <a:pt x="41109" y="18047"/>
                </a:cubicBezTo>
                <a:lnTo>
                  <a:pt x="41109" y="18047"/>
                </a:lnTo>
                <a:cubicBezTo>
                  <a:pt x="39808" y="18960"/>
                  <a:pt x="39214" y="20649"/>
                  <a:pt x="39191" y="22247"/>
                </a:cubicBezTo>
                <a:cubicBezTo>
                  <a:pt x="39169" y="23821"/>
                  <a:pt x="39625" y="25374"/>
                  <a:pt x="40036" y="26926"/>
                </a:cubicBezTo>
                <a:cubicBezTo>
                  <a:pt x="42159" y="34892"/>
                  <a:pt x="41748" y="41899"/>
                  <a:pt x="37343" y="48998"/>
                </a:cubicBezTo>
                <a:cubicBezTo>
                  <a:pt x="37525" y="45346"/>
                  <a:pt x="36749" y="41671"/>
                  <a:pt x="35129" y="38407"/>
                </a:cubicBezTo>
                <a:cubicBezTo>
                  <a:pt x="34307" y="36763"/>
                  <a:pt x="33280" y="35234"/>
                  <a:pt x="32527" y="33545"/>
                </a:cubicBezTo>
                <a:cubicBezTo>
                  <a:pt x="30267" y="28409"/>
                  <a:pt x="32002" y="23685"/>
                  <a:pt x="33371" y="18663"/>
                </a:cubicBezTo>
                <a:cubicBezTo>
                  <a:pt x="34832" y="13322"/>
                  <a:pt x="37868" y="8414"/>
                  <a:pt x="42045" y="4762"/>
                </a:cubicBezTo>
                <a:cubicBezTo>
                  <a:pt x="43825" y="3210"/>
                  <a:pt x="45856" y="1864"/>
                  <a:pt x="48185" y="1430"/>
                </a:cubicBezTo>
                <a:cubicBezTo>
                  <a:pt x="47747" y="467"/>
                  <a:pt x="46664" y="1"/>
                  <a:pt x="45586"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9" name="Google Shape;3909;p33"/>
          <p:cNvSpPr/>
          <p:nvPr/>
        </p:nvSpPr>
        <p:spPr>
          <a:xfrm>
            <a:off x="8054876" y="-7000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0" name="Google Shape;3910;p33"/>
          <p:cNvSpPr/>
          <p:nvPr/>
        </p:nvSpPr>
        <p:spPr>
          <a:xfrm>
            <a:off x="-281833" y="5583933"/>
            <a:ext cx="13542808" cy="1850400"/>
          </a:xfrm>
          <a:custGeom>
            <a:avLst/>
            <a:gdLst/>
            <a:ahLst/>
            <a:cxnLst/>
            <a:rect l="l" t="t" r="r" b="b"/>
            <a:pathLst>
              <a:path w="310425" h="55512" extrusionOk="0">
                <a:moveTo>
                  <a:pt x="2900" y="1"/>
                </a:moveTo>
                <a:lnTo>
                  <a:pt x="1" y="52476"/>
                </a:lnTo>
                <a:lnTo>
                  <a:pt x="308896" y="55512"/>
                </a:lnTo>
                <a:cubicBezTo>
                  <a:pt x="308896" y="55512"/>
                  <a:pt x="310425" y="8720"/>
                  <a:pt x="305107" y="4155"/>
                </a:cubicBezTo>
                <a:cubicBezTo>
                  <a:pt x="303814" y="3050"/>
                  <a:pt x="302122" y="2614"/>
                  <a:pt x="300041" y="2614"/>
                </a:cubicBezTo>
                <a:cubicBezTo>
                  <a:pt x="293521" y="2614"/>
                  <a:pt x="283181" y="6896"/>
                  <a:pt x="269339" y="8332"/>
                </a:cubicBezTo>
                <a:cubicBezTo>
                  <a:pt x="251079" y="10249"/>
                  <a:pt x="249550" y="8720"/>
                  <a:pt x="233960" y="22803"/>
                </a:cubicBezTo>
                <a:cubicBezTo>
                  <a:pt x="225701" y="30252"/>
                  <a:pt x="207225" y="32082"/>
                  <a:pt x="190185" y="32082"/>
                </a:cubicBezTo>
                <a:cubicBezTo>
                  <a:pt x="175060" y="32082"/>
                  <a:pt x="161066" y="30640"/>
                  <a:pt x="156354" y="30404"/>
                </a:cubicBezTo>
                <a:cubicBezTo>
                  <a:pt x="147515" y="29961"/>
                  <a:pt x="148054" y="27742"/>
                  <a:pt x="143776" y="27742"/>
                </a:cubicBezTo>
                <a:cubicBezTo>
                  <a:pt x="143204" y="27742"/>
                  <a:pt x="142546" y="27781"/>
                  <a:pt x="141769" y="27870"/>
                </a:cubicBezTo>
                <a:cubicBezTo>
                  <a:pt x="137896" y="28312"/>
                  <a:pt x="127514" y="31163"/>
                  <a:pt x="111151" y="31163"/>
                </a:cubicBezTo>
                <a:cubicBezTo>
                  <a:pt x="99647" y="31163"/>
                  <a:pt x="85186" y="29754"/>
                  <a:pt x="67952" y="25108"/>
                </a:cubicBezTo>
                <a:cubicBezTo>
                  <a:pt x="23899" y="13239"/>
                  <a:pt x="2900" y="1"/>
                  <a:pt x="290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1" name="Google Shape;3911;p33"/>
          <p:cNvSpPr/>
          <p:nvPr/>
        </p:nvSpPr>
        <p:spPr>
          <a:xfrm flipH="1">
            <a:off x="3821196" y="62642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12" name="Google Shape;3912;p33"/>
          <p:cNvGrpSpPr/>
          <p:nvPr/>
        </p:nvGrpSpPr>
        <p:grpSpPr>
          <a:xfrm>
            <a:off x="9511042" y="4262284"/>
            <a:ext cx="3615733" cy="4102667"/>
            <a:chOff x="4675" y="5263075"/>
            <a:chExt cx="2711800" cy="3077000"/>
          </a:xfrm>
        </p:grpSpPr>
        <p:sp>
          <p:nvSpPr>
            <p:cNvPr id="3913" name="Google Shape;3913;p33"/>
            <p:cNvSpPr/>
            <p:nvPr/>
          </p:nvSpPr>
          <p:spPr>
            <a:xfrm>
              <a:off x="1877975" y="5263075"/>
              <a:ext cx="165075" cy="453825"/>
            </a:xfrm>
            <a:custGeom>
              <a:avLst/>
              <a:gdLst/>
              <a:ahLst/>
              <a:cxnLst/>
              <a:rect l="l" t="t" r="r" b="b"/>
              <a:pathLst>
                <a:path w="6603" h="18153" extrusionOk="0">
                  <a:moveTo>
                    <a:pt x="1985" y="1"/>
                  </a:moveTo>
                  <a:cubicBezTo>
                    <a:pt x="807" y="1"/>
                    <a:pt x="1" y="2666"/>
                    <a:pt x="1170" y="5598"/>
                  </a:cubicBezTo>
                  <a:cubicBezTo>
                    <a:pt x="2699" y="9456"/>
                    <a:pt x="3430" y="18152"/>
                    <a:pt x="3430" y="18152"/>
                  </a:cubicBezTo>
                  <a:cubicBezTo>
                    <a:pt x="3430" y="18152"/>
                    <a:pt x="6602" y="7470"/>
                    <a:pt x="3133" y="828"/>
                  </a:cubicBezTo>
                  <a:cubicBezTo>
                    <a:pt x="2746" y="253"/>
                    <a:pt x="2348" y="1"/>
                    <a:pt x="1985"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4" name="Google Shape;3914;p33"/>
            <p:cNvSpPr/>
            <p:nvPr/>
          </p:nvSpPr>
          <p:spPr>
            <a:xfrm>
              <a:off x="1203475" y="6728050"/>
              <a:ext cx="286625" cy="325250"/>
            </a:xfrm>
            <a:custGeom>
              <a:avLst/>
              <a:gdLst/>
              <a:ahLst/>
              <a:cxnLst/>
              <a:rect l="l" t="t" r="r" b="b"/>
              <a:pathLst>
                <a:path w="11465" h="13010" extrusionOk="0">
                  <a:moveTo>
                    <a:pt x="1176" y="0"/>
                  </a:moveTo>
                  <a:cubicBezTo>
                    <a:pt x="0" y="0"/>
                    <a:pt x="822" y="1919"/>
                    <a:pt x="2426" y="2921"/>
                  </a:cubicBezTo>
                  <a:cubicBezTo>
                    <a:pt x="4800" y="4428"/>
                    <a:pt x="9205" y="9016"/>
                    <a:pt x="11465" y="13010"/>
                  </a:cubicBezTo>
                  <a:cubicBezTo>
                    <a:pt x="11465" y="13010"/>
                    <a:pt x="9410" y="5341"/>
                    <a:pt x="4389" y="1643"/>
                  </a:cubicBezTo>
                  <a:cubicBezTo>
                    <a:pt x="2767" y="443"/>
                    <a:pt x="1741" y="0"/>
                    <a:pt x="117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5" name="Google Shape;3915;p33"/>
            <p:cNvSpPr/>
            <p:nvPr/>
          </p:nvSpPr>
          <p:spPr>
            <a:xfrm>
              <a:off x="1190900" y="6834175"/>
              <a:ext cx="286650" cy="325275"/>
            </a:xfrm>
            <a:custGeom>
              <a:avLst/>
              <a:gdLst/>
              <a:ahLst/>
              <a:cxnLst/>
              <a:rect l="l" t="t" r="r" b="b"/>
              <a:pathLst>
                <a:path w="11466" h="13011" extrusionOk="0">
                  <a:moveTo>
                    <a:pt x="1184" y="1"/>
                  </a:moveTo>
                  <a:cubicBezTo>
                    <a:pt x="1" y="1"/>
                    <a:pt x="823" y="1920"/>
                    <a:pt x="2427" y="2922"/>
                  </a:cubicBezTo>
                  <a:cubicBezTo>
                    <a:pt x="4801" y="4428"/>
                    <a:pt x="9206" y="9016"/>
                    <a:pt x="11466" y="13011"/>
                  </a:cubicBezTo>
                  <a:cubicBezTo>
                    <a:pt x="11466" y="13011"/>
                    <a:pt x="9411" y="5341"/>
                    <a:pt x="4413" y="1644"/>
                  </a:cubicBezTo>
                  <a:cubicBezTo>
                    <a:pt x="2783" y="444"/>
                    <a:pt x="1752" y="1"/>
                    <a:pt x="1184"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16" name="Google Shape;3916;p33"/>
            <p:cNvGrpSpPr/>
            <p:nvPr/>
          </p:nvGrpSpPr>
          <p:grpSpPr>
            <a:xfrm>
              <a:off x="4675" y="5345475"/>
              <a:ext cx="2711800" cy="2994600"/>
              <a:chOff x="4675" y="5345475"/>
              <a:chExt cx="2711800" cy="2994600"/>
            </a:xfrm>
          </p:grpSpPr>
          <p:sp>
            <p:nvSpPr>
              <p:cNvPr id="3917" name="Google Shape;3917;p33"/>
              <p:cNvSpPr/>
              <p:nvPr/>
            </p:nvSpPr>
            <p:spPr>
              <a:xfrm>
                <a:off x="2016200" y="5345975"/>
                <a:ext cx="334475" cy="301875"/>
              </a:xfrm>
              <a:custGeom>
                <a:avLst/>
                <a:gdLst/>
                <a:ahLst/>
                <a:cxnLst/>
                <a:rect l="l" t="t" r="r" b="b"/>
                <a:pathLst>
                  <a:path w="13379" h="12075" extrusionOk="0">
                    <a:moveTo>
                      <a:pt x="12067" y="0"/>
                    </a:moveTo>
                    <a:cubicBezTo>
                      <a:pt x="11858" y="0"/>
                      <a:pt x="11574" y="64"/>
                      <a:pt x="11208" y="205"/>
                    </a:cubicBezTo>
                    <a:cubicBezTo>
                      <a:pt x="4680" y="2031"/>
                      <a:pt x="1" y="12074"/>
                      <a:pt x="1" y="12074"/>
                    </a:cubicBezTo>
                    <a:cubicBezTo>
                      <a:pt x="1" y="12074"/>
                      <a:pt x="5570" y="6551"/>
                      <a:pt x="8857" y="4382"/>
                    </a:cubicBezTo>
                    <a:cubicBezTo>
                      <a:pt x="11712" y="2531"/>
                      <a:pt x="13379" y="0"/>
                      <a:pt x="1206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8" name="Google Shape;3918;p33"/>
              <p:cNvSpPr/>
              <p:nvPr/>
            </p:nvSpPr>
            <p:spPr>
              <a:xfrm>
                <a:off x="1977400" y="5523750"/>
                <a:ext cx="467950" cy="177725"/>
              </a:xfrm>
              <a:custGeom>
                <a:avLst/>
                <a:gdLst/>
                <a:ahLst/>
                <a:cxnLst/>
                <a:rect l="l" t="t" r="r" b="b"/>
                <a:pathLst>
                  <a:path w="18718" h="7109" extrusionOk="0">
                    <a:moveTo>
                      <a:pt x="15321" y="0"/>
                    </a:moveTo>
                    <a:cubicBezTo>
                      <a:pt x="7962" y="0"/>
                      <a:pt x="1" y="7109"/>
                      <a:pt x="1" y="7109"/>
                    </a:cubicBezTo>
                    <a:cubicBezTo>
                      <a:pt x="1" y="7109"/>
                      <a:pt x="8195" y="4050"/>
                      <a:pt x="12303" y="3799"/>
                    </a:cubicBezTo>
                    <a:cubicBezTo>
                      <a:pt x="16435" y="3548"/>
                      <a:pt x="18717" y="444"/>
                      <a:pt x="15796" y="10"/>
                    </a:cubicBezTo>
                    <a:cubicBezTo>
                      <a:pt x="15638" y="4"/>
                      <a:pt x="15480" y="0"/>
                      <a:pt x="1532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9" name="Google Shape;3919;p33"/>
              <p:cNvSpPr/>
              <p:nvPr/>
            </p:nvSpPr>
            <p:spPr>
              <a:xfrm>
                <a:off x="1917475" y="5666775"/>
                <a:ext cx="527350" cy="126000"/>
              </a:xfrm>
              <a:custGeom>
                <a:avLst/>
                <a:gdLst/>
                <a:ahLst/>
                <a:cxnLst/>
                <a:rect l="l" t="t" r="r" b="b"/>
                <a:pathLst>
                  <a:path w="21094" h="5040" extrusionOk="0">
                    <a:moveTo>
                      <a:pt x="13547" y="0"/>
                    </a:moveTo>
                    <a:cubicBezTo>
                      <a:pt x="6776" y="0"/>
                      <a:pt x="1" y="5040"/>
                      <a:pt x="1" y="5040"/>
                    </a:cubicBezTo>
                    <a:cubicBezTo>
                      <a:pt x="3926" y="3496"/>
                      <a:pt x="9311" y="2689"/>
                      <a:pt x="12945" y="2689"/>
                    </a:cubicBezTo>
                    <a:cubicBezTo>
                      <a:pt x="13876" y="2689"/>
                      <a:pt x="14692" y="2742"/>
                      <a:pt x="15339" y="2849"/>
                    </a:cubicBezTo>
                    <a:cubicBezTo>
                      <a:pt x="15604" y="2891"/>
                      <a:pt x="15868" y="2910"/>
                      <a:pt x="16126" y="2910"/>
                    </a:cubicBezTo>
                    <a:cubicBezTo>
                      <a:pt x="18969" y="2910"/>
                      <a:pt x="21094" y="564"/>
                      <a:pt x="14586" y="41"/>
                    </a:cubicBezTo>
                    <a:cubicBezTo>
                      <a:pt x="14240" y="13"/>
                      <a:pt x="13893" y="0"/>
                      <a:pt x="1354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0" name="Google Shape;3920;p33"/>
              <p:cNvSpPr/>
              <p:nvPr/>
            </p:nvSpPr>
            <p:spPr>
              <a:xfrm>
                <a:off x="1849000" y="5776325"/>
                <a:ext cx="527275" cy="125450"/>
              </a:xfrm>
              <a:custGeom>
                <a:avLst/>
                <a:gdLst/>
                <a:ahLst/>
                <a:cxnLst/>
                <a:rect l="l" t="t" r="r" b="b"/>
                <a:pathLst>
                  <a:path w="21091" h="5018" extrusionOk="0">
                    <a:moveTo>
                      <a:pt x="13542" y="1"/>
                    </a:moveTo>
                    <a:cubicBezTo>
                      <a:pt x="6773" y="1"/>
                      <a:pt x="1" y="5018"/>
                      <a:pt x="1" y="5018"/>
                    </a:cubicBezTo>
                    <a:cubicBezTo>
                      <a:pt x="3971" y="3481"/>
                      <a:pt x="9406" y="2677"/>
                      <a:pt x="13042" y="2677"/>
                    </a:cubicBezTo>
                    <a:cubicBezTo>
                      <a:pt x="13942" y="2677"/>
                      <a:pt x="14732" y="2727"/>
                      <a:pt x="15362" y="2826"/>
                    </a:cubicBezTo>
                    <a:cubicBezTo>
                      <a:pt x="15637" y="2872"/>
                      <a:pt x="15912" y="2893"/>
                      <a:pt x="16181" y="2893"/>
                    </a:cubicBezTo>
                    <a:cubicBezTo>
                      <a:pt x="19008" y="2893"/>
                      <a:pt x="21090" y="563"/>
                      <a:pt x="14586" y="42"/>
                    </a:cubicBezTo>
                    <a:cubicBezTo>
                      <a:pt x="14239" y="14"/>
                      <a:pt x="13891" y="1"/>
                      <a:pt x="1354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1" name="Google Shape;3921;p33"/>
              <p:cNvSpPr/>
              <p:nvPr/>
            </p:nvSpPr>
            <p:spPr>
              <a:xfrm>
                <a:off x="1764775" y="5345475"/>
                <a:ext cx="187550" cy="464425"/>
              </a:xfrm>
              <a:custGeom>
                <a:avLst/>
                <a:gdLst/>
                <a:ahLst/>
                <a:cxnLst/>
                <a:rect l="l" t="t" r="r" b="b"/>
                <a:pathLst>
                  <a:path w="7502" h="18577" extrusionOk="0">
                    <a:moveTo>
                      <a:pt x="969" y="1"/>
                    </a:moveTo>
                    <a:cubicBezTo>
                      <a:pt x="1" y="1"/>
                      <a:pt x="15" y="2143"/>
                      <a:pt x="1133" y="3763"/>
                    </a:cubicBezTo>
                    <a:cubicBezTo>
                      <a:pt x="2936" y="6411"/>
                      <a:pt x="5333" y="13304"/>
                      <a:pt x="5675" y="18577"/>
                    </a:cubicBezTo>
                    <a:cubicBezTo>
                      <a:pt x="5675" y="18577"/>
                      <a:pt x="7501" y="9447"/>
                      <a:pt x="3963" y="3261"/>
                    </a:cubicBezTo>
                    <a:cubicBezTo>
                      <a:pt x="2591" y="861"/>
                      <a:pt x="1582" y="1"/>
                      <a:pt x="96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2" name="Google Shape;3922;p33"/>
              <p:cNvSpPr/>
              <p:nvPr/>
            </p:nvSpPr>
            <p:spPr>
              <a:xfrm>
                <a:off x="1695075" y="5453900"/>
                <a:ext cx="187625" cy="464425"/>
              </a:xfrm>
              <a:custGeom>
                <a:avLst/>
                <a:gdLst/>
                <a:ahLst/>
                <a:cxnLst/>
                <a:rect l="l" t="t" r="r" b="b"/>
                <a:pathLst>
                  <a:path w="7505" h="18577" extrusionOk="0">
                    <a:moveTo>
                      <a:pt x="971" y="0"/>
                    </a:moveTo>
                    <a:cubicBezTo>
                      <a:pt x="1" y="0"/>
                      <a:pt x="10" y="2142"/>
                      <a:pt x="1113" y="3763"/>
                    </a:cubicBezTo>
                    <a:cubicBezTo>
                      <a:pt x="2917" y="6411"/>
                      <a:pt x="5313" y="13281"/>
                      <a:pt x="5679" y="18577"/>
                    </a:cubicBezTo>
                    <a:cubicBezTo>
                      <a:pt x="5679" y="18577"/>
                      <a:pt x="7505" y="9446"/>
                      <a:pt x="3967" y="3261"/>
                    </a:cubicBezTo>
                    <a:cubicBezTo>
                      <a:pt x="2594" y="861"/>
                      <a:pt x="1586" y="0"/>
                      <a:pt x="97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3" name="Google Shape;3923;p33"/>
              <p:cNvSpPr/>
              <p:nvPr/>
            </p:nvSpPr>
            <p:spPr>
              <a:xfrm>
                <a:off x="1635875" y="5578475"/>
                <a:ext cx="185200" cy="440850"/>
              </a:xfrm>
              <a:custGeom>
                <a:avLst/>
                <a:gdLst/>
                <a:ahLst/>
                <a:cxnLst/>
                <a:rect l="l" t="t" r="r" b="b"/>
                <a:pathLst>
                  <a:path w="7408" h="17634" extrusionOk="0">
                    <a:moveTo>
                      <a:pt x="1691" y="0"/>
                    </a:moveTo>
                    <a:cubicBezTo>
                      <a:pt x="425" y="0"/>
                      <a:pt x="1" y="2880"/>
                      <a:pt x="1724" y="5673"/>
                    </a:cubicBezTo>
                    <a:cubicBezTo>
                      <a:pt x="3915" y="9188"/>
                      <a:pt x="6152" y="17634"/>
                      <a:pt x="6152" y="17634"/>
                    </a:cubicBezTo>
                    <a:cubicBezTo>
                      <a:pt x="6152" y="17634"/>
                      <a:pt x="7407" y="6563"/>
                      <a:pt x="2820" y="629"/>
                    </a:cubicBezTo>
                    <a:cubicBezTo>
                      <a:pt x="2402" y="193"/>
                      <a:pt x="2019" y="0"/>
                      <a:pt x="16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4" name="Google Shape;3924;p33"/>
              <p:cNvSpPr/>
              <p:nvPr/>
            </p:nvSpPr>
            <p:spPr>
              <a:xfrm>
                <a:off x="1478525" y="5802825"/>
                <a:ext cx="226700" cy="437350"/>
              </a:xfrm>
              <a:custGeom>
                <a:avLst/>
                <a:gdLst/>
                <a:ahLst/>
                <a:cxnLst/>
                <a:rect l="l" t="t" r="r" b="b"/>
                <a:pathLst>
                  <a:path w="9068" h="17494" extrusionOk="0">
                    <a:moveTo>
                      <a:pt x="1113" y="1"/>
                    </a:moveTo>
                    <a:cubicBezTo>
                      <a:pt x="1" y="1"/>
                      <a:pt x="360" y="2228"/>
                      <a:pt x="1787" y="3684"/>
                    </a:cubicBezTo>
                    <a:cubicBezTo>
                      <a:pt x="4023" y="5989"/>
                      <a:pt x="7584" y="12335"/>
                      <a:pt x="8862" y="17493"/>
                    </a:cubicBezTo>
                    <a:cubicBezTo>
                      <a:pt x="8862" y="17493"/>
                      <a:pt x="9068" y="8157"/>
                      <a:pt x="4503" y="2702"/>
                    </a:cubicBezTo>
                    <a:cubicBezTo>
                      <a:pt x="2850" y="719"/>
                      <a:pt x="1744" y="1"/>
                      <a:pt x="11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5" name="Google Shape;3925;p33"/>
              <p:cNvSpPr/>
              <p:nvPr/>
            </p:nvSpPr>
            <p:spPr>
              <a:xfrm>
                <a:off x="1486175" y="5916700"/>
                <a:ext cx="190525" cy="434175"/>
              </a:xfrm>
              <a:custGeom>
                <a:avLst/>
                <a:gdLst/>
                <a:ahLst/>
                <a:cxnLst/>
                <a:rect l="l" t="t" r="r" b="b"/>
                <a:pathLst>
                  <a:path w="7621" h="17367" extrusionOk="0">
                    <a:moveTo>
                      <a:pt x="1591" y="0"/>
                    </a:moveTo>
                    <a:cubicBezTo>
                      <a:pt x="280" y="0"/>
                      <a:pt x="0" y="2939"/>
                      <a:pt x="1891" y="5657"/>
                    </a:cubicBezTo>
                    <a:cubicBezTo>
                      <a:pt x="4265" y="9035"/>
                      <a:pt x="6981" y="17366"/>
                      <a:pt x="6981" y="17366"/>
                    </a:cubicBezTo>
                    <a:cubicBezTo>
                      <a:pt x="6981" y="17366"/>
                      <a:pt x="7621" y="6227"/>
                      <a:pt x="2713" y="567"/>
                    </a:cubicBezTo>
                    <a:cubicBezTo>
                      <a:pt x="2289" y="174"/>
                      <a:pt x="1910" y="0"/>
                      <a:pt x="15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6" name="Google Shape;3926;p33"/>
              <p:cNvSpPr/>
              <p:nvPr/>
            </p:nvSpPr>
            <p:spPr>
              <a:xfrm>
                <a:off x="1380450" y="6028575"/>
                <a:ext cx="246025" cy="425575"/>
              </a:xfrm>
              <a:custGeom>
                <a:avLst/>
                <a:gdLst/>
                <a:ahLst/>
                <a:cxnLst/>
                <a:rect l="l" t="t" r="r" b="b"/>
                <a:pathLst>
                  <a:path w="9841" h="17023" extrusionOk="0">
                    <a:moveTo>
                      <a:pt x="1179" y="0"/>
                    </a:moveTo>
                    <a:cubicBezTo>
                      <a:pt x="1" y="0"/>
                      <a:pt x="476" y="2244"/>
                      <a:pt x="2012" y="3647"/>
                    </a:cubicBezTo>
                    <a:cubicBezTo>
                      <a:pt x="4386" y="5815"/>
                      <a:pt x="8289" y="11955"/>
                      <a:pt x="9841" y="17022"/>
                    </a:cubicBezTo>
                    <a:cubicBezTo>
                      <a:pt x="9841" y="17022"/>
                      <a:pt x="9544" y="7710"/>
                      <a:pt x="4682" y="2506"/>
                    </a:cubicBezTo>
                    <a:cubicBezTo>
                      <a:pt x="2958" y="668"/>
                      <a:pt x="1822" y="0"/>
                      <a:pt x="1179"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7" name="Google Shape;3927;p33"/>
              <p:cNvSpPr/>
              <p:nvPr/>
            </p:nvSpPr>
            <p:spPr>
              <a:xfrm>
                <a:off x="1337600" y="6150125"/>
                <a:ext cx="246100" cy="425575"/>
              </a:xfrm>
              <a:custGeom>
                <a:avLst/>
                <a:gdLst/>
                <a:ahLst/>
                <a:cxnLst/>
                <a:rect l="l" t="t" r="r" b="b"/>
                <a:pathLst>
                  <a:path w="9844" h="17023" extrusionOk="0">
                    <a:moveTo>
                      <a:pt x="1174" y="0"/>
                    </a:moveTo>
                    <a:cubicBezTo>
                      <a:pt x="0" y="0"/>
                      <a:pt x="470" y="2244"/>
                      <a:pt x="1991" y="3647"/>
                    </a:cubicBezTo>
                    <a:cubicBezTo>
                      <a:pt x="4365" y="5815"/>
                      <a:pt x="8268" y="11955"/>
                      <a:pt x="9843" y="17022"/>
                    </a:cubicBezTo>
                    <a:cubicBezTo>
                      <a:pt x="9843" y="17022"/>
                      <a:pt x="9524" y="7710"/>
                      <a:pt x="4662" y="2505"/>
                    </a:cubicBezTo>
                    <a:cubicBezTo>
                      <a:pt x="2945" y="668"/>
                      <a:pt x="1815" y="0"/>
                      <a:pt x="117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8" name="Google Shape;3928;p33"/>
              <p:cNvSpPr/>
              <p:nvPr/>
            </p:nvSpPr>
            <p:spPr>
              <a:xfrm>
                <a:off x="1378675" y="6291025"/>
                <a:ext cx="185050" cy="361125"/>
              </a:xfrm>
              <a:custGeom>
                <a:avLst/>
                <a:gdLst/>
                <a:ahLst/>
                <a:cxnLst/>
                <a:rect l="l" t="t" r="r" b="b"/>
                <a:pathLst>
                  <a:path w="7402" h="14445" extrusionOk="0">
                    <a:moveTo>
                      <a:pt x="1142" y="0"/>
                    </a:moveTo>
                    <a:cubicBezTo>
                      <a:pt x="1" y="0"/>
                      <a:pt x="52" y="2520"/>
                      <a:pt x="1946" y="4767"/>
                    </a:cubicBezTo>
                    <a:cubicBezTo>
                      <a:pt x="4274" y="7529"/>
                      <a:pt x="7401" y="14445"/>
                      <a:pt x="7401" y="14445"/>
                    </a:cubicBezTo>
                    <a:cubicBezTo>
                      <a:pt x="7401" y="14445"/>
                      <a:pt x="6785" y="5018"/>
                      <a:pt x="2106" y="430"/>
                    </a:cubicBezTo>
                    <a:cubicBezTo>
                      <a:pt x="1727" y="132"/>
                      <a:pt x="1403" y="0"/>
                      <a:pt x="1142"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9" name="Google Shape;3929;p33"/>
              <p:cNvSpPr/>
              <p:nvPr/>
            </p:nvSpPr>
            <p:spPr>
              <a:xfrm>
                <a:off x="1296025" y="6390300"/>
                <a:ext cx="250000" cy="350875"/>
              </a:xfrm>
              <a:custGeom>
                <a:avLst/>
                <a:gdLst/>
                <a:ahLst/>
                <a:cxnLst/>
                <a:rect l="l" t="t" r="r" b="b"/>
                <a:pathLst>
                  <a:path w="10000" h="14035" extrusionOk="0">
                    <a:moveTo>
                      <a:pt x="1032" y="1"/>
                    </a:moveTo>
                    <a:cubicBezTo>
                      <a:pt x="0" y="1"/>
                      <a:pt x="623" y="1898"/>
                      <a:pt x="2056" y="3033"/>
                    </a:cubicBezTo>
                    <a:cubicBezTo>
                      <a:pt x="4270" y="4768"/>
                      <a:pt x="8174" y="9812"/>
                      <a:pt x="10000" y="14035"/>
                    </a:cubicBezTo>
                    <a:cubicBezTo>
                      <a:pt x="10000" y="14035"/>
                      <a:pt x="8767" y="6183"/>
                      <a:pt x="4179" y="1983"/>
                    </a:cubicBezTo>
                    <a:cubicBezTo>
                      <a:pt x="2585" y="531"/>
                      <a:pt x="1577" y="1"/>
                      <a:pt x="103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0" name="Google Shape;3930;p33"/>
              <p:cNvSpPr/>
              <p:nvPr/>
            </p:nvSpPr>
            <p:spPr>
              <a:xfrm>
                <a:off x="1272575" y="6494325"/>
                <a:ext cx="249475" cy="350700"/>
              </a:xfrm>
              <a:custGeom>
                <a:avLst/>
                <a:gdLst/>
                <a:ahLst/>
                <a:cxnLst/>
                <a:rect l="l" t="t" r="r" b="b"/>
                <a:pathLst>
                  <a:path w="9979" h="14028" extrusionOk="0">
                    <a:moveTo>
                      <a:pt x="1033" y="0"/>
                    </a:moveTo>
                    <a:cubicBezTo>
                      <a:pt x="0" y="0"/>
                      <a:pt x="622" y="1912"/>
                      <a:pt x="2059" y="3049"/>
                    </a:cubicBezTo>
                    <a:cubicBezTo>
                      <a:pt x="4273" y="4784"/>
                      <a:pt x="8153" y="9828"/>
                      <a:pt x="9979" y="14028"/>
                    </a:cubicBezTo>
                    <a:cubicBezTo>
                      <a:pt x="9979" y="14028"/>
                      <a:pt x="8769" y="6176"/>
                      <a:pt x="4158" y="1976"/>
                    </a:cubicBezTo>
                    <a:cubicBezTo>
                      <a:pt x="2578" y="529"/>
                      <a:pt x="1577" y="0"/>
                      <a:pt x="1033"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1" name="Google Shape;3931;p33"/>
              <p:cNvSpPr/>
              <p:nvPr/>
            </p:nvSpPr>
            <p:spPr>
              <a:xfrm>
                <a:off x="1276300" y="6620325"/>
                <a:ext cx="221800" cy="342825"/>
              </a:xfrm>
              <a:custGeom>
                <a:avLst/>
                <a:gdLst/>
                <a:ahLst/>
                <a:cxnLst/>
                <a:rect l="l" t="t" r="r" b="b"/>
                <a:pathLst>
                  <a:path w="8872" h="13713" extrusionOk="0">
                    <a:moveTo>
                      <a:pt x="1224" y="0"/>
                    </a:moveTo>
                    <a:cubicBezTo>
                      <a:pt x="0" y="0"/>
                      <a:pt x="267" y="2583"/>
                      <a:pt x="2435" y="4674"/>
                    </a:cubicBezTo>
                    <a:cubicBezTo>
                      <a:pt x="5037" y="7162"/>
                      <a:pt x="8871" y="13713"/>
                      <a:pt x="8871" y="13713"/>
                    </a:cubicBezTo>
                    <a:cubicBezTo>
                      <a:pt x="8871" y="13713"/>
                      <a:pt x="7274" y="4400"/>
                      <a:pt x="2138" y="337"/>
                    </a:cubicBezTo>
                    <a:cubicBezTo>
                      <a:pt x="1775" y="104"/>
                      <a:pt x="1470" y="0"/>
                      <a:pt x="122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2" name="Google Shape;3932;p33"/>
              <p:cNvSpPr/>
              <p:nvPr/>
            </p:nvSpPr>
            <p:spPr>
              <a:xfrm>
                <a:off x="1793650" y="5895025"/>
                <a:ext cx="527350" cy="126025"/>
              </a:xfrm>
              <a:custGeom>
                <a:avLst/>
                <a:gdLst/>
                <a:ahLst/>
                <a:cxnLst/>
                <a:rect l="l" t="t" r="r" b="b"/>
                <a:pathLst>
                  <a:path w="21094" h="5041" extrusionOk="0">
                    <a:moveTo>
                      <a:pt x="13546" y="0"/>
                    </a:moveTo>
                    <a:cubicBezTo>
                      <a:pt x="6776" y="0"/>
                      <a:pt x="1" y="5040"/>
                      <a:pt x="1" y="5040"/>
                    </a:cubicBezTo>
                    <a:cubicBezTo>
                      <a:pt x="3926" y="3496"/>
                      <a:pt x="9326" y="2689"/>
                      <a:pt x="12966" y="2689"/>
                    </a:cubicBezTo>
                    <a:cubicBezTo>
                      <a:pt x="13898" y="2689"/>
                      <a:pt x="14715" y="2742"/>
                      <a:pt x="15362" y="2849"/>
                    </a:cubicBezTo>
                    <a:cubicBezTo>
                      <a:pt x="15624" y="2891"/>
                      <a:pt x="15887" y="2910"/>
                      <a:pt x="16143" y="2910"/>
                    </a:cubicBezTo>
                    <a:cubicBezTo>
                      <a:pt x="18969" y="2910"/>
                      <a:pt x="21094" y="565"/>
                      <a:pt x="14586" y="41"/>
                    </a:cubicBezTo>
                    <a:cubicBezTo>
                      <a:pt x="14240" y="14"/>
                      <a:pt x="13893" y="0"/>
                      <a:pt x="1354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3" name="Google Shape;3933;p33"/>
              <p:cNvSpPr/>
              <p:nvPr/>
            </p:nvSpPr>
            <p:spPr>
              <a:xfrm>
                <a:off x="1744000" y="5971375"/>
                <a:ext cx="524775" cy="153525"/>
              </a:xfrm>
              <a:custGeom>
                <a:avLst/>
                <a:gdLst/>
                <a:ahLst/>
                <a:cxnLst/>
                <a:rect l="l" t="t" r="r" b="b"/>
                <a:pathLst>
                  <a:path w="20991" h="6141" extrusionOk="0">
                    <a:moveTo>
                      <a:pt x="14234" y="0"/>
                    </a:moveTo>
                    <a:cubicBezTo>
                      <a:pt x="14207" y="0"/>
                      <a:pt x="14180" y="0"/>
                      <a:pt x="14153" y="0"/>
                    </a:cubicBezTo>
                    <a:cubicBezTo>
                      <a:pt x="7008" y="0"/>
                      <a:pt x="1" y="6140"/>
                      <a:pt x="1" y="6140"/>
                    </a:cubicBezTo>
                    <a:cubicBezTo>
                      <a:pt x="4391" y="3998"/>
                      <a:pt x="10810" y="2687"/>
                      <a:pt x="14297" y="2687"/>
                    </a:cubicBezTo>
                    <a:cubicBezTo>
                      <a:pt x="14599" y="2687"/>
                      <a:pt x="14879" y="2696"/>
                      <a:pt x="15134" y="2717"/>
                    </a:cubicBezTo>
                    <a:cubicBezTo>
                      <a:pt x="15253" y="2725"/>
                      <a:pt x="15371" y="2729"/>
                      <a:pt x="15488" y="2729"/>
                    </a:cubicBezTo>
                    <a:cubicBezTo>
                      <a:pt x="18522" y="2729"/>
                      <a:pt x="20991" y="0"/>
                      <a:pt x="1423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4" name="Google Shape;3934;p33"/>
              <p:cNvSpPr/>
              <p:nvPr/>
            </p:nvSpPr>
            <p:spPr>
              <a:xfrm>
                <a:off x="1686375" y="6107175"/>
                <a:ext cx="524700" cy="154100"/>
              </a:xfrm>
              <a:custGeom>
                <a:avLst/>
                <a:gdLst/>
                <a:ahLst/>
                <a:cxnLst/>
                <a:rect l="l" t="t" r="r" b="b"/>
                <a:pathLst>
                  <a:path w="20988" h="6164" extrusionOk="0">
                    <a:moveTo>
                      <a:pt x="14129" y="1"/>
                    </a:moveTo>
                    <a:cubicBezTo>
                      <a:pt x="7008" y="24"/>
                      <a:pt x="1" y="6164"/>
                      <a:pt x="1" y="6164"/>
                    </a:cubicBezTo>
                    <a:cubicBezTo>
                      <a:pt x="4390" y="4021"/>
                      <a:pt x="10790" y="2710"/>
                      <a:pt x="14274" y="2710"/>
                    </a:cubicBezTo>
                    <a:cubicBezTo>
                      <a:pt x="14576" y="2710"/>
                      <a:pt x="14856" y="2720"/>
                      <a:pt x="15111" y="2740"/>
                    </a:cubicBezTo>
                    <a:cubicBezTo>
                      <a:pt x="15230" y="2748"/>
                      <a:pt x="15349" y="2752"/>
                      <a:pt x="15467" y="2752"/>
                    </a:cubicBezTo>
                    <a:cubicBezTo>
                      <a:pt x="18532" y="2752"/>
                      <a:pt x="20987" y="1"/>
                      <a:pt x="1412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5" name="Google Shape;3935;p33"/>
              <p:cNvSpPr/>
              <p:nvPr/>
            </p:nvSpPr>
            <p:spPr>
              <a:xfrm>
                <a:off x="1661275" y="6239850"/>
                <a:ext cx="526125" cy="95600"/>
              </a:xfrm>
              <a:custGeom>
                <a:avLst/>
                <a:gdLst/>
                <a:ahLst/>
                <a:cxnLst/>
                <a:rect l="l" t="t" r="r" b="b"/>
                <a:pathLst>
                  <a:path w="21045" h="3824" extrusionOk="0">
                    <a:moveTo>
                      <a:pt x="12631" y="0"/>
                    </a:moveTo>
                    <a:cubicBezTo>
                      <a:pt x="6294" y="0"/>
                      <a:pt x="0" y="3824"/>
                      <a:pt x="0" y="3824"/>
                    </a:cubicBezTo>
                    <a:cubicBezTo>
                      <a:pt x="3039" y="2938"/>
                      <a:pt x="6860" y="2549"/>
                      <a:pt x="10111" y="2549"/>
                    </a:cubicBezTo>
                    <a:cubicBezTo>
                      <a:pt x="12304" y="2549"/>
                      <a:pt x="14239" y="2726"/>
                      <a:pt x="15499" y="3048"/>
                    </a:cubicBezTo>
                    <a:cubicBezTo>
                      <a:pt x="15924" y="3157"/>
                      <a:pt x="16355" y="3206"/>
                      <a:pt x="16763" y="3206"/>
                    </a:cubicBezTo>
                    <a:cubicBezTo>
                      <a:pt x="19339" y="3206"/>
                      <a:pt x="21044" y="1258"/>
                      <a:pt x="14997" y="195"/>
                    </a:cubicBezTo>
                    <a:cubicBezTo>
                      <a:pt x="14215" y="60"/>
                      <a:pt x="13423" y="0"/>
                      <a:pt x="1263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6" name="Google Shape;3936;p33"/>
              <p:cNvSpPr/>
              <p:nvPr/>
            </p:nvSpPr>
            <p:spPr>
              <a:xfrm>
                <a:off x="1623600" y="6342725"/>
                <a:ext cx="437875" cy="100000"/>
              </a:xfrm>
              <a:custGeom>
                <a:avLst/>
                <a:gdLst/>
                <a:ahLst/>
                <a:cxnLst/>
                <a:rect l="l" t="t" r="r" b="b"/>
                <a:pathLst>
                  <a:path w="17515" h="4000" extrusionOk="0">
                    <a:moveTo>
                      <a:pt x="10680" y="1"/>
                    </a:moveTo>
                    <a:cubicBezTo>
                      <a:pt x="5382" y="1"/>
                      <a:pt x="1" y="4000"/>
                      <a:pt x="1" y="4000"/>
                    </a:cubicBezTo>
                    <a:cubicBezTo>
                      <a:pt x="2706" y="3026"/>
                      <a:pt x="6133" y="2589"/>
                      <a:pt x="8931" y="2589"/>
                    </a:cubicBezTo>
                    <a:cubicBezTo>
                      <a:pt x="10525" y="2589"/>
                      <a:pt x="11915" y="2731"/>
                      <a:pt x="12851" y="2996"/>
                    </a:cubicBezTo>
                    <a:cubicBezTo>
                      <a:pt x="13181" y="3093"/>
                      <a:pt x="13515" y="3136"/>
                      <a:pt x="13835" y="3136"/>
                    </a:cubicBezTo>
                    <a:cubicBezTo>
                      <a:pt x="15999" y="3136"/>
                      <a:pt x="17514" y="1140"/>
                      <a:pt x="12463" y="165"/>
                    </a:cubicBezTo>
                    <a:cubicBezTo>
                      <a:pt x="11875" y="52"/>
                      <a:pt x="11278" y="1"/>
                      <a:pt x="1068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7" name="Google Shape;3937;p33"/>
              <p:cNvSpPr/>
              <p:nvPr/>
            </p:nvSpPr>
            <p:spPr>
              <a:xfrm>
                <a:off x="1590500" y="6392950"/>
                <a:ext cx="425375" cy="160500"/>
              </a:xfrm>
              <a:custGeom>
                <a:avLst/>
                <a:gdLst/>
                <a:ahLst/>
                <a:cxnLst/>
                <a:rect l="l" t="t" r="r" b="b"/>
                <a:pathLst>
                  <a:path w="17015" h="6420" extrusionOk="0">
                    <a:moveTo>
                      <a:pt x="11750" y="1"/>
                    </a:moveTo>
                    <a:cubicBezTo>
                      <a:pt x="11627" y="1"/>
                      <a:pt x="11499" y="2"/>
                      <a:pt x="11368" y="5"/>
                    </a:cubicBezTo>
                    <a:cubicBezTo>
                      <a:pt x="5479" y="142"/>
                      <a:pt x="1" y="6419"/>
                      <a:pt x="1" y="6419"/>
                    </a:cubicBezTo>
                    <a:cubicBezTo>
                      <a:pt x="3601" y="4134"/>
                      <a:pt x="9034" y="2683"/>
                      <a:pt x="11857" y="2683"/>
                    </a:cubicBezTo>
                    <a:cubicBezTo>
                      <a:pt x="12023" y="2683"/>
                      <a:pt x="12180" y="2688"/>
                      <a:pt x="12327" y="2699"/>
                    </a:cubicBezTo>
                    <a:cubicBezTo>
                      <a:pt x="12405" y="2704"/>
                      <a:pt x="12484" y="2707"/>
                      <a:pt x="12561" y="2707"/>
                    </a:cubicBezTo>
                    <a:cubicBezTo>
                      <a:pt x="15066" y="2707"/>
                      <a:pt x="17015" y="1"/>
                      <a:pt x="1175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8" name="Google Shape;3938;p33"/>
              <p:cNvSpPr/>
              <p:nvPr/>
            </p:nvSpPr>
            <p:spPr>
              <a:xfrm>
                <a:off x="1563125" y="6509925"/>
                <a:ext cx="425500" cy="160500"/>
              </a:xfrm>
              <a:custGeom>
                <a:avLst/>
                <a:gdLst/>
                <a:ahLst/>
                <a:cxnLst/>
                <a:rect l="l" t="t" r="r" b="b"/>
                <a:pathLst>
                  <a:path w="17020" h="6420" extrusionOk="0">
                    <a:moveTo>
                      <a:pt x="11770" y="1"/>
                    </a:moveTo>
                    <a:cubicBezTo>
                      <a:pt x="11647" y="1"/>
                      <a:pt x="11521" y="2"/>
                      <a:pt x="11390" y="5"/>
                    </a:cubicBezTo>
                    <a:cubicBezTo>
                      <a:pt x="5478" y="165"/>
                      <a:pt x="0" y="6419"/>
                      <a:pt x="0" y="6419"/>
                    </a:cubicBezTo>
                    <a:lnTo>
                      <a:pt x="0" y="6419"/>
                    </a:lnTo>
                    <a:cubicBezTo>
                      <a:pt x="3625" y="4154"/>
                      <a:pt x="9044" y="2684"/>
                      <a:pt x="11882" y="2684"/>
                    </a:cubicBezTo>
                    <a:cubicBezTo>
                      <a:pt x="12047" y="2684"/>
                      <a:pt x="12203" y="2689"/>
                      <a:pt x="12349" y="2699"/>
                    </a:cubicBezTo>
                    <a:cubicBezTo>
                      <a:pt x="12436" y="2705"/>
                      <a:pt x="12523" y="2709"/>
                      <a:pt x="12610" y="2709"/>
                    </a:cubicBezTo>
                    <a:cubicBezTo>
                      <a:pt x="15102" y="2709"/>
                      <a:pt x="17019" y="1"/>
                      <a:pt x="1177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9" name="Google Shape;3939;p33"/>
              <p:cNvSpPr/>
              <p:nvPr/>
            </p:nvSpPr>
            <p:spPr>
              <a:xfrm>
                <a:off x="1547725" y="6592775"/>
                <a:ext cx="362525" cy="155250"/>
              </a:xfrm>
              <a:custGeom>
                <a:avLst/>
                <a:gdLst/>
                <a:ahLst/>
                <a:cxnLst/>
                <a:rect l="l" t="t" r="r" b="b"/>
                <a:pathLst>
                  <a:path w="14501" h="6210" extrusionOk="0">
                    <a:moveTo>
                      <a:pt x="9713" y="1"/>
                    </a:moveTo>
                    <a:cubicBezTo>
                      <a:pt x="9694" y="1"/>
                      <a:pt x="9675" y="1"/>
                      <a:pt x="9655" y="1"/>
                    </a:cubicBezTo>
                    <a:cubicBezTo>
                      <a:pt x="4588" y="47"/>
                      <a:pt x="0" y="6210"/>
                      <a:pt x="0" y="6210"/>
                    </a:cubicBezTo>
                    <a:cubicBezTo>
                      <a:pt x="3006" y="4029"/>
                      <a:pt x="7505" y="2693"/>
                      <a:pt x="9981" y="2693"/>
                    </a:cubicBezTo>
                    <a:cubicBezTo>
                      <a:pt x="10175" y="2693"/>
                      <a:pt x="10356" y="2701"/>
                      <a:pt x="10523" y="2717"/>
                    </a:cubicBezTo>
                    <a:cubicBezTo>
                      <a:pt x="10607" y="2726"/>
                      <a:pt x="10691" y="2730"/>
                      <a:pt x="10774" y="2730"/>
                    </a:cubicBezTo>
                    <a:cubicBezTo>
                      <a:pt x="12927" y="2730"/>
                      <a:pt x="14500" y="1"/>
                      <a:pt x="97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0" name="Google Shape;3940;p33"/>
              <p:cNvSpPr/>
              <p:nvPr/>
            </p:nvSpPr>
            <p:spPr>
              <a:xfrm>
                <a:off x="1512900" y="6719950"/>
                <a:ext cx="398850" cy="158175"/>
              </a:xfrm>
              <a:custGeom>
                <a:avLst/>
                <a:gdLst/>
                <a:ahLst/>
                <a:cxnLst/>
                <a:rect l="l" t="t" r="r" b="b"/>
                <a:pathLst>
                  <a:path w="15954" h="6327" extrusionOk="0">
                    <a:moveTo>
                      <a:pt x="10962" y="1"/>
                    </a:moveTo>
                    <a:cubicBezTo>
                      <a:pt x="10864" y="1"/>
                      <a:pt x="10763" y="2"/>
                      <a:pt x="10660" y="4"/>
                    </a:cubicBezTo>
                    <a:cubicBezTo>
                      <a:pt x="5091" y="95"/>
                      <a:pt x="1" y="6327"/>
                      <a:pt x="1" y="6327"/>
                    </a:cubicBezTo>
                    <a:cubicBezTo>
                      <a:pt x="3336" y="4082"/>
                      <a:pt x="8373" y="2678"/>
                      <a:pt x="11061" y="2678"/>
                    </a:cubicBezTo>
                    <a:cubicBezTo>
                      <a:pt x="11243" y="2678"/>
                      <a:pt x="11414" y="2684"/>
                      <a:pt x="11573" y="2697"/>
                    </a:cubicBezTo>
                    <a:cubicBezTo>
                      <a:pt x="11656" y="2704"/>
                      <a:pt x="11738" y="2707"/>
                      <a:pt x="11820" y="2707"/>
                    </a:cubicBezTo>
                    <a:cubicBezTo>
                      <a:pt x="14170" y="2707"/>
                      <a:pt x="15954" y="1"/>
                      <a:pt x="1096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1" name="Google Shape;3941;p33"/>
              <p:cNvSpPr/>
              <p:nvPr/>
            </p:nvSpPr>
            <p:spPr>
              <a:xfrm>
                <a:off x="1484375" y="6878025"/>
                <a:ext cx="398875" cy="158175"/>
              </a:xfrm>
              <a:custGeom>
                <a:avLst/>
                <a:gdLst/>
                <a:ahLst/>
                <a:cxnLst/>
                <a:rect l="l" t="t" r="r" b="b"/>
                <a:pathLst>
                  <a:path w="15955" h="6327" extrusionOk="0">
                    <a:moveTo>
                      <a:pt x="10961" y="0"/>
                    </a:moveTo>
                    <a:cubicBezTo>
                      <a:pt x="10864" y="0"/>
                      <a:pt x="10763" y="2"/>
                      <a:pt x="10660" y="4"/>
                    </a:cubicBezTo>
                    <a:cubicBezTo>
                      <a:pt x="5113" y="95"/>
                      <a:pt x="0" y="6326"/>
                      <a:pt x="0" y="6326"/>
                    </a:cubicBezTo>
                    <a:cubicBezTo>
                      <a:pt x="3357" y="4081"/>
                      <a:pt x="8396" y="2678"/>
                      <a:pt x="11084" y="2678"/>
                    </a:cubicBezTo>
                    <a:cubicBezTo>
                      <a:pt x="11266" y="2678"/>
                      <a:pt x="11437" y="2684"/>
                      <a:pt x="11596" y="2697"/>
                    </a:cubicBezTo>
                    <a:cubicBezTo>
                      <a:pt x="11679" y="2704"/>
                      <a:pt x="11761" y="2707"/>
                      <a:pt x="11843" y="2707"/>
                    </a:cubicBezTo>
                    <a:cubicBezTo>
                      <a:pt x="14191" y="2707"/>
                      <a:pt x="15955" y="0"/>
                      <a:pt x="1096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2" name="Google Shape;3942;p33"/>
              <p:cNvSpPr/>
              <p:nvPr/>
            </p:nvSpPr>
            <p:spPr>
              <a:xfrm>
                <a:off x="1457550" y="7052675"/>
                <a:ext cx="399725" cy="158125"/>
              </a:xfrm>
              <a:custGeom>
                <a:avLst/>
                <a:gdLst/>
                <a:ahLst/>
                <a:cxnLst/>
                <a:rect l="l" t="t" r="r" b="b"/>
                <a:pathLst>
                  <a:path w="15989" h="6325" extrusionOk="0">
                    <a:moveTo>
                      <a:pt x="10906" y="0"/>
                    </a:moveTo>
                    <a:cubicBezTo>
                      <a:pt x="10826" y="0"/>
                      <a:pt x="10744" y="1"/>
                      <a:pt x="10660" y="2"/>
                    </a:cubicBezTo>
                    <a:cubicBezTo>
                      <a:pt x="5114" y="116"/>
                      <a:pt x="1" y="6325"/>
                      <a:pt x="1" y="6325"/>
                    </a:cubicBezTo>
                    <a:cubicBezTo>
                      <a:pt x="3360" y="4099"/>
                      <a:pt x="8405" y="2676"/>
                      <a:pt x="11091" y="2676"/>
                    </a:cubicBezTo>
                    <a:cubicBezTo>
                      <a:pt x="11270" y="2676"/>
                      <a:pt x="11439" y="2683"/>
                      <a:pt x="11596" y="2696"/>
                    </a:cubicBezTo>
                    <a:cubicBezTo>
                      <a:pt x="11679" y="2702"/>
                      <a:pt x="11762" y="2706"/>
                      <a:pt x="11845" y="2706"/>
                    </a:cubicBezTo>
                    <a:cubicBezTo>
                      <a:pt x="14202" y="2706"/>
                      <a:pt x="15988" y="0"/>
                      <a:pt x="1090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3" name="Google Shape;3943;p33"/>
              <p:cNvSpPr/>
              <p:nvPr/>
            </p:nvSpPr>
            <p:spPr>
              <a:xfrm>
                <a:off x="1203050" y="6133425"/>
                <a:ext cx="279625" cy="1240000"/>
              </a:xfrm>
              <a:custGeom>
                <a:avLst/>
                <a:gdLst/>
                <a:ahLst/>
                <a:cxnLst/>
                <a:rect l="l" t="t" r="r" b="b"/>
                <a:pathLst>
                  <a:path w="11185" h="49600" extrusionOk="0">
                    <a:moveTo>
                      <a:pt x="640" y="1"/>
                    </a:moveTo>
                    <a:lnTo>
                      <a:pt x="1" y="412"/>
                    </a:lnTo>
                    <a:cubicBezTo>
                      <a:pt x="23" y="457"/>
                      <a:pt x="3447" y="5844"/>
                      <a:pt x="5981" y="14540"/>
                    </a:cubicBezTo>
                    <a:cubicBezTo>
                      <a:pt x="8332" y="22552"/>
                      <a:pt x="10386" y="35106"/>
                      <a:pt x="6894" y="49417"/>
                    </a:cubicBezTo>
                    <a:lnTo>
                      <a:pt x="7624" y="49600"/>
                    </a:lnTo>
                    <a:cubicBezTo>
                      <a:pt x="11185" y="35129"/>
                      <a:pt x="9085" y="22415"/>
                      <a:pt x="6711" y="14289"/>
                    </a:cubicBezTo>
                    <a:cubicBezTo>
                      <a:pt x="4155" y="5502"/>
                      <a:pt x="685" y="46"/>
                      <a:pt x="640"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44" name="Google Shape;3944;p33"/>
              <p:cNvGrpSpPr/>
              <p:nvPr/>
            </p:nvGrpSpPr>
            <p:grpSpPr>
              <a:xfrm>
                <a:off x="4675" y="5593050"/>
                <a:ext cx="2711800" cy="2747025"/>
                <a:chOff x="4675" y="3688050"/>
                <a:chExt cx="2711800" cy="2747025"/>
              </a:xfrm>
            </p:grpSpPr>
            <p:sp>
              <p:nvSpPr>
                <p:cNvPr id="3945" name="Google Shape;3945;p33"/>
                <p:cNvSpPr/>
                <p:nvPr/>
              </p:nvSpPr>
              <p:spPr>
                <a:xfrm>
                  <a:off x="1767500" y="4222600"/>
                  <a:ext cx="948975" cy="751750"/>
                </a:xfrm>
                <a:custGeom>
                  <a:avLst/>
                  <a:gdLst/>
                  <a:ahLst/>
                  <a:cxnLst/>
                  <a:rect l="l" t="t" r="r" b="b"/>
                  <a:pathLst>
                    <a:path w="37959" h="30070" extrusionOk="0">
                      <a:moveTo>
                        <a:pt x="19264" y="1"/>
                      </a:moveTo>
                      <a:cubicBezTo>
                        <a:pt x="18815" y="1"/>
                        <a:pt x="18197" y="293"/>
                        <a:pt x="17390" y="1033"/>
                      </a:cubicBezTo>
                      <a:cubicBezTo>
                        <a:pt x="14377" y="3772"/>
                        <a:pt x="11889" y="13381"/>
                        <a:pt x="11752" y="14454"/>
                      </a:cubicBezTo>
                      <a:cubicBezTo>
                        <a:pt x="10474" y="11190"/>
                        <a:pt x="13007" y="5666"/>
                        <a:pt x="12802" y="3498"/>
                      </a:cubicBezTo>
                      <a:cubicBezTo>
                        <a:pt x="12719" y="2516"/>
                        <a:pt x="12098" y="1917"/>
                        <a:pt x="11352" y="1917"/>
                      </a:cubicBezTo>
                      <a:cubicBezTo>
                        <a:pt x="10451" y="1917"/>
                        <a:pt x="9367" y="2790"/>
                        <a:pt x="8830" y="4913"/>
                      </a:cubicBezTo>
                      <a:cubicBezTo>
                        <a:pt x="7826" y="8793"/>
                        <a:pt x="10268" y="14773"/>
                        <a:pt x="10542" y="15184"/>
                      </a:cubicBezTo>
                      <a:cubicBezTo>
                        <a:pt x="8100" y="13358"/>
                        <a:pt x="7712" y="10345"/>
                        <a:pt x="6959" y="8474"/>
                      </a:cubicBezTo>
                      <a:cubicBezTo>
                        <a:pt x="6589" y="7555"/>
                        <a:pt x="5851" y="6961"/>
                        <a:pt x="5165" y="6961"/>
                      </a:cubicBezTo>
                      <a:cubicBezTo>
                        <a:pt x="4454" y="6961"/>
                        <a:pt x="3800" y="7600"/>
                        <a:pt x="3672" y="9181"/>
                      </a:cubicBezTo>
                      <a:cubicBezTo>
                        <a:pt x="3421" y="12263"/>
                        <a:pt x="10268" y="17147"/>
                        <a:pt x="10268" y="17147"/>
                      </a:cubicBezTo>
                      <a:cubicBezTo>
                        <a:pt x="7004" y="16257"/>
                        <a:pt x="5018" y="15481"/>
                        <a:pt x="3329" y="13838"/>
                      </a:cubicBezTo>
                      <a:cubicBezTo>
                        <a:pt x="2815" y="13331"/>
                        <a:pt x="2289" y="13115"/>
                        <a:pt x="1819" y="13115"/>
                      </a:cubicBezTo>
                      <a:cubicBezTo>
                        <a:pt x="766" y="13115"/>
                        <a:pt x="1" y="14201"/>
                        <a:pt x="316" y="15527"/>
                      </a:cubicBezTo>
                      <a:cubicBezTo>
                        <a:pt x="717" y="17208"/>
                        <a:pt x="5437" y="19065"/>
                        <a:pt x="8516" y="19065"/>
                      </a:cubicBezTo>
                      <a:cubicBezTo>
                        <a:pt x="8947" y="19065"/>
                        <a:pt x="9347" y="19029"/>
                        <a:pt x="9698" y="18950"/>
                      </a:cubicBezTo>
                      <a:lnTo>
                        <a:pt x="9698" y="18950"/>
                      </a:lnTo>
                      <a:cubicBezTo>
                        <a:pt x="8579" y="19650"/>
                        <a:pt x="7463" y="19836"/>
                        <a:pt x="6431" y="19836"/>
                      </a:cubicBezTo>
                      <a:cubicBezTo>
                        <a:pt x="5272" y="19836"/>
                        <a:pt x="4218" y="19602"/>
                        <a:pt x="3385" y="19602"/>
                      </a:cubicBezTo>
                      <a:cubicBezTo>
                        <a:pt x="2734" y="19602"/>
                        <a:pt x="2218" y="19744"/>
                        <a:pt x="1891" y="20251"/>
                      </a:cubicBezTo>
                      <a:cubicBezTo>
                        <a:pt x="812" y="21925"/>
                        <a:pt x="2474" y="23407"/>
                        <a:pt x="4519" y="23407"/>
                      </a:cubicBezTo>
                      <a:cubicBezTo>
                        <a:pt x="4594" y="23407"/>
                        <a:pt x="4669" y="23405"/>
                        <a:pt x="4744" y="23401"/>
                      </a:cubicBezTo>
                      <a:cubicBezTo>
                        <a:pt x="6890" y="23287"/>
                        <a:pt x="10223" y="20046"/>
                        <a:pt x="10588" y="19658"/>
                      </a:cubicBezTo>
                      <a:lnTo>
                        <a:pt x="10588" y="19658"/>
                      </a:lnTo>
                      <a:cubicBezTo>
                        <a:pt x="8511" y="26437"/>
                        <a:pt x="10223" y="28765"/>
                        <a:pt x="12391" y="29792"/>
                      </a:cubicBezTo>
                      <a:cubicBezTo>
                        <a:pt x="12796" y="29984"/>
                        <a:pt x="13136" y="30069"/>
                        <a:pt x="13413" y="30069"/>
                      </a:cubicBezTo>
                      <a:cubicBezTo>
                        <a:pt x="14620" y="30069"/>
                        <a:pt x="14643" y="28456"/>
                        <a:pt x="13715" y="27008"/>
                      </a:cubicBezTo>
                      <a:cubicBezTo>
                        <a:pt x="12574" y="25250"/>
                        <a:pt x="11432" y="21484"/>
                        <a:pt x="11683" y="20183"/>
                      </a:cubicBezTo>
                      <a:lnTo>
                        <a:pt x="11683" y="20183"/>
                      </a:lnTo>
                      <a:cubicBezTo>
                        <a:pt x="14080" y="25866"/>
                        <a:pt x="18029" y="28491"/>
                        <a:pt x="21841" y="28811"/>
                      </a:cubicBezTo>
                      <a:cubicBezTo>
                        <a:pt x="22036" y="28826"/>
                        <a:pt x="22226" y="28833"/>
                        <a:pt x="22409" y="28833"/>
                      </a:cubicBezTo>
                      <a:cubicBezTo>
                        <a:pt x="25825" y="28833"/>
                        <a:pt x="27090" y="26326"/>
                        <a:pt x="23689" y="25524"/>
                      </a:cubicBezTo>
                      <a:cubicBezTo>
                        <a:pt x="20129" y="24680"/>
                        <a:pt x="13304" y="21142"/>
                        <a:pt x="13281" y="18585"/>
                      </a:cubicBezTo>
                      <a:lnTo>
                        <a:pt x="13281" y="18585"/>
                      </a:lnTo>
                      <a:cubicBezTo>
                        <a:pt x="13281" y="18585"/>
                        <a:pt x="19809" y="20388"/>
                        <a:pt x="26748" y="23903"/>
                      </a:cubicBezTo>
                      <a:cubicBezTo>
                        <a:pt x="27430" y="24170"/>
                        <a:pt x="28006" y="24285"/>
                        <a:pt x="28468" y="24285"/>
                      </a:cubicBezTo>
                      <a:cubicBezTo>
                        <a:pt x="30543" y="24285"/>
                        <a:pt x="30342" y="21963"/>
                        <a:pt x="27319" y="20525"/>
                      </a:cubicBezTo>
                      <a:cubicBezTo>
                        <a:pt x="23598" y="18768"/>
                        <a:pt x="14445" y="17535"/>
                        <a:pt x="14445" y="17535"/>
                      </a:cubicBezTo>
                      <a:cubicBezTo>
                        <a:pt x="14445" y="17535"/>
                        <a:pt x="17010" y="16790"/>
                        <a:pt x="20640" y="16790"/>
                      </a:cubicBezTo>
                      <a:cubicBezTo>
                        <a:pt x="22971" y="16790"/>
                        <a:pt x="25740" y="17097"/>
                        <a:pt x="28551" y="18106"/>
                      </a:cubicBezTo>
                      <a:cubicBezTo>
                        <a:pt x="30104" y="18656"/>
                        <a:pt x="31369" y="18879"/>
                        <a:pt x="32373" y="18879"/>
                      </a:cubicBezTo>
                      <a:cubicBezTo>
                        <a:pt x="36033" y="18879"/>
                        <a:pt x="36223" y="15922"/>
                        <a:pt x="34235" y="15116"/>
                      </a:cubicBezTo>
                      <a:cubicBezTo>
                        <a:pt x="33017" y="14622"/>
                        <a:pt x="29275" y="14287"/>
                        <a:pt x="25371" y="14287"/>
                      </a:cubicBezTo>
                      <a:cubicBezTo>
                        <a:pt x="21545" y="14287"/>
                        <a:pt x="17563" y="14609"/>
                        <a:pt x="15652" y="15420"/>
                      </a:cubicBezTo>
                      <a:lnTo>
                        <a:pt x="15652" y="15420"/>
                      </a:lnTo>
                      <a:cubicBezTo>
                        <a:pt x="26327" y="10069"/>
                        <a:pt x="33723" y="12088"/>
                        <a:pt x="35924" y="11190"/>
                      </a:cubicBezTo>
                      <a:cubicBezTo>
                        <a:pt x="37958" y="10359"/>
                        <a:pt x="37406" y="6716"/>
                        <a:pt x="33271" y="6716"/>
                      </a:cubicBezTo>
                      <a:cubicBezTo>
                        <a:pt x="32860" y="6716"/>
                        <a:pt x="32413" y="6752"/>
                        <a:pt x="31929" y="6830"/>
                      </a:cubicBezTo>
                      <a:cubicBezTo>
                        <a:pt x="27005" y="7633"/>
                        <a:pt x="17384" y="12135"/>
                        <a:pt x="14772" y="14392"/>
                      </a:cubicBezTo>
                      <a:lnTo>
                        <a:pt x="14772" y="14392"/>
                      </a:lnTo>
                      <a:cubicBezTo>
                        <a:pt x="21971" y="7163"/>
                        <a:pt x="26896" y="6927"/>
                        <a:pt x="28392" y="5141"/>
                      </a:cubicBezTo>
                      <a:cubicBezTo>
                        <a:pt x="29558" y="3749"/>
                        <a:pt x="29237" y="2476"/>
                        <a:pt x="27219" y="2476"/>
                      </a:cubicBezTo>
                      <a:cubicBezTo>
                        <a:pt x="26590" y="2476"/>
                        <a:pt x="25796" y="2600"/>
                        <a:pt x="24831" y="2881"/>
                      </a:cubicBezTo>
                      <a:cubicBezTo>
                        <a:pt x="20768" y="4068"/>
                        <a:pt x="13167" y="14271"/>
                        <a:pt x="13167" y="14271"/>
                      </a:cubicBezTo>
                      <a:cubicBezTo>
                        <a:pt x="14605" y="9272"/>
                        <a:pt x="18440" y="4959"/>
                        <a:pt x="19604" y="3315"/>
                      </a:cubicBezTo>
                      <a:cubicBezTo>
                        <a:pt x="20453" y="2132"/>
                        <a:pt x="20476" y="1"/>
                        <a:pt x="19264"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6" name="Google Shape;3946;p33"/>
                <p:cNvSpPr/>
                <p:nvPr/>
              </p:nvSpPr>
              <p:spPr>
                <a:xfrm>
                  <a:off x="1673250" y="4656975"/>
                  <a:ext cx="401175" cy="1201775"/>
                </a:xfrm>
                <a:custGeom>
                  <a:avLst/>
                  <a:gdLst/>
                  <a:ahLst/>
                  <a:cxnLst/>
                  <a:rect l="l" t="t" r="r" b="b"/>
                  <a:pathLst>
                    <a:path w="16047" h="48071" extrusionOk="0">
                      <a:moveTo>
                        <a:pt x="15476" y="0"/>
                      </a:moveTo>
                      <a:cubicBezTo>
                        <a:pt x="15431" y="46"/>
                        <a:pt x="11231" y="4954"/>
                        <a:pt x="7419" y="13285"/>
                      </a:cubicBezTo>
                      <a:cubicBezTo>
                        <a:pt x="3904" y="20977"/>
                        <a:pt x="1" y="33234"/>
                        <a:pt x="1439" y="48070"/>
                      </a:cubicBezTo>
                      <a:lnTo>
                        <a:pt x="2192" y="48002"/>
                      </a:lnTo>
                      <a:cubicBezTo>
                        <a:pt x="800" y="33348"/>
                        <a:pt x="4634" y="21228"/>
                        <a:pt x="8104" y="13627"/>
                      </a:cubicBezTo>
                      <a:cubicBezTo>
                        <a:pt x="11870" y="5387"/>
                        <a:pt x="16024" y="548"/>
                        <a:pt x="16047" y="503"/>
                      </a:cubicBezTo>
                      <a:lnTo>
                        <a:pt x="15476" y="0"/>
                      </a:ln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7" name="Google Shape;3947;p33"/>
                <p:cNvSpPr/>
                <p:nvPr/>
              </p:nvSpPr>
              <p:spPr>
                <a:xfrm>
                  <a:off x="460250" y="4230250"/>
                  <a:ext cx="931875" cy="762950"/>
                </a:xfrm>
                <a:custGeom>
                  <a:avLst/>
                  <a:gdLst/>
                  <a:ahLst/>
                  <a:cxnLst/>
                  <a:rect l="l" t="t" r="r" b="b"/>
                  <a:pathLst>
                    <a:path w="37275" h="30518" extrusionOk="0">
                      <a:moveTo>
                        <a:pt x="19452" y="0"/>
                      </a:moveTo>
                      <a:cubicBezTo>
                        <a:pt x="18339" y="0"/>
                        <a:pt x="18175" y="2031"/>
                        <a:pt x="18871" y="3260"/>
                      </a:cubicBezTo>
                      <a:cubicBezTo>
                        <a:pt x="19852" y="5018"/>
                        <a:pt x="23253" y="9697"/>
                        <a:pt x="24166" y="14810"/>
                      </a:cubicBezTo>
                      <a:cubicBezTo>
                        <a:pt x="24166" y="14810"/>
                        <a:pt x="17638" y="3899"/>
                        <a:pt x="13712" y="2302"/>
                      </a:cubicBezTo>
                      <a:cubicBezTo>
                        <a:pt x="12557" y="1831"/>
                        <a:pt x="11641" y="1630"/>
                        <a:pt x="10957" y="1630"/>
                      </a:cubicBezTo>
                      <a:cubicBezTo>
                        <a:pt x="9316" y="1630"/>
                        <a:pt x="9012" y="2788"/>
                        <a:pt x="9946" y="4173"/>
                      </a:cubicBezTo>
                      <a:cubicBezTo>
                        <a:pt x="11265" y="6118"/>
                        <a:pt x="16151" y="6858"/>
                        <a:pt x="22568" y="14796"/>
                      </a:cubicBezTo>
                      <a:lnTo>
                        <a:pt x="22568" y="14796"/>
                      </a:lnTo>
                      <a:cubicBezTo>
                        <a:pt x="20233" y="12303"/>
                        <a:pt x="11083" y="6812"/>
                        <a:pt x="6248" y="5497"/>
                      </a:cubicBezTo>
                      <a:cubicBezTo>
                        <a:pt x="5509" y="5297"/>
                        <a:pt x="4847" y="5209"/>
                        <a:pt x="4263" y="5209"/>
                      </a:cubicBezTo>
                      <a:cubicBezTo>
                        <a:pt x="716" y="5209"/>
                        <a:pt x="1" y="8443"/>
                        <a:pt x="1843" y="9423"/>
                      </a:cubicBezTo>
                      <a:cubicBezTo>
                        <a:pt x="3933" y="10547"/>
                        <a:pt x="11510" y="9281"/>
                        <a:pt x="21567" y="15711"/>
                      </a:cubicBezTo>
                      <a:lnTo>
                        <a:pt x="21567" y="15711"/>
                      </a:lnTo>
                      <a:cubicBezTo>
                        <a:pt x="18762" y="14155"/>
                        <a:pt x="10824" y="13264"/>
                        <a:pt x="6169" y="13264"/>
                      </a:cubicBezTo>
                      <a:cubicBezTo>
                        <a:pt x="4777" y="13264"/>
                        <a:pt x="3679" y="13344"/>
                        <a:pt x="3098" y="13509"/>
                      </a:cubicBezTo>
                      <a:cubicBezTo>
                        <a:pt x="902" y="14139"/>
                        <a:pt x="927" y="17471"/>
                        <a:pt x="5342" y="17471"/>
                      </a:cubicBezTo>
                      <a:cubicBezTo>
                        <a:pt x="6202" y="17471"/>
                        <a:pt x="7229" y="17345"/>
                        <a:pt x="8439" y="17047"/>
                      </a:cubicBezTo>
                      <a:cubicBezTo>
                        <a:pt x="10306" y="16587"/>
                        <a:pt x="12126" y="16415"/>
                        <a:pt x="13805" y="16415"/>
                      </a:cubicBezTo>
                      <a:cubicBezTo>
                        <a:pt x="18799" y="16415"/>
                        <a:pt x="22545" y="17937"/>
                        <a:pt x="22545" y="17937"/>
                      </a:cubicBezTo>
                      <a:cubicBezTo>
                        <a:pt x="22545" y="17937"/>
                        <a:pt x="13301" y="18211"/>
                        <a:pt x="9444" y="19580"/>
                      </a:cubicBezTo>
                      <a:cubicBezTo>
                        <a:pt x="6137" y="20774"/>
                        <a:pt x="5799" y="23225"/>
                        <a:pt x="8229" y="23225"/>
                      </a:cubicBezTo>
                      <a:cubicBezTo>
                        <a:pt x="8633" y="23225"/>
                        <a:pt x="9115" y="23157"/>
                        <a:pt x="9672" y="23004"/>
                      </a:cubicBezTo>
                      <a:cubicBezTo>
                        <a:pt x="16907" y="20219"/>
                        <a:pt x="23595" y="19101"/>
                        <a:pt x="23595" y="19101"/>
                      </a:cubicBezTo>
                      <a:lnTo>
                        <a:pt x="23595" y="19101"/>
                      </a:lnTo>
                      <a:cubicBezTo>
                        <a:pt x="23322" y="21635"/>
                        <a:pt x="16154" y="24465"/>
                        <a:pt x="12525" y="24944"/>
                      </a:cubicBezTo>
                      <a:cubicBezTo>
                        <a:pt x="8873" y="25401"/>
                        <a:pt x="10174" y="28299"/>
                        <a:pt x="14032" y="28391"/>
                      </a:cubicBezTo>
                      <a:cubicBezTo>
                        <a:pt x="14107" y="28393"/>
                        <a:pt x="14183" y="28393"/>
                        <a:pt x="14259" y="28393"/>
                      </a:cubicBezTo>
                      <a:cubicBezTo>
                        <a:pt x="18031" y="28393"/>
                        <a:pt x="22125" y="26161"/>
                        <a:pt x="25033" y="20858"/>
                      </a:cubicBezTo>
                      <a:lnTo>
                        <a:pt x="25033" y="20858"/>
                      </a:lnTo>
                      <a:cubicBezTo>
                        <a:pt x="25148" y="22182"/>
                        <a:pt x="23618" y="25789"/>
                        <a:pt x="22294" y="27432"/>
                      </a:cubicBezTo>
                      <a:cubicBezTo>
                        <a:pt x="21178" y="28837"/>
                        <a:pt x="21084" y="30518"/>
                        <a:pt x="22423" y="30518"/>
                      </a:cubicBezTo>
                      <a:cubicBezTo>
                        <a:pt x="22672" y="30518"/>
                        <a:pt x="22971" y="30460"/>
                        <a:pt x="23322" y="30331"/>
                      </a:cubicBezTo>
                      <a:cubicBezTo>
                        <a:pt x="25581" y="29532"/>
                        <a:pt x="27544" y="27386"/>
                        <a:pt x="26152" y="20448"/>
                      </a:cubicBezTo>
                      <a:lnTo>
                        <a:pt x="26152" y="20448"/>
                      </a:lnTo>
                      <a:cubicBezTo>
                        <a:pt x="26494" y="20881"/>
                        <a:pt x="29484" y="24442"/>
                        <a:pt x="31584" y="24762"/>
                      </a:cubicBezTo>
                      <a:cubicBezTo>
                        <a:pt x="31811" y="24798"/>
                        <a:pt x="32035" y="24816"/>
                        <a:pt x="32255" y="24816"/>
                      </a:cubicBezTo>
                      <a:cubicBezTo>
                        <a:pt x="34097" y="24816"/>
                        <a:pt x="35593" y="23583"/>
                        <a:pt x="34757" y="21931"/>
                      </a:cubicBezTo>
                      <a:cubicBezTo>
                        <a:pt x="34372" y="21171"/>
                        <a:pt x="33539" y="21090"/>
                        <a:pt x="32475" y="21090"/>
                      </a:cubicBezTo>
                      <a:cubicBezTo>
                        <a:pt x="32187" y="21090"/>
                        <a:pt x="31882" y="21096"/>
                        <a:pt x="31565" y="21096"/>
                      </a:cubicBezTo>
                      <a:cubicBezTo>
                        <a:pt x="30201" y="21096"/>
                        <a:pt x="28604" y="20987"/>
                        <a:pt x="27111" y="19831"/>
                      </a:cubicBezTo>
                      <a:lnTo>
                        <a:pt x="27111" y="19831"/>
                      </a:lnTo>
                      <a:cubicBezTo>
                        <a:pt x="27692" y="20022"/>
                        <a:pt x="28424" y="20108"/>
                        <a:pt x="29225" y="20108"/>
                      </a:cubicBezTo>
                      <a:cubicBezTo>
                        <a:pt x="32262" y="20108"/>
                        <a:pt x="36287" y="18870"/>
                        <a:pt x="36811" y="17389"/>
                      </a:cubicBezTo>
                      <a:cubicBezTo>
                        <a:pt x="37275" y="16031"/>
                        <a:pt x="36537" y="14830"/>
                        <a:pt x="35401" y="14830"/>
                      </a:cubicBezTo>
                      <a:cubicBezTo>
                        <a:pt x="34970" y="14830"/>
                        <a:pt x="34482" y="15002"/>
                        <a:pt x="33981" y="15403"/>
                      </a:cubicBezTo>
                      <a:cubicBezTo>
                        <a:pt x="32132" y="16864"/>
                        <a:pt x="30078" y="17435"/>
                        <a:pt x="26722" y="17982"/>
                      </a:cubicBezTo>
                      <a:cubicBezTo>
                        <a:pt x="26722" y="17982"/>
                        <a:pt x="34049" y="13828"/>
                        <a:pt x="34118" y="10724"/>
                      </a:cubicBezTo>
                      <a:cubicBezTo>
                        <a:pt x="34167" y="9054"/>
                        <a:pt x="33509" y="8368"/>
                        <a:pt x="32745" y="8368"/>
                      </a:cubicBezTo>
                      <a:cubicBezTo>
                        <a:pt x="32089" y="8368"/>
                        <a:pt x="31355" y="8874"/>
                        <a:pt x="30922" y="9697"/>
                      </a:cubicBezTo>
                      <a:cubicBezTo>
                        <a:pt x="29964" y="11477"/>
                        <a:pt x="29279" y="14445"/>
                        <a:pt x="26654" y="15997"/>
                      </a:cubicBezTo>
                      <a:cubicBezTo>
                        <a:pt x="26974" y="15631"/>
                        <a:pt x="30032" y="9925"/>
                        <a:pt x="29439" y="5954"/>
                      </a:cubicBezTo>
                      <a:cubicBezTo>
                        <a:pt x="29096" y="3675"/>
                        <a:pt x="28017" y="2711"/>
                        <a:pt x="27086" y="2711"/>
                      </a:cubicBezTo>
                      <a:cubicBezTo>
                        <a:pt x="26403" y="2711"/>
                        <a:pt x="25801" y="3230"/>
                        <a:pt x="25627" y="4128"/>
                      </a:cubicBezTo>
                      <a:cubicBezTo>
                        <a:pt x="25193" y="6273"/>
                        <a:pt x="27156" y="12025"/>
                        <a:pt x="25536" y="15129"/>
                      </a:cubicBezTo>
                      <a:cubicBezTo>
                        <a:pt x="25513" y="14057"/>
                        <a:pt x="24029" y="4242"/>
                        <a:pt x="21313" y="1229"/>
                      </a:cubicBezTo>
                      <a:cubicBezTo>
                        <a:pt x="20528" y="344"/>
                        <a:pt x="19909" y="0"/>
                        <a:pt x="19452" y="0"/>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8" name="Google Shape;3948;p33"/>
                <p:cNvSpPr/>
                <p:nvPr/>
              </p:nvSpPr>
              <p:spPr>
                <a:xfrm>
                  <a:off x="1076950" y="4681500"/>
                  <a:ext cx="315000" cy="1232025"/>
                </a:xfrm>
                <a:custGeom>
                  <a:avLst/>
                  <a:gdLst/>
                  <a:ahLst/>
                  <a:cxnLst/>
                  <a:rect l="l" t="t" r="r" b="b"/>
                  <a:pathLst>
                    <a:path w="12600" h="49281" extrusionOk="0">
                      <a:moveTo>
                        <a:pt x="616" y="1"/>
                      </a:moveTo>
                      <a:lnTo>
                        <a:pt x="0" y="457"/>
                      </a:lnTo>
                      <a:cubicBezTo>
                        <a:pt x="23" y="503"/>
                        <a:pt x="3652" y="5730"/>
                        <a:pt x="6551" y="14312"/>
                      </a:cubicBezTo>
                      <a:cubicBezTo>
                        <a:pt x="9222" y="22233"/>
                        <a:pt x="11801" y="34695"/>
                        <a:pt x="8902" y="49121"/>
                      </a:cubicBezTo>
                      <a:lnTo>
                        <a:pt x="9655" y="49281"/>
                      </a:lnTo>
                      <a:cubicBezTo>
                        <a:pt x="12600" y="34673"/>
                        <a:pt x="9975" y="22050"/>
                        <a:pt x="7281" y="14038"/>
                      </a:cubicBezTo>
                      <a:cubicBezTo>
                        <a:pt x="4337" y="5365"/>
                        <a:pt x="662" y="69"/>
                        <a:pt x="616"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9" name="Google Shape;3949;p33"/>
                <p:cNvSpPr/>
                <p:nvPr/>
              </p:nvSpPr>
              <p:spPr>
                <a:xfrm>
                  <a:off x="4675" y="4596950"/>
                  <a:ext cx="948925" cy="751725"/>
                </a:xfrm>
                <a:custGeom>
                  <a:avLst/>
                  <a:gdLst/>
                  <a:ahLst/>
                  <a:cxnLst/>
                  <a:rect l="l" t="t" r="r" b="b"/>
                  <a:pathLst>
                    <a:path w="37957" h="30069" extrusionOk="0">
                      <a:moveTo>
                        <a:pt x="18706" y="0"/>
                      </a:moveTo>
                      <a:cubicBezTo>
                        <a:pt x="17491" y="0"/>
                        <a:pt x="17521" y="2132"/>
                        <a:pt x="18354" y="3314"/>
                      </a:cubicBezTo>
                      <a:cubicBezTo>
                        <a:pt x="19518" y="4935"/>
                        <a:pt x="23376" y="9249"/>
                        <a:pt x="24791" y="14248"/>
                      </a:cubicBezTo>
                      <a:cubicBezTo>
                        <a:pt x="24791" y="14248"/>
                        <a:pt x="17190" y="4045"/>
                        <a:pt x="13127" y="2858"/>
                      </a:cubicBezTo>
                      <a:cubicBezTo>
                        <a:pt x="12174" y="2585"/>
                        <a:pt x="11389" y="2465"/>
                        <a:pt x="10764" y="2465"/>
                      </a:cubicBezTo>
                      <a:cubicBezTo>
                        <a:pt x="8723" y="2465"/>
                        <a:pt x="8396" y="3743"/>
                        <a:pt x="9566" y="5140"/>
                      </a:cubicBezTo>
                      <a:cubicBezTo>
                        <a:pt x="11061" y="6925"/>
                        <a:pt x="15998" y="7162"/>
                        <a:pt x="23165" y="14369"/>
                      </a:cubicBezTo>
                      <a:lnTo>
                        <a:pt x="23165" y="14369"/>
                      </a:lnTo>
                      <a:cubicBezTo>
                        <a:pt x="20524" y="12091"/>
                        <a:pt x="10940" y="7631"/>
                        <a:pt x="6028" y="6830"/>
                      </a:cubicBezTo>
                      <a:cubicBezTo>
                        <a:pt x="5543" y="6751"/>
                        <a:pt x="5094" y="6715"/>
                        <a:pt x="4681" y="6715"/>
                      </a:cubicBezTo>
                      <a:cubicBezTo>
                        <a:pt x="551" y="6715"/>
                        <a:pt x="0" y="10338"/>
                        <a:pt x="2034" y="11189"/>
                      </a:cubicBezTo>
                      <a:cubicBezTo>
                        <a:pt x="4235" y="12087"/>
                        <a:pt x="11650" y="10069"/>
                        <a:pt x="22301" y="15395"/>
                      </a:cubicBezTo>
                      <a:lnTo>
                        <a:pt x="22301" y="15395"/>
                      </a:lnTo>
                      <a:cubicBezTo>
                        <a:pt x="20403" y="14593"/>
                        <a:pt x="16476" y="14275"/>
                        <a:pt x="12683" y="14275"/>
                      </a:cubicBezTo>
                      <a:cubicBezTo>
                        <a:pt x="8744" y="14275"/>
                        <a:pt x="4950" y="14618"/>
                        <a:pt x="3723" y="15115"/>
                      </a:cubicBezTo>
                      <a:cubicBezTo>
                        <a:pt x="1737" y="15903"/>
                        <a:pt x="1925" y="18864"/>
                        <a:pt x="5575" y="18864"/>
                      </a:cubicBezTo>
                      <a:cubicBezTo>
                        <a:pt x="6580" y="18864"/>
                        <a:pt x="7848" y="18640"/>
                        <a:pt x="9406" y="18082"/>
                      </a:cubicBezTo>
                      <a:cubicBezTo>
                        <a:pt x="12218" y="17074"/>
                        <a:pt x="14987" y="16767"/>
                        <a:pt x="17318" y="16767"/>
                      </a:cubicBezTo>
                      <a:cubicBezTo>
                        <a:pt x="20948" y="16767"/>
                        <a:pt x="23513" y="17512"/>
                        <a:pt x="23513" y="17512"/>
                      </a:cubicBezTo>
                      <a:cubicBezTo>
                        <a:pt x="23513" y="17512"/>
                        <a:pt x="14360" y="18744"/>
                        <a:pt x="10662" y="20525"/>
                      </a:cubicBezTo>
                      <a:cubicBezTo>
                        <a:pt x="7615" y="21964"/>
                        <a:pt x="7415" y="24276"/>
                        <a:pt x="9512" y="24276"/>
                      </a:cubicBezTo>
                      <a:cubicBezTo>
                        <a:pt x="9975" y="24276"/>
                        <a:pt x="10551" y="24163"/>
                        <a:pt x="11233" y="23903"/>
                      </a:cubicBezTo>
                      <a:cubicBezTo>
                        <a:pt x="18148" y="20365"/>
                        <a:pt x="24676" y="18562"/>
                        <a:pt x="24677" y="18562"/>
                      </a:cubicBezTo>
                      <a:lnTo>
                        <a:pt x="24677" y="18562"/>
                      </a:lnTo>
                      <a:cubicBezTo>
                        <a:pt x="24677" y="21118"/>
                        <a:pt x="17829" y="24656"/>
                        <a:pt x="14268" y="25523"/>
                      </a:cubicBezTo>
                      <a:cubicBezTo>
                        <a:pt x="10881" y="26322"/>
                        <a:pt x="12123" y="28813"/>
                        <a:pt x="15509" y="28813"/>
                      </a:cubicBezTo>
                      <a:cubicBezTo>
                        <a:pt x="15705" y="28813"/>
                        <a:pt x="15908" y="28805"/>
                        <a:pt x="16117" y="28787"/>
                      </a:cubicBezTo>
                      <a:cubicBezTo>
                        <a:pt x="19929" y="28491"/>
                        <a:pt x="23878" y="25843"/>
                        <a:pt x="26297" y="20160"/>
                      </a:cubicBezTo>
                      <a:lnTo>
                        <a:pt x="26297" y="20160"/>
                      </a:lnTo>
                      <a:cubicBezTo>
                        <a:pt x="26525" y="21461"/>
                        <a:pt x="25384" y="25227"/>
                        <a:pt x="24243" y="27007"/>
                      </a:cubicBezTo>
                      <a:cubicBezTo>
                        <a:pt x="23315" y="28455"/>
                        <a:pt x="23338" y="30069"/>
                        <a:pt x="24545" y="30069"/>
                      </a:cubicBezTo>
                      <a:cubicBezTo>
                        <a:pt x="24822" y="30069"/>
                        <a:pt x="25162" y="29984"/>
                        <a:pt x="25567" y="29792"/>
                      </a:cubicBezTo>
                      <a:cubicBezTo>
                        <a:pt x="27735" y="28742"/>
                        <a:pt x="29447" y="26414"/>
                        <a:pt x="27370" y="19657"/>
                      </a:cubicBezTo>
                      <a:lnTo>
                        <a:pt x="27370" y="19657"/>
                      </a:lnTo>
                      <a:cubicBezTo>
                        <a:pt x="27735" y="20045"/>
                        <a:pt x="31091" y="23287"/>
                        <a:pt x="33213" y="23401"/>
                      </a:cubicBezTo>
                      <a:cubicBezTo>
                        <a:pt x="33289" y="23405"/>
                        <a:pt x="33364" y="23407"/>
                        <a:pt x="33439" y="23407"/>
                      </a:cubicBezTo>
                      <a:cubicBezTo>
                        <a:pt x="35484" y="23407"/>
                        <a:pt x="37145" y="21924"/>
                        <a:pt x="36066" y="20228"/>
                      </a:cubicBezTo>
                      <a:cubicBezTo>
                        <a:pt x="35740" y="19722"/>
                        <a:pt x="35225" y="19579"/>
                        <a:pt x="34577" y="19579"/>
                      </a:cubicBezTo>
                      <a:cubicBezTo>
                        <a:pt x="33736" y="19579"/>
                        <a:pt x="32671" y="19819"/>
                        <a:pt x="31498" y="19819"/>
                      </a:cubicBezTo>
                      <a:cubicBezTo>
                        <a:pt x="30474" y="19819"/>
                        <a:pt x="29368" y="19636"/>
                        <a:pt x="28260" y="18950"/>
                      </a:cubicBezTo>
                      <a:lnTo>
                        <a:pt x="28260" y="18950"/>
                      </a:lnTo>
                      <a:cubicBezTo>
                        <a:pt x="28600" y="19023"/>
                        <a:pt x="28987" y="19057"/>
                        <a:pt x="29403" y="19057"/>
                      </a:cubicBezTo>
                      <a:cubicBezTo>
                        <a:pt x="32482" y="19057"/>
                        <a:pt x="37239" y="17192"/>
                        <a:pt x="37641" y="15503"/>
                      </a:cubicBezTo>
                      <a:cubicBezTo>
                        <a:pt x="37956" y="14182"/>
                        <a:pt x="37197" y="13099"/>
                        <a:pt x="36150" y="13099"/>
                      </a:cubicBezTo>
                      <a:cubicBezTo>
                        <a:pt x="35677" y="13099"/>
                        <a:pt x="35146" y="13319"/>
                        <a:pt x="34628" y="13837"/>
                      </a:cubicBezTo>
                      <a:cubicBezTo>
                        <a:pt x="32962" y="15480"/>
                        <a:pt x="30954" y="16234"/>
                        <a:pt x="27690" y="17124"/>
                      </a:cubicBezTo>
                      <a:cubicBezTo>
                        <a:pt x="27690" y="17124"/>
                        <a:pt x="34537" y="12262"/>
                        <a:pt x="34286" y="9158"/>
                      </a:cubicBezTo>
                      <a:cubicBezTo>
                        <a:pt x="34170" y="7581"/>
                        <a:pt x="33518" y="6940"/>
                        <a:pt x="32806" y="6940"/>
                      </a:cubicBezTo>
                      <a:cubicBezTo>
                        <a:pt x="32116" y="6940"/>
                        <a:pt x="31370" y="7541"/>
                        <a:pt x="30999" y="8473"/>
                      </a:cubicBezTo>
                      <a:cubicBezTo>
                        <a:pt x="30246" y="10345"/>
                        <a:pt x="29858" y="13358"/>
                        <a:pt x="27416" y="15184"/>
                      </a:cubicBezTo>
                      <a:cubicBezTo>
                        <a:pt x="27690" y="14773"/>
                        <a:pt x="30132" y="8770"/>
                        <a:pt x="29150" y="4889"/>
                      </a:cubicBezTo>
                      <a:cubicBezTo>
                        <a:pt x="28601" y="2767"/>
                        <a:pt x="27519" y="1894"/>
                        <a:pt x="26617" y="1894"/>
                      </a:cubicBezTo>
                      <a:cubicBezTo>
                        <a:pt x="25871" y="1894"/>
                        <a:pt x="25249" y="2492"/>
                        <a:pt x="25156" y="3474"/>
                      </a:cubicBezTo>
                      <a:cubicBezTo>
                        <a:pt x="24973" y="5665"/>
                        <a:pt x="27484" y="11166"/>
                        <a:pt x="26206" y="14430"/>
                      </a:cubicBezTo>
                      <a:cubicBezTo>
                        <a:pt x="26069" y="13358"/>
                        <a:pt x="23581" y="3748"/>
                        <a:pt x="20591" y="1032"/>
                      </a:cubicBezTo>
                      <a:cubicBezTo>
                        <a:pt x="19777" y="292"/>
                        <a:pt x="19156" y="0"/>
                        <a:pt x="18706"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0" name="Google Shape;3950;p33"/>
                <p:cNvSpPr/>
                <p:nvPr/>
              </p:nvSpPr>
              <p:spPr>
                <a:xfrm>
                  <a:off x="646675" y="5031300"/>
                  <a:ext cx="401200" cy="1201775"/>
                </a:xfrm>
                <a:custGeom>
                  <a:avLst/>
                  <a:gdLst/>
                  <a:ahLst/>
                  <a:cxnLst/>
                  <a:rect l="l" t="t" r="r" b="b"/>
                  <a:pathLst>
                    <a:path w="16048" h="48071" extrusionOk="0">
                      <a:moveTo>
                        <a:pt x="572" y="1"/>
                      </a:moveTo>
                      <a:lnTo>
                        <a:pt x="1" y="503"/>
                      </a:lnTo>
                      <a:cubicBezTo>
                        <a:pt x="47" y="549"/>
                        <a:pt x="4201" y="5365"/>
                        <a:pt x="7944" y="13605"/>
                      </a:cubicBezTo>
                      <a:cubicBezTo>
                        <a:pt x="11414" y="21206"/>
                        <a:pt x="15271" y="33349"/>
                        <a:pt x="13856" y="48002"/>
                      </a:cubicBezTo>
                      <a:lnTo>
                        <a:pt x="14632" y="48071"/>
                      </a:lnTo>
                      <a:cubicBezTo>
                        <a:pt x="16047" y="33234"/>
                        <a:pt x="12144" y="20954"/>
                        <a:pt x="8629" y="13262"/>
                      </a:cubicBezTo>
                      <a:cubicBezTo>
                        <a:pt x="4840" y="4931"/>
                        <a:pt x="617" y="46"/>
                        <a:pt x="572"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1" name="Google Shape;3951;p33"/>
                <p:cNvSpPr/>
                <p:nvPr/>
              </p:nvSpPr>
              <p:spPr>
                <a:xfrm>
                  <a:off x="1414750" y="3688050"/>
                  <a:ext cx="646000" cy="2083400"/>
                </a:xfrm>
                <a:custGeom>
                  <a:avLst/>
                  <a:gdLst/>
                  <a:ahLst/>
                  <a:cxnLst/>
                  <a:rect l="l" t="t" r="r" b="b"/>
                  <a:pathLst>
                    <a:path w="25840" h="83336" extrusionOk="0">
                      <a:moveTo>
                        <a:pt x="25246" y="0"/>
                      </a:moveTo>
                      <a:cubicBezTo>
                        <a:pt x="12372" y="16138"/>
                        <a:pt x="6186" y="37936"/>
                        <a:pt x="3288" y="53388"/>
                      </a:cubicBezTo>
                      <a:cubicBezTo>
                        <a:pt x="115" y="70119"/>
                        <a:pt x="1" y="83198"/>
                        <a:pt x="1" y="83335"/>
                      </a:cubicBezTo>
                      <a:lnTo>
                        <a:pt x="777" y="83335"/>
                      </a:lnTo>
                      <a:cubicBezTo>
                        <a:pt x="777" y="83198"/>
                        <a:pt x="891" y="70188"/>
                        <a:pt x="4018" y="53525"/>
                      </a:cubicBezTo>
                      <a:cubicBezTo>
                        <a:pt x="6917" y="38164"/>
                        <a:pt x="13057" y="16503"/>
                        <a:pt x="25839" y="480"/>
                      </a:cubicBezTo>
                      <a:lnTo>
                        <a:pt x="25246" y="0"/>
                      </a:ln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2" name="Google Shape;3952;p33"/>
                <p:cNvSpPr/>
                <p:nvPr/>
              </p:nvSpPr>
              <p:spPr>
                <a:xfrm>
                  <a:off x="598500" y="3771225"/>
                  <a:ext cx="922400" cy="765525"/>
                </a:xfrm>
                <a:custGeom>
                  <a:avLst/>
                  <a:gdLst/>
                  <a:ahLst/>
                  <a:cxnLst/>
                  <a:rect l="l" t="t" r="r" b="b"/>
                  <a:pathLst>
                    <a:path w="36896" h="30621" extrusionOk="0">
                      <a:moveTo>
                        <a:pt x="19709" y="0"/>
                      </a:moveTo>
                      <a:cubicBezTo>
                        <a:pt x="18628" y="0"/>
                        <a:pt x="18400" y="1999"/>
                        <a:pt x="19024" y="3247"/>
                      </a:cubicBezTo>
                      <a:cubicBezTo>
                        <a:pt x="19937" y="5027"/>
                        <a:pt x="23133" y="9843"/>
                        <a:pt x="23840" y="15002"/>
                      </a:cubicBezTo>
                      <a:cubicBezTo>
                        <a:pt x="23840" y="15002"/>
                        <a:pt x="17769" y="3817"/>
                        <a:pt x="13934" y="2060"/>
                      </a:cubicBezTo>
                      <a:cubicBezTo>
                        <a:pt x="12723" y="1508"/>
                        <a:pt x="11768" y="1274"/>
                        <a:pt x="11068" y="1274"/>
                      </a:cubicBezTo>
                      <a:cubicBezTo>
                        <a:pt x="9536" y="1274"/>
                        <a:pt x="9215" y="2394"/>
                        <a:pt x="10077" y="3772"/>
                      </a:cubicBezTo>
                      <a:cubicBezTo>
                        <a:pt x="11303" y="5756"/>
                        <a:pt x="16121" y="6716"/>
                        <a:pt x="22192" y="14860"/>
                      </a:cubicBezTo>
                      <a:lnTo>
                        <a:pt x="22192" y="14860"/>
                      </a:lnTo>
                      <a:cubicBezTo>
                        <a:pt x="19891" y="12228"/>
                        <a:pt x="11067" y="6430"/>
                        <a:pt x="6333" y="4936"/>
                      </a:cubicBezTo>
                      <a:cubicBezTo>
                        <a:pt x="5507" y="4676"/>
                        <a:pt x="4774" y="4564"/>
                        <a:pt x="4135" y="4564"/>
                      </a:cubicBezTo>
                      <a:cubicBezTo>
                        <a:pt x="784" y="4564"/>
                        <a:pt x="1" y="7644"/>
                        <a:pt x="1745" y="8679"/>
                      </a:cubicBezTo>
                      <a:cubicBezTo>
                        <a:pt x="3811" y="9892"/>
                        <a:pt x="11419" y="8962"/>
                        <a:pt x="21181" y="15773"/>
                      </a:cubicBezTo>
                      <a:lnTo>
                        <a:pt x="21181" y="15773"/>
                      </a:lnTo>
                      <a:cubicBezTo>
                        <a:pt x="18159" y="13943"/>
                        <a:pt x="9057" y="12668"/>
                        <a:pt x="4735" y="12668"/>
                      </a:cubicBezTo>
                      <a:cubicBezTo>
                        <a:pt x="3914" y="12668"/>
                        <a:pt x="3265" y="12714"/>
                        <a:pt x="2864" y="12811"/>
                      </a:cubicBezTo>
                      <a:cubicBezTo>
                        <a:pt x="563" y="13361"/>
                        <a:pt x="515" y="16876"/>
                        <a:pt x="5333" y="16876"/>
                      </a:cubicBezTo>
                      <a:cubicBezTo>
                        <a:pt x="6108" y="16876"/>
                        <a:pt x="7008" y="16785"/>
                        <a:pt x="8045" y="16577"/>
                      </a:cubicBezTo>
                      <a:cubicBezTo>
                        <a:pt x="9570" y="16265"/>
                        <a:pt x="11056" y="16141"/>
                        <a:pt x="12455" y="16141"/>
                      </a:cubicBezTo>
                      <a:cubicBezTo>
                        <a:pt x="17928" y="16141"/>
                        <a:pt x="22083" y="18038"/>
                        <a:pt x="22083" y="18038"/>
                      </a:cubicBezTo>
                      <a:cubicBezTo>
                        <a:pt x="22083" y="18038"/>
                        <a:pt x="21924" y="18036"/>
                        <a:pt x="21640" y="18036"/>
                      </a:cubicBezTo>
                      <a:cubicBezTo>
                        <a:pt x="19755" y="18036"/>
                        <a:pt x="12346" y="18105"/>
                        <a:pt x="8935" y="19156"/>
                      </a:cubicBezTo>
                      <a:cubicBezTo>
                        <a:pt x="5490" y="20218"/>
                        <a:pt x="5121" y="22738"/>
                        <a:pt x="7735" y="22738"/>
                      </a:cubicBezTo>
                      <a:cubicBezTo>
                        <a:pt x="8100" y="22738"/>
                        <a:pt x="8523" y="22689"/>
                        <a:pt x="9004" y="22580"/>
                      </a:cubicBezTo>
                      <a:cubicBezTo>
                        <a:pt x="16376" y="20092"/>
                        <a:pt x="23087" y="19247"/>
                        <a:pt x="23087" y="19247"/>
                      </a:cubicBezTo>
                      <a:lnTo>
                        <a:pt x="23087" y="19247"/>
                      </a:lnTo>
                      <a:cubicBezTo>
                        <a:pt x="22722" y="21781"/>
                        <a:pt x="15441" y="24292"/>
                        <a:pt x="11788" y="24634"/>
                      </a:cubicBezTo>
                      <a:cubicBezTo>
                        <a:pt x="8136" y="24954"/>
                        <a:pt x="9323" y="27898"/>
                        <a:pt x="13135" y="28149"/>
                      </a:cubicBezTo>
                      <a:cubicBezTo>
                        <a:pt x="13327" y="28161"/>
                        <a:pt x="13519" y="28166"/>
                        <a:pt x="13713" y="28166"/>
                      </a:cubicBezTo>
                      <a:cubicBezTo>
                        <a:pt x="17396" y="28166"/>
                        <a:pt x="21421" y="26082"/>
                        <a:pt x="24456" y="21051"/>
                      </a:cubicBezTo>
                      <a:lnTo>
                        <a:pt x="24456" y="21051"/>
                      </a:lnTo>
                      <a:cubicBezTo>
                        <a:pt x="24502" y="22397"/>
                        <a:pt x="22836" y="25935"/>
                        <a:pt x="21444" y="27533"/>
                      </a:cubicBezTo>
                      <a:cubicBezTo>
                        <a:pt x="20265" y="28908"/>
                        <a:pt x="20101" y="30621"/>
                        <a:pt x="21532" y="30621"/>
                      </a:cubicBezTo>
                      <a:cubicBezTo>
                        <a:pt x="21764" y="30621"/>
                        <a:pt x="22038" y="30576"/>
                        <a:pt x="22357" y="30477"/>
                      </a:cubicBezTo>
                      <a:cubicBezTo>
                        <a:pt x="24639" y="29770"/>
                        <a:pt x="26693" y="27693"/>
                        <a:pt x="25598" y="20708"/>
                      </a:cubicBezTo>
                      <a:lnTo>
                        <a:pt x="25598" y="20708"/>
                      </a:lnTo>
                      <a:cubicBezTo>
                        <a:pt x="25917" y="21142"/>
                        <a:pt x="28748" y="24840"/>
                        <a:pt x="30848" y="25250"/>
                      </a:cubicBezTo>
                      <a:cubicBezTo>
                        <a:pt x="31129" y="25308"/>
                        <a:pt x="31409" y="25336"/>
                        <a:pt x="31681" y="25336"/>
                      </a:cubicBezTo>
                      <a:cubicBezTo>
                        <a:pt x="33440" y="25336"/>
                        <a:pt x="34866" y="24175"/>
                        <a:pt x="34134" y="22534"/>
                      </a:cubicBezTo>
                      <a:cubicBezTo>
                        <a:pt x="33267" y="20663"/>
                        <a:pt x="29615" y="22694"/>
                        <a:pt x="26579" y="20138"/>
                      </a:cubicBezTo>
                      <a:lnTo>
                        <a:pt x="26579" y="20138"/>
                      </a:lnTo>
                      <a:cubicBezTo>
                        <a:pt x="27264" y="20394"/>
                        <a:pt x="28173" y="20510"/>
                        <a:pt x="29162" y="20510"/>
                      </a:cubicBezTo>
                      <a:cubicBezTo>
                        <a:pt x="32130" y="20510"/>
                        <a:pt x="35823" y="19470"/>
                        <a:pt x="36371" y="18083"/>
                      </a:cubicBezTo>
                      <a:cubicBezTo>
                        <a:pt x="36895" y="16731"/>
                        <a:pt x="36168" y="15467"/>
                        <a:pt x="34986" y="15467"/>
                      </a:cubicBezTo>
                      <a:cubicBezTo>
                        <a:pt x="34571" y="15467"/>
                        <a:pt x="34101" y="15622"/>
                        <a:pt x="33609" y="15983"/>
                      </a:cubicBezTo>
                      <a:cubicBezTo>
                        <a:pt x="31715" y="17376"/>
                        <a:pt x="29638" y="17855"/>
                        <a:pt x="26283" y="18266"/>
                      </a:cubicBezTo>
                      <a:cubicBezTo>
                        <a:pt x="26283" y="18266"/>
                        <a:pt x="33769" y="14431"/>
                        <a:pt x="33975" y="11327"/>
                      </a:cubicBezTo>
                      <a:cubicBezTo>
                        <a:pt x="34075" y="9615"/>
                        <a:pt x="33406" y="8903"/>
                        <a:pt x="32616" y="8903"/>
                      </a:cubicBezTo>
                      <a:cubicBezTo>
                        <a:pt x="31974" y="8903"/>
                        <a:pt x="31252" y="9374"/>
                        <a:pt x="30802" y="10163"/>
                      </a:cubicBezTo>
                      <a:cubicBezTo>
                        <a:pt x="29775" y="11898"/>
                        <a:pt x="28976" y="14842"/>
                        <a:pt x="26283" y="16280"/>
                      </a:cubicBezTo>
                      <a:cubicBezTo>
                        <a:pt x="26625" y="15915"/>
                        <a:pt x="29912" y="10346"/>
                        <a:pt x="29478" y="6351"/>
                      </a:cubicBezTo>
                      <a:cubicBezTo>
                        <a:pt x="29223" y="4019"/>
                        <a:pt x="28150" y="3017"/>
                        <a:pt x="27206" y="3017"/>
                      </a:cubicBezTo>
                      <a:cubicBezTo>
                        <a:pt x="26542" y="3017"/>
                        <a:pt x="25942" y="3512"/>
                        <a:pt x="25735" y="4388"/>
                      </a:cubicBezTo>
                      <a:cubicBezTo>
                        <a:pt x="25233" y="6511"/>
                        <a:pt x="26944" y="12331"/>
                        <a:pt x="25210" y="15367"/>
                      </a:cubicBezTo>
                      <a:cubicBezTo>
                        <a:pt x="25233" y="14294"/>
                        <a:pt x="24137" y="4434"/>
                        <a:pt x="21558" y="1307"/>
                      </a:cubicBezTo>
                      <a:cubicBezTo>
                        <a:pt x="20786" y="364"/>
                        <a:pt x="20170" y="0"/>
                        <a:pt x="19709"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3" name="Google Shape;3953;p33"/>
                <p:cNvSpPr/>
                <p:nvPr/>
              </p:nvSpPr>
              <p:spPr>
                <a:xfrm>
                  <a:off x="1680675" y="4785000"/>
                  <a:ext cx="979800" cy="724425"/>
                </a:xfrm>
                <a:custGeom>
                  <a:avLst/>
                  <a:gdLst/>
                  <a:ahLst/>
                  <a:cxnLst/>
                  <a:rect l="l" t="t" r="r" b="b"/>
                  <a:pathLst>
                    <a:path w="39192" h="28977" extrusionOk="0">
                      <a:moveTo>
                        <a:pt x="22718" y="0"/>
                      </a:moveTo>
                      <a:cubicBezTo>
                        <a:pt x="22290" y="0"/>
                        <a:pt x="21704" y="178"/>
                        <a:pt x="20931" y="609"/>
                      </a:cubicBezTo>
                      <a:cubicBezTo>
                        <a:pt x="17393" y="2572"/>
                        <a:pt x="12783" y="11359"/>
                        <a:pt x="12417" y="12386"/>
                      </a:cubicBezTo>
                      <a:cubicBezTo>
                        <a:pt x="11892" y="8917"/>
                        <a:pt x="15613" y="4124"/>
                        <a:pt x="15910" y="1955"/>
                      </a:cubicBezTo>
                      <a:cubicBezTo>
                        <a:pt x="16075" y="830"/>
                        <a:pt x="15437" y="43"/>
                        <a:pt x="14525" y="43"/>
                      </a:cubicBezTo>
                      <a:cubicBezTo>
                        <a:pt x="13680" y="43"/>
                        <a:pt x="12600" y="721"/>
                        <a:pt x="11710" y="2435"/>
                      </a:cubicBezTo>
                      <a:cubicBezTo>
                        <a:pt x="9861" y="5973"/>
                        <a:pt x="10888" y="12364"/>
                        <a:pt x="11071" y="12843"/>
                      </a:cubicBezTo>
                      <a:cubicBezTo>
                        <a:pt x="9108" y="10515"/>
                        <a:pt x="9404" y="7479"/>
                        <a:pt x="9108" y="5493"/>
                      </a:cubicBezTo>
                      <a:cubicBezTo>
                        <a:pt x="8931" y="4382"/>
                        <a:pt x="8202" y="3571"/>
                        <a:pt x="7428" y="3571"/>
                      </a:cubicBezTo>
                      <a:cubicBezTo>
                        <a:pt x="6802" y="3571"/>
                        <a:pt x="6148" y="4099"/>
                        <a:pt x="5730" y="5425"/>
                      </a:cubicBezTo>
                      <a:cubicBezTo>
                        <a:pt x="4794" y="8369"/>
                        <a:pt x="10363" y="14692"/>
                        <a:pt x="10363" y="14692"/>
                      </a:cubicBezTo>
                      <a:cubicBezTo>
                        <a:pt x="7373" y="13071"/>
                        <a:pt x="5615" y="11861"/>
                        <a:pt x="4360" y="9876"/>
                      </a:cubicBezTo>
                      <a:cubicBezTo>
                        <a:pt x="3869" y="9113"/>
                        <a:pt x="3264" y="8788"/>
                        <a:pt x="2705" y="8788"/>
                      </a:cubicBezTo>
                      <a:cubicBezTo>
                        <a:pt x="1807" y="8788"/>
                        <a:pt x="1028" y="9625"/>
                        <a:pt x="1028" y="10834"/>
                      </a:cubicBezTo>
                      <a:cubicBezTo>
                        <a:pt x="1028" y="12820"/>
                        <a:pt x="6460" y="16267"/>
                        <a:pt x="9382" y="16312"/>
                      </a:cubicBezTo>
                      <a:cubicBezTo>
                        <a:pt x="8740" y="16531"/>
                        <a:pt x="8130" y="16618"/>
                        <a:pt x="7552" y="16618"/>
                      </a:cubicBezTo>
                      <a:cubicBezTo>
                        <a:pt x="5402" y="16618"/>
                        <a:pt x="3697" y="15424"/>
                        <a:pt x="2464" y="15424"/>
                      </a:cubicBezTo>
                      <a:cubicBezTo>
                        <a:pt x="2095" y="15424"/>
                        <a:pt x="1768" y="15531"/>
                        <a:pt x="1484" y="15810"/>
                      </a:cubicBezTo>
                      <a:cubicBezTo>
                        <a:pt x="0" y="17248"/>
                        <a:pt x="1438" y="19143"/>
                        <a:pt x="3538" y="19531"/>
                      </a:cubicBezTo>
                      <a:cubicBezTo>
                        <a:pt x="3688" y="19556"/>
                        <a:pt x="3847" y="19569"/>
                        <a:pt x="4013" y="19569"/>
                      </a:cubicBezTo>
                      <a:cubicBezTo>
                        <a:pt x="6206" y="19569"/>
                        <a:pt x="9686" y="17478"/>
                        <a:pt x="10089" y="17203"/>
                      </a:cubicBezTo>
                      <a:lnTo>
                        <a:pt x="10089" y="17203"/>
                      </a:lnTo>
                      <a:cubicBezTo>
                        <a:pt x="6528" y="23320"/>
                        <a:pt x="7670" y="25990"/>
                        <a:pt x="9541" y="27474"/>
                      </a:cubicBezTo>
                      <a:cubicBezTo>
                        <a:pt x="10011" y="27852"/>
                        <a:pt x="10411" y="28014"/>
                        <a:pt x="10736" y="28014"/>
                      </a:cubicBezTo>
                      <a:cubicBezTo>
                        <a:pt x="11708" y="28014"/>
                        <a:pt x="12006" y="26565"/>
                        <a:pt x="11459" y="25077"/>
                      </a:cubicBezTo>
                      <a:cubicBezTo>
                        <a:pt x="10751" y="23091"/>
                        <a:pt x="10500" y="19166"/>
                        <a:pt x="11025" y="17956"/>
                      </a:cubicBezTo>
                      <a:lnTo>
                        <a:pt x="11025" y="17956"/>
                      </a:lnTo>
                      <a:cubicBezTo>
                        <a:pt x="12075" y="24027"/>
                        <a:pt x="15339" y="27497"/>
                        <a:pt x="18991" y="28661"/>
                      </a:cubicBezTo>
                      <a:cubicBezTo>
                        <a:pt x="19681" y="28881"/>
                        <a:pt x="20319" y="28977"/>
                        <a:pt x="20876" y="28977"/>
                      </a:cubicBezTo>
                      <a:cubicBezTo>
                        <a:pt x="23268" y="28977"/>
                        <a:pt x="24190" y="27209"/>
                        <a:pt x="21525" y="25876"/>
                      </a:cubicBezTo>
                      <a:cubicBezTo>
                        <a:pt x="18238" y="24256"/>
                        <a:pt x="12395" y="19257"/>
                        <a:pt x="12965" y="16769"/>
                      </a:cubicBezTo>
                      <a:lnTo>
                        <a:pt x="12965" y="16769"/>
                      </a:lnTo>
                      <a:cubicBezTo>
                        <a:pt x="12965" y="16769"/>
                        <a:pt x="18900" y="19987"/>
                        <a:pt x="24857" y="25009"/>
                      </a:cubicBezTo>
                      <a:cubicBezTo>
                        <a:pt x="25705" y="25584"/>
                        <a:pt x="26414" y="25826"/>
                        <a:pt x="26947" y="25826"/>
                      </a:cubicBezTo>
                      <a:cubicBezTo>
                        <a:pt x="28510" y="25826"/>
                        <a:pt x="28564" y="23742"/>
                        <a:pt x="26181" y="21836"/>
                      </a:cubicBezTo>
                      <a:cubicBezTo>
                        <a:pt x="22985" y="19280"/>
                        <a:pt x="14335" y="15993"/>
                        <a:pt x="14335" y="15993"/>
                      </a:cubicBezTo>
                      <a:cubicBezTo>
                        <a:pt x="14335" y="15993"/>
                        <a:pt x="14513" y="15983"/>
                        <a:pt x="14838" y="15983"/>
                      </a:cubicBezTo>
                      <a:cubicBezTo>
                        <a:pt x="16580" y="15983"/>
                        <a:pt x="22538" y="16259"/>
                        <a:pt x="27961" y="19759"/>
                      </a:cubicBezTo>
                      <a:cubicBezTo>
                        <a:pt x="29968" y="21052"/>
                        <a:pt x="31546" y="21531"/>
                        <a:pt x="32698" y="21531"/>
                      </a:cubicBezTo>
                      <a:cubicBezTo>
                        <a:pt x="35226" y="21531"/>
                        <a:pt x="35700" y="19221"/>
                        <a:pt x="34147" y="18138"/>
                      </a:cubicBezTo>
                      <a:cubicBezTo>
                        <a:pt x="32228" y="16788"/>
                        <a:pt x="22367" y="14110"/>
                        <a:pt x="17425" y="14110"/>
                      </a:cubicBezTo>
                      <a:cubicBezTo>
                        <a:pt x="16872" y="14110"/>
                        <a:pt x="16380" y="14144"/>
                        <a:pt x="15968" y="14216"/>
                      </a:cubicBezTo>
                      <a:lnTo>
                        <a:pt x="15968" y="14216"/>
                      </a:lnTo>
                      <a:cubicBezTo>
                        <a:pt x="19228" y="13433"/>
                        <a:pt x="22106" y="13157"/>
                        <a:pt x="24611" y="13157"/>
                      </a:cubicBezTo>
                      <a:cubicBezTo>
                        <a:pt x="30574" y="13157"/>
                        <a:pt x="34426" y="14720"/>
                        <a:pt x="36290" y="14720"/>
                      </a:cubicBezTo>
                      <a:cubicBezTo>
                        <a:pt x="36432" y="14720"/>
                        <a:pt x="36562" y="14711"/>
                        <a:pt x="36681" y="14692"/>
                      </a:cubicBezTo>
                      <a:cubicBezTo>
                        <a:pt x="39077" y="14304"/>
                        <a:pt x="39191" y="9921"/>
                        <a:pt x="33805" y="9556"/>
                      </a:cubicBezTo>
                      <a:cubicBezTo>
                        <a:pt x="33454" y="9532"/>
                        <a:pt x="33077" y="9521"/>
                        <a:pt x="32679" y="9521"/>
                      </a:cubicBezTo>
                      <a:cubicBezTo>
                        <a:pt x="27379" y="9521"/>
                        <a:pt x="18207" y="11518"/>
                        <a:pt x="15356" y="13017"/>
                      </a:cubicBezTo>
                      <a:lnTo>
                        <a:pt x="15356" y="13017"/>
                      </a:lnTo>
                      <a:cubicBezTo>
                        <a:pt x="24004" y="7611"/>
                        <a:pt x="28870" y="8497"/>
                        <a:pt x="30723" y="7091"/>
                      </a:cubicBezTo>
                      <a:cubicBezTo>
                        <a:pt x="32530" y="5757"/>
                        <a:pt x="32067" y="4059"/>
                        <a:pt x="28472" y="4059"/>
                      </a:cubicBezTo>
                      <a:cubicBezTo>
                        <a:pt x="28253" y="4059"/>
                        <a:pt x="28022" y="4065"/>
                        <a:pt x="27779" y="4078"/>
                      </a:cubicBezTo>
                      <a:cubicBezTo>
                        <a:pt x="23533" y="4329"/>
                        <a:pt x="13833" y="12523"/>
                        <a:pt x="13833" y="12523"/>
                      </a:cubicBezTo>
                      <a:cubicBezTo>
                        <a:pt x="16366" y="7981"/>
                        <a:pt x="21091" y="4649"/>
                        <a:pt x="22575" y="3325"/>
                      </a:cubicBezTo>
                      <a:cubicBezTo>
                        <a:pt x="23754" y="2306"/>
                        <a:pt x="24262" y="0"/>
                        <a:pt x="22718"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4" name="Google Shape;3954;p33"/>
                <p:cNvSpPr/>
                <p:nvPr/>
              </p:nvSpPr>
              <p:spPr>
                <a:xfrm>
                  <a:off x="1358275" y="5165975"/>
                  <a:ext cx="626000" cy="1093350"/>
                </a:xfrm>
                <a:custGeom>
                  <a:avLst/>
                  <a:gdLst/>
                  <a:ahLst/>
                  <a:cxnLst/>
                  <a:rect l="l" t="t" r="r" b="b"/>
                  <a:pathLst>
                    <a:path w="25040" h="43734" extrusionOk="0">
                      <a:moveTo>
                        <a:pt x="24583" y="1"/>
                      </a:moveTo>
                      <a:cubicBezTo>
                        <a:pt x="24537" y="23"/>
                        <a:pt x="19333" y="3835"/>
                        <a:pt x="13718" y="11094"/>
                      </a:cubicBezTo>
                      <a:cubicBezTo>
                        <a:pt x="8560" y="17781"/>
                        <a:pt x="1986" y="28852"/>
                        <a:pt x="0" y="43620"/>
                      </a:cubicBezTo>
                      <a:lnTo>
                        <a:pt x="776" y="43734"/>
                      </a:lnTo>
                      <a:cubicBezTo>
                        <a:pt x="2716" y="29148"/>
                        <a:pt x="9222" y="18192"/>
                        <a:pt x="14312" y="11596"/>
                      </a:cubicBezTo>
                      <a:cubicBezTo>
                        <a:pt x="19858" y="4406"/>
                        <a:pt x="24994" y="640"/>
                        <a:pt x="25039" y="617"/>
                      </a:cubicBezTo>
                      <a:lnTo>
                        <a:pt x="24583" y="1"/>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5" name="Google Shape;3955;p33"/>
                <p:cNvSpPr/>
                <p:nvPr/>
              </p:nvSpPr>
              <p:spPr>
                <a:xfrm>
                  <a:off x="1019200" y="4701050"/>
                  <a:ext cx="900400" cy="772000"/>
                </a:xfrm>
                <a:custGeom>
                  <a:avLst/>
                  <a:gdLst/>
                  <a:ahLst/>
                  <a:cxnLst/>
                  <a:rect l="l" t="t" r="r" b="b"/>
                  <a:pathLst>
                    <a:path w="36016" h="30880" extrusionOk="0">
                      <a:moveTo>
                        <a:pt x="23032" y="0"/>
                      </a:moveTo>
                      <a:cubicBezTo>
                        <a:pt x="22303" y="0"/>
                        <a:pt x="21254" y="402"/>
                        <a:pt x="19909" y="1365"/>
                      </a:cubicBezTo>
                      <a:cubicBezTo>
                        <a:pt x="16439" y="3807"/>
                        <a:pt x="12582" y="15927"/>
                        <a:pt x="12582" y="15927"/>
                      </a:cubicBezTo>
                      <a:cubicBezTo>
                        <a:pt x="12308" y="10723"/>
                        <a:pt x="14545" y="5382"/>
                        <a:pt x="15092" y="3487"/>
                      </a:cubicBezTo>
                      <a:cubicBezTo>
                        <a:pt x="15473" y="2209"/>
                        <a:pt x="14950" y="403"/>
                        <a:pt x="13985" y="403"/>
                      </a:cubicBezTo>
                      <a:cubicBezTo>
                        <a:pt x="13502" y="403"/>
                        <a:pt x="12909" y="855"/>
                        <a:pt x="12262" y="2049"/>
                      </a:cubicBezTo>
                      <a:cubicBezTo>
                        <a:pt x="10299" y="5610"/>
                        <a:pt x="11075" y="15493"/>
                        <a:pt x="11303" y="16543"/>
                      </a:cubicBezTo>
                      <a:cubicBezTo>
                        <a:pt x="9021" y="13873"/>
                        <a:pt x="9614" y="7847"/>
                        <a:pt x="8724" y="5861"/>
                      </a:cubicBezTo>
                      <a:cubicBezTo>
                        <a:pt x="8402" y="5134"/>
                        <a:pt x="7838" y="4754"/>
                        <a:pt x="7264" y="4754"/>
                      </a:cubicBezTo>
                      <a:cubicBezTo>
                        <a:pt x="6252" y="4754"/>
                        <a:pt x="5211" y="5937"/>
                        <a:pt x="5414" y="8486"/>
                      </a:cubicBezTo>
                      <a:cubicBezTo>
                        <a:pt x="5734" y="12480"/>
                        <a:pt x="10002" y="17342"/>
                        <a:pt x="10413" y="17639"/>
                      </a:cubicBezTo>
                      <a:cubicBezTo>
                        <a:pt x="7492" y="16726"/>
                        <a:pt x="6145" y="13987"/>
                        <a:pt x="4821" y="12458"/>
                      </a:cubicBezTo>
                      <a:cubicBezTo>
                        <a:pt x="4316" y="11864"/>
                        <a:pt x="3653" y="11539"/>
                        <a:pt x="3076" y="11539"/>
                      </a:cubicBezTo>
                      <a:cubicBezTo>
                        <a:pt x="2166" y="11539"/>
                        <a:pt x="1470" y="12348"/>
                        <a:pt x="1945" y="14192"/>
                      </a:cubicBezTo>
                      <a:cubicBezTo>
                        <a:pt x="2721" y="17205"/>
                        <a:pt x="10778" y="19579"/>
                        <a:pt x="10778" y="19579"/>
                      </a:cubicBezTo>
                      <a:cubicBezTo>
                        <a:pt x="9797" y="19645"/>
                        <a:pt x="8922" y="19687"/>
                        <a:pt x="8121" y="19687"/>
                      </a:cubicBezTo>
                      <a:cubicBezTo>
                        <a:pt x="6167" y="19687"/>
                        <a:pt x="4661" y="19440"/>
                        <a:pt x="3155" y="18712"/>
                      </a:cubicBezTo>
                      <a:cubicBezTo>
                        <a:pt x="2747" y="18519"/>
                        <a:pt x="2373" y="18434"/>
                        <a:pt x="2041" y="18434"/>
                      </a:cubicBezTo>
                      <a:cubicBezTo>
                        <a:pt x="643" y="18434"/>
                        <a:pt x="1" y="19944"/>
                        <a:pt x="849" y="21291"/>
                      </a:cubicBezTo>
                      <a:cubicBezTo>
                        <a:pt x="1393" y="22154"/>
                        <a:pt x="3381" y="22582"/>
                        <a:pt x="5518" y="22582"/>
                      </a:cubicBezTo>
                      <a:cubicBezTo>
                        <a:pt x="7507" y="22582"/>
                        <a:pt x="9625" y="22211"/>
                        <a:pt x="10824" y="21474"/>
                      </a:cubicBezTo>
                      <a:lnTo>
                        <a:pt x="10824" y="21474"/>
                      </a:lnTo>
                      <a:cubicBezTo>
                        <a:pt x="8336" y="24555"/>
                        <a:pt x="4364" y="23231"/>
                        <a:pt x="3862" y="25240"/>
                      </a:cubicBezTo>
                      <a:cubicBezTo>
                        <a:pt x="3505" y="26739"/>
                        <a:pt x="4647" y="27602"/>
                        <a:pt x="6075" y="27602"/>
                      </a:cubicBezTo>
                      <a:cubicBezTo>
                        <a:pt x="6561" y="27602"/>
                        <a:pt x="7079" y="27502"/>
                        <a:pt x="7583" y="27294"/>
                      </a:cubicBezTo>
                      <a:cubicBezTo>
                        <a:pt x="9569" y="26495"/>
                        <a:pt x="11669" y="22341"/>
                        <a:pt x="11897" y="21862"/>
                      </a:cubicBezTo>
                      <a:cubicBezTo>
                        <a:pt x="12125" y="28937"/>
                        <a:pt x="14522" y="30581"/>
                        <a:pt x="16896" y="30855"/>
                      </a:cubicBezTo>
                      <a:cubicBezTo>
                        <a:pt x="17044" y="30872"/>
                        <a:pt x="17182" y="30880"/>
                        <a:pt x="17309" y="30880"/>
                      </a:cubicBezTo>
                      <a:cubicBezTo>
                        <a:pt x="19239" y="30880"/>
                        <a:pt x="18802" y="29017"/>
                        <a:pt x="17261" y="27796"/>
                      </a:cubicBezTo>
                      <a:cubicBezTo>
                        <a:pt x="15595" y="26495"/>
                        <a:pt x="13289" y="23300"/>
                        <a:pt x="13084" y="21999"/>
                      </a:cubicBezTo>
                      <a:lnTo>
                        <a:pt x="13084" y="21999"/>
                      </a:lnTo>
                      <a:cubicBezTo>
                        <a:pt x="16352" y="25628"/>
                        <a:pt x="19906" y="27143"/>
                        <a:pt x="23091" y="27143"/>
                      </a:cubicBezTo>
                      <a:cubicBezTo>
                        <a:pt x="23931" y="27143"/>
                        <a:pt x="24746" y="27038"/>
                        <a:pt x="25524" y="26838"/>
                      </a:cubicBezTo>
                      <a:cubicBezTo>
                        <a:pt x="29039" y="25932"/>
                        <a:pt x="29783" y="23110"/>
                        <a:pt x="26773" y="23110"/>
                      </a:cubicBezTo>
                      <a:cubicBezTo>
                        <a:pt x="26598" y="23110"/>
                        <a:pt x="26409" y="23120"/>
                        <a:pt x="26208" y="23140"/>
                      </a:cubicBezTo>
                      <a:cubicBezTo>
                        <a:pt x="25761" y="23185"/>
                        <a:pt x="25254" y="23207"/>
                        <a:pt x="24708" y="23207"/>
                      </a:cubicBezTo>
                      <a:cubicBezTo>
                        <a:pt x="20791" y="23207"/>
                        <a:pt x="14829" y="22070"/>
                        <a:pt x="14088" y="19967"/>
                      </a:cubicBezTo>
                      <a:cubicBezTo>
                        <a:pt x="14088" y="19967"/>
                        <a:pt x="15438" y="19880"/>
                        <a:pt x="17621" y="19880"/>
                      </a:cubicBezTo>
                      <a:cubicBezTo>
                        <a:pt x="20321" y="19880"/>
                        <a:pt x="24293" y="20013"/>
                        <a:pt x="28559" y="20606"/>
                      </a:cubicBezTo>
                      <a:cubicBezTo>
                        <a:pt x="28661" y="20610"/>
                        <a:pt x="28759" y="20612"/>
                        <a:pt x="28855" y="20612"/>
                      </a:cubicBezTo>
                      <a:cubicBezTo>
                        <a:pt x="32549" y="20612"/>
                        <a:pt x="31971" y="17673"/>
                        <a:pt x="27989" y="17228"/>
                      </a:cubicBezTo>
                      <a:cubicBezTo>
                        <a:pt x="27532" y="17177"/>
                        <a:pt x="27013" y="17154"/>
                        <a:pt x="26450" y="17154"/>
                      </a:cubicBezTo>
                      <a:cubicBezTo>
                        <a:pt x="22004" y="17154"/>
                        <a:pt x="14864" y="18575"/>
                        <a:pt x="14864" y="18575"/>
                      </a:cubicBezTo>
                      <a:cubicBezTo>
                        <a:pt x="14864" y="18575"/>
                        <a:pt x="20603" y="14533"/>
                        <a:pt x="28127" y="14533"/>
                      </a:cubicBezTo>
                      <a:cubicBezTo>
                        <a:pt x="28210" y="14533"/>
                        <a:pt x="28293" y="14534"/>
                        <a:pt x="28377" y="14535"/>
                      </a:cubicBezTo>
                      <a:cubicBezTo>
                        <a:pt x="28433" y="14535"/>
                        <a:pt x="28489" y="14535"/>
                        <a:pt x="28544" y="14535"/>
                      </a:cubicBezTo>
                      <a:cubicBezTo>
                        <a:pt x="36016" y="14535"/>
                        <a:pt x="35501" y="9991"/>
                        <a:pt x="32782" y="9856"/>
                      </a:cubicBezTo>
                      <a:cubicBezTo>
                        <a:pt x="32737" y="9853"/>
                        <a:pt x="32689" y="9852"/>
                        <a:pt x="32638" y="9852"/>
                      </a:cubicBezTo>
                      <a:cubicBezTo>
                        <a:pt x="29773" y="9852"/>
                        <a:pt x="18377" y="13441"/>
                        <a:pt x="15320" y="16186"/>
                      </a:cubicBezTo>
                      <a:lnTo>
                        <a:pt x="15320" y="16186"/>
                      </a:lnTo>
                      <a:cubicBezTo>
                        <a:pt x="23653" y="7671"/>
                        <a:pt x="31305" y="7182"/>
                        <a:pt x="33079" y="5587"/>
                      </a:cubicBezTo>
                      <a:cubicBezTo>
                        <a:pt x="34464" y="4375"/>
                        <a:pt x="33511" y="1914"/>
                        <a:pt x="30886" y="1914"/>
                      </a:cubicBezTo>
                      <a:cubicBezTo>
                        <a:pt x="30052" y="1914"/>
                        <a:pt x="29048" y="2163"/>
                        <a:pt x="27897" y="2780"/>
                      </a:cubicBezTo>
                      <a:cubicBezTo>
                        <a:pt x="23505" y="5145"/>
                        <a:pt x="15888" y="12513"/>
                        <a:pt x="14141" y="15517"/>
                      </a:cubicBezTo>
                      <a:lnTo>
                        <a:pt x="14141" y="15517"/>
                      </a:lnTo>
                      <a:cubicBezTo>
                        <a:pt x="18590" y="6348"/>
                        <a:pt x="23169" y="4511"/>
                        <a:pt x="23994" y="2346"/>
                      </a:cubicBezTo>
                      <a:cubicBezTo>
                        <a:pt x="24523" y="982"/>
                        <a:pt x="24169" y="0"/>
                        <a:pt x="23032"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6" name="Google Shape;3956;p33"/>
                <p:cNvSpPr/>
                <p:nvPr/>
              </p:nvSpPr>
              <p:spPr>
                <a:xfrm>
                  <a:off x="1221325" y="5184250"/>
                  <a:ext cx="180325" cy="1250825"/>
                </a:xfrm>
                <a:custGeom>
                  <a:avLst/>
                  <a:gdLst/>
                  <a:ahLst/>
                  <a:cxnLst/>
                  <a:rect l="l" t="t" r="r" b="b"/>
                  <a:pathLst>
                    <a:path w="7213" h="50033" extrusionOk="0">
                      <a:moveTo>
                        <a:pt x="4131" y="0"/>
                      </a:moveTo>
                      <a:cubicBezTo>
                        <a:pt x="4109" y="68"/>
                        <a:pt x="1712" y="6072"/>
                        <a:pt x="822" y="15179"/>
                      </a:cubicBezTo>
                      <a:cubicBezTo>
                        <a:pt x="0" y="23601"/>
                        <a:pt x="320" y="36475"/>
                        <a:pt x="6505" y="50033"/>
                      </a:cubicBezTo>
                      <a:lnTo>
                        <a:pt x="7213" y="49713"/>
                      </a:lnTo>
                      <a:cubicBezTo>
                        <a:pt x="1096" y="36315"/>
                        <a:pt x="776" y="23601"/>
                        <a:pt x="1598" y="15293"/>
                      </a:cubicBezTo>
                      <a:cubicBezTo>
                        <a:pt x="2465" y="6277"/>
                        <a:pt x="4816" y="365"/>
                        <a:pt x="4839" y="297"/>
                      </a:cubicBezTo>
                      <a:lnTo>
                        <a:pt x="4131" y="0"/>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7" name="Google Shape;3957;p33"/>
              <p:cNvSpPr/>
              <p:nvPr/>
            </p:nvSpPr>
            <p:spPr>
              <a:xfrm>
                <a:off x="1528200" y="5684000"/>
                <a:ext cx="227250" cy="436900"/>
              </a:xfrm>
              <a:custGeom>
                <a:avLst/>
                <a:gdLst/>
                <a:ahLst/>
                <a:cxnLst/>
                <a:rect l="l" t="t" r="r" b="b"/>
                <a:pathLst>
                  <a:path w="9090" h="17476" extrusionOk="0">
                    <a:moveTo>
                      <a:pt x="1108" y="1"/>
                    </a:moveTo>
                    <a:cubicBezTo>
                      <a:pt x="0" y="1"/>
                      <a:pt x="360" y="2220"/>
                      <a:pt x="1785" y="3689"/>
                    </a:cubicBezTo>
                    <a:cubicBezTo>
                      <a:pt x="4045" y="5972"/>
                      <a:pt x="7606" y="12340"/>
                      <a:pt x="8861" y="17476"/>
                    </a:cubicBezTo>
                    <a:cubicBezTo>
                      <a:pt x="8861" y="17476"/>
                      <a:pt x="9089" y="8163"/>
                      <a:pt x="4502" y="2708"/>
                    </a:cubicBezTo>
                    <a:cubicBezTo>
                      <a:pt x="2845" y="720"/>
                      <a:pt x="1739" y="1"/>
                      <a:pt x="1108"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58" name="Google Shape;3958;p33"/>
          <p:cNvSpPr/>
          <p:nvPr/>
        </p:nvSpPr>
        <p:spPr>
          <a:xfrm flipH="1">
            <a:off x="5941641" y="-315947"/>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9" name="Google Shape;3959;p33"/>
          <p:cNvSpPr/>
          <p:nvPr/>
        </p:nvSpPr>
        <p:spPr>
          <a:xfrm flipH="1">
            <a:off x="11229408" y="-74562"/>
            <a:ext cx="1810643" cy="1075159"/>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0" name="Google Shape;3960;p33"/>
          <p:cNvSpPr/>
          <p:nvPr/>
        </p:nvSpPr>
        <p:spPr>
          <a:xfrm flipH="1">
            <a:off x="9036541" y="1096947"/>
            <a:ext cx="3021844" cy="2787792"/>
          </a:xfrm>
          <a:custGeom>
            <a:avLst/>
            <a:gdLst/>
            <a:ahLst/>
            <a:cxnLst/>
            <a:rect l="l" t="t" r="r" b="b"/>
            <a:pathLst>
              <a:path w="77789" h="71764" extrusionOk="0">
                <a:moveTo>
                  <a:pt x="10089" y="1"/>
                </a:moveTo>
                <a:lnTo>
                  <a:pt x="2283" y="8332"/>
                </a:lnTo>
                <a:lnTo>
                  <a:pt x="4953" y="12075"/>
                </a:lnTo>
                <a:lnTo>
                  <a:pt x="5318" y="18626"/>
                </a:lnTo>
                <a:cubicBezTo>
                  <a:pt x="5159" y="20954"/>
                  <a:pt x="5044" y="23305"/>
                  <a:pt x="4748" y="25611"/>
                </a:cubicBezTo>
                <a:cubicBezTo>
                  <a:pt x="4382" y="28510"/>
                  <a:pt x="2534" y="31431"/>
                  <a:pt x="2876" y="34399"/>
                </a:cubicBezTo>
                <a:cubicBezTo>
                  <a:pt x="2944" y="34992"/>
                  <a:pt x="3104" y="35585"/>
                  <a:pt x="3173" y="36202"/>
                </a:cubicBezTo>
                <a:cubicBezTo>
                  <a:pt x="3310" y="37594"/>
                  <a:pt x="2853" y="39032"/>
                  <a:pt x="2283" y="40310"/>
                </a:cubicBezTo>
                <a:cubicBezTo>
                  <a:pt x="2037" y="40868"/>
                  <a:pt x="1093" y="42037"/>
                  <a:pt x="1179" y="42686"/>
                </a:cubicBezTo>
                <a:lnTo>
                  <a:pt x="1179" y="42686"/>
                </a:lnTo>
                <a:cubicBezTo>
                  <a:pt x="1079" y="42167"/>
                  <a:pt x="0" y="37229"/>
                  <a:pt x="0" y="37229"/>
                </a:cubicBezTo>
                <a:lnTo>
                  <a:pt x="0" y="71763"/>
                </a:lnTo>
                <a:cubicBezTo>
                  <a:pt x="1278" y="71467"/>
                  <a:pt x="2625" y="70942"/>
                  <a:pt x="3926" y="70828"/>
                </a:cubicBezTo>
                <a:cubicBezTo>
                  <a:pt x="3948" y="70825"/>
                  <a:pt x="3972" y="70824"/>
                  <a:pt x="3997" y="70824"/>
                </a:cubicBezTo>
                <a:cubicBezTo>
                  <a:pt x="4655" y="70824"/>
                  <a:pt x="6219" y="71575"/>
                  <a:pt x="6826" y="71575"/>
                </a:cubicBezTo>
                <a:cubicBezTo>
                  <a:pt x="6903" y="71575"/>
                  <a:pt x="6965" y="71563"/>
                  <a:pt x="7007" y="71535"/>
                </a:cubicBezTo>
                <a:cubicBezTo>
                  <a:pt x="7144" y="71421"/>
                  <a:pt x="7236" y="70965"/>
                  <a:pt x="7258" y="70325"/>
                </a:cubicBezTo>
                <a:cubicBezTo>
                  <a:pt x="7350" y="68796"/>
                  <a:pt x="7190" y="66331"/>
                  <a:pt x="7258" y="65760"/>
                </a:cubicBezTo>
                <a:cubicBezTo>
                  <a:pt x="7464" y="63592"/>
                  <a:pt x="7875" y="61424"/>
                  <a:pt x="8445" y="59324"/>
                </a:cubicBezTo>
                <a:cubicBezTo>
                  <a:pt x="9016" y="57269"/>
                  <a:pt x="9769" y="55215"/>
                  <a:pt x="11047" y="53503"/>
                </a:cubicBezTo>
                <a:cubicBezTo>
                  <a:pt x="11938" y="52316"/>
                  <a:pt x="13056" y="51312"/>
                  <a:pt x="14083" y="50239"/>
                </a:cubicBezTo>
                <a:cubicBezTo>
                  <a:pt x="16731" y="47409"/>
                  <a:pt x="18694" y="44008"/>
                  <a:pt x="20041" y="40402"/>
                </a:cubicBezTo>
                <a:cubicBezTo>
                  <a:pt x="20313" y="39608"/>
                  <a:pt x="23240" y="33348"/>
                  <a:pt x="23728" y="33348"/>
                </a:cubicBezTo>
                <a:cubicBezTo>
                  <a:pt x="23732" y="33348"/>
                  <a:pt x="23735" y="33348"/>
                  <a:pt x="23738" y="33349"/>
                </a:cubicBezTo>
                <a:cubicBezTo>
                  <a:pt x="23784" y="33349"/>
                  <a:pt x="39533" y="35996"/>
                  <a:pt x="39533" y="35996"/>
                </a:cubicBezTo>
                <a:lnTo>
                  <a:pt x="53137" y="29080"/>
                </a:lnTo>
                <a:cubicBezTo>
                  <a:pt x="57132" y="26318"/>
                  <a:pt x="60304" y="23693"/>
                  <a:pt x="65326" y="22963"/>
                </a:cubicBezTo>
                <a:cubicBezTo>
                  <a:pt x="68955" y="22438"/>
                  <a:pt x="72744" y="22347"/>
                  <a:pt x="76054" y="20726"/>
                </a:cubicBezTo>
                <a:cubicBezTo>
                  <a:pt x="76602" y="20452"/>
                  <a:pt x="77150" y="20133"/>
                  <a:pt x="77469" y="19608"/>
                </a:cubicBezTo>
                <a:cubicBezTo>
                  <a:pt x="77789" y="19106"/>
                  <a:pt x="77789" y="18352"/>
                  <a:pt x="77309" y="17964"/>
                </a:cubicBezTo>
                <a:cubicBezTo>
                  <a:pt x="74729" y="20053"/>
                  <a:pt x="71395" y="21170"/>
                  <a:pt x="68071" y="21170"/>
                </a:cubicBezTo>
                <a:cubicBezTo>
                  <a:pt x="66455" y="21170"/>
                  <a:pt x="64841" y="20906"/>
                  <a:pt x="63317" y="20361"/>
                </a:cubicBezTo>
                <a:cubicBezTo>
                  <a:pt x="65417" y="18170"/>
                  <a:pt x="68248" y="16640"/>
                  <a:pt x="71238" y="16093"/>
                </a:cubicBezTo>
                <a:cubicBezTo>
                  <a:pt x="71124" y="15796"/>
                  <a:pt x="71010" y="15476"/>
                  <a:pt x="70873" y="15180"/>
                </a:cubicBezTo>
                <a:cubicBezTo>
                  <a:pt x="67106" y="15499"/>
                  <a:pt x="63683" y="17462"/>
                  <a:pt x="60670" y="19745"/>
                </a:cubicBezTo>
                <a:cubicBezTo>
                  <a:pt x="57657" y="22027"/>
                  <a:pt x="54918" y="24652"/>
                  <a:pt x="51699" y="26638"/>
                </a:cubicBezTo>
                <a:cubicBezTo>
                  <a:pt x="47865" y="29035"/>
                  <a:pt x="42729" y="31317"/>
                  <a:pt x="38369" y="32367"/>
                </a:cubicBezTo>
                <a:cubicBezTo>
                  <a:pt x="35790" y="32983"/>
                  <a:pt x="32777" y="32778"/>
                  <a:pt x="30129" y="32983"/>
                </a:cubicBezTo>
                <a:lnTo>
                  <a:pt x="28349" y="31386"/>
                </a:lnTo>
                <a:lnTo>
                  <a:pt x="31910" y="28555"/>
                </a:lnTo>
                <a:lnTo>
                  <a:pt x="34558" y="26592"/>
                </a:lnTo>
                <a:cubicBezTo>
                  <a:pt x="34558" y="26592"/>
                  <a:pt x="34886" y="26641"/>
                  <a:pt x="35304" y="26641"/>
                </a:cubicBezTo>
                <a:cubicBezTo>
                  <a:pt x="35696" y="26641"/>
                  <a:pt x="36167" y="26598"/>
                  <a:pt x="36520" y="26432"/>
                </a:cubicBezTo>
                <a:cubicBezTo>
                  <a:pt x="37228" y="26067"/>
                  <a:pt x="45719" y="20224"/>
                  <a:pt x="45719" y="20224"/>
                </a:cubicBezTo>
                <a:lnTo>
                  <a:pt x="43071" y="18626"/>
                </a:lnTo>
                <a:lnTo>
                  <a:pt x="37479" y="22872"/>
                </a:lnTo>
                <a:lnTo>
                  <a:pt x="29422" y="27482"/>
                </a:lnTo>
                <a:lnTo>
                  <a:pt x="35448" y="14198"/>
                </a:lnTo>
                <a:lnTo>
                  <a:pt x="37479" y="7807"/>
                </a:lnTo>
                <a:lnTo>
                  <a:pt x="36155" y="4977"/>
                </a:lnTo>
                <a:lnTo>
                  <a:pt x="33325" y="4977"/>
                </a:lnTo>
                <a:lnTo>
                  <a:pt x="31910" y="18444"/>
                </a:lnTo>
                <a:lnTo>
                  <a:pt x="27299" y="25017"/>
                </a:lnTo>
                <a:lnTo>
                  <a:pt x="24629" y="29445"/>
                </a:lnTo>
                <a:cubicBezTo>
                  <a:pt x="21593" y="27711"/>
                  <a:pt x="21091" y="26136"/>
                  <a:pt x="20908" y="22598"/>
                </a:cubicBezTo>
                <a:cubicBezTo>
                  <a:pt x="20817" y="20726"/>
                  <a:pt x="20566" y="18877"/>
                  <a:pt x="20337" y="17028"/>
                </a:cubicBezTo>
                <a:cubicBezTo>
                  <a:pt x="20200" y="15796"/>
                  <a:pt x="20041" y="14563"/>
                  <a:pt x="19881" y="13331"/>
                </a:cubicBezTo>
                <a:cubicBezTo>
                  <a:pt x="18877" y="13376"/>
                  <a:pt x="18078" y="14244"/>
                  <a:pt x="17781" y="15225"/>
                </a:cubicBezTo>
                <a:cubicBezTo>
                  <a:pt x="17507" y="16184"/>
                  <a:pt x="17621" y="17211"/>
                  <a:pt x="17758" y="18215"/>
                </a:cubicBezTo>
                <a:cubicBezTo>
                  <a:pt x="16914" y="15636"/>
                  <a:pt x="15749" y="13171"/>
                  <a:pt x="14334" y="10843"/>
                </a:cubicBezTo>
                <a:cubicBezTo>
                  <a:pt x="13764" y="11025"/>
                  <a:pt x="13444" y="11665"/>
                  <a:pt x="13444" y="12258"/>
                </a:cubicBezTo>
                <a:cubicBezTo>
                  <a:pt x="13444" y="12874"/>
                  <a:pt x="13672" y="13445"/>
                  <a:pt x="13901" y="13993"/>
                </a:cubicBezTo>
                <a:cubicBezTo>
                  <a:pt x="15978" y="18946"/>
                  <a:pt x="16799" y="23990"/>
                  <a:pt x="16936" y="29308"/>
                </a:cubicBezTo>
                <a:cubicBezTo>
                  <a:pt x="17051" y="33463"/>
                  <a:pt x="16343" y="37754"/>
                  <a:pt x="14289" y="41429"/>
                </a:cubicBezTo>
                <a:cubicBezTo>
                  <a:pt x="13375" y="43028"/>
                  <a:pt x="11167" y="46061"/>
                  <a:pt x="9315" y="46061"/>
                </a:cubicBezTo>
                <a:cubicBezTo>
                  <a:pt x="8576" y="46061"/>
                  <a:pt x="7893" y="45578"/>
                  <a:pt x="7373" y="44327"/>
                </a:cubicBezTo>
                <a:cubicBezTo>
                  <a:pt x="5866" y="40721"/>
                  <a:pt x="6163" y="36590"/>
                  <a:pt x="7373" y="32869"/>
                </a:cubicBezTo>
                <a:cubicBezTo>
                  <a:pt x="8559" y="29149"/>
                  <a:pt x="10591" y="25771"/>
                  <a:pt x="12531" y="22370"/>
                </a:cubicBezTo>
                <a:cubicBezTo>
                  <a:pt x="12942" y="21662"/>
                  <a:pt x="13353" y="20932"/>
                  <a:pt x="13376" y="20110"/>
                </a:cubicBezTo>
                <a:cubicBezTo>
                  <a:pt x="13398" y="19311"/>
                  <a:pt x="12919" y="18421"/>
                  <a:pt x="12120" y="18284"/>
                </a:cubicBezTo>
                <a:cubicBezTo>
                  <a:pt x="11801" y="20429"/>
                  <a:pt x="11070" y="22507"/>
                  <a:pt x="9997" y="24378"/>
                </a:cubicBezTo>
                <a:cubicBezTo>
                  <a:pt x="10659" y="22210"/>
                  <a:pt x="11116" y="19996"/>
                  <a:pt x="11367" y="17736"/>
                </a:cubicBezTo>
                <a:cubicBezTo>
                  <a:pt x="11435" y="17234"/>
                  <a:pt x="11481" y="16663"/>
                  <a:pt x="11276" y="16184"/>
                </a:cubicBezTo>
                <a:cubicBezTo>
                  <a:pt x="11102" y="15779"/>
                  <a:pt x="10685" y="15440"/>
                  <a:pt x="10257" y="15440"/>
                </a:cubicBezTo>
                <a:cubicBezTo>
                  <a:pt x="10178" y="15440"/>
                  <a:pt x="10099" y="15451"/>
                  <a:pt x="10020" y="15476"/>
                </a:cubicBezTo>
                <a:cubicBezTo>
                  <a:pt x="10431" y="19722"/>
                  <a:pt x="9062" y="24127"/>
                  <a:pt x="6300" y="27391"/>
                </a:cubicBezTo>
                <a:cubicBezTo>
                  <a:pt x="7030" y="24606"/>
                  <a:pt x="7601" y="21799"/>
                  <a:pt x="8035" y="18946"/>
                </a:cubicBezTo>
                <a:cubicBezTo>
                  <a:pt x="8263" y="17508"/>
                  <a:pt x="9290" y="13947"/>
                  <a:pt x="8491" y="12600"/>
                </a:cubicBezTo>
                <a:cubicBezTo>
                  <a:pt x="8491" y="12600"/>
                  <a:pt x="6254" y="8697"/>
                  <a:pt x="6254" y="8697"/>
                </a:cubicBezTo>
                <a:lnTo>
                  <a:pt x="12212" y="1416"/>
                </a:lnTo>
                <a:lnTo>
                  <a:pt x="10089" y="1"/>
                </a:ln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1" name="Google Shape;3961;p33"/>
          <p:cNvSpPr/>
          <p:nvPr/>
        </p:nvSpPr>
        <p:spPr>
          <a:xfrm flipH="1">
            <a:off x="-1117746" y="1877665"/>
            <a:ext cx="1974427" cy="3044148"/>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2" name="Google Shape;3962;p33"/>
          <p:cNvSpPr/>
          <p:nvPr/>
        </p:nvSpPr>
        <p:spPr>
          <a:xfrm flipH="1">
            <a:off x="-3433666"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3" name="Google Shape;3963;p33"/>
          <p:cNvSpPr/>
          <p:nvPr/>
        </p:nvSpPr>
        <p:spPr>
          <a:xfrm>
            <a:off x="-19562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64" name="Google Shape;3964;p33"/>
          <p:cNvGrpSpPr/>
          <p:nvPr/>
        </p:nvGrpSpPr>
        <p:grpSpPr>
          <a:xfrm>
            <a:off x="-1466868" y="4318466"/>
            <a:ext cx="3341949" cy="2404365"/>
            <a:chOff x="4827150" y="2632375"/>
            <a:chExt cx="1863125" cy="1340425"/>
          </a:xfrm>
        </p:grpSpPr>
        <p:sp>
          <p:nvSpPr>
            <p:cNvPr id="3965" name="Google Shape;3965;p3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66" name="Google Shape;3966;p33"/>
            <p:cNvGrpSpPr/>
            <p:nvPr/>
          </p:nvGrpSpPr>
          <p:grpSpPr>
            <a:xfrm>
              <a:off x="4827150" y="2632375"/>
              <a:ext cx="1863125" cy="1274825"/>
              <a:chOff x="4827150" y="2632375"/>
              <a:chExt cx="1863125" cy="1274825"/>
            </a:xfrm>
          </p:grpSpPr>
          <p:sp>
            <p:nvSpPr>
              <p:cNvPr id="3967" name="Google Shape;3967;p3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8" name="Google Shape;3968;p3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9" name="Google Shape;3969;p3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0" name="Google Shape;3970;p3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1" name="Google Shape;3971;p3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72" name="Google Shape;3972;p33"/>
          <p:cNvSpPr/>
          <p:nvPr/>
        </p:nvSpPr>
        <p:spPr>
          <a:xfrm flipH="1">
            <a:off x="-33986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3" name="Google Shape;3973;p33"/>
          <p:cNvSpPr/>
          <p:nvPr/>
        </p:nvSpPr>
        <p:spPr>
          <a:xfrm flipH="1">
            <a:off x="-29356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4" name="Google Shape;3974;p33"/>
          <p:cNvSpPr/>
          <p:nvPr/>
        </p:nvSpPr>
        <p:spPr>
          <a:xfrm flipH="1">
            <a:off x="-37559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5" name="Google Shape;3975;p33"/>
          <p:cNvSpPr/>
          <p:nvPr/>
        </p:nvSpPr>
        <p:spPr>
          <a:xfrm>
            <a:off x="-11253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6" name="Google Shape;3976;p33"/>
          <p:cNvSpPr/>
          <p:nvPr/>
        </p:nvSpPr>
        <p:spPr>
          <a:xfrm>
            <a:off x="-2300433" y="4058866"/>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7" name="Google Shape;3977;p33"/>
          <p:cNvSpPr/>
          <p:nvPr/>
        </p:nvSpPr>
        <p:spPr>
          <a:xfrm>
            <a:off x="-2299469" y="41433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78" name="Google Shape;3978;p33"/>
          <p:cNvGrpSpPr/>
          <p:nvPr/>
        </p:nvGrpSpPr>
        <p:grpSpPr>
          <a:xfrm flipH="1">
            <a:off x="-1979349" y="5561884"/>
            <a:ext cx="2339633" cy="1780400"/>
            <a:chOff x="0" y="3611325"/>
            <a:chExt cx="1754725" cy="1335300"/>
          </a:xfrm>
        </p:grpSpPr>
        <p:sp>
          <p:nvSpPr>
            <p:cNvPr id="3979" name="Google Shape;3979;p33"/>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0" name="Google Shape;3980;p33"/>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70517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109699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105369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406858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197166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54959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AF0E2A-F7E6-400B-80F7-E364583CAED8}" type="datetimeFigureOut">
              <a:rPr lang="en-US" smtClean="0"/>
              <a:t>11/26/2022</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DC14322-25B3-482C-8517-0529DD414617}" type="slidenum">
              <a:rPr lang="en-US" smtClean="0"/>
              <a:t>‹#›</a:t>
            </a:fld>
            <a:endParaRPr lang="en-US"/>
          </a:p>
        </p:txBody>
      </p:sp>
    </p:spTree>
    <p:extLst>
      <p:ext uri="{BB962C8B-B14F-4D97-AF65-F5344CB8AC3E}">
        <p14:creationId xmlns:p14="http://schemas.microsoft.com/office/powerpoint/2010/main" val="311397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66885F20-6874-446E-89A3-2EA1A85751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0200" y="304800"/>
            <a:ext cx="1238250" cy="1238250"/>
          </a:xfrm>
          <a:prstGeom prst="rect">
            <a:avLst/>
          </a:prstGeom>
        </p:spPr>
      </p:pic>
    </p:spTree>
    <p:extLst>
      <p:ext uri="{BB962C8B-B14F-4D97-AF65-F5344CB8AC3E}">
        <p14:creationId xmlns:p14="http://schemas.microsoft.com/office/powerpoint/2010/main" val="425123965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745" r:id="rId12"/>
    <p:sldLayoutId id="2147483746" r:id="rId13"/>
    <p:sldLayoutId id="2147483759" r:id="rId14"/>
    <p:sldLayoutId id="2147483760"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329311"/>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FFAF4"/>
            </a:gs>
            <a:gs pos="54000">
              <a:srgbClr val="FFF3E6"/>
            </a:gs>
            <a:gs pos="100000">
              <a:schemeClr val="dk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7" name="9Slide.vn - 2019">
            <a:extLst>
              <a:ext uri="{FF2B5EF4-FFF2-40B4-BE49-F238E27FC236}">
                <a16:creationId xmlns:a16="http://schemas.microsoft.com/office/drawing/2014/main" id="{19F8A86C-16A2-4426-93CA-CB270B50FD3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579186712"/>
      </p:ext>
    </p:extLst>
  </p:cSld>
  <p:clrMap bg1="lt1" tx1="dk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2.png"/><Relationship Id="rId10" Type="http://schemas.openxmlformats.org/officeDocument/2006/relationships/image" Target="../media/image25.png"/><Relationship Id="rId4" Type="http://schemas.openxmlformats.org/officeDocument/2006/relationships/slide" Target="slide12.xml"/><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jp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2.png"/><Relationship Id="rId10" Type="http://schemas.openxmlformats.org/officeDocument/2006/relationships/image" Target="../media/image25.png"/><Relationship Id="rId4" Type="http://schemas.openxmlformats.org/officeDocument/2006/relationships/slide" Target="slide12.xml"/><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2.png"/><Relationship Id="rId4" Type="http://schemas.openxmlformats.org/officeDocument/2006/relationships/slide" Target="slide12.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31.pn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6.wdp"/><Relationship Id="rId11" Type="http://schemas.microsoft.com/office/2007/relationships/hdphoto" Target="../media/hdphoto8.wdp"/><Relationship Id="rId5" Type="http://schemas.openxmlformats.org/officeDocument/2006/relationships/image" Target="../media/image33.png"/><Relationship Id="rId10" Type="http://schemas.openxmlformats.org/officeDocument/2006/relationships/image" Target="../media/image36.png"/><Relationship Id="rId4" Type="http://schemas.microsoft.com/office/2007/relationships/hdphoto" Target="../media/hdphoto5.wdp"/><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40.png"/><Relationship Id="rId3" Type="http://schemas.openxmlformats.org/officeDocument/2006/relationships/slideLayout" Target="../slideLayouts/slideLayout32.xml"/><Relationship Id="rId7" Type="http://schemas.openxmlformats.org/officeDocument/2006/relationships/image" Target="../media/image36.png"/><Relationship Id="rId12"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6.wdp"/><Relationship Id="rId11" Type="http://schemas.openxmlformats.org/officeDocument/2006/relationships/image" Target="../media/image38.png"/><Relationship Id="rId5" Type="http://schemas.openxmlformats.org/officeDocument/2006/relationships/image" Target="../media/image35.png"/><Relationship Id="rId10" Type="http://schemas.microsoft.com/office/2007/relationships/hdphoto" Target="../media/hdphoto9.wdp"/><Relationship Id="rId4" Type="http://schemas.openxmlformats.org/officeDocument/2006/relationships/notesSlide" Target="../notesSlides/notesSlide11.xml"/><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40.png"/><Relationship Id="rId3" Type="http://schemas.openxmlformats.org/officeDocument/2006/relationships/slideLayout" Target="../slideLayouts/slideLayout32.xml"/><Relationship Id="rId7" Type="http://schemas.openxmlformats.org/officeDocument/2006/relationships/image" Target="../media/image36.png"/><Relationship Id="rId12"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6.wdp"/><Relationship Id="rId11" Type="http://schemas.openxmlformats.org/officeDocument/2006/relationships/image" Target="../media/image38.png"/><Relationship Id="rId5" Type="http://schemas.openxmlformats.org/officeDocument/2006/relationships/image" Target="../media/image35.png"/><Relationship Id="rId10" Type="http://schemas.microsoft.com/office/2007/relationships/hdphoto" Target="../media/hdphoto9.wdp"/><Relationship Id="rId4" Type="http://schemas.openxmlformats.org/officeDocument/2006/relationships/notesSlide" Target="../notesSlides/notesSlide12.xml"/><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40.png"/><Relationship Id="rId3" Type="http://schemas.openxmlformats.org/officeDocument/2006/relationships/slideLayout" Target="../slideLayouts/slideLayout32.xml"/><Relationship Id="rId7" Type="http://schemas.openxmlformats.org/officeDocument/2006/relationships/image" Target="../media/image36.png"/><Relationship Id="rId12"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6.wdp"/><Relationship Id="rId11" Type="http://schemas.openxmlformats.org/officeDocument/2006/relationships/image" Target="../media/image38.png"/><Relationship Id="rId5" Type="http://schemas.openxmlformats.org/officeDocument/2006/relationships/image" Target="../media/image35.png"/><Relationship Id="rId10" Type="http://schemas.microsoft.com/office/2007/relationships/hdphoto" Target="../media/hdphoto9.wdp"/><Relationship Id="rId4" Type="http://schemas.openxmlformats.org/officeDocument/2006/relationships/notesSlide" Target="../notesSlides/notesSlide13.xml"/><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40.png"/><Relationship Id="rId3" Type="http://schemas.openxmlformats.org/officeDocument/2006/relationships/slideLayout" Target="../slideLayouts/slideLayout32.xml"/><Relationship Id="rId7" Type="http://schemas.openxmlformats.org/officeDocument/2006/relationships/image" Target="../media/image36.png"/><Relationship Id="rId12"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6.wdp"/><Relationship Id="rId11" Type="http://schemas.openxmlformats.org/officeDocument/2006/relationships/image" Target="../media/image38.png"/><Relationship Id="rId5" Type="http://schemas.openxmlformats.org/officeDocument/2006/relationships/image" Target="../media/image35.png"/><Relationship Id="rId10" Type="http://schemas.microsoft.com/office/2007/relationships/hdphoto" Target="../media/hdphoto9.wdp"/><Relationship Id="rId4" Type="http://schemas.openxmlformats.org/officeDocument/2006/relationships/notesSlide" Target="../notesSlides/notesSlide14.xml"/><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microsoft.com/office/2007/relationships/hdphoto" Target="../media/hdphoto6.wdp"/><Relationship Id="rId11" Type="http://schemas.microsoft.com/office/2007/relationships/hdphoto" Target="../media/hdphoto8.wdp"/><Relationship Id="rId5" Type="http://schemas.openxmlformats.org/officeDocument/2006/relationships/image" Target="../media/image33.png"/><Relationship Id="rId10" Type="http://schemas.openxmlformats.org/officeDocument/2006/relationships/image" Target="../media/image36.png"/><Relationship Id="rId4" Type="http://schemas.microsoft.com/office/2007/relationships/hdphoto" Target="../media/hdphoto5.wdp"/><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audio" Target="../media/audio1.wav"/><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audio" Target="../media/audio1.wav"/><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audio" Target="../media/audio1.wav"/><Relationship Id="rId1" Type="http://schemas.openxmlformats.org/officeDocument/2006/relationships/slideLayout" Target="../slideLayouts/slideLayout22.xml"/><Relationship Id="rId5" Type="http://schemas.openxmlformats.org/officeDocument/2006/relationships/image" Target="../media/image15.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9.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3" descr="图片包含 图示&#10;&#10;描述已自动生成">
            <a:extLst>
              <a:ext uri="{FF2B5EF4-FFF2-40B4-BE49-F238E27FC236}">
                <a16:creationId xmlns:a16="http://schemas.microsoft.com/office/drawing/2014/main" id="{DF261578-8CCB-4EEA-88D6-C93E960E9C0F}"/>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11" name="图片 20" descr="图片包含 圆圈&#10;&#10;描述已自动生成">
            <a:extLst>
              <a:ext uri="{FF2B5EF4-FFF2-40B4-BE49-F238E27FC236}">
                <a16:creationId xmlns:a16="http://schemas.microsoft.com/office/drawing/2014/main" id="{856858FE-4073-460F-B356-00DFC42DC80A}"/>
              </a:ext>
            </a:extLst>
          </p:cNvPr>
          <p:cNvPicPr>
            <a:picLocks noChangeAspect="1"/>
          </p:cNvPicPr>
          <p:nvPr/>
        </p:nvPicPr>
        <p:blipFill rotWithShape="1">
          <a:blip r:embed="rId3"/>
          <a:srcRect l="14237" r="8220"/>
          <a:stretch/>
        </p:blipFill>
        <p:spPr>
          <a:xfrm>
            <a:off x="1037686" y="701315"/>
            <a:ext cx="10829950" cy="5278285"/>
          </a:xfrm>
          <a:prstGeom prst="rect">
            <a:avLst/>
          </a:prstGeom>
        </p:spPr>
      </p:pic>
      <p:pic>
        <p:nvPicPr>
          <p:cNvPr id="12" name="图片 22" descr="卡通人物&#10;&#10;低可信度描述已自动生成">
            <a:extLst>
              <a:ext uri="{FF2B5EF4-FFF2-40B4-BE49-F238E27FC236}">
                <a16:creationId xmlns:a16="http://schemas.microsoft.com/office/drawing/2014/main" id="{AAB860A1-3A6D-4B63-96E9-746BF3345035}"/>
              </a:ext>
            </a:extLst>
          </p:cNvPr>
          <p:cNvPicPr>
            <a:picLocks noChangeAspect="1"/>
          </p:cNvPicPr>
          <p:nvPr/>
        </p:nvPicPr>
        <p:blipFill rotWithShape="1">
          <a:blip r:embed="rId4"/>
          <a:srcRect l="32161" t="55019" r="23983"/>
          <a:stretch/>
        </p:blipFill>
        <p:spPr>
          <a:xfrm>
            <a:off x="4845385" y="4444917"/>
            <a:ext cx="4962898" cy="2423909"/>
          </a:xfrm>
          <a:prstGeom prst="rect">
            <a:avLst/>
          </a:prstGeom>
        </p:spPr>
      </p:pic>
      <p:pic>
        <p:nvPicPr>
          <p:cNvPr id="13" name="图片 31">
            <a:extLst>
              <a:ext uri="{FF2B5EF4-FFF2-40B4-BE49-F238E27FC236}">
                <a16:creationId xmlns:a16="http://schemas.microsoft.com/office/drawing/2014/main" id="{A2824800-F6C1-44F5-8E31-33029AB46A91}"/>
              </a:ext>
            </a:extLst>
          </p:cNvPr>
          <p:cNvPicPr>
            <a:picLocks noChangeAspect="1"/>
          </p:cNvPicPr>
          <p:nvPr/>
        </p:nvPicPr>
        <p:blipFill rotWithShape="1">
          <a:blip r:embed="rId5"/>
          <a:srcRect l="8803" t="29933" r="12655"/>
          <a:stretch/>
        </p:blipFill>
        <p:spPr>
          <a:xfrm>
            <a:off x="978977" y="3340458"/>
            <a:ext cx="2484894" cy="2216796"/>
          </a:xfrm>
          <a:prstGeom prst="rect">
            <a:avLst/>
          </a:prstGeom>
        </p:spPr>
      </p:pic>
      <p:sp>
        <p:nvSpPr>
          <p:cNvPr id="14" name="Rectangle 13">
            <a:extLst>
              <a:ext uri="{FF2B5EF4-FFF2-40B4-BE49-F238E27FC236}">
                <a16:creationId xmlns:a16="http://schemas.microsoft.com/office/drawing/2014/main" id="{42A7DC87-FC31-4D66-BCF2-792658A7C4CB}"/>
              </a:ext>
            </a:extLst>
          </p:cNvPr>
          <p:cNvSpPr/>
          <p:nvPr/>
        </p:nvSpPr>
        <p:spPr>
          <a:xfrm>
            <a:off x="5303223" y="1371600"/>
            <a:ext cx="1584088" cy="923330"/>
          </a:xfrm>
          <a:prstGeom prst="rect">
            <a:avLst/>
          </a:prstGeom>
          <a:noFill/>
        </p:spPr>
        <p:txBody>
          <a:bodyPr wrap="none" lIns="91440" tIns="45720" rIns="91440" bIns="45720">
            <a:spAutoFit/>
          </a:bodyPr>
          <a:lstStyle/>
          <a:p>
            <a:pPr algn="ctr"/>
            <a:r>
              <a:rPr lang="en-US" sz="5400" b="0" u="sng" cap="none" spc="0" dirty="0" err="1">
                <a:ln w="0"/>
                <a:solidFill>
                  <a:srgbClr val="7030A0"/>
                </a:solidFill>
                <a:effectLst>
                  <a:outerShdw blurRad="38100" dist="19050" dir="2700000" algn="tl" rotWithShape="0">
                    <a:schemeClr val="dk1">
                      <a:alpha val="40000"/>
                    </a:schemeClr>
                  </a:outerShdw>
                </a:effectLst>
              </a:rPr>
              <a:t>Toán</a:t>
            </a:r>
            <a:endParaRPr lang="en-US" sz="5400" b="0" u="sng" cap="none" spc="0" dirty="0">
              <a:ln w="0"/>
              <a:solidFill>
                <a:srgbClr val="7030A0"/>
              </a:solidFill>
              <a:effectLst>
                <a:outerShdw blurRad="38100" dist="19050" dir="2700000" algn="tl" rotWithShape="0">
                  <a:schemeClr val="dk1">
                    <a:alpha val="40000"/>
                  </a:schemeClr>
                </a:outerShdw>
              </a:effectLst>
            </a:endParaRPr>
          </a:p>
        </p:txBody>
      </p:sp>
      <p:pic>
        <p:nvPicPr>
          <p:cNvPr id="19" name="Picture 18">
            <a:extLst>
              <a:ext uri="{FF2B5EF4-FFF2-40B4-BE49-F238E27FC236}">
                <a16:creationId xmlns:a16="http://schemas.microsoft.com/office/drawing/2014/main" id="{4E922150-9E08-4071-8F6A-855462C971B8}"/>
              </a:ext>
            </a:extLst>
          </p:cNvPr>
          <p:cNvPicPr>
            <a:picLocks noChangeAspect="1"/>
          </p:cNvPicPr>
          <p:nvPr/>
        </p:nvPicPr>
        <p:blipFill>
          <a:blip r:embed="rId6"/>
          <a:stretch>
            <a:fillRect/>
          </a:stretch>
        </p:blipFill>
        <p:spPr>
          <a:xfrm>
            <a:off x="2209800" y="2514600"/>
            <a:ext cx="8059611" cy="1572904"/>
          </a:xfrm>
          <a:prstGeom prst="rect">
            <a:avLst/>
          </a:prstGeom>
        </p:spPr>
      </p:pic>
      <p:sp>
        <p:nvSpPr>
          <p:cNvPr id="4" name="TextBox 3">
            <a:extLst>
              <a:ext uri="{FF2B5EF4-FFF2-40B4-BE49-F238E27FC236}">
                <a16:creationId xmlns:a16="http://schemas.microsoft.com/office/drawing/2014/main" id="{28B7FDE3-D607-4192-960F-E1D9F2B57DBE}"/>
              </a:ext>
            </a:extLst>
          </p:cNvPr>
          <p:cNvSpPr txBox="1"/>
          <p:nvPr/>
        </p:nvSpPr>
        <p:spPr>
          <a:xfrm>
            <a:off x="5486400" y="4114800"/>
            <a:ext cx="1371600" cy="523220"/>
          </a:xfrm>
          <a:prstGeom prst="rect">
            <a:avLst/>
          </a:prstGeom>
          <a:noFill/>
        </p:spPr>
        <p:txBody>
          <a:bodyPr wrap="square" rtlCol="0">
            <a:spAutoFit/>
          </a:bodyPr>
          <a:lstStyle/>
          <a:p>
            <a:r>
              <a:rPr lang="en-US" sz="2800" b="1" dirty="0">
                <a:solidFill>
                  <a:srgbClr val="FF0000"/>
                </a:solidFill>
              </a:rPr>
              <a:t>(</a:t>
            </a:r>
            <a:r>
              <a:rPr lang="en-US" sz="2800" b="1" dirty="0" err="1">
                <a:solidFill>
                  <a:srgbClr val="FF0000"/>
                </a:solidFill>
              </a:rPr>
              <a:t>Tiết</a:t>
            </a:r>
            <a:r>
              <a:rPr lang="en-US" sz="2800" b="1" dirty="0">
                <a:solidFill>
                  <a:srgbClr val="FF0000"/>
                </a:solidFill>
              </a:rPr>
              <a:t> 2)</a:t>
            </a:r>
          </a:p>
        </p:txBody>
      </p:sp>
    </p:spTree>
    <p:extLst>
      <p:ext uri="{BB962C8B-B14F-4D97-AF65-F5344CB8AC3E}">
        <p14:creationId xmlns:p14="http://schemas.microsoft.com/office/powerpoint/2010/main" val="23462254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pic>
        <p:nvPicPr>
          <p:cNvPr id="2" name="Picture 1">
            <a:extLst>
              <a:ext uri="{FF2B5EF4-FFF2-40B4-BE49-F238E27FC236}">
                <a16:creationId xmlns:a16="http://schemas.microsoft.com/office/drawing/2014/main" id="{2B03B558-2129-40A2-897C-6CDD9C5C309A}"/>
              </a:ext>
            </a:extLst>
          </p:cNvPr>
          <p:cNvPicPr>
            <a:picLocks noChangeAspect="1"/>
          </p:cNvPicPr>
          <p:nvPr/>
        </p:nvPicPr>
        <p:blipFill>
          <a:blip r:embed="rId7"/>
          <a:stretch>
            <a:fillRect/>
          </a:stretch>
        </p:blipFill>
        <p:spPr>
          <a:xfrm>
            <a:off x="1447800" y="1752600"/>
            <a:ext cx="8931414" cy="3133616"/>
          </a:xfrm>
          <a:prstGeom prst="rect">
            <a:avLst/>
          </a:prstGeom>
        </p:spPr>
      </p:pic>
    </p:spTree>
    <p:extLst>
      <p:ext uri="{BB962C8B-B14F-4D97-AF65-F5344CB8AC3E}">
        <p14:creationId xmlns:p14="http://schemas.microsoft.com/office/powerpoint/2010/main" val="5556859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79BFEE9-F38E-45CF-9C47-BDDB9EC4CF7F}"/>
              </a:ext>
            </a:extLst>
          </p:cNvPr>
          <p:cNvSpPr/>
          <p:nvPr/>
        </p:nvSpPr>
        <p:spPr>
          <a:xfrm>
            <a:off x="457200" y="209684"/>
            <a:ext cx="11049000" cy="5936836"/>
          </a:xfrm>
          <a:prstGeom prst="roundRect">
            <a:avLst>
              <a:gd name="adj" fmla="val 18533"/>
            </a:avLst>
          </a:prstGeom>
          <a:solidFill>
            <a:schemeClr val="bg1"/>
          </a:solidFill>
          <a:ln w="63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1DF"/>
              </a:solidFill>
              <a:effectLst/>
              <a:uLnTx/>
              <a:uFillTx/>
              <a:latin typeface="Arial"/>
              <a:ea typeface="+mn-ea"/>
              <a:cs typeface="+mn-cs"/>
            </a:endParaRPr>
          </a:p>
        </p:txBody>
      </p:sp>
      <p:pic>
        <p:nvPicPr>
          <p:cNvPr id="12" name="Picture 11">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786513" y="5509324"/>
            <a:ext cx="1405487" cy="1138992"/>
          </a:xfrm>
          <a:prstGeom prst="rect">
            <a:avLst/>
          </a:prstGeom>
        </p:spPr>
      </p:pic>
      <p:sp>
        <p:nvSpPr>
          <p:cNvPr id="2" name="Oval 1">
            <a:extLst>
              <a:ext uri="{FF2B5EF4-FFF2-40B4-BE49-F238E27FC236}">
                <a16:creationId xmlns:a16="http://schemas.microsoft.com/office/drawing/2014/main" id="{69F9F232-433B-438D-8C5B-C710FECEE87D}"/>
              </a:ext>
            </a:extLst>
          </p:cNvPr>
          <p:cNvSpPr/>
          <p:nvPr/>
        </p:nvSpPr>
        <p:spPr>
          <a:xfrm>
            <a:off x="1143000" y="609600"/>
            <a:ext cx="762000" cy="76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a:ea typeface="+mn-ea"/>
                <a:cs typeface="+mn-cs"/>
              </a:rPr>
              <a:t>1</a:t>
            </a:r>
          </a:p>
        </p:txBody>
      </p:sp>
      <p:sp>
        <p:nvSpPr>
          <p:cNvPr id="7" name="TextBox 6">
            <a:extLst>
              <a:ext uri="{FF2B5EF4-FFF2-40B4-BE49-F238E27FC236}">
                <a16:creationId xmlns:a16="http://schemas.microsoft.com/office/drawing/2014/main" id="{32E02BE9-7AE3-4106-A555-1760B8B88400}"/>
              </a:ext>
            </a:extLst>
          </p:cNvPr>
          <p:cNvSpPr txBox="1"/>
          <p:nvPr/>
        </p:nvSpPr>
        <p:spPr>
          <a:xfrm>
            <a:off x="1447800" y="533400"/>
            <a:ext cx="9276472" cy="1569660"/>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Chọn</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số</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thích</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hợp</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với</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cách</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đọc</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27" name="Picture 26">
            <a:hlinkClick r:id="rId4" action="ppaction://hlinksldjump"/>
            <a:extLst>
              <a:ext uri="{FF2B5EF4-FFF2-40B4-BE49-F238E27FC236}">
                <a16:creationId xmlns:a16="http://schemas.microsoft.com/office/drawing/2014/main" id="{E25E29E2-BEDC-4A5F-9146-1749DC2535F5}"/>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324731" y="5719008"/>
            <a:ext cx="1567374" cy="1138992"/>
          </a:xfrm>
          <a:prstGeom prst="rect">
            <a:avLst/>
          </a:prstGeom>
        </p:spPr>
      </p:pic>
      <p:pic>
        <p:nvPicPr>
          <p:cNvPr id="38" name="Picture 2">
            <a:extLst>
              <a:ext uri="{FF2B5EF4-FFF2-40B4-BE49-F238E27FC236}">
                <a16:creationId xmlns:a16="http://schemas.microsoft.com/office/drawing/2014/main" id="{A68CA818-F1CD-41EE-8BD8-B110230848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0031"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27CDBDB8-171F-4D3C-A755-9E47D02C27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72149"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2D4F1C25-92EA-4140-993B-9DB3CE15A6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63828"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53FA0D41-3348-4BAF-A15A-40BA29C5EC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5724" y="597890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AC69C3B7-FEE2-41D2-8E62-8A5C5DDA5B2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6052" y="597890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243AE79C-80D0-4B50-9F7F-1C3F8B085D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75861" y="5871424"/>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B0041FCC-B70F-4D8C-A09E-94F127142C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697" y="6007529"/>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9A02FEEA-C4DA-4E80-83B1-9F68215416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00353" y="5920691"/>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a:extLst>
              <a:ext uri="{FF2B5EF4-FFF2-40B4-BE49-F238E27FC236}">
                <a16:creationId xmlns:a16="http://schemas.microsoft.com/office/drawing/2014/main" id="{C1351D6F-557B-431F-9821-1B8B6651CC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0" y="5963790"/>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a:extLst>
              <a:ext uri="{FF2B5EF4-FFF2-40B4-BE49-F238E27FC236}">
                <a16:creationId xmlns:a16="http://schemas.microsoft.com/office/drawing/2014/main" id="{3D4AA3F2-4A43-4F80-B539-8E79B1F969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19851" y="6014861"/>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50DE70A-BB8D-4805-AEA4-99529FCFE623}"/>
              </a:ext>
            </a:extLst>
          </p:cNvPr>
          <p:cNvPicPr>
            <a:picLocks noChangeAspect="1"/>
          </p:cNvPicPr>
          <p:nvPr/>
        </p:nvPicPr>
        <p:blipFill>
          <a:blip r:embed="rId10"/>
          <a:stretch>
            <a:fillRect/>
          </a:stretch>
        </p:blipFill>
        <p:spPr>
          <a:xfrm>
            <a:off x="1981200" y="1752600"/>
            <a:ext cx="8229600" cy="3742747"/>
          </a:xfrm>
          <a:prstGeom prst="rect">
            <a:avLst/>
          </a:prstGeom>
        </p:spPr>
      </p:pic>
    </p:spTree>
    <p:extLst>
      <p:ext uri="{BB962C8B-B14F-4D97-AF65-F5344CB8AC3E}">
        <p14:creationId xmlns:p14="http://schemas.microsoft.com/office/powerpoint/2010/main" val="1442298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7"/>
                                        </p:tgtEl>
                                        <p:attrNameLst>
                                          <p:attrName>r</p:attrName>
                                        </p:attrNameLst>
                                      </p:cBhvr>
                                    </p:animRot>
                                    <p:animRot by="-240000">
                                      <p:cBhvr>
                                        <p:cTn id="13" dur="600" fill="hold">
                                          <p:stCondLst>
                                            <p:cond delay="600"/>
                                          </p:stCondLst>
                                        </p:cTn>
                                        <p:tgtEl>
                                          <p:spTgt spid="27"/>
                                        </p:tgtEl>
                                        <p:attrNameLst>
                                          <p:attrName>r</p:attrName>
                                        </p:attrNameLst>
                                      </p:cBhvr>
                                    </p:animRot>
                                    <p:animRot by="240000">
                                      <p:cBhvr>
                                        <p:cTn id="14" dur="600" fill="hold">
                                          <p:stCondLst>
                                            <p:cond delay="1200"/>
                                          </p:stCondLst>
                                        </p:cTn>
                                        <p:tgtEl>
                                          <p:spTgt spid="27"/>
                                        </p:tgtEl>
                                        <p:attrNameLst>
                                          <p:attrName>r</p:attrName>
                                        </p:attrNameLst>
                                      </p:cBhvr>
                                    </p:animRot>
                                    <p:animRot by="-240000">
                                      <p:cBhvr>
                                        <p:cTn id="15" dur="600" fill="hold">
                                          <p:stCondLst>
                                            <p:cond delay="1800"/>
                                          </p:stCondLst>
                                        </p:cTn>
                                        <p:tgtEl>
                                          <p:spTgt spid="27"/>
                                        </p:tgtEl>
                                        <p:attrNameLst>
                                          <p:attrName>r</p:attrName>
                                        </p:attrNameLst>
                                      </p:cBhvr>
                                    </p:animRot>
                                    <p:animRot by="120000">
                                      <p:cBhvr>
                                        <p:cTn id="16" dur="600" fill="hold">
                                          <p:stCondLst>
                                            <p:cond delay="2400"/>
                                          </p:stCondLst>
                                        </p:cTn>
                                        <p:tgtEl>
                                          <p:spTgt spid="27"/>
                                        </p:tgtEl>
                                        <p:attrNameLst>
                                          <p:attrName>r</p:attrName>
                                        </p:attrNameLst>
                                      </p:cBhvr>
                                    </p:animRot>
                                  </p:childTnLst>
                                </p:cTn>
                              </p:par>
                              <p:par>
                                <p:cTn id="17" presetID="6" presetClass="entr" presetSubtype="32"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out)">
                                      <p:cBhvr>
                                        <p:cTn id="19" dur="2000"/>
                                        <p:tgtEl>
                                          <p:spTgt spid="38"/>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6" presetClass="entr" presetSubtype="32"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ircle(out)">
                                      <p:cBhvr>
                                        <p:cTn id="22" dur="2000"/>
                                        <p:tgtEl>
                                          <p:spTgt spid="3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par>
                                <p:cTn id="23" presetID="6" presetClass="entr" presetSubtype="32"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circle(out)">
                                      <p:cBhvr>
                                        <p:cTn id="25" dur="2000"/>
                                        <p:tgtEl>
                                          <p:spTgt spid="40"/>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par>
                                <p:cTn id="26" presetID="6" presetClass="entr" presetSubtype="32"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circle(out)">
                                      <p:cBhvr>
                                        <p:cTn id="28" dur="2000"/>
                                        <p:tgtEl>
                                          <p:spTgt spid="41"/>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par>
                                <p:cTn id="29" presetID="6" presetClass="entr" presetSubtype="32"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circle(out)">
                                      <p:cBhvr>
                                        <p:cTn id="31" dur="2000"/>
                                        <p:tgtEl>
                                          <p:spTgt spid="42"/>
                                        </p:tgtEl>
                                      </p:cBhvr>
                                    </p:animEffect>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par>
                                <p:cTn id="32" presetID="6" presetClass="entr" presetSubtype="32"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circle(out)">
                                      <p:cBhvr>
                                        <p:cTn id="34" dur="2000"/>
                                        <p:tgtEl>
                                          <p:spTgt spid="43"/>
                                        </p:tgtEl>
                                      </p:cBhvr>
                                    </p:animEffec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par>
                                <p:cTn id="35" presetID="6" presetClass="entr" presetSubtype="32"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circle(out)">
                                      <p:cBhvr>
                                        <p:cTn id="37" dur="2000"/>
                                        <p:tgtEl>
                                          <p:spTgt spid="44"/>
                                        </p:tgtEl>
                                      </p:cBhvr>
                                    </p:animEffec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par>
                                <p:cTn id="38" presetID="6" presetClass="entr" presetSubtype="32"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circle(out)">
                                      <p:cBhvr>
                                        <p:cTn id="40" dur="2000"/>
                                        <p:tgtEl>
                                          <p:spTgt spid="45"/>
                                        </p:tgtEl>
                                      </p:cBhvr>
                                    </p:animEffect>
                                  </p:childTnLst>
                                  <p:subTnLst>
                                    <p:audio>
                                      <p:cMediaNode>
                                        <p:cTn display="0" masterRel="sameClick">
                                          <p:stCondLst>
                                            <p:cond evt="begin" delay="0">
                                              <p:tn val="38"/>
                                            </p:cond>
                                          </p:stCondLst>
                                          <p:endCondLst>
                                            <p:cond evt="onStopAudio" delay="0">
                                              <p:tgtEl>
                                                <p:sldTgt/>
                                              </p:tgtEl>
                                            </p:cond>
                                          </p:endCondLst>
                                        </p:cTn>
                                        <p:tgtEl>
                                          <p:sndTgt r:embed="rId2" name="chimes.wav"/>
                                        </p:tgtEl>
                                      </p:cMediaNode>
                                    </p:audio>
                                  </p:subTnLst>
                                </p:cTn>
                              </p:par>
                              <p:par>
                                <p:cTn id="41" presetID="6" presetClass="entr" presetSubtype="32"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circle(out)">
                                      <p:cBhvr>
                                        <p:cTn id="43" dur="2000"/>
                                        <p:tgtEl>
                                          <p:spTgt spid="46"/>
                                        </p:tgtEl>
                                      </p:cBhvr>
                                    </p:animEffect>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par>
                                <p:cTn id="44" presetID="6" presetClass="entr" presetSubtype="32"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circle(out)">
                                      <p:cBhvr>
                                        <p:cTn id="46" dur="2000"/>
                                        <p:tgtEl>
                                          <p:spTgt spid="47"/>
                                        </p:tgtEl>
                                      </p:cBhvr>
                                    </p:animEffect>
                                  </p:childTnLst>
                                  <p:subTnLst>
                                    <p:audio>
                                      <p:cMediaNode>
                                        <p:cTn display="0" masterRel="sameClick">
                                          <p:stCondLst>
                                            <p:cond evt="begin" delay="0">
                                              <p:tn val="44"/>
                                            </p:cond>
                                          </p:stCondLst>
                                          <p:endCondLst>
                                            <p:cond evt="onStopAudio" delay="0">
                                              <p:tgtEl>
                                                <p:sldTgt/>
                                              </p:tgtEl>
                                            </p:cond>
                                          </p:endCondLst>
                                        </p:cTn>
                                        <p:tgtEl>
                                          <p:sndTgt r:embed="rId2" name="chimes.wav"/>
                                        </p:tgtEl>
                                      </p:cMediaNode>
                                    </p:audio>
                                  </p:sub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1000"/>
                                        <p:tgtEl>
                                          <p:spTgt spid="4"/>
                                        </p:tgtEl>
                                      </p:cBhvr>
                                    </p:animEffect>
                                    <p:anim calcmode="lin" valueType="num">
                                      <p:cBhvr>
                                        <p:cTn id="52" dur="1000" fill="hold"/>
                                        <p:tgtEl>
                                          <p:spTgt spid="4"/>
                                        </p:tgtEl>
                                        <p:attrNameLst>
                                          <p:attrName>ppt_x</p:attrName>
                                        </p:attrNameLst>
                                      </p:cBhvr>
                                      <p:tavLst>
                                        <p:tav tm="0">
                                          <p:val>
                                            <p:strVal val="#ppt_x"/>
                                          </p:val>
                                        </p:tav>
                                        <p:tav tm="100000">
                                          <p:val>
                                            <p:strVal val="#ppt_x"/>
                                          </p:val>
                                        </p:tav>
                                      </p:tavLst>
                                    </p:anim>
                                    <p:anim calcmode="lin" valueType="num">
                                      <p:cBhvr>
                                        <p:cTn id="5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52400" y="-507667"/>
            <a:ext cx="11963400" cy="7112529"/>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5"/>
          <a:srcRect l="8803" t="29933" r="12655"/>
          <a:stretch/>
        </p:blipFill>
        <p:spPr>
          <a:xfrm>
            <a:off x="978977" y="3340458"/>
            <a:ext cx="2484894" cy="2216796"/>
          </a:xfrm>
          <a:prstGeom prst="rect">
            <a:avLst/>
          </a:prstGeom>
        </p:spPr>
      </p:pic>
      <p:pic>
        <p:nvPicPr>
          <p:cNvPr id="9" name="Picture 2" descr="Donald Duck Disney Sticker">
            <a:extLst>
              <a:ext uri="{FF2B5EF4-FFF2-40B4-BE49-F238E27FC236}">
                <a16:creationId xmlns:a16="http://schemas.microsoft.com/office/drawing/2014/main" id="{708B680A-4748-4567-A500-7A90E11FA6B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3962400"/>
            <a:ext cx="2341548" cy="23415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onald Duck Disney Sticker">
            <a:extLst>
              <a:ext uri="{FF2B5EF4-FFF2-40B4-BE49-F238E27FC236}">
                <a16:creationId xmlns:a16="http://schemas.microsoft.com/office/drawing/2014/main" id="{06A9B36F-191F-41DC-BF3B-8B656497F2B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8991600" y="4114800"/>
            <a:ext cx="2459052" cy="23415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91B3E2-14A8-4700-8722-FB6CE96003AF}"/>
              </a:ext>
            </a:extLst>
          </p:cNvPr>
          <p:cNvPicPr>
            <a:picLocks noChangeAspect="1"/>
          </p:cNvPicPr>
          <p:nvPr/>
        </p:nvPicPr>
        <p:blipFill>
          <a:blip r:embed="rId7"/>
          <a:stretch>
            <a:fillRect/>
          </a:stretch>
        </p:blipFill>
        <p:spPr>
          <a:xfrm>
            <a:off x="2590800" y="685800"/>
            <a:ext cx="6578154" cy="1176630"/>
          </a:xfrm>
          <a:prstGeom prst="rect">
            <a:avLst/>
          </a:prstGeom>
        </p:spPr>
      </p:pic>
      <p:sp>
        <p:nvSpPr>
          <p:cNvPr id="4" name="TextBox 3">
            <a:extLst>
              <a:ext uri="{FF2B5EF4-FFF2-40B4-BE49-F238E27FC236}">
                <a16:creationId xmlns:a16="http://schemas.microsoft.com/office/drawing/2014/main" id="{283F748B-97BF-472E-9253-9430FB88C8A1}"/>
              </a:ext>
            </a:extLst>
          </p:cNvPr>
          <p:cNvSpPr txBox="1"/>
          <p:nvPr/>
        </p:nvSpPr>
        <p:spPr>
          <a:xfrm>
            <a:off x="2438400" y="1905000"/>
            <a:ext cx="7315200" cy="2308324"/>
          </a:xfrm>
          <a:prstGeom prst="rect">
            <a:avLst/>
          </a:prstGeom>
          <a:noFill/>
        </p:spPr>
        <p:txBody>
          <a:bodyPr wrap="square" rtlCol="0">
            <a:spAutoFit/>
          </a:bodyPr>
          <a:lstStyle/>
          <a:p>
            <a:pPr algn="just"/>
            <a:r>
              <a:rPr lang="en-US" sz="3600" b="1" dirty="0" err="1">
                <a:solidFill>
                  <a:srgbClr val="7030A0"/>
                </a:solidFill>
                <a:latin typeface="Cambria" panose="02040503050406030204" pitchFamily="18" charset="0"/>
                <a:ea typeface="Cambria" panose="02040503050406030204" pitchFamily="18" charset="0"/>
              </a:rPr>
              <a:t>Trời</a:t>
            </a:r>
            <a:r>
              <a:rPr lang="en-US" sz="3600" b="1" dirty="0">
                <a:solidFill>
                  <a:srgbClr val="7030A0"/>
                </a:solidFill>
                <a:latin typeface="Cambria" panose="02040503050406030204" pitchFamily="18" charset="0"/>
                <a:ea typeface="Cambria" panose="02040503050406030204" pitchFamily="18" charset="0"/>
              </a:rPr>
              <a:t> </a:t>
            </a:r>
            <a:r>
              <a:rPr lang="vi-VN" sz="3600" b="1" dirty="0">
                <a:solidFill>
                  <a:srgbClr val="7030A0"/>
                </a:solidFill>
                <a:latin typeface="Cambria" panose="02040503050406030204" pitchFamily="18" charset="0"/>
                <a:ea typeface="Cambria" panose="02040503050406030204" pitchFamily="18" charset="0"/>
              </a:rPr>
              <a:t>bất ngờ đổ cơn mưa, những chú vịt cần tìm chỗ trú dưới những chiếc lá. Em hãy giúp các chú vịt này chạy để trú mưa nhé!</a:t>
            </a:r>
          </a:p>
        </p:txBody>
      </p:sp>
      <p:pic>
        <p:nvPicPr>
          <p:cNvPr id="15" name="Picture 14">
            <a:extLst>
              <a:ext uri="{FF2B5EF4-FFF2-40B4-BE49-F238E27FC236}">
                <a16:creationId xmlns:a16="http://schemas.microsoft.com/office/drawing/2014/main" id="{433FDE10-9D26-49D2-8570-29267E1EC5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0" y="4495800"/>
            <a:ext cx="4711557" cy="2148200"/>
          </a:xfrm>
          <a:prstGeom prst="rect">
            <a:avLst/>
          </a:prstGeom>
        </p:spPr>
      </p:pic>
    </p:spTree>
    <p:extLst>
      <p:ext uri="{BB962C8B-B14F-4D97-AF65-F5344CB8AC3E}">
        <p14:creationId xmlns:p14="http://schemas.microsoft.com/office/powerpoint/2010/main" val="29864793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79BFEE9-F38E-45CF-9C47-BDDB9EC4CF7F}"/>
              </a:ext>
            </a:extLst>
          </p:cNvPr>
          <p:cNvSpPr/>
          <p:nvPr/>
        </p:nvSpPr>
        <p:spPr>
          <a:xfrm>
            <a:off x="457200" y="209684"/>
            <a:ext cx="11049000" cy="5936836"/>
          </a:xfrm>
          <a:prstGeom prst="roundRect">
            <a:avLst>
              <a:gd name="adj" fmla="val 18533"/>
            </a:avLst>
          </a:prstGeom>
          <a:solidFill>
            <a:schemeClr val="bg1"/>
          </a:solidFill>
          <a:ln w="63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1DF"/>
              </a:solidFill>
              <a:effectLst/>
              <a:uLnTx/>
              <a:uFillTx/>
              <a:latin typeface="Arial"/>
              <a:ea typeface="+mn-ea"/>
              <a:cs typeface="+mn-cs"/>
            </a:endParaRPr>
          </a:p>
        </p:txBody>
      </p:sp>
      <p:pic>
        <p:nvPicPr>
          <p:cNvPr id="12" name="Picture 11">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786513" y="5509324"/>
            <a:ext cx="1405487" cy="1138992"/>
          </a:xfrm>
          <a:prstGeom prst="rect">
            <a:avLst/>
          </a:prstGeom>
        </p:spPr>
      </p:pic>
      <p:pic>
        <p:nvPicPr>
          <p:cNvPr id="27" name="Picture 26">
            <a:hlinkClick r:id="rId4" action="ppaction://hlinksldjump"/>
            <a:extLst>
              <a:ext uri="{FF2B5EF4-FFF2-40B4-BE49-F238E27FC236}">
                <a16:creationId xmlns:a16="http://schemas.microsoft.com/office/drawing/2014/main" id="{E25E29E2-BEDC-4A5F-9146-1749DC2535F5}"/>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324731" y="5719008"/>
            <a:ext cx="1567374" cy="1138992"/>
          </a:xfrm>
          <a:prstGeom prst="rect">
            <a:avLst/>
          </a:prstGeom>
        </p:spPr>
      </p:pic>
      <p:pic>
        <p:nvPicPr>
          <p:cNvPr id="38" name="Picture 2">
            <a:extLst>
              <a:ext uri="{FF2B5EF4-FFF2-40B4-BE49-F238E27FC236}">
                <a16:creationId xmlns:a16="http://schemas.microsoft.com/office/drawing/2014/main" id="{A68CA818-F1CD-41EE-8BD8-B110230848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0031"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27CDBDB8-171F-4D3C-A755-9E47D02C27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72149"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2D4F1C25-92EA-4140-993B-9DB3CE15A6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63828" y="594839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53FA0D41-3348-4BAF-A15A-40BA29C5EC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5724" y="597890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AC69C3B7-FEE2-41D2-8E62-8A5C5DDA5B2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6052" y="5978905"/>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243AE79C-80D0-4B50-9F7F-1C3F8B085D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75861" y="5871424"/>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B0041FCC-B70F-4D8C-A09E-94F127142C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697" y="6007529"/>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9A02FEEA-C4DA-4E80-83B1-9F68215416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00353" y="5920691"/>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a:extLst>
              <a:ext uri="{FF2B5EF4-FFF2-40B4-BE49-F238E27FC236}">
                <a16:creationId xmlns:a16="http://schemas.microsoft.com/office/drawing/2014/main" id="{C1351D6F-557B-431F-9821-1B8B6651CC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0" y="5963790"/>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a:extLst>
              <a:ext uri="{FF2B5EF4-FFF2-40B4-BE49-F238E27FC236}">
                <a16:creationId xmlns:a16="http://schemas.microsoft.com/office/drawing/2014/main" id="{3D4AA3F2-4A43-4F80-B539-8E79B1F969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19851" y="6014861"/>
            <a:ext cx="1503311" cy="8830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50DE70A-BB8D-4805-AEA4-99529FCFE623}"/>
              </a:ext>
            </a:extLst>
          </p:cNvPr>
          <p:cNvPicPr>
            <a:picLocks noChangeAspect="1"/>
          </p:cNvPicPr>
          <p:nvPr/>
        </p:nvPicPr>
        <p:blipFill>
          <a:blip r:embed="rId10"/>
          <a:stretch>
            <a:fillRect/>
          </a:stretch>
        </p:blipFill>
        <p:spPr>
          <a:xfrm>
            <a:off x="1981200" y="1752600"/>
            <a:ext cx="8229600" cy="3742747"/>
          </a:xfrm>
          <a:prstGeom prst="rect">
            <a:avLst/>
          </a:prstGeom>
        </p:spPr>
      </p:pic>
      <p:cxnSp>
        <p:nvCxnSpPr>
          <p:cNvPr id="9" name="Straight Arrow Connector 8">
            <a:extLst>
              <a:ext uri="{FF2B5EF4-FFF2-40B4-BE49-F238E27FC236}">
                <a16:creationId xmlns:a16="http://schemas.microsoft.com/office/drawing/2014/main" id="{C27E6867-1F74-4FCD-98F4-806E5AA7F3A3}"/>
              </a:ext>
            </a:extLst>
          </p:cNvPr>
          <p:cNvCxnSpPr/>
          <p:nvPr/>
        </p:nvCxnSpPr>
        <p:spPr>
          <a:xfrm>
            <a:off x="3733800" y="3810000"/>
            <a:ext cx="1295400" cy="1143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92DE87FD-248A-4445-93B9-84ECAFA93FF7}"/>
              </a:ext>
            </a:extLst>
          </p:cNvPr>
          <p:cNvCxnSpPr>
            <a:cxnSpLocks/>
          </p:cNvCxnSpPr>
          <p:nvPr/>
        </p:nvCxnSpPr>
        <p:spPr>
          <a:xfrm>
            <a:off x="5486400" y="3886200"/>
            <a:ext cx="3048000" cy="1066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548ECE56-2E3C-4F7C-AC91-4BED2CBA79F4}"/>
              </a:ext>
            </a:extLst>
          </p:cNvPr>
          <p:cNvCxnSpPr>
            <a:cxnSpLocks/>
          </p:cNvCxnSpPr>
          <p:nvPr/>
        </p:nvCxnSpPr>
        <p:spPr>
          <a:xfrm flipH="1">
            <a:off x="3581400" y="3886200"/>
            <a:ext cx="3581400" cy="1066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05AAFF8C-F210-423D-A230-C44CF1F05A06}"/>
              </a:ext>
            </a:extLst>
          </p:cNvPr>
          <p:cNvCxnSpPr>
            <a:cxnSpLocks/>
          </p:cNvCxnSpPr>
          <p:nvPr/>
        </p:nvCxnSpPr>
        <p:spPr>
          <a:xfrm flipH="1">
            <a:off x="7010400" y="2895600"/>
            <a:ext cx="2667000" cy="2057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4527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7"/>
                                        </p:tgtEl>
                                        <p:attrNameLst>
                                          <p:attrName>r</p:attrName>
                                        </p:attrNameLst>
                                      </p:cBhvr>
                                    </p:animRot>
                                    <p:animRot by="-240000">
                                      <p:cBhvr>
                                        <p:cTn id="13" dur="600" fill="hold">
                                          <p:stCondLst>
                                            <p:cond delay="600"/>
                                          </p:stCondLst>
                                        </p:cTn>
                                        <p:tgtEl>
                                          <p:spTgt spid="27"/>
                                        </p:tgtEl>
                                        <p:attrNameLst>
                                          <p:attrName>r</p:attrName>
                                        </p:attrNameLst>
                                      </p:cBhvr>
                                    </p:animRot>
                                    <p:animRot by="240000">
                                      <p:cBhvr>
                                        <p:cTn id="14" dur="600" fill="hold">
                                          <p:stCondLst>
                                            <p:cond delay="1200"/>
                                          </p:stCondLst>
                                        </p:cTn>
                                        <p:tgtEl>
                                          <p:spTgt spid="27"/>
                                        </p:tgtEl>
                                        <p:attrNameLst>
                                          <p:attrName>r</p:attrName>
                                        </p:attrNameLst>
                                      </p:cBhvr>
                                    </p:animRot>
                                    <p:animRot by="-240000">
                                      <p:cBhvr>
                                        <p:cTn id="15" dur="600" fill="hold">
                                          <p:stCondLst>
                                            <p:cond delay="1800"/>
                                          </p:stCondLst>
                                        </p:cTn>
                                        <p:tgtEl>
                                          <p:spTgt spid="27"/>
                                        </p:tgtEl>
                                        <p:attrNameLst>
                                          <p:attrName>r</p:attrName>
                                        </p:attrNameLst>
                                      </p:cBhvr>
                                    </p:animRot>
                                    <p:animRot by="120000">
                                      <p:cBhvr>
                                        <p:cTn id="16" dur="600" fill="hold">
                                          <p:stCondLst>
                                            <p:cond delay="2400"/>
                                          </p:stCondLst>
                                        </p:cTn>
                                        <p:tgtEl>
                                          <p:spTgt spid="27"/>
                                        </p:tgtEl>
                                        <p:attrNameLst>
                                          <p:attrName>r</p:attrName>
                                        </p:attrNameLst>
                                      </p:cBhvr>
                                    </p:animRot>
                                  </p:childTnLst>
                                </p:cTn>
                              </p:par>
                              <p:par>
                                <p:cTn id="17" presetID="6" presetClass="entr" presetSubtype="32"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out)">
                                      <p:cBhvr>
                                        <p:cTn id="19" dur="2000"/>
                                        <p:tgtEl>
                                          <p:spTgt spid="38"/>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6" presetClass="entr" presetSubtype="32"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ircle(out)">
                                      <p:cBhvr>
                                        <p:cTn id="22" dur="2000"/>
                                        <p:tgtEl>
                                          <p:spTgt spid="3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par>
                                <p:cTn id="23" presetID="6" presetClass="entr" presetSubtype="32"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circle(out)">
                                      <p:cBhvr>
                                        <p:cTn id="25" dur="2000"/>
                                        <p:tgtEl>
                                          <p:spTgt spid="40"/>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par>
                                <p:cTn id="26" presetID="6" presetClass="entr" presetSubtype="32"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circle(out)">
                                      <p:cBhvr>
                                        <p:cTn id="28" dur="2000"/>
                                        <p:tgtEl>
                                          <p:spTgt spid="41"/>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par>
                                <p:cTn id="29" presetID="6" presetClass="entr" presetSubtype="32"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circle(out)">
                                      <p:cBhvr>
                                        <p:cTn id="31" dur="2000"/>
                                        <p:tgtEl>
                                          <p:spTgt spid="42"/>
                                        </p:tgtEl>
                                      </p:cBhvr>
                                    </p:animEffect>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par>
                                <p:cTn id="32" presetID="6" presetClass="entr" presetSubtype="32"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circle(out)">
                                      <p:cBhvr>
                                        <p:cTn id="34" dur="2000"/>
                                        <p:tgtEl>
                                          <p:spTgt spid="43"/>
                                        </p:tgtEl>
                                      </p:cBhvr>
                                    </p:animEffec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par>
                                <p:cTn id="35" presetID="6" presetClass="entr" presetSubtype="32"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circle(out)">
                                      <p:cBhvr>
                                        <p:cTn id="37" dur="2000"/>
                                        <p:tgtEl>
                                          <p:spTgt spid="44"/>
                                        </p:tgtEl>
                                      </p:cBhvr>
                                    </p:animEffec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par>
                                <p:cTn id="38" presetID="6" presetClass="entr" presetSubtype="32"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circle(out)">
                                      <p:cBhvr>
                                        <p:cTn id="40" dur="2000"/>
                                        <p:tgtEl>
                                          <p:spTgt spid="45"/>
                                        </p:tgtEl>
                                      </p:cBhvr>
                                    </p:animEffect>
                                  </p:childTnLst>
                                  <p:subTnLst>
                                    <p:audio>
                                      <p:cMediaNode>
                                        <p:cTn display="0" masterRel="sameClick">
                                          <p:stCondLst>
                                            <p:cond evt="begin" delay="0">
                                              <p:tn val="38"/>
                                            </p:cond>
                                          </p:stCondLst>
                                          <p:endCondLst>
                                            <p:cond evt="onStopAudio" delay="0">
                                              <p:tgtEl>
                                                <p:sldTgt/>
                                              </p:tgtEl>
                                            </p:cond>
                                          </p:endCondLst>
                                        </p:cTn>
                                        <p:tgtEl>
                                          <p:sndTgt r:embed="rId2" name="chimes.wav"/>
                                        </p:tgtEl>
                                      </p:cMediaNode>
                                    </p:audio>
                                  </p:subTnLst>
                                </p:cTn>
                              </p:par>
                              <p:par>
                                <p:cTn id="41" presetID="6" presetClass="entr" presetSubtype="32"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circle(out)">
                                      <p:cBhvr>
                                        <p:cTn id="43" dur="2000"/>
                                        <p:tgtEl>
                                          <p:spTgt spid="46"/>
                                        </p:tgtEl>
                                      </p:cBhvr>
                                    </p:animEffect>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par>
                                <p:cTn id="44" presetID="6" presetClass="entr" presetSubtype="32"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circle(out)">
                                      <p:cBhvr>
                                        <p:cTn id="46" dur="2000"/>
                                        <p:tgtEl>
                                          <p:spTgt spid="47"/>
                                        </p:tgtEl>
                                      </p:cBhvr>
                                    </p:animEffect>
                                  </p:childTnLst>
                                  <p:subTnLst>
                                    <p:audio>
                                      <p:cMediaNode>
                                        <p:cTn display="0" masterRel="sameClick">
                                          <p:stCondLst>
                                            <p:cond evt="begin" delay="0">
                                              <p:tn val="44"/>
                                            </p:cond>
                                          </p:stCondLst>
                                          <p:endCondLst>
                                            <p:cond evt="onStopAudio" delay="0">
                                              <p:tgtEl>
                                                <p:sldTgt/>
                                              </p:tgtEl>
                                            </p:cond>
                                          </p:endCondLst>
                                        </p:cTn>
                                        <p:tgtEl>
                                          <p:sndTgt r:embed="rId2" name="chimes.wav"/>
                                        </p:tgtEl>
                                      </p:cMediaNode>
                                    </p:audio>
                                  </p:sub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wipe(left)">
                                      <p:cBhvr>
                                        <p:cTn id="56" dur="500"/>
                                        <p:tgtEl>
                                          <p:spTgt spid="4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wipe(left)">
                                      <p:cBhvr>
                                        <p:cTn id="61" dur="500"/>
                                        <p:tgtEl>
                                          <p:spTgt spid="4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wipe(left)">
                                      <p:cBhvr>
                                        <p:cTn id="6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79BFEE9-F38E-45CF-9C47-BDDB9EC4CF7F}"/>
              </a:ext>
            </a:extLst>
          </p:cNvPr>
          <p:cNvSpPr/>
          <p:nvPr/>
        </p:nvSpPr>
        <p:spPr>
          <a:xfrm>
            <a:off x="457200" y="209684"/>
            <a:ext cx="11049000" cy="5936836"/>
          </a:xfrm>
          <a:prstGeom prst="roundRect">
            <a:avLst>
              <a:gd name="adj" fmla="val 18533"/>
            </a:avLst>
          </a:prstGeom>
          <a:solidFill>
            <a:schemeClr val="bg1"/>
          </a:solidFill>
          <a:ln w="63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1DF"/>
              </a:solidFill>
              <a:effectLst/>
              <a:uLnTx/>
              <a:uFillTx/>
              <a:latin typeface="Arial"/>
              <a:ea typeface="+mn-ea"/>
              <a:cs typeface="+mn-cs"/>
            </a:endParaRPr>
          </a:p>
        </p:txBody>
      </p:sp>
      <p:pic>
        <p:nvPicPr>
          <p:cNvPr id="12" name="Picture 11">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786513" y="5509324"/>
            <a:ext cx="1405487" cy="1138992"/>
          </a:xfrm>
          <a:prstGeom prst="rect">
            <a:avLst/>
          </a:prstGeom>
        </p:spPr>
      </p:pic>
      <p:sp>
        <p:nvSpPr>
          <p:cNvPr id="2" name="Oval 1">
            <a:extLst>
              <a:ext uri="{FF2B5EF4-FFF2-40B4-BE49-F238E27FC236}">
                <a16:creationId xmlns:a16="http://schemas.microsoft.com/office/drawing/2014/main" id="{69F9F232-433B-438D-8C5B-C710FECEE87D}"/>
              </a:ext>
            </a:extLst>
          </p:cNvPr>
          <p:cNvSpPr/>
          <p:nvPr/>
        </p:nvSpPr>
        <p:spPr>
          <a:xfrm>
            <a:off x="914400" y="1066800"/>
            <a:ext cx="762000" cy="76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a:ea typeface="+mn-ea"/>
                <a:cs typeface="+mn-cs"/>
              </a:rPr>
              <a:t>2</a:t>
            </a:r>
          </a:p>
        </p:txBody>
      </p:sp>
      <p:sp>
        <p:nvSpPr>
          <p:cNvPr id="7" name="TextBox 6">
            <a:extLst>
              <a:ext uri="{FF2B5EF4-FFF2-40B4-BE49-F238E27FC236}">
                <a16:creationId xmlns:a16="http://schemas.microsoft.com/office/drawing/2014/main" id="{32E02BE9-7AE3-4106-A555-1760B8B88400}"/>
              </a:ext>
            </a:extLst>
          </p:cNvPr>
          <p:cNvSpPr txBox="1"/>
          <p:nvPr/>
        </p:nvSpPr>
        <p:spPr>
          <a:xfrm>
            <a:off x="1752600" y="914400"/>
            <a:ext cx="10342208" cy="2554545"/>
          </a:xfrm>
          <a:prstGeom prst="rect">
            <a:avLst/>
          </a:prstGeom>
          <a:noFill/>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 Số liền trước của số 13 450 là số nào?</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b) Số liền sau của số 90 000 là số nào?</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c) Số liền trước của số 10 001 là số nào?</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d) Số liền sau của số 99 999 là số nào?</a:t>
            </a:r>
          </a:p>
        </p:txBody>
      </p:sp>
      <p:pic>
        <p:nvPicPr>
          <p:cNvPr id="27" name="Picture 26">
            <a:hlinkClick r:id="rId4" action="ppaction://hlinksldjump"/>
            <a:extLst>
              <a:ext uri="{FF2B5EF4-FFF2-40B4-BE49-F238E27FC236}">
                <a16:creationId xmlns:a16="http://schemas.microsoft.com/office/drawing/2014/main" id="{E25E29E2-BEDC-4A5F-9146-1749DC2535F5}"/>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324731" y="5719008"/>
            <a:ext cx="1567374" cy="1138992"/>
          </a:xfrm>
          <a:prstGeom prst="rect">
            <a:avLst/>
          </a:prstGeom>
        </p:spPr>
      </p:pic>
      <p:pic>
        <p:nvPicPr>
          <p:cNvPr id="38" name="Picture 2">
            <a:extLst>
              <a:ext uri="{FF2B5EF4-FFF2-40B4-BE49-F238E27FC236}">
                <a16:creationId xmlns:a16="http://schemas.microsoft.com/office/drawing/2014/main" id="{A68CA818-F1CD-41EE-8BD8-B110230848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9344" y="8153400"/>
            <a:ext cx="1503311" cy="88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5144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7"/>
                                        </p:tgtEl>
                                        <p:attrNameLst>
                                          <p:attrName>r</p:attrName>
                                        </p:attrNameLst>
                                      </p:cBhvr>
                                    </p:animRot>
                                    <p:animRot by="-240000">
                                      <p:cBhvr>
                                        <p:cTn id="13" dur="600" fill="hold">
                                          <p:stCondLst>
                                            <p:cond delay="600"/>
                                          </p:stCondLst>
                                        </p:cTn>
                                        <p:tgtEl>
                                          <p:spTgt spid="27"/>
                                        </p:tgtEl>
                                        <p:attrNameLst>
                                          <p:attrName>r</p:attrName>
                                        </p:attrNameLst>
                                      </p:cBhvr>
                                    </p:animRot>
                                    <p:animRot by="240000">
                                      <p:cBhvr>
                                        <p:cTn id="14" dur="600" fill="hold">
                                          <p:stCondLst>
                                            <p:cond delay="1200"/>
                                          </p:stCondLst>
                                        </p:cTn>
                                        <p:tgtEl>
                                          <p:spTgt spid="27"/>
                                        </p:tgtEl>
                                        <p:attrNameLst>
                                          <p:attrName>r</p:attrName>
                                        </p:attrNameLst>
                                      </p:cBhvr>
                                    </p:animRot>
                                    <p:animRot by="-240000">
                                      <p:cBhvr>
                                        <p:cTn id="15" dur="600" fill="hold">
                                          <p:stCondLst>
                                            <p:cond delay="1800"/>
                                          </p:stCondLst>
                                        </p:cTn>
                                        <p:tgtEl>
                                          <p:spTgt spid="27"/>
                                        </p:tgtEl>
                                        <p:attrNameLst>
                                          <p:attrName>r</p:attrName>
                                        </p:attrNameLst>
                                      </p:cBhvr>
                                    </p:animRot>
                                    <p:animRot by="120000">
                                      <p:cBhvr>
                                        <p:cTn id="16" dur="600" fill="hold">
                                          <p:stCondLst>
                                            <p:cond delay="2400"/>
                                          </p:stCondLst>
                                        </p:cTn>
                                        <p:tgtEl>
                                          <p:spTgt spid="27"/>
                                        </p:tgtEl>
                                        <p:attrNameLst>
                                          <p:attrName>r</p:attrName>
                                        </p:attrNameLst>
                                      </p:cBhvr>
                                    </p:animRot>
                                  </p:childTnLst>
                                </p:cTn>
                              </p:par>
                              <p:par>
                                <p:cTn id="17" presetID="6" presetClass="entr" presetSubtype="32"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out)">
                                      <p:cBhvr>
                                        <p:cTn id="19" dur="2000"/>
                                        <p:tgtEl>
                                          <p:spTgt spid="38"/>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22"/>
        <p:cNvGrpSpPr/>
        <p:nvPr/>
      </p:nvGrpSpPr>
      <p:grpSpPr>
        <a:xfrm>
          <a:off x="0" y="0"/>
          <a:ext cx="0" cy="0"/>
          <a:chOff x="0" y="0"/>
          <a:chExt cx="0" cy="0"/>
        </a:xfrm>
      </p:grpSpPr>
      <p:pic>
        <p:nvPicPr>
          <p:cNvPr id="5" name="Picture 4">
            <a:extLst>
              <a:ext uri="{FF2B5EF4-FFF2-40B4-BE49-F238E27FC236}">
                <a16:creationId xmlns:a16="http://schemas.microsoft.com/office/drawing/2014/main" id="{3709BFC7-520F-446B-D625-FE455A8FDF97}"/>
              </a:ext>
            </a:extLst>
          </p:cNvPr>
          <p:cNvPicPr>
            <a:picLocks noChangeAspect="1"/>
          </p:cNvPicPr>
          <p:nvPr/>
        </p:nvPicPr>
        <p:blipFill>
          <a:blip r:embed="rId3"/>
          <a:stretch>
            <a:fillRect/>
          </a:stretch>
        </p:blipFill>
        <p:spPr>
          <a:xfrm rot="21367307">
            <a:off x="-149115" y="4513035"/>
            <a:ext cx="5676491" cy="1165579"/>
          </a:xfrm>
          <a:prstGeom prst="rect">
            <a:avLst/>
          </a:prstGeom>
        </p:spPr>
      </p:pic>
      <p:pic>
        <p:nvPicPr>
          <p:cNvPr id="11" name="Picture 10">
            <a:extLst>
              <a:ext uri="{FF2B5EF4-FFF2-40B4-BE49-F238E27FC236}">
                <a16:creationId xmlns:a16="http://schemas.microsoft.com/office/drawing/2014/main" id="{D21FD1C8-7F54-3DAC-6F4E-1CC7F70801D8}"/>
              </a:ext>
            </a:extLst>
          </p:cNvPr>
          <p:cNvPicPr>
            <a:picLocks noChangeAspect="1"/>
          </p:cNvPicPr>
          <p:nvPr/>
        </p:nvPicPr>
        <p:blipFill>
          <a:blip r:embed="rId4"/>
          <a:stretch>
            <a:fillRect/>
          </a:stretch>
        </p:blipFill>
        <p:spPr>
          <a:xfrm>
            <a:off x="553262" y="72062"/>
            <a:ext cx="8772989" cy="2463537"/>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39"/>
        <p:cNvGrpSpPr/>
        <p:nvPr/>
      </p:nvGrpSpPr>
      <p:grpSpPr>
        <a:xfrm>
          <a:off x="0" y="0"/>
          <a:ext cx="0" cy="0"/>
          <a:chOff x="0" y="0"/>
          <a:chExt cx="0" cy="0"/>
        </a:xfrm>
      </p:grpSpPr>
      <p:grpSp>
        <p:nvGrpSpPr>
          <p:cNvPr id="4042" name="Google Shape;4042;p40"/>
          <p:cNvGrpSpPr/>
          <p:nvPr/>
        </p:nvGrpSpPr>
        <p:grpSpPr>
          <a:xfrm>
            <a:off x="-42400" y="2983767"/>
            <a:ext cx="1479867" cy="1581100"/>
            <a:chOff x="454950" y="2869750"/>
            <a:chExt cx="1109900" cy="1185825"/>
          </a:xfrm>
        </p:grpSpPr>
        <p:sp>
          <p:nvSpPr>
            <p:cNvPr id="4043" name="Google Shape;4043;p40"/>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4" name="Google Shape;4044;p40"/>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5" name="Google Shape;4045;p40"/>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6" name="Google Shape;4046;p40"/>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7" name="Google Shape;4047;p40"/>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8" name="Google Shape;4048;p40"/>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9" name="Google Shape;4049;p40"/>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0" name="Google Shape;4050;p40"/>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1" name="Google Shape;4051;p40"/>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2" name="Google Shape;4052;p40"/>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3" name="Google Shape;4053;p40"/>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4" name="Google Shape;4054;p40"/>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5" name="Google Shape;4055;p40"/>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6" name="Google Shape;4056;p40"/>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7" name="Google Shape;4057;p40"/>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8" name="Google Shape;4058;p40"/>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2" name="Prickly Situation – Munki and Trunk Season 1 #7">
            <a:hlinkClick r:id="" action="ppaction://media"/>
            <a:extLst>
              <a:ext uri="{FF2B5EF4-FFF2-40B4-BE49-F238E27FC236}">
                <a16:creationId xmlns:a16="http://schemas.microsoft.com/office/drawing/2014/main" id="{03CE8D77-3B4E-F488-451C-6E69FA1B8242}"/>
              </a:ext>
            </a:extLst>
          </p:cNvPr>
          <p:cNvPicPr>
            <a:picLocks noChangeAspect="1"/>
          </p:cNvPicPr>
          <p:nvPr>
            <a:videoFile r:link="rId1"/>
            <p:extLst>
              <p:ext uri="{DAA4B4D4-6D71-4841-9C94-3DE7FCFB9230}">
                <p14:media xmlns:p14="http://schemas.microsoft.com/office/powerpoint/2010/main" r:embed="rId2">
                  <p14:trim st="110985" end="223523"/>
                </p14:media>
              </p:ext>
            </p:extLst>
          </p:nvPr>
        </p:nvPicPr>
        <p:blipFill>
          <a:blip r:embed="rId5"/>
          <a:stretch>
            <a:fillRect/>
          </a:stretch>
        </p:blipFill>
        <p:spPr>
          <a:xfrm>
            <a:off x="443049" y="152485"/>
            <a:ext cx="11434835" cy="664106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3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88"/>
        <p:cNvGrpSpPr/>
        <p:nvPr/>
      </p:nvGrpSpPr>
      <p:grpSpPr>
        <a:xfrm>
          <a:off x="0" y="0"/>
          <a:ext cx="0" cy="0"/>
          <a:chOff x="0" y="0"/>
          <a:chExt cx="0" cy="0"/>
        </a:xfrm>
      </p:grpSpPr>
      <p:pic>
        <p:nvPicPr>
          <p:cNvPr id="5122" name="Picture 2" descr="Cactus with thorns and stones. Mexican green plant with spines and rocks.  Element of the desert and southern landscape. Cartoon flat vector  illustration. Isolated on white background. 6059421 Vector Art at Vecteezy">
            <a:extLst>
              <a:ext uri="{FF2B5EF4-FFF2-40B4-BE49-F238E27FC236}">
                <a16:creationId xmlns:a16="http://schemas.microsoft.com/office/drawing/2014/main" id="{93D31D42-9337-368E-B587-287E61672AD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7857" y1="10102" x2="57857" y2="10102"/>
                      </a14:backgroundRemoval>
                    </a14:imgEffect>
                  </a14:imgLayer>
                </a14:imgProps>
              </a:ext>
              <a:ext uri="{28A0092B-C50C-407E-A947-70E740481C1C}">
                <a14:useLocalDpi xmlns:a14="http://schemas.microsoft.com/office/drawing/2010/main" val="0"/>
              </a:ext>
            </a:extLst>
          </a:blip>
          <a:srcRect/>
          <a:stretch>
            <a:fillRect/>
          </a:stretch>
        </p:blipFill>
        <p:spPr bwMode="auto">
          <a:xfrm>
            <a:off x="4992951" y="-346635"/>
            <a:ext cx="6858000" cy="8272915"/>
          </a:xfrm>
          <a:prstGeom prst="rect">
            <a:avLst/>
          </a:prstGeom>
          <a:noFill/>
          <a:extLst>
            <a:ext uri="{909E8E84-426E-40DD-AFC4-6F175D3DCCD1}">
              <a14:hiddenFill xmlns:a14="http://schemas.microsoft.com/office/drawing/2010/main">
                <a:solidFill>
                  <a:srgbClr val="FFFFFF"/>
                </a:solidFill>
              </a14:hiddenFill>
            </a:ext>
          </a:extLst>
        </p:spPr>
      </p:pic>
      <p:sp>
        <p:nvSpPr>
          <p:cNvPr id="4091" name="Google Shape;4091;p44"/>
          <p:cNvSpPr/>
          <p:nvPr/>
        </p:nvSpPr>
        <p:spPr>
          <a:xfrm>
            <a:off x="4970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3" name="Picture 4" descr="Cactus Clipart - Cactus - Png Download (#5235097) - PinClipart">
            <a:extLst>
              <a:ext uri="{FF2B5EF4-FFF2-40B4-BE49-F238E27FC236}">
                <a16:creationId xmlns:a16="http://schemas.microsoft.com/office/drawing/2014/main" id="{DB67F168-F356-0BD2-F225-D8D57E78354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400573" y="3747851"/>
            <a:ext cx="3715783" cy="3715783"/>
          </a:xfrm>
          <a:prstGeom prst="rect">
            <a:avLst/>
          </a:prstGeom>
          <a:noFill/>
          <a:extLst>
            <a:ext uri="{909E8E84-426E-40DD-AFC4-6F175D3DCCD1}">
              <a14:hiddenFill xmlns:a14="http://schemas.microsoft.com/office/drawing/2010/main">
                <a:solidFill>
                  <a:srgbClr val="FFFFFF"/>
                </a:solidFill>
              </a14:hiddenFill>
            </a:ext>
          </a:extLst>
        </p:spPr>
      </p:pic>
      <p:sp>
        <p:nvSpPr>
          <p:cNvPr id="24" name="Title 2">
            <a:extLst>
              <a:ext uri="{FF2B5EF4-FFF2-40B4-BE49-F238E27FC236}">
                <a16:creationId xmlns:a16="http://schemas.microsoft.com/office/drawing/2014/main" id="{1FB0F06E-61A8-BBAC-8ECF-56642927F3DF}"/>
              </a:ext>
            </a:extLst>
          </p:cNvPr>
          <p:cNvSpPr txBox="1">
            <a:spLocks/>
          </p:cNvSpPr>
          <p:nvPr/>
        </p:nvSpPr>
        <p:spPr>
          <a:xfrm>
            <a:off x="786058" y="284531"/>
            <a:ext cx="9229029" cy="2001470"/>
          </a:xfrm>
          <a:custGeom>
            <a:avLst/>
            <a:gdLst>
              <a:gd name="connsiteX0" fmla="*/ 0 w 9229029"/>
              <a:gd name="connsiteY0" fmla="*/ 333585 h 2001470"/>
              <a:gd name="connsiteX1" fmla="*/ 333585 w 9229029"/>
              <a:gd name="connsiteY1" fmla="*/ 0 h 2001470"/>
              <a:gd name="connsiteX2" fmla="*/ 8895444 w 9229029"/>
              <a:gd name="connsiteY2" fmla="*/ 0 h 2001470"/>
              <a:gd name="connsiteX3" fmla="*/ 9229029 w 9229029"/>
              <a:gd name="connsiteY3" fmla="*/ 333585 h 2001470"/>
              <a:gd name="connsiteX4" fmla="*/ 9229029 w 9229029"/>
              <a:gd name="connsiteY4" fmla="*/ 1667885 h 2001470"/>
              <a:gd name="connsiteX5" fmla="*/ 8895444 w 9229029"/>
              <a:gd name="connsiteY5" fmla="*/ 2001470 h 2001470"/>
              <a:gd name="connsiteX6" fmla="*/ 333585 w 9229029"/>
              <a:gd name="connsiteY6" fmla="*/ 2001470 h 2001470"/>
              <a:gd name="connsiteX7" fmla="*/ 0 w 9229029"/>
              <a:gd name="connsiteY7" fmla="*/ 1667885 h 2001470"/>
              <a:gd name="connsiteX8" fmla="*/ 0 w 9229029"/>
              <a:gd name="connsiteY8" fmla="*/ 333585 h 200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9029" h="2001470" fill="none" extrusionOk="0">
                <a:moveTo>
                  <a:pt x="0" y="333585"/>
                </a:moveTo>
                <a:cubicBezTo>
                  <a:pt x="-21087" y="140762"/>
                  <a:pt x="142747" y="-9728"/>
                  <a:pt x="333585" y="0"/>
                </a:cubicBezTo>
                <a:cubicBezTo>
                  <a:pt x="4351518" y="14319"/>
                  <a:pt x="5662343" y="120537"/>
                  <a:pt x="8895444" y="0"/>
                </a:cubicBezTo>
                <a:cubicBezTo>
                  <a:pt x="9044188" y="8295"/>
                  <a:pt x="9242040" y="160144"/>
                  <a:pt x="9229029" y="333585"/>
                </a:cubicBezTo>
                <a:cubicBezTo>
                  <a:pt x="9333486" y="600722"/>
                  <a:pt x="9190918" y="1029701"/>
                  <a:pt x="9229029" y="1667885"/>
                </a:cubicBezTo>
                <a:cubicBezTo>
                  <a:pt x="9218949" y="1851063"/>
                  <a:pt x="9088844" y="1982437"/>
                  <a:pt x="8895444" y="2001470"/>
                </a:cubicBezTo>
                <a:cubicBezTo>
                  <a:pt x="5583664" y="1927819"/>
                  <a:pt x="2262534" y="1985885"/>
                  <a:pt x="333585" y="2001470"/>
                </a:cubicBezTo>
                <a:cubicBezTo>
                  <a:pt x="154105" y="1993128"/>
                  <a:pt x="-12937" y="1858781"/>
                  <a:pt x="0" y="1667885"/>
                </a:cubicBezTo>
                <a:cubicBezTo>
                  <a:pt x="96509" y="1422647"/>
                  <a:pt x="16830" y="742034"/>
                  <a:pt x="0" y="333585"/>
                </a:cubicBezTo>
                <a:close/>
              </a:path>
              <a:path w="9229029" h="2001470" stroke="0" extrusionOk="0">
                <a:moveTo>
                  <a:pt x="0" y="333585"/>
                </a:moveTo>
                <a:cubicBezTo>
                  <a:pt x="-18187" y="143558"/>
                  <a:pt x="162900" y="-6201"/>
                  <a:pt x="333585" y="0"/>
                </a:cubicBezTo>
                <a:cubicBezTo>
                  <a:pt x="3671350" y="21067"/>
                  <a:pt x="5763403" y="-44031"/>
                  <a:pt x="8895444" y="0"/>
                </a:cubicBezTo>
                <a:cubicBezTo>
                  <a:pt x="9087689" y="-18735"/>
                  <a:pt x="9265407" y="145335"/>
                  <a:pt x="9229029" y="333585"/>
                </a:cubicBezTo>
                <a:cubicBezTo>
                  <a:pt x="9320949" y="766777"/>
                  <a:pt x="9344892" y="1306203"/>
                  <a:pt x="9229029" y="1667885"/>
                </a:cubicBezTo>
                <a:cubicBezTo>
                  <a:pt x="9211146" y="1833730"/>
                  <a:pt x="9100096" y="2017102"/>
                  <a:pt x="8895444" y="2001470"/>
                </a:cubicBezTo>
                <a:cubicBezTo>
                  <a:pt x="5921508" y="1905792"/>
                  <a:pt x="3066592" y="2012135"/>
                  <a:pt x="333585" y="2001470"/>
                </a:cubicBezTo>
                <a:cubicBezTo>
                  <a:pt x="158563" y="1997935"/>
                  <a:pt x="-18442" y="1849681"/>
                  <a:pt x="0" y="1667885"/>
                </a:cubicBezTo>
                <a:cubicBezTo>
                  <a:pt x="-71743" y="1486341"/>
                  <a:pt x="90029" y="580557"/>
                  <a:pt x="0" y="333585"/>
                </a:cubicBezTo>
                <a:close/>
              </a:path>
            </a:pathLst>
          </a:custGeom>
          <a:solidFill>
            <a:schemeClr val="accent5">
              <a:lumMod val="20000"/>
              <a:lumOff val="80000"/>
            </a:schemeClr>
          </a:solidFill>
          <a:ln>
            <a:solidFill>
              <a:schemeClr val="accent5">
                <a:lumMod val="50000"/>
              </a:schemeClr>
            </a:solidFill>
            <a:extLst>
              <a:ext uri="{C807C97D-BFC1-408E-A445-0C87EB9F89A2}">
                <ask:lineSketchStyleProps xmlns:ask="http://schemas.microsoft.com/office/drawing/2018/sketchyshapes" sd="3448236727">
                  <a:prstGeom prst="roundRect">
                    <a:avLst/>
                  </a:prstGeom>
                  <ask:type>
                    <ask:lineSketchCurved/>
                  </ask:type>
                </ask:lineSketchStyleProps>
              </a:ext>
            </a:extLst>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Hãy</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giúp</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voi</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và</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khỉ</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hái</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những</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quả</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xương</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rồng</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nào</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a:t>
            </a:r>
          </a:p>
        </p:txBody>
      </p:sp>
      <p:pic>
        <p:nvPicPr>
          <p:cNvPr id="21" name="Picture 2" descr="Home | Jungle Beat">
            <a:extLst>
              <a:ext uri="{FF2B5EF4-FFF2-40B4-BE49-F238E27FC236}">
                <a16:creationId xmlns:a16="http://schemas.microsoft.com/office/drawing/2014/main" id="{09DD6E1D-CC63-81CA-5C78-9783B0A3743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92259" y="756774"/>
            <a:ext cx="6361133" cy="636113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actus Clipart - Cactus - Png Download (#5235097) - PinClipart">
            <a:extLst>
              <a:ext uri="{FF2B5EF4-FFF2-40B4-BE49-F238E27FC236}">
                <a16:creationId xmlns:a16="http://schemas.microsoft.com/office/drawing/2014/main" id="{0EDDA4EA-DFA5-D314-0886-A9B0226E4DE6}"/>
              </a:ext>
            </a:extLst>
          </p:cNvPr>
          <p:cNvPicPr>
            <a:picLocks noChangeAspect="1" noChangeArrowheads="1"/>
          </p:cNvPicPr>
          <p:nvPr/>
        </p:nvPicPr>
        <p:blipFill>
          <a:blip r:embed="rId9">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58402" y="2447475"/>
            <a:ext cx="5016159" cy="50161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487B257D-A2FB-62DD-9BE7-EA9AD4D0BF0F}"/>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21801" y="3518291"/>
            <a:ext cx="4376271" cy="364689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016F3FBF-F44B-8422-8928-F98A4CF98E7D}"/>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322237" y="5108305"/>
            <a:ext cx="2794119" cy="23284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lgn="ctr" defTabSz="1219170"/>
            <a:r>
              <a:rPr lang="vi-VN" sz="4000" kern="0" dirty="0">
                <a:solidFill>
                  <a:srgbClr val="365A12">
                    <a:lumMod val="75000"/>
                  </a:srgbClr>
                </a:solidFill>
                <a:latin typeface="Cambria" panose="02040503050406030204" pitchFamily="18" charset="0"/>
                <a:ea typeface="Cambria" panose="02040503050406030204" pitchFamily="18" charset="0"/>
              </a:rPr>
              <a:t>Số liền trước của số 13 450 là số nào?</a:t>
            </a: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A. 13 448</a:t>
            </a:r>
          </a:p>
        </p:txBody>
      </p:sp>
      <p:sp>
        <p:nvSpPr>
          <p:cNvPr id="87" name="b">
            <a:extLst>
              <a:ext uri="{FF2B5EF4-FFF2-40B4-BE49-F238E27FC236}">
                <a16:creationId xmlns:a16="http://schemas.microsoft.com/office/drawing/2014/main" id="{BF655A5A-0E8B-2B9E-8400-C85F2DAA1B94}"/>
              </a:ext>
            </a:extLst>
          </p:cNvPr>
          <p:cNvSpPr/>
          <p:nvPr/>
        </p:nvSpPr>
        <p:spPr>
          <a:xfrm>
            <a:off x="750546" y="4511175"/>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sz="4400" b="1" kern="0" dirty="0">
                <a:solidFill>
                  <a:srgbClr val="365A12">
                    <a:lumMod val="50000"/>
                  </a:srgbClr>
                </a:solidFill>
                <a:latin typeface="Cambria" panose="02040503050406030204" pitchFamily="18" charset="0"/>
                <a:ea typeface="Cambria" panose="02040503050406030204" pitchFamily="18" charset="0"/>
                <a:sym typeface="Arial"/>
              </a:rPr>
              <a:t>B. 13 449</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sz="4400" b="1" kern="0" dirty="0">
                <a:solidFill>
                  <a:srgbClr val="365A12">
                    <a:lumMod val="50000"/>
                  </a:srgbClr>
                </a:solidFill>
                <a:latin typeface="Cambria" panose="02040503050406030204" pitchFamily="18" charset="0"/>
                <a:ea typeface="Cambria" panose="02040503050406030204" pitchFamily="18" charset="0"/>
                <a:sym typeface="Arial"/>
              </a:rPr>
              <a:t>C. 13 451</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4478462" y="3803898"/>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9880292" y="3167279"/>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21199784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p:cTn id="15" dur="500" fill="hold"/>
                                        <p:tgtEl>
                                          <p:spTgt spid="87"/>
                                        </p:tgtEl>
                                        <p:attrNameLst>
                                          <p:attrName>ppt_w</p:attrName>
                                        </p:attrNameLst>
                                      </p:cBhvr>
                                      <p:tavLst>
                                        <p:tav tm="0">
                                          <p:val>
                                            <p:fltVal val="0"/>
                                          </p:val>
                                        </p:tav>
                                        <p:tav tm="100000">
                                          <p:val>
                                            <p:strVal val="#ppt_w"/>
                                          </p:val>
                                        </p:tav>
                                      </p:tavLst>
                                    </p:anim>
                                    <p:anim calcmode="lin" valueType="num">
                                      <p:cBhvr>
                                        <p:cTn id="16" dur="500" fill="hold"/>
                                        <p:tgtEl>
                                          <p:spTgt spid="87"/>
                                        </p:tgtEl>
                                        <p:attrNameLst>
                                          <p:attrName>ppt_h</p:attrName>
                                        </p:attrNameLst>
                                      </p:cBhvr>
                                      <p:tavLst>
                                        <p:tav tm="0">
                                          <p:val>
                                            <p:fltVal val="0"/>
                                          </p:val>
                                        </p:tav>
                                        <p:tav tm="100000">
                                          <p:val>
                                            <p:strVal val="#ppt_h"/>
                                          </p:val>
                                        </p:tav>
                                      </p:tavLst>
                                    </p:anim>
                                    <p:animEffect transition="in" filter="fade">
                                      <p:cBhvr>
                                        <p:cTn id="17" dur="500"/>
                                        <p:tgtEl>
                                          <p:spTgt spid="8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8"/>
                                        </p:tgtEl>
                                        <p:attrNameLst>
                                          <p:attrName>style.visibility</p:attrName>
                                        </p:attrNameLst>
                                      </p:cBhvr>
                                      <p:to>
                                        <p:strVal val="visible"/>
                                      </p:to>
                                    </p:set>
                                    <p:anim calcmode="lin" valueType="num">
                                      <p:cBhvr>
                                        <p:cTn id="20" dur="500" fill="hold"/>
                                        <p:tgtEl>
                                          <p:spTgt spid="88"/>
                                        </p:tgtEl>
                                        <p:attrNameLst>
                                          <p:attrName>ppt_w</p:attrName>
                                        </p:attrNameLst>
                                      </p:cBhvr>
                                      <p:tavLst>
                                        <p:tav tm="0">
                                          <p:val>
                                            <p:fltVal val="0"/>
                                          </p:val>
                                        </p:tav>
                                        <p:tav tm="100000">
                                          <p:val>
                                            <p:strVal val="#ppt_w"/>
                                          </p:val>
                                        </p:tav>
                                      </p:tavLst>
                                    </p:anim>
                                    <p:anim calcmode="lin" valueType="num">
                                      <p:cBhvr>
                                        <p:cTn id="21" dur="500" fill="hold"/>
                                        <p:tgtEl>
                                          <p:spTgt spid="88"/>
                                        </p:tgtEl>
                                        <p:attrNameLst>
                                          <p:attrName>ppt_h</p:attrName>
                                        </p:attrNameLst>
                                      </p:cBhvr>
                                      <p:tavLst>
                                        <p:tav tm="0">
                                          <p:val>
                                            <p:fltVal val="0"/>
                                          </p:val>
                                        </p:tav>
                                        <p:tav tm="100000">
                                          <p:val>
                                            <p:strVal val="#ppt_h"/>
                                          </p:val>
                                        </p:tav>
                                      </p:tavLst>
                                    </p:anim>
                                    <p:animEffect transition="in" filter="fade">
                                      <p:cBhvr>
                                        <p:cTn id="2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92"/>
                </p:tgtEl>
              </p:cMediaNode>
            </p:video>
            <p:video>
              <p:cMediaNode vol="80000">
                <p:cTn id="24" fill="hold" display="0">
                  <p:stCondLst>
                    <p:cond delay="indefinite"/>
                  </p:stCondLst>
                </p:cTn>
                <p:tgtEl>
                  <p:spTgt spid="93"/>
                </p:tgtEl>
              </p:cMediaNode>
            </p:vide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par>
                                <p:cTn id="33" presetID="1" presetClass="mediacall" presetSubtype="0" fill="hold" nodeType="withEffect">
                                  <p:stCondLst>
                                    <p:cond delay="0"/>
                                  </p:stCondLst>
                                  <p:childTnLst>
                                    <p:cmd type="call" cmd="playFrom(0.0)">
                                      <p:cBhvr>
                                        <p:cTn id="34" dur="2274" fill="hold"/>
                                        <p:tgtEl>
                                          <p:spTgt spid="93"/>
                                        </p:tgtEl>
                                      </p:cBhvr>
                                    </p:cmd>
                                  </p:child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87"/>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83"/>
                                        </p:tgtEl>
                                        <p:attrNameLst>
                                          <p:attrName>style.visibility</p:attrName>
                                        </p:attrNameLst>
                                      </p:cBhvr>
                                      <p:to>
                                        <p:strVal val="visible"/>
                                      </p:to>
                                    </p:set>
                                    <p:anim calcmode="lin" valueType="num">
                                      <p:cBhvr>
                                        <p:cTn id="40" dur="500" fill="hold"/>
                                        <p:tgtEl>
                                          <p:spTgt spid="83"/>
                                        </p:tgtEl>
                                        <p:attrNameLst>
                                          <p:attrName>ppt_w</p:attrName>
                                        </p:attrNameLst>
                                      </p:cBhvr>
                                      <p:tavLst>
                                        <p:tav tm="0">
                                          <p:val>
                                            <p:fltVal val="0"/>
                                          </p:val>
                                        </p:tav>
                                        <p:tav tm="100000">
                                          <p:val>
                                            <p:strVal val="#ppt_w"/>
                                          </p:val>
                                        </p:tav>
                                      </p:tavLst>
                                    </p:anim>
                                    <p:anim calcmode="lin" valueType="num">
                                      <p:cBhvr>
                                        <p:cTn id="41" dur="500" fill="hold"/>
                                        <p:tgtEl>
                                          <p:spTgt spid="83"/>
                                        </p:tgtEl>
                                        <p:attrNameLst>
                                          <p:attrName>ppt_h</p:attrName>
                                        </p:attrNameLst>
                                      </p:cBhvr>
                                      <p:tavLst>
                                        <p:tav tm="0">
                                          <p:val>
                                            <p:fltVal val="0"/>
                                          </p:val>
                                        </p:tav>
                                        <p:tav tm="100000">
                                          <p:val>
                                            <p:strVal val="#ppt_h"/>
                                          </p:val>
                                        </p:tav>
                                      </p:tavLst>
                                    </p:anim>
                                    <p:animEffect transition="in" filter="fade">
                                      <p:cBhvr>
                                        <p:cTn id="42" dur="500"/>
                                        <p:tgtEl>
                                          <p:spTgt spid="83"/>
                                        </p:tgtEl>
                                      </p:cBhvr>
                                    </p:animEffect>
                                  </p:childTnLst>
                                </p:cTn>
                              </p:par>
                              <p:par>
                                <p:cTn id="43" presetID="1" presetClass="mediacall" presetSubtype="0" fill="hold" nodeType="withEffect">
                                  <p:stCondLst>
                                    <p:cond delay="0"/>
                                  </p:stCondLst>
                                  <p:childTnLst>
                                    <p:cmd type="call" cmd="playFrom(0.0)">
                                      <p:cBhvr>
                                        <p:cTn id="44" dur="1737" fill="hold"/>
                                        <p:tgtEl>
                                          <p:spTgt spid="92"/>
                                        </p:tgtEl>
                                      </p:cBhvr>
                                    </p:cmd>
                                  </p:childTnLst>
                                </p:cTn>
                              </p:par>
                            </p:childTnLst>
                          </p:cTn>
                        </p:par>
                      </p:childTnLst>
                    </p:cTn>
                  </p:par>
                </p:childTnLst>
              </p:cTn>
              <p:nextCondLst>
                <p:cond evt="onClick" delay="0">
                  <p:tgtEl>
                    <p:spTgt spid="87"/>
                  </p:tgtEl>
                </p:cond>
              </p:nextCondLst>
            </p:seq>
            <p:seq concurrent="1" nextAc="seek">
              <p:cTn id="45" restart="whenNotActive" fill="hold" evtFilter="cancelBubble" nodeType="interactiveSeq">
                <p:stCondLst>
                  <p:cond evt="onClick" delay="0">
                    <p:tgtEl>
                      <p:spTgt spid="88"/>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89"/>
                                        </p:tgtEl>
                                        <p:attrNameLst>
                                          <p:attrName>style.visibility</p:attrName>
                                        </p:attrNameLst>
                                      </p:cBhvr>
                                      <p:to>
                                        <p:strVal val="visible"/>
                                      </p:to>
                                    </p:set>
                                    <p:anim calcmode="lin" valueType="num">
                                      <p:cBhvr>
                                        <p:cTn id="50" dur="500" fill="hold"/>
                                        <p:tgtEl>
                                          <p:spTgt spid="89"/>
                                        </p:tgtEl>
                                        <p:attrNameLst>
                                          <p:attrName>ppt_w</p:attrName>
                                        </p:attrNameLst>
                                      </p:cBhvr>
                                      <p:tavLst>
                                        <p:tav tm="0">
                                          <p:val>
                                            <p:fltVal val="0"/>
                                          </p:val>
                                        </p:tav>
                                        <p:tav tm="100000">
                                          <p:val>
                                            <p:strVal val="#ppt_w"/>
                                          </p:val>
                                        </p:tav>
                                      </p:tavLst>
                                    </p:anim>
                                    <p:anim calcmode="lin" valueType="num">
                                      <p:cBhvr>
                                        <p:cTn id="51" dur="500" fill="hold"/>
                                        <p:tgtEl>
                                          <p:spTgt spid="89"/>
                                        </p:tgtEl>
                                        <p:attrNameLst>
                                          <p:attrName>ppt_h</p:attrName>
                                        </p:attrNameLst>
                                      </p:cBhvr>
                                      <p:tavLst>
                                        <p:tav tm="0">
                                          <p:val>
                                            <p:fltVal val="0"/>
                                          </p:val>
                                        </p:tav>
                                        <p:tav tm="100000">
                                          <p:val>
                                            <p:strVal val="#ppt_h"/>
                                          </p:val>
                                        </p:tav>
                                      </p:tavLst>
                                    </p:anim>
                                    <p:animEffect transition="in" filter="fade">
                                      <p:cBhvr>
                                        <p:cTn id="52" dur="500"/>
                                        <p:tgtEl>
                                          <p:spTgt spid="89"/>
                                        </p:tgtEl>
                                      </p:cBhvr>
                                    </p:animEffect>
                                  </p:childTnLst>
                                </p:cTn>
                              </p:par>
                              <p:par>
                                <p:cTn id="53" presetID="1" presetClass="mediacall" presetSubtype="0" fill="hold" nodeType="withEffect">
                                  <p:stCondLst>
                                    <p:cond delay="0"/>
                                  </p:stCondLst>
                                  <p:childTnLst>
                                    <p:cmd type="call" cmd="playFrom(0.0)">
                                      <p:cBhvr>
                                        <p:cTn id="54" dur="2274" fill="hold"/>
                                        <p:tgtEl>
                                          <p:spTgt spid="99"/>
                                        </p:tgtEl>
                                      </p:cBhvr>
                                    </p:cmd>
                                  </p:childTnLst>
                                </p:cTn>
                              </p:par>
                            </p:childTnLst>
                          </p:cTn>
                        </p:par>
                      </p:childTnLst>
                    </p:cTn>
                  </p:par>
                </p:childTnLst>
              </p:cTn>
              <p:nextCondLst>
                <p:cond evt="onClick" delay="0">
                  <p:tgtEl>
                    <p:spTgt spid="88"/>
                  </p:tgtEl>
                </p:cond>
              </p:nextCondLst>
            </p:seq>
            <p:video>
              <p:cMediaNode vol="80000">
                <p:cTn id="55"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lgn="ctr" defTabSz="1219170"/>
            <a:r>
              <a:rPr lang="en-US" sz="4800" kern="0" dirty="0" err="1">
                <a:solidFill>
                  <a:srgbClr val="365A12">
                    <a:lumMod val="75000"/>
                  </a:srgbClr>
                </a:solidFill>
                <a:latin typeface="Cambria" panose="02040503050406030204" pitchFamily="18" charset="0"/>
                <a:ea typeface="Cambria" panose="02040503050406030204" pitchFamily="18" charset="0"/>
              </a:rPr>
              <a:t>Số</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liền</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sau</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của</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số</a:t>
            </a:r>
            <a:r>
              <a:rPr lang="en-US" sz="4800" kern="0" dirty="0">
                <a:solidFill>
                  <a:srgbClr val="365A12">
                    <a:lumMod val="75000"/>
                  </a:srgbClr>
                </a:solidFill>
                <a:latin typeface="Cambria" panose="02040503050406030204" pitchFamily="18" charset="0"/>
                <a:ea typeface="Cambria" panose="02040503050406030204" pitchFamily="18" charset="0"/>
              </a:rPr>
              <a:t> 90 000 </a:t>
            </a:r>
            <a:r>
              <a:rPr lang="en-US" sz="4800" kern="0" dirty="0" err="1">
                <a:solidFill>
                  <a:srgbClr val="365A12">
                    <a:lumMod val="75000"/>
                  </a:srgbClr>
                </a:solidFill>
                <a:latin typeface="Cambria" panose="02040503050406030204" pitchFamily="18" charset="0"/>
                <a:ea typeface="Cambria" panose="02040503050406030204" pitchFamily="18" charset="0"/>
              </a:rPr>
              <a:t>là</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số</a:t>
            </a:r>
            <a:r>
              <a:rPr lang="en-US" sz="4800" kern="0" dirty="0">
                <a:solidFill>
                  <a:srgbClr val="365A12">
                    <a:lumMod val="75000"/>
                  </a:srgbClr>
                </a:solidFill>
                <a:latin typeface="Cambria" panose="02040503050406030204" pitchFamily="18" charset="0"/>
                <a:ea typeface="Cambria" panose="02040503050406030204" pitchFamily="18" charset="0"/>
              </a:rPr>
              <a:t> </a:t>
            </a:r>
            <a:r>
              <a:rPr lang="en-US" sz="4800" kern="0" dirty="0" err="1">
                <a:solidFill>
                  <a:srgbClr val="365A12">
                    <a:lumMod val="75000"/>
                  </a:srgbClr>
                </a:solidFill>
                <a:latin typeface="Cambria" panose="02040503050406030204" pitchFamily="18" charset="0"/>
                <a:ea typeface="Cambria" panose="02040503050406030204" pitchFamily="18" charset="0"/>
              </a:rPr>
              <a:t>nào</a:t>
            </a:r>
            <a:r>
              <a:rPr lang="en-US" sz="4800" kern="0" dirty="0">
                <a:solidFill>
                  <a:srgbClr val="365A12">
                    <a:lumMod val="75000"/>
                  </a:srgbClr>
                </a:solidFill>
                <a:latin typeface="Cambria" panose="02040503050406030204" pitchFamily="18" charset="0"/>
                <a:ea typeface="Cambria" panose="02040503050406030204" pitchFamily="18" charset="0"/>
              </a:rPr>
              <a:t>?</a:t>
            </a: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A. 89 999</a:t>
            </a:r>
          </a:p>
        </p:txBody>
      </p:sp>
      <p:sp>
        <p:nvSpPr>
          <p:cNvPr id="87" name="b">
            <a:extLst>
              <a:ext uri="{FF2B5EF4-FFF2-40B4-BE49-F238E27FC236}">
                <a16:creationId xmlns:a16="http://schemas.microsoft.com/office/drawing/2014/main" id="{BF655A5A-0E8B-2B9E-8400-C85F2DAA1B94}"/>
              </a:ext>
            </a:extLst>
          </p:cNvPr>
          <p:cNvSpPr/>
          <p:nvPr/>
        </p:nvSpPr>
        <p:spPr>
          <a:xfrm>
            <a:off x="540229" y="4576311"/>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B. 90 010</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C. 90 001</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10356683" y="3374282"/>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4242319" y="3746434"/>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38900308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anim calcmode="lin" valueType="num">
                                      <p:cBhvr>
                                        <p:cTn id="17" dur="500" fill="hold"/>
                                        <p:tgtEl>
                                          <p:spTgt spid="87"/>
                                        </p:tgtEl>
                                        <p:attrNameLst>
                                          <p:attrName>ppt_w</p:attrName>
                                        </p:attrNameLst>
                                      </p:cBhvr>
                                      <p:tavLst>
                                        <p:tav tm="0">
                                          <p:val>
                                            <p:fltVal val="0"/>
                                          </p:val>
                                        </p:tav>
                                        <p:tav tm="100000">
                                          <p:val>
                                            <p:strVal val="#ppt_w"/>
                                          </p:val>
                                        </p:tav>
                                      </p:tavLst>
                                    </p:anim>
                                    <p:anim calcmode="lin" valueType="num">
                                      <p:cBhvr>
                                        <p:cTn id="18" dur="500" fill="hold"/>
                                        <p:tgtEl>
                                          <p:spTgt spid="87"/>
                                        </p:tgtEl>
                                        <p:attrNameLst>
                                          <p:attrName>ppt_h</p:attrName>
                                        </p:attrNameLst>
                                      </p:cBhvr>
                                      <p:tavLst>
                                        <p:tav tm="0">
                                          <p:val>
                                            <p:fltVal val="0"/>
                                          </p:val>
                                        </p:tav>
                                        <p:tav tm="100000">
                                          <p:val>
                                            <p:strVal val="#ppt_h"/>
                                          </p:val>
                                        </p:tav>
                                      </p:tavLst>
                                    </p:anim>
                                    <p:animEffect transition="in" filter="fade">
                                      <p:cBhvr>
                                        <p:cTn id="19" dur="500"/>
                                        <p:tgtEl>
                                          <p:spTgt spid="8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anim calcmode="lin" valueType="num">
                                      <p:cBhvr>
                                        <p:cTn id="22" dur="500" fill="hold"/>
                                        <p:tgtEl>
                                          <p:spTgt spid="88"/>
                                        </p:tgtEl>
                                        <p:attrNameLst>
                                          <p:attrName>ppt_w</p:attrName>
                                        </p:attrNameLst>
                                      </p:cBhvr>
                                      <p:tavLst>
                                        <p:tav tm="0">
                                          <p:val>
                                            <p:fltVal val="0"/>
                                          </p:val>
                                        </p:tav>
                                        <p:tav tm="100000">
                                          <p:val>
                                            <p:strVal val="#ppt_w"/>
                                          </p:val>
                                        </p:tav>
                                      </p:tavLst>
                                    </p:anim>
                                    <p:anim calcmode="lin" valueType="num">
                                      <p:cBhvr>
                                        <p:cTn id="23" dur="500" fill="hold"/>
                                        <p:tgtEl>
                                          <p:spTgt spid="88"/>
                                        </p:tgtEl>
                                        <p:attrNameLst>
                                          <p:attrName>ppt_h</p:attrName>
                                        </p:attrNameLst>
                                      </p:cBhvr>
                                      <p:tavLst>
                                        <p:tav tm="0">
                                          <p:val>
                                            <p:fltVal val="0"/>
                                          </p:val>
                                        </p:tav>
                                        <p:tav tm="100000">
                                          <p:val>
                                            <p:strVal val="#ppt_h"/>
                                          </p:val>
                                        </p:tav>
                                      </p:tavLst>
                                    </p:anim>
                                    <p:animEffect transition="in" filter="fade">
                                      <p:cBhvr>
                                        <p:cTn id="2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92"/>
                </p:tgtEl>
              </p:cMediaNode>
            </p:video>
            <p:video>
              <p:cMediaNode vol="80000">
                <p:cTn id="26" fill="hold" display="0">
                  <p:stCondLst>
                    <p:cond delay="indefinite"/>
                  </p:stCondLst>
                </p:cTn>
                <p:tgtEl>
                  <p:spTgt spid="93"/>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1" presetClass="mediacall" presetSubtype="0" fill="hold" nodeType="withEffect">
                                  <p:stCondLst>
                                    <p:cond delay="0"/>
                                  </p:stCondLst>
                                  <p:childTnLst>
                                    <p:cmd type="call" cmd="playFrom(0.0)">
                                      <p:cBhvr>
                                        <p:cTn id="36" dur="2274" fill="hold"/>
                                        <p:tgtEl>
                                          <p:spTgt spid="93"/>
                                        </p:tgtEl>
                                      </p:cBhvr>
                                    </p:cmd>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87"/>
                    </p:tgtEl>
                  </p:cond>
                </p:stCondLst>
                <p:endSync evt="end" delay="0">
                  <p:rtn val="all"/>
                </p:endSync>
                <p:childTnLst>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9"/>
                                        </p:tgtEl>
                                        <p:attrNameLst>
                                          <p:attrName>style.visibility</p:attrName>
                                        </p:attrNameLst>
                                      </p:cBhvr>
                                      <p:to>
                                        <p:strVal val="visible"/>
                                      </p:to>
                                    </p:set>
                                    <p:anim calcmode="lin" valueType="num">
                                      <p:cBhvr>
                                        <p:cTn id="42" dur="500" fill="hold"/>
                                        <p:tgtEl>
                                          <p:spTgt spid="89"/>
                                        </p:tgtEl>
                                        <p:attrNameLst>
                                          <p:attrName>ppt_w</p:attrName>
                                        </p:attrNameLst>
                                      </p:cBhvr>
                                      <p:tavLst>
                                        <p:tav tm="0">
                                          <p:val>
                                            <p:fltVal val="0"/>
                                          </p:val>
                                        </p:tav>
                                        <p:tav tm="100000">
                                          <p:val>
                                            <p:strVal val="#ppt_w"/>
                                          </p:val>
                                        </p:tav>
                                      </p:tavLst>
                                    </p:anim>
                                    <p:anim calcmode="lin" valueType="num">
                                      <p:cBhvr>
                                        <p:cTn id="43" dur="500" fill="hold"/>
                                        <p:tgtEl>
                                          <p:spTgt spid="89"/>
                                        </p:tgtEl>
                                        <p:attrNameLst>
                                          <p:attrName>ppt_h</p:attrName>
                                        </p:attrNameLst>
                                      </p:cBhvr>
                                      <p:tavLst>
                                        <p:tav tm="0">
                                          <p:val>
                                            <p:fltVal val="0"/>
                                          </p:val>
                                        </p:tav>
                                        <p:tav tm="100000">
                                          <p:val>
                                            <p:strVal val="#ppt_h"/>
                                          </p:val>
                                        </p:tav>
                                      </p:tavLst>
                                    </p:anim>
                                    <p:animEffect transition="in" filter="fade">
                                      <p:cBhvr>
                                        <p:cTn id="44" dur="500"/>
                                        <p:tgtEl>
                                          <p:spTgt spid="89"/>
                                        </p:tgtEl>
                                      </p:cBhvr>
                                    </p:animEffect>
                                  </p:childTnLst>
                                </p:cTn>
                              </p:par>
                              <p:par>
                                <p:cTn id="45" presetID="1" presetClass="mediacall" presetSubtype="0" fill="hold" nodeType="withEffect">
                                  <p:stCondLst>
                                    <p:cond delay="0"/>
                                  </p:stCondLst>
                                  <p:childTnLst>
                                    <p:cmd type="call" cmd="playFrom(0.0)">
                                      <p:cBhvr>
                                        <p:cTn id="46" dur="2274" fill="hold"/>
                                        <p:tgtEl>
                                          <p:spTgt spid="99"/>
                                        </p:tgtEl>
                                      </p:cBhvr>
                                    </p:cmd>
                                  </p:childTnLst>
                                </p:cTn>
                              </p:par>
                            </p:childTnLst>
                          </p:cTn>
                        </p:par>
                      </p:childTnLst>
                    </p:cTn>
                  </p:par>
                </p:childTnLst>
              </p:cTn>
              <p:nextCondLst>
                <p:cond evt="onClick" delay="0">
                  <p:tgtEl>
                    <p:spTgt spid="87"/>
                  </p:tgtEl>
                </p:cond>
              </p:nextCondLst>
            </p:seq>
            <p:seq concurrent="1" nextAc="seek">
              <p:cTn id="47" restart="whenNotActive" fill="hold" evtFilter="cancelBubble" nodeType="interactiveSeq">
                <p:stCondLst>
                  <p:cond evt="onClick" delay="0">
                    <p:tgtEl>
                      <p:spTgt spid="88"/>
                    </p:tgtEl>
                  </p:cond>
                </p:stCondLst>
                <p:endSync evt="end" delay="0">
                  <p:rtn val="all"/>
                </p:endSync>
                <p:childTnLst>
                  <p:par>
                    <p:cTn id="48" fill="hold">
                      <p:stCondLst>
                        <p:cond delay="0"/>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83"/>
                                        </p:tgtEl>
                                        <p:attrNameLst>
                                          <p:attrName>style.visibility</p:attrName>
                                        </p:attrNameLst>
                                      </p:cBhvr>
                                      <p:to>
                                        <p:strVal val="visible"/>
                                      </p:to>
                                    </p:set>
                                    <p:anim calcmode="lin" valueType="num">
                                      <p:cBhvr>
                                        <p:cTn id="52" dur="500" fill="hold"/>
                                        <p:tgtEl>
                                          <p:spTgt spid="83"/>
                                        </p:tgtEl>
                                        <p:attrNameLst>
                                          <p:attrName>ppt_w</p:attrName>
                                        </p:attrNameLst>
                                      </p:cBhvr>
                                      <p:tavLst>
                                        <p:tav tm="0">
                                          <p:val>
                                            <p:fltVal val="0"/>
                                          </p:val>
                                        </p:tav>
                                        <p:tav tm="100000">
                                          <p:val>
                                            <p:strVal val="#ppt_w"/>
                                          </p:val>
                                        </p:tav>
                                      </p:tavLst>
                                    </p:anim>
                                    <p:anim calcmode="lin" valueType="num">
                                      <p:cBhvr>
                                        <p:cTn id="53" dur="500" fill="hold"/>
                                        <p:tgtEl>
                                          <p:spTgt spid="83"/>
                                        </p:tgtEl>
                                        <p:attrNameLst>
                                          <p:attrName>ppt_h</p:attrName>
                                        </p:attrNameLst>
                                      </p:cBhvr>
                                      <p:tavLst>
                                        <p:tav tm="0">
                                          <p:val>
                                            <p:fltVal val="0"/>
                                          </p:val>
                                        </p:tav>
                                        <p:tav tm="100000">
                                          <p:val>
                                            <p:strVal val="#ppt_h"/>
                                          </p:val>
                                        </p:tav>
                                      </p:tavLst>
                                    </p:anim>
                                    <p:animEffect transition="in" filter="fade">
                                      <p:cBhvr>
                                        <p:cTn id="54" dur="500"/>
                                        <p:tgtEl>
                                          <p:spTgt spid="83"/>
                                        </p:tgtEl>
                                      </p:cBhvr>
                                    </p:animEffect>
                                  </p:childTnLst>
                                </p:cTn>
                              </p:par>
                              <p:par>
                                <p:cTn id="55" presetID="1" presetClass="mediacall" presetSubtype="0" fill="hold" nodeType="withEffect">
                                  <p:stCondLst>
                                    <p:cond delay="0"/>
                                  </p:stCondLst>
                                  <p:childTnLst>
                                    <p:cmd type="call" cmd="playFrom(0.0)">
                                      <p:cBhvr>
                                        <p:cTn id="56" dur="1737" fill="hold"/>
                                        <p:tgtEl>
                                          <p:spTgt spid="92"/>
                                        </p:tgtEl>
                                      </p:cBhvr>
                                    </p:cmd>
                                  </p:childTnLst>
                                </p:cTn>
                              </p:par>
                            </p:childTnLst>
                          </p:cTn>
                        </p:par>
                      </p:childTnLst>
                    </p:cTn>
                  </p:par>
                </p:childTnLst>
              </p:cTn>
              <p:nextCondLst>
                <p:cond evt="onClick" delay="0">
                  <p:tgtEl>
                    <p:spTgt spid="88"/>
                  </p:tgtEl>
                </p:cond>
              </p:nextCondLst>
            </p:seq>
            <p:video>
              <p:cMediaNode vol="80000">
                <p:cTn id="57"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图片包含 图示&#10;&#10;描述已自动生成">
            <a:extLst>
              <a:ext uri="{FF2B5EF4-FFF2-40B4-BE49-F238E27FC236}">
                <a16:creationId xmlns:a16="http://schemas.microsoft.com/office/drawing/2014/main" id="{875EC97F-EE10-4A01-A76C-E969137DF80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13" name="图片 12" descr="卡通人物&#10;&#10;中度可信度描述已自动生成">
            <a:extLst>
              <a:ext uri="{FF2B5EF4-FFF2-40B4-BE49-F238E27FC236}">
                <a16:creationId xmlns:a16="http://schemas.microsoft.com/office/drawing/2014/main" id="{18F7AF6F-D6E2-471A-BD63-3F1646A22E41}"/>
              </a:ext>
            </a:extLst>
          </p:cNvPr>
          <p:cNvPicPr>
            <a:picLocks noChangeAspect="1"/>
          </p:cNvPicPr>
          <p:nvPr/>
        </p:nvPicPr>
        <p:blipFill rotWithShape="1">
          <a:blip r:embed="rId4"/>
          <a:srcRect t="12592" b="17037"/>
          <a:stretch/>
        </p:blipFill>
        <p:spPr>
          <a:xfrm flipH="1">
            <a:off x="235965" y="-457200"/>
            <a:ext cx="10785562" cy="7607929"/>
          </a:xfrm>
          <a:prstGeom prst="rect">
            <a:avLst/>
          </a:prstGeom>
        </p:spPr>
      </p:pic>
      <p:sp>
        <p:nvSpPr>
          <p:cNvPr id="6" name="文本框2">
            <a:extLst>
              <a:ext uri="{FF2B5EF4-FFF2-40B4-BE49-F238E27FC236}">
                <a16:creationId xmlns:a16="http://schemas.microsoft.com/office/drawing/2014/main" id="{9DA26DE1-E00A-340A-2C0D-2035DAC7A602}"/>
              </a:ext>
            </a:extLst>
          </p:cNvPr>
          <p:cNvSpPr txBox="1">
            <a:spLocks noChangeArrowheads="1"/>
          </p:cNvSpPr>
          <p:nvPr/>
        </p:nvSpPr>
        <p:spPr bwMode="auto">
          <a:xfrm>
            <a:off x="3276601" y="1991744"/>
            <a:ext cx="5181600"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altLang="zh-CN"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Yêu</a:t>
            </a:r>
            <a:r>
              <a:rPr kumimoji="0" lang="en-US" altLang="zh-CN"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 </a:t>
            </a:r>
            <a:r>
              <a:rPr kumimoji="0" lang="en-US" altLang="zh-CN"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cầu</a:t>
            </a:r>
            <a:r>
              <a:rPr kumimoji="0" lang="en-US" altLang="zh-CN"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 </a:t>
            </a:r>
            <a:r>
              <a:rPr kumimoji="0" lang="en-US" altLang="zh-CN"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cần</a:t>
            </a:r>
            <a:r>
              <a:rPr kumimoji="0" lang="en-US" altLang="zh-CN"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 </a:t>
            </a:r>
            <a:r>
              <a:rPr kumimoji="0" lang="en-US" altLang="zh-CN"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DFPShaoNvW5-GB" charset="-122"/>
                <a:sym typeface="Arial" panose="020B0604020202020204" pitchFamily="34" charset="0"/>
              </a:rPr>
              <a:t>đạt</a:t>
            </a:r>
            <a:endParaRPr kumimoji="0" lang="zh-CN" altLang="zh-CN" sz="5400" b="0" i="0" u="none" strike="noStrike" kern="1200" cap="none" spc="0" normalizeH="0" baseline="0" noProof="0" dirty="0">
              <a:ln>
                <a:noFill/>
              </a:ln>
              <a:solidFill>
                <a:srgbClr val="FF0000"/>
              </a:solidFill>
              <a:effectLst/>
              <a:uLnTx/>
              <a:uFillTx/>
              <a:latin typeface="Cambria" panose="02040503050406030204" pitchFamily="18" charset="0"/>
              <a:ea typeface="字魂106号-萌趣露珠体" panose="00000500000000000000" pitchFamily="2" charset="-122"/>
              <a:cs typeface="DFPShaoNvW5-GB" charset="-122"/>
              <a:sym typeface="Arial" panose="020B0604020202020204" pitchFamily="34" charset="0"/>
            </a:endParaRPr>
          </a:p>
        </p:txBody>
      </p:sp>
      <p:sp>
        <p:nvSpPr>
          <p:cNvPr id="8" name="Rectangle 7">
            <a:extLst>
              <a:ext uri="{FF2B5EF4-FFF2-40B4-BE49-F238E27FC236}">
                <a16:creationId xmlns:a16="http://schemas.microsoft.com/office/drawing/2014/main" id="{96074F9E-4F16-CFB5-8C2B-1DBE29B9E933}"/>
              </a:ext>
            </a:extLst>
          </p:cNvPr>
          <p:cNvSpPr/>
          <p:nvPr/>
        </p:nvSpPr>
        <p:spPr>
          <a:xfrm>
            <a:off x="2501087" y="2194536"/>
            <a:ext cx="7168905"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srgbClr val="BD622D"/>
              </a:solidFill>
              <a:effectLst/>
              <a:uLnTx/>
              <a:uFillTx/>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79172684-7FD1-9268-9D91-32FB3B2B2DD1}"/>
              </a:ext>
            </a:extLst>
          </p:cNvPr>
          <p:cNvSpPr txBox="1"/>
          <p:nvPr/>
        </p:nvSpPr>
        <p:spPr>
          <a:xfrm>
            <a:off x="2489911" y="3109004"/>
            <a:ext cx="6858217" cy="3046988"/>
          </a:xfrm>
          <a:prstGeom prst="rect">
            <a:avLst/>
          </a:prstGeom>
          <a:noFill/>
        </p:spPr>
        <p:txBody>
          <a:bodyPr wrap="square">
            <a:spAutoFit/>
          </a:bodyPr>
          <a:lstStyle/>
          <a:p>
            <a:pPr lvl="0" algn="just"/>
            <a:r>
              <a:rPr lang="vi-VN" sz="3200" b="1" dirty="0">
                <a:solidFill>
                  <a:sysClr val="windowText" lastClr="000000"/>
                </a:solidFill>
                <a:latin typeface="Cambria" panose="02040503050406030204" pitchFamily="18" charset="0"/>
                <a:ea typeface="Cambria" panose="02040503050406030204" pitchFamily="18" charset="0"/>
                <a:cs typeface="Arial" panose="020B0604020202020204" pitchFamily="34" charset="0"/>
              </a:rPr>
              <a:t>- Biết cách phân tích cấu tạo số, cách đọc và cách viết các số có năm chữ số và số 100 000.</a:t>
            </a:r>
          </a:p>
          <a:p>
            <a:pPr lvl="0" algn="just"/>
            <a:r>
              <a:rPr lang="vi-VN" sz="3200" b="1" dirty="0">
                <a:solidFill>
                  <a:sysClr val="windowText" lastClr="000000"/>
                </a:solidFill>
                <a:latin typeface="Cambria" panose="02040503050406030204" pitchFamily="18" charset="0"/>
                <a:ea typeface="Cambria" panose="02040503050406030204" pitchFamily="18" charset="0"/>
                <a:cs typeface="Arial" panose="020B0604020202020204" pitchFamily="34" charset="0"/>
              </a:rPr>
              <a:t>- Làm quen với cách làm tròn số và làm tròn được một số đến hàng nghìn và hàng chục nghìn.</a:t>
            </a:r>
          </a:p>
        </p:txBody>
      </p:sp>
    </p:spTree>
    <p:extLst>
      <p:ext uri="{BB962C8B-B14F-4D97-AF65-F5344CB8AC3E}">
        <p14:creationId xmlns:p14="http://schemas.microsoft.com/office/powerpoint/2010/main" val="759761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 calcmode="lin" valueType="num">
                                      <p:cBhvr>
                                        <p:cTn id="9" dur="1500" fill="hold"/>
                                        <p:tgtEl>
                                          <p:spTgt spid="8"/>
                                        </p:tgtEl>
                                        <p:attrNameLst>
                                          <p:attrName>style.rotation</p:attrName>
                                        </p:attrNameLst>
                                      </p:cBhvr>
                                      <p:tavLst>
                                        <p:tav tm="0">
                                          <p:val>
                                            <p:fltVal val="90"/>
                                          </p:val>
                                        </p:tav>
                                        <p:tav tm="100000">
                                          <p:val>
                                            <p:fltVal val="0"/>
                                          </p:val>
                                        </p:tav>
                                      </p:tavLst>
                                    </p:anim>
                                    <p:animEffect transition="in" filter="fade">
                                      <p:cBhvr>
                                        <p:cTn id="10" dur="1500"/>
                                        <p:tgtEl>
                                          <p:spTgt spid="8"/>
                                        </p:tgtEl>
                                      </p:cBhvr>
                                    </p:animEffect>
                                  </p:childTnLst>
                                </p:cTn>
                              </p:par>
                            </p:childTnLst>
                          </p:cTn>
                        </p:par>
                        <p:par>
                          <p:cTn id="11" fill="hold">
                            <p:stCondLst>
                              <p:cond delay="15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0"/>
                                        </p:tgtEl>
                                        <p:attrNameLst>
                                          <p:attrName>ppt_y</p:attrName>
                                        </p:attrNameLst>
                                      </p:cBhvr>
                                      <p:tavLst>
                                        <p:tav tm="0">
                                          <p:val>
                                            <p:strVal val="#ppt_y"/>
                                          </p:val>
                                        </p:tav>
                                        <p:tav tm="100000">
                                          <p:val>
                                            <p:strVal val="#ppt_y"/>
                                          </p:val>
                                        </p:tav>
                                      </p:tavLst>
                                    </p:anim>
                                    <p:anim calcmode="lin" valueType="num">
                                      <p:cBhvr>
                                        <p:cTn id="16"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lgn="ctr" defTabSz="1219170"/>
            <a:r>
              <a:rPr lang="vi-VN" sz="4000" kern="0">
                <a:solidFill>
                  <a:srgbClr val="365A12">
                    <a:lumMod val="75000"/>
                  </a:srgbClr>
                </a:solidFill>
                <a:latin typeface="Cambria" panose="02040503050406030204" pitchFamily="18" charset="0"/>
                <a:ea typeface="Cambria" panose="02040503050406030204" pitchFamily="18" charset="0"/>
              </a:rPr>
              <a:t>Số liền trước của số 10 001 là số nào?</a:t>
            </a:r>
            <a:endParaRPr kumimoji="0" lang="vi-VN" sz="4000" b="1" i="0" u="none" strike="noStrike" kern="0" cap="none" spc="0" normalizeH="0" baseline="0" noProof="0" dirty="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endParaRP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A. 9 999</a:t>
            </a:r>
          </a:p>
        </p:txBody>
      </p:sp>
      <p:sp>
        <p:nvSpPr>
          <p:cNvPr id="87" name="b">
            <a:extLst>
              <a:ext uri="{FF2B5EF4-FFF2-40B4-BE49-F238E27FC236}">
                <a16:creationId xmlns:a16="http://schemas.microsoft.com/office/drawing/2014/main" id="{BF655A5A-0E8B-2B9E-8400-C85F2DAA1B94}"/>
              </a:ext>
            </a:extLst>
          </p:cNvPr>
          <p:cNvSpPr/>
          <p:nvPr/>
        </p:nvSpPr>
        <p:spPr>
          <a:xfrm>
            <a:off x="750546" y="4511175"/>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B. 10 000</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C. 10 002</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4478462" y="3803898"/>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9880292" y="3167279"/>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6668451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p:cTn id="15" dur="500" fill="hold"/>
                                        <p:tgtEl>
                                          <p:spTgt spid="87"/>
                                        </p:tgtEl>
                                        <p:attrNameLst>
                                          <p:attrName>ppt_w</p:attrName>
                                        </p:attrNameLst>
                                      </p:cBhvr>
                                      <p:tavLst>
                                        <p:tav tm="0">
                                          <p:val>
                                            <p:fltVal val="0"/>
                                          </p:val>
                                        </p:tav>
                                        <p:tav tm="100000">
                                          <p:val>
                                            <p:strVal val="#ppt_w"/>
                                          </p:val>
                                        </p:tav>
                                      </p:tavLst>
                                    </p:anim>
                                    <p:anim calcmode="lin" valueType="num">
                                      <p:cBhvr>
                                        <p:cTn id="16" dur="500" fill="hold"/>
                                        <p:tgtEl>
                                          <p:spTgt spid="87"/>
                                        </p:tgtEl>
                                        <p:attrNameLst>
                                          <p:attrName>ppt_h</p:attrName>
                                        </p:attrNameLst>
                                      </p:cBhvr>
                                      <p:tavLst>
                                        <p:tav tm="0">
                                          <p:val>
                                            <p:fltVal val="0"/>
                                          </p:val>
                                        </p:tav>
                                        <p:tav tm="100000">
                                          <p:val>
                                            <p:strVal val="#ppt_h"/>
                                          </p:val>
                                        </p:tav>
                                      </p:tavLst>
                                    </p:anim>
                                    <p:animEffect transition="in" filter="fade">
                                      <p:cBhvr>
                                        <p:cTn id="17" dur="500"/>
                                        <p:tgtEl>
                                          <p:spTgt spid="8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8"/>
                                        </p:tgtEl>
                                        <p:attrNameLst>
                                          <p:attrName>style.visibility</p:attrName>
                                        </p:attrNameLst>
                                      </p:cBhvr>
                                      <p:to>
                                        <p:strVal val="visible"/>
                                      </p:to>
                                    </p:set>
                                    <p:anim calcmode="lin" valueType="num">
                                      <p:cBhvr>
                                        <p:cTn id="20" dur="500" fill="hold"/>
                                        <p:tgtEl>
                                          <p:spTgt spid="88"/>
                                        </p:tgtEl>
                                        <p:attrNameLst>
                                          <p:attrName>ppt_w</p:attrName>
                                        </p:attrNameLst>
                                      </p:cBhvr>
                                      <p:tavLst>
                                        <p:tav tm="0">
                                          <p:val>
                                            <p:fltVal val="0"/>
                                          </p:val>
                                        </p:tav>
                                        <p:tav tm="100000">
                                          <p:val>
                                            <p:strVal val="#ppt_w"/>
                                          </p:val>
                                        </p:tav>
                                      </p:tavLst>
                                    </p:anim>
                                    <p:anim calcmode="lin" valueType="num">
                                      <p:cBhvr>
                                        <p:cTn id="21" dur="500" fill="hold"/>
                                        <p:tgtEl>
                                          <p:spTgt spid="88"/>
                                        </p:tgtEl>
                                        <p:attrNameLst>
                                          <p:attrName>ppt_h</p:attrName>
                                        </p:attrNameLst>
                                      </p:cBhvr>
                                      <p:tavLst>
                                        <p:tav tm="0">
                                          <p:val>
                                            <p:fltVal val="0"/>
                                          </p:val>
                                        </p:tav>
                                        <p:tav tm="100000">
                                          <p:val>
                                            <p:strVal val="#ppt_h"/>
                                          </p:val>
                                        </p:tav>
                                      </p:tavLst>
                                    </p:anim>
                                    <p:animEffect transition="in" filter="fade">
                                      <p:cBhvr>
                                        <p:cTn id="2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92"/>
                </p:tgtEl>
              </p:cMediaNode>
            </p:video>
            <p:video>
              <p:cMediaNode vol="80000">
                <p:cTn id="24" fill="hold" display="0">
                  <p:stCondLst>
                    <p:cond delay="indefinite"/>
                  </p:stCondLst>
                </p:cTn>
                <p:tgtEl>
                  <p:spTgt spid="93"/>
                </p:tgtEl>
              </p:cMediaNode>
            </p:vide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par>
                                <p:cTn id="33" presetID="1" presetClass="mediacall" presetSubtype="0" fill="hold" nodeType="withEffect">
                                  <p:stCondLst>
                                    <p:cond delay="0"/>
                                  </p:stCondLst>
                                  <p:childTnLst>
                                    <p:cmd type="call" cmd="playFrom(0.0)">
                                      <p:cBhvr>
                                        <p:cTn id="34" dur="2274" fill="hold"/>
                                        <p:tgtEl>
                                          <p:spTgt spid="93"/>
                                        </p:tgtEl>
                                      </p:cBhvr>
                                    </p:cmd>
                                  </p:child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87"/>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83"/>
                                        </p:tgtEl>
                                        <p:attrNameLst>
                                          <p:attrName>style.visibility</p:attrName>
                                        </p:attrNameLst>
                                      </p:cBhvr>
                                      <p:to>
                                        <p:strVal val="visible"/>
                                      </p:to>
                                    </p:set>
                                    <p:anim calcmode="lin" valueType="num">
                                      <p:cBhvr>
                                        <p:cTn id="40" dur="500" fill="hold"/>
                                        <p:tgtEl>
                                          <p:spTgt spid="83"/>
                                        </p:tgtEl>
                                        <p:attrNameLst>
                                          <p:attrName>ppt_w</p:attrName>
                                        </p:attrNameLst>
                                      </p:cBhvr>
                                      <p:tavLst>
                                        <p:tav tm="0">
                                          <p:val>
                                            <p:fltVal val="0"/>
                                          </p:val>
                                        </p:tav>
                                        <p:tav tm="100000">
                                          <p:val>
                                            <p:strVal val="#ppt_w"/>
                                          </p:val>
                                        </p:tav>
                                      </p:tavLst>
                                    </p:anim>
                                    <p:anim calcmode="lin" valueType="num">
                                      <p:cBhvr>
                                        <p:cTn id="41" dur="500" fill="hold"/>
                                        <p:tgtEl>
                                          <p:spTgt spid="83"/>
                                        </p:tgtEl>
                                        <p:attrNameLst>
                                          <p:attrName>ppt_h</p:attrName>
                                        </p:attrNameLst>
                                      </p:cBhvr>
                                      <p:tavLst>
                                        <p:tav tm="0">
                                          <p:val>
                                            <p:fltVal val="0"/>
                                          </p:val>
                                        </p:tav>
                                        <p:tav tm="100000">
                                          <p:val>
                                            <p:strVal val="#ppt_h"/>
                                          </p:val>
                                        </p:tav>
                                      </p:tavLst>
                                    </p:anim>
                                    <p:animEffect transition="in" filter="fade">
                                      <p:cBhvr>
                                        <p:cTn id="42" dur="500"/>
                                        <p:tgtEl>
                                          <p:spTgt spid="83"/>
                                        </p:tgtEl>
                                      </p:cBhvr>
                                    </p:animEffect>
                                  </p:childTnLst>
                                </p:cTn>
                              </p:par>
                              <p:par>
                                <p:cTn id="43" presetID="1" presetClass="mediacall" presetSubtype="0" fill="hold" nodeType="withEffect">
                                  <p:stCondLst>
                                    <p:cond delay="0"/>
                                  </p:stCondLst>
                                  <p:childTnLst>
                                    <p:cmd type="call" cmd="playFrom(0.0)">
                                      <p:cBhvr>
                                        <p:cTn id="44" dur="1737" fill="hold"/>
                                        <p:tgtEl>
                                          <p:spTgt spid="92"/>
                                        </p:tgtEl>
                                      </p:cBhvr>
                                    </p:cmd>
                                  </p:childTnLst>
                                </p:cTn>
                              </p:par>
                            </p:childTnLst>
                          </p:cTn>
                        </p:par>
                      </p:childTnLst>
                    </p:cTn>
                  </p:par>
                </p:childTnLst>
              </p:cTn>
              <p:nextCondLst>
                <p:cond evt="onClick" delay="0">
                  <p:tgtEl>
                    <p:spTgt spid="87"/>
                  </p:tgtEl>
                </p:cond>
              </p:nextCondLst>
            </p:seq>
            <p:seq concurrent="1" nextAc="seek">
              <p:cTn id="45" restart="whenNotActive" fill="hold" evtFilter="cancelBubble" nodeType="interactiveSeq">
                <p:stCondLst>
                  <p:cond evt="onClick" delay="0">
                    <p:tgtEl>
                      <p:spTgt spid="88"/>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89"/>
                                        </p:tgtEl>
                                        <p:attrNameLst>
                                          <p:attrName>style.visibility</p:attrName>
                                        </p:attrNameLst>
                                      </p:cBhvr>
                                      <p:to>
                                        <p:strVal val="visible"/>
                                      </p:to>
                                    </p:set>
                                    <p:anim calcmode="lin" valueType="num">
                                      <p:cBhvr>
                                        <p:cTn id="50" dur="500" fill="hold"/>
                                        <p:tgtEl>
                                          <p:spTgt spid="89"/>
                                        </p:tgtEl>
                                        <p:attrNameLst>
                                          <p:attrName>ppt_w</p:attrName>
                                        </p:attrNameLst>
                                      </p:cBhvr>
                                      <p:tavLst>
                                        <p:tav tm="0">
                                          <p:val>
                                            <p:fltVal val="0"/>
                                          </p:val>
                                        </p:tav>
                                        <p:tav tm="100000">
                                          <p:val>
                                            <p:strVal val="#ppt_w"/>
                                          </p:val>
                                        </p:tav>
                                      </p:tavLst>
                                    </p:anim>
                                    <p:anim calcmode="lin" valueType="num">
                                      <p:cBhvr>
                                        <p:cTn id="51" dur="500" fill="hold"/>
                                        <p:tgtEl>
                                          <p:spTgt spid="89"/>
                                        </p:tgtEl>
                                        <p:attrNameLst>
                                          <p:attrName>ppt_h</p:attrName>
                                        </p:attrNameLst>
                                      </p:cBhvr>
                                      <p:tavLst>
                                        <p:tav tm="0">
                                          <p:val>
                                            <p:fltVal val="0"/>
                                          </p:val>
                                        </p:tav>
                                        <p:tav tm="100000">
                                          <p:val>
                                            <p:strVal val="#ppt_h"/>
                                          </p:val>
                                        </p:tav>
                                      </p:tavLst>
                                    </p:anim>
                                    <p:animEffect transition="in" filter="fade">
                                      <p:cBhvr>
                                        <p:cTn id="52" dur="500"/>
                                        <p:tgtEl>
                                          <p:spTgt spid="89"/>
                                        </p:tgtEl>
                                      </p:cBhvr>
                                    </p:animEffect>
                                  </p:childTnLst>
                                </p:cTn>
                              </p:par>
                              <p:par>
                                <p:cTn id="53" presetID="1" presetClass="mediacall" presetSubtype="0" fill="hold" nodeType="withEffect">
                                  <p:stCondLst>
                                    <p:cond delay="0"/>
                                  </p:stCondLst>
                                  <p:childTnLst>
                                    <p:cmd type="call" cmd="playFrom(0.0)">
                                      <p:cBhvr>
                                        <p:cTn id="54" dur="2274" fill="hold"/>
                                        <p:tgtEl>
                                          <p:spTgt spid="99"/>
                                        </p:tgtEl>
                                      </p:cBhvr>
                                    </p:cmd>
                                  </p:childTnLst>
                                </p:cTn>
                              </p:par>
                            </p:childTnLst>
                          </p:cTn>
                        </p:par>
                      </p:childTnLst>
                    </p:cTn>
                  </p:par>
                </p:childTnLst>
              </p:cTn>
              <p:nextCondLst>
                <p:cond evt="onClick" delay="0">
                  <p:tgtEl>
                    <p:spTgt spid="88"/>
                  </p:tgtEl>
                </p:cond>
              </p:nextCondLst>
            </p:seq>
            <p:video>
              <p:cMediaNode vol="80000">
                <p:cTn id="55"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lgn="ctr" defTabSz="1219170"/>
            <a:r>
              <a:rPr lang="en-US" sz="4800" kern="0">
                <a:solidFill>
                  <a:srgbClr val="365A12">
                    <a:lumMod val="75000"/>
                  </a:srgbClr>
                </a:solidFill>
                <a:latin typeface="Cambria" panose="02040503050406030204" pitchFamily="18" charset="0"/>
                <a:ea typeface="Cambria" panose="02040503050406030204" pitchFamily="18" charset="0"/>
              </a:rPr>
              <a:t>Số liền sau của số 99 999 là số nào?</a:t>
            </a:r>
            <a:endParaRPr kumimoji="0" lang="en-US" sz="4800" b="1" i="0" u="none" strike="noStrike" kern="0" cap="none" spc="0" normalizeH="0" baseline="0" noProof="0" dirty="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endParaRP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A. </a:t>
            </a:r>
            <a:r>
              <a:rPr lang="en-US" sz="4400" b="1" kern="0" dirty="0">
                <a:solidFill>
                  <a:srgbClr val="365A12">
                    <a:lumMod val="50000"/>
                  </a:srgbClr>
                </a:solidFill>
                <a:latin typeface="Cambria" panose="02040503050406030204" pitchFamily="18" charset="0"/>
                <a:ea typeface="Cambria" panose="02040503050406030204" pitchFamily="18" charset="0"/>
                <a:sym typeface="Arial"/>
              </a:rPr>
              <a:t>9</a:t>
            </a: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9 998</a:t>
            </a:r>
          </a:p>
        </p:txBody>
      </p:sp>
      <p:sp>
        <p:nvSpPr>
          <p:cNvPr id="87" name="b">
            <a:extLst>
              <a:ext uri="{FF2B5EF4-FFF2-40B4-BE49-F238E27FC236}">
                <a16:creationId xmlns:a16="http://schemas.microsoft.com/office/drawing/2014/main" id="{BF655A5A-0E8B-2B9E-8400-C85F2DAA1B94}"/>
              </a:ext>
            </a:extLst>
          </p:cNvPr>
          <p:cNvSpPr/>
          <p:nvPr/>
        </p:nvSpPr>
        <p:spPr>
          <a:xfrm>
            <a:off x="540229" y="4576311"/>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B. 100 001</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mn-cs"/>
                <a:sym typeface="Arial"/>
              </a:rPr>
              <a:t>C. 100 000</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10356683" y="3374282"/>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4242319" y="3746434"/>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6707134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anim calcmode="lin" valueType="num">
                                      <p:cBhvr>
                                        <p:cTn id="17" dur="500" fill="hold"/>
                                        <p:tgtEl>
                                          <p:spTgt spid="87"/>
                                        </p:tgtEl>
                                        <p:attrNameLst>
                                          <p:attrName>ppt_w</p:attrName>
                                        </p:attrNameLst>
                                      </p:cBhvr>
                                      <p:tavLst>
                                        <p:tav tm="0">
                                          <p:val>
                                            <p:fltVal val="0"/>
                                          </p:val>
                                        </p:tav>
                                        <p:tav tm="100000">
                                          <p:val>
                                            <p:strVal val="#ppt_w"/>
                                          </p:val>
                                        </p:tav>
                                      </p:tavLst>
                                    </p:anim>
                                    <p:anim calcmode="lin" valueType="num">
                                      <p:cBhvr>
                                        <p:cTn id="18" dur="500" fill="hold"/>
                                        <p:tgtEl>
                                          <p:spTgt spid="87"/>
                                        </p:tgtEl>
                                        <p:attrNameLst>
                                          <p:attrName>ppt_h</p:attrName>
                                        </p:attrNameLst>
                                      </p:cBhvr>
                                      <p:tavLst>
                                        <p:tav tm="0">
                                          <p:val>
                                            <p:fltVal val="0"/>
                                          </p:val>
                                        </p:tav>
                                        <p:tav tm="100000">
                                          <p:val>
                                            <p:strVal val="#ppt_h"/>
                                          </p:val>
                                        </p:tav>
                                      </p:tavLst>
                                    </p:anim>
                                    <p:animEffect transition="in" filter="fade">
                                      <p:cBhvr>
                                        <p:cTn id="19" dur="500"/>
                                        <p:tgtEl>
                                          <p:spTgt spid="8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anim calcmode="lin" valueType="num">
                                      <p:cBhvr>
                                        <p:cTn id="22" dur="500" fill="hold"/>
                                        <p:tgtEl>
                                          <p:spTgt spid="88"/>
                                        </p:tgtEl>
                                        <p:attrNameLst>
                                          <p:attrName>ppt_w</p:attrName>
                                        </p:attrNameLst>
                                      </p:cBhvr>
                                      <p:tavLst>
                                        <p:tav tm="0">
                                          <p:val>
                                            <p:fltVal val="0"/>
                                          </p:val>
                                        </p:tav>
                                        <p:tav tm="100000">
                                          <p:val>
                                            <p:strVal val="#ppt_w"/>
                                          </p:val>
                                        </p:tav>
                                      </p:tavLst>
                                    </p:anim>
                                    <p:anim calcmode="lin" valueType="num">
                                      <p:cBhvr>
                                        <p:cTn id="23" dur="500" fill="hold"/>
                                        <p:tgtEl>
                                          <p:spTgt spid="88"/>
                                        </p:tgtEl>
                                        <p:attrNameLst>
                                          <p:attrName>ppt_h</p:attrName>
                                        </p:attrNameLst>
                                      </p:cBhvr>
                                      <p:tavLst>
                                        <p:tav tm="0">
                                          <p:val>
                                            <p:fltVal val="0"/>
                                          </p:val>
                                        </p:tav>
                                        <p:tav tm="100000">
                                          <p:val>
                                            <p:strVal val="#ppt_h"/>
                                          </p:val>
                                        </p:tav>
                                      </p:tavLst>
                                    </p:anim>
                                    <p:animEffect transition="in" filter="fade">
                                      <p:cBhvr>
                                        <p:cTn id="2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92"/>
                </p:tgtEl>
              </p:cMediaNode>
            </p:video>
            <p:video>
              <p:cMediaNode vol="80000">
                <p:cTn id="26" fill="hold" display="0">
                  <p:stCondLst>
                    <p:cond delay="indefinite"/>
                  </p:stCondLst>
                </p:cTn>
                <p:tgtEl>
                  <p:spTgt spid="93"/>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1" presetClass="mediacall" presetSubtype="0" fill="hold" nodeType="withEffect">
                                  <p:stCondLst>
                                    <p:cond delay="0"/>
                                  </p:stCondLst>
                                  <p:childTnLst>
                                    <p:cmd type="call" cmd="playFrom(0.0)">
                                      <p:cBhvr>
                                        <p:cTn id="36" dur="2274" fill="hold"/>
                                        <p:tgtEl>
                                          <p:spTgt spid="93"/>
                                        </p:tgtEl>
                                      </p:cBhvr>
                                    </p:cmd>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87"/>
                    </p:tgtEl>
                  </p:cond>
                </p:stCondLst>
                <p:endSync evt="end" delay="0">
                  <p:rtn val="all"/>
                </p:endSync>
                <p:childTnLst>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9"/>
                                        </p:tgtEl>
                                        <p:attrNameLst>
                                          <p:attrName>style.visibility</p:attrName>
                                        </p:attrNameLst>
                                      </p:cBhvr>
                                      <p:to>
                                        <p:strVal val="visible"/>
                                      </p:to>
                                    </p:set>
                                    <p:anim calcmode="lin" valueType="num">
                                      <p:cBhvr>
                                        <p:cTn id="42" dur="500" fill="hold"/>
                                        <p:tgtEl>
                                          <p:spTgt spid="89"/>
                                        </p:tgtEl>
                                        <p:attrNameLst>
                                          <p:attrName>ppt_w</p:attrName>
                                        </p:attrNameLst>
                                      </p:cBhvr>
                                      <p:tavLst>
                                        <p:tav tm="0">
                                          <p:val>
                                            <p:fltVal val="0"/>
                                          </p:val>
                                        </p:tav>
                                        <p:tav tm="100000">
                                          <p:val>
                                            <p:strVal val="#ppt_w"/>
                                          </p:val>
                                        </p:tav>
                                      </p:tavLst>
                                    </p:anim>
                                    <p:anim calcmode="lin" valueType="num">
                                      <p:cBhvr>
                                        <p:cTn id="43" dur="500" fill="hold"/>
                                        <p:tgtEl>
                                          <p:spTgt spid="89"/>
                                        </p:tgtEl>
                                        <p:attrNameLst>
                                          <p:attrName>ppt_h</p:attrName>
                                        </p:attrNameLst>
                                      </p:cBhvr>
                                      <p:tavLst>
                                        <p:tav tm="0">
                                          <p:val>
                                            <p:fltVal val="0"/>
                                          </p:val>
                                        </p:tav>
                                        <p:tav tm="100000">
                                          <p:val>
                                            <p:strVal val="#ppt_h"/>
                                          </p:val>
                                        </p:tav>
                                      </p:tavLst>
                                    </p:anim>
                                    <p:animEffect transition="in" filter="fade">
                                      <p:cBhvr>
                                        <p:cTn id="44" dur="500"/>
                                        <p:tgtEl>
                                          <p:spTgt spid="89"/>
                                        </p:tgtEl>
                                      </p:cBhvr>
                                    </p:animEffect>
                                  </p:childTnLst>
                                </p:cTn>
                              </p:par>
                              <p:par>
                                <p:cTn id="45" presetID="1" presetClass="mediacall" presetSubtype="0" fill="hold" nodeType="withEffect">
                                  <p:stCondLst>
                                    <p:cond delay="0"/>
                                  </p:stCondLst>
                                  <p:childTnLst>
                                    <p:cmd type="call" cmd="playFrom(0.0)">
                                      <p:cBhvr>
                                        <p:cTn id="46" dur="2274" fill="hold"/>
                                        <p:tgtEl>
                                          <p:spTgt spid="99"/>
                                        </p:tgtEl>
                                      </p:cBhvr>
                                    </p:cmd>
                                  </p:childTnLst>
                                </p:cTn>
                              </p:par>
                            </p:childTnLst>
                          </p:cTn>
                        </p:par>
                      </p:childTnLst>
                    </p:cTn>
                  </p:par>
                </p:childTnLst>
              </p:cTn>
              <p:nextCondLst>
                <p:cond evt="onClick" delay="0">
                  <p:tgtEl>
                    <p:spTgt spid="87"/>
                  </p:tgtEl>
                </p:cond>
              </p:nextCondLst>
            </p:seq>
            <p:seq concurrent="1" nextAc="seek">
              <p:cTn id="47" restart="whenNotActive" fill="hold" evtFilter="cancelBubble" nodeType="interactiveSeq">
                <p:stCondLst>
                  <p:cond evt="onClick" delay="0">
                    <p:tgtEl>
                      <p:spTgt spid="88"/>
                    </p:tgtEl>
                  </p:cond>
                </p:stCondLst>
                <p:endSync evt="end" delay="0">
                  <p:rtn val="all"/>
                </p:endSync>
                <p:childTnLst>
                  <p:par>
                    <p:cTn id="48" fill="hold">
                      <p:stCondLst>
                        <p:cond delay="0"/>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83"/>
                                        </p:tgtEl>
                                        <p:attrNameLst>
                                          <p:attrName>style.visibility</p:attrName>
                                        </p:attrNameLst>
                                      </p:cBhvr>
                                      <p:to>
                                        <p:strVal val="visible"/>
                                      </p:to>
                                    </p:set>
                                    <p:anim calcmode="lin" valueType="num">
                                      <p:cBhvr>
                                        <p:cTn id="52" dur="500" fill="hold"/>
                                        <p:tgtEl>
                                          <p:spTgt spid="83"/>
                                        </p:tgtEl>
                                        <p:attrNameLst>
                                          <p:attrName>ppt_w</p:attrName>
                                        </p:attrNameLst>
                                      </p:cBhvr>
                                      <p:tavLst>
                                        <p:tav tm="0">
                                          <p:val>
                                            <p:fltVal val="0"/>
                                          </p:val>
                                        </p:tav>
                                        <p:tav tm="100000">
                                          <p:val>
                                            <p:strVal val="#ppt_w"/>
                                          </p:val>
                                        </p:tav>
                                      </p:tavLst>
                                    </p:anim>
                                    <p:anim calcmode="lin" valueType="num">
                                      <p:cBhvr>
                                        <p:cTn id="53" dur="500" fill="hold"/>
                                        <p:tgtEl>
                                          <p:spTgt spid="83"/>
                                        </p:tgtEl>
                                        <p:attrNameLst>
                                          <p:attrName>ppt_h</p:attrName>
                                        </p:attrNameLst>
                                      </p:cBhvr>
                                      <p:tavLst>
                                        <p:tav tm="0">
                                          <p:val>
                                            <p:fltVal val="0"/>
                                          </p:val>
                                        </p:tav>
                                        <p:tav tm="100000">
                                          <p:val>
                                            <p:strVal val="#ppt_h"/>
                                          </p:val>
                                        </p:tav>
                                      </p:tavLst>
                                    </p:anim>
                                    <p:animEffect transition="in" filter="fade">
                                      <p:cBhvr>
                                        <p:cTn id="54" dur="500"/>
                                        <p:tgtEl>
                                          <p:spTgt spid="83"/>
                                        </p:tgtEl>
                                      </p:cBhvr>
                                    </p:animEffect>
                                  </p:childTnLst>
                                </p:cTn>
                              </p:par>
                              <p:par>
                                <p:cTn id="55" presetID="1" presetClass="mediacall" presetSubtype="0" fill="hold" nodeType="withEffect">
                                  <p:stCondLst>
                                    <p:cond delay="0"/>
                                  </p:stCondLst>
                                  <p:childTnLst>
                                    <p:cmd type="call" cmd="playFrom(0.0)">
                                      <p:cBhvr>
                                        <p:cTn id="56" dur="1737" fill="hold"/>
                                        <p:tgtEl>
                                          <p:spTgt spid="92"/>
                                        </p:tgtEl>
                                      </p:cBhvr>
                                    </p:cmd>
                                  </p:childTnLst>
                                </p:cTn>
                              </p:par>
                            </p:childTnLst>
                          </p:cTn>
                        </p:par>
                      </p:childTnLst>
                    </p:cTn>
                  </p:par>
                </p:childTnLst>
              </p:cTn>
              <p:nextCondLst>
                <p:cond evt="onClick" delay="0">
                  <p:tgtEl>
                    <p:spTgt spid="88"/>
                  </p:tgtEl>
                </p:cond>
              </p:nextCondLst>
            </p:seq>
            <p:video>
              <p:cMediaNode vol="80000">
                <p:cTn id="57"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88"/>
        <p:cNvGrpSpPr/>
        <p:nvPr/>
      </p:nvGrpSpPr>
      <p:grpSpPr>
        <a:xfrm>
          <a:off x="0" y="0"/>
          <a:ext cx="0" cy="0"/>
          <a:chOff x="0" y="0"/>
          <a:chExt cx="0" cy="0"/>
        </a:xfrm>
      </p:grpSpPr>
      <p:pic>
        <p:nvPicPr>
          <p:cNvPr id="5122" name="Picture 2" descr="Cactus with thorns and stones. Mexican green plant with spines and rocks.  Element of the desert and southern landscape. Cartoon flat vector  illustration. Isolated on white background. 6059421 Vector Art at Vecteezy">
            <a:extLst>
              <a:ext uri="{FF2B5EF4-FFF2-40B4-BE49-F238E27FC236}">
                <a16:creationId xmlns:a16="http://schemas.microsoft.com/office/drawing/2014/main" id="{93D31D42-9337-368E-B587-287E61672AD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7857" y1="10102" x2="57857" y2="10102"/>
                      </a14:backgroundRemoval>
                    </a14:imgEffect>
                  </a14:imgLayer>
                </a14:imgProps>
              </a:ext>
              <a:ext uri="{28A0092B-C50C-407E-A947-70E740481C1C}">
                <a14:useLocalDpi xmlns:a14="http://schemas.microsoft.com/office/drawing/2010/main" val="0"/>
              </a:ext>
            </a:extLst>
          </a:blip>
          <a:srcRect/>
          <a:stretch>
            <a:fillRect/>
          </a:stretch>
        </p:blipFill>
        <p:spPr bwMode="auto">
          <a:xfrm>
            <a:off x="4992951" y="-346635"/>
            <a:ext cx="6858000" cy="8272915"/>
          </a:xfrm>
          <a:prstGeom prst="rect">
            <a:avLst/>
          </a:prstGeom>
          <a:noFill/>
          <a:extLst>
            <a:ext uri="{909E8E84-426E-40DD-AFC4-6F175D3DCCD1}">
              <a14:hiddenFill xmlns:a14="http://schemas.microsoft.com/office/drawing/2010/main">
                <a:solidFill>
                  <a:srgbClr val="FFFFFF"/>
                </a:solidFill>
              </a14:hiddenFill>
            </a:ext>
          </a:extLst>
        </p:spPr>
      </p:pic>
      <p:sp>
        <p:nvSpPr>
          <p:cNvPr id="4091" name="Google Shape;4091;p44"/>
          <p:cNvSpPr/>
          <p:nvPr/>
        </p:nvSpPr>
        <p:spPr>
          <a:xfrm>
            <a:off x="4970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3" name="Picture 4" descr="Cactus Clipart - Cactus - Png Download (#5235097) - PinClipart">
            <a:extLst>
              <a:ext uri="{FF2B5EF4-FFF2-40B4-BE49-F238E27FC236}">
                <a16:creationId xmlns:a16="http://schemas.microsoft.com/office/drawing/2014/main" id="{DB67F168-F356-0BD2-F225-D8D57E78354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400573" y="3747851"/>
            <a:ext cx="3715783" cy="3715783"/>
          </a:xfrm>
          <a:prstGeom prst="rect">
            <a:avLst/>
          </a:prstGeom>
          <a:noFill/>
          <a:extLst>
            <a:ext uri="{909E8E84-426E-40DD-AFC4-6F175D3DCCD1}">
              <a14:hiddenFill xmlns:a14="http://schemas.microsoft.com/office/drawing/2010/main">
                <a:solidFill>
                  <a:srgbClr val="FFFFFF"/>
                </a:solidFill>
              </a14:hiddenFill>
            </a:ext>
          </a:extLst>
        </p:spPr>
      </p:pic>
      <p:sp>
        <p:nvSpPr>
          <p:cNvPr id="24" name="Title 2">
            <a:extLst>
              <a:ext uri="{FF2B5EF4-FFF2-40B4-BE49-F238E27FC236}">
                <a16:creationId xmlns:a16="http://schemas.microsoft.com/office/drawing/2014/main" id="{1FB0F06E-61A8-BBAC-8ECF-56642927F3DF}"/>
              </a:ext>
            </a:extLst>
          </p:cNvPr>
          <p:cNvSpPr txBox="1">
            <a:spLocks/>
          </p:cNvSpPr>
          <p:nvPr/>
        </p:nvSpPr>
        <p:spPr>
          <a:xfrm>
            <a:off x="786058" y="284531"/>
            <a:ext cx="9229029" cy="1163269"/>
          </a:xfrm>
          <a:custGeom>
            <a:avLst/>
            <a:gdLst>
              <a:gd name="connsiteX0" fmla="*/ 0 w 9229029"/>
              <a:gd name="connsiteY0" fmla="*/ 193882 h 1163269"/>
              <a:gd name="connsiteX1" fmla="*/ 193882 w 9229029"/>
              <a:gd name="connsiteY1" fmla="*/ 0 h 1163269"/>
              <a:gd name="connsiteX2" fmla="*/ 9035147 w 9229029"/>
              <a:gd name="connsiteY2" fmla="*/ 0 h 1163269"/>
              <a:gd name="connsiteX3" fmla="*/ 9229029 w 9229029"/>
              <a:gd name="connsiteY3" fmla="*/ 193882 h 1163269"/>
              <a:gd name="connsiteX4" fmla="*/ 9229029 w 9229029"/>
              <a:gd name="connsiteY4" fmla="*/ 969387 h 1163269"/>
              <a:gd name="connsiteX5" fmla="*/ 9035147 w 9229029"/>
              <a:gd name="connsiteY5" fmla="*/ 1163269 h 1163269"/>
              <a:gd name="connsiteX6" fmla="*/ 193882 w 9229029"/>
              <a:gd name="connsiteY6" fmla="*/ 1163269 h 1163269"/>
              <a:gd name="connsiteX7" fmla="*/ 0 w 9229029"/>
              <a:gd name="connsiteY7" fmla="*/ 969387 h 1163269"/>
              <a:gd name="connsiteX8" fmla="*/ 0 w 9229029"/>
              <a:gd name="connsiteY8" fmla="*/ 193882 h 116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9029" h="1163269" fill="none" extrusionOk="0">
                <a:moveTo>
                  <a:pt x="0" y="193882"/>
                </a:moveTo>
                <a:cubicBezTo>
                  <a:pt x="-11648" y="82059"/>
                  <a:pt x="84291" y="-3701"/>
                  <a:pt x="193882" y="0"/>
                </a:cubicBezTo>
                <a:cubicBezTo>
                  <a:pt x="2651716" y="14319"/>
                  <a:pt x="6029614" y="120537"/>
                  <a:pt x="9035147" y="0"/>
                </a:cubicBezTo>
                <a:cubicBezTo>
                  <a:pt x="9131995" y="2391"/>
                  <a:pt x="9237476" y="93811"/>
                  <a:pt x="9229029" y="193882"/>
                </a:cubicBezTo>
                <a:cubicBezTo>
                  <a:pt x="9263599" y="514499"/>
                  <a:pt x="9174230" y="639950"/>
                  <a:pt x="9229029" y="969387"/>
                </a:cubicBezTo>
                <a:cubicBezTo>
                  <a:pt x="9225754" y="1076122"/>
                  <a:pt x="9144652" y="1158230"/>
                  <a:pt x="9035147" y="1163269"/>
                </a:cubicBezTo>
                <a:cubicBezTo>
                  <a:pt x="6612892" y="1089618"/>
                  <a:pt x="1599157" y="1147684"/>
                  <a:pt x="193882" y="1163269"/>
                </a:cubicBezTo>
                <a:cubicBezTo>
                  <a:pt x="93802" y="1150990"/>
                  <a:pt x="-7381" y="1080266"/>
                  <a:pt x="0" y="969387"/>
                </a:cubicBezTo>
                <a:cubicBezTo>
                  <a:pt x="-33677" y="853523"/>
                  <a:pt x="67850" y="315443"/>
                  <a:pt x="0" y="193882"/>
                </a:cubicBezTo>
                <a:close/>
              </a:path>
              <a:path w="9229029" h="1163269" stroke="0" extrusionOk="0">
                <a:moveTo>
                  <a:pt x="0" y="193882"/>
                </a:moveTo>
                <a:cubicBezTo>
                  <a:pt x="-14309" y="82246"/>
                  <a:pt x="105514" y="-8564"/>
                  <a:pt x="193882" y="0"/>
                </a:cubicBezTo>
                <a:cubicBezTo>
                  <a:pt x="3567850" y="21067"/>
                  <a:pt x="7600463" y="-44031"/>
                  <a:pt x="9035147" y="0"/>
                </a:cubicBezTo>
                <a:cubicBezTo>
                  <a:pt x="9148268" y="-14133"/>
                  <a:pt x="9249327" y="84563"/>
                  <a:pt x="9229029" y="193882"/>
                </a:cubicBezTo>
                <a:cubicBezTo>
                  <a:pt x="9292187" y="448360"/>
                  <a:pt x="9243941" y="800166"/>
                  <a:pt x="9229029" y="969387"/>
                </a:cubicBezTo>
                <a:cubicBezTo>
                  <a:pt x="9225863" y="1073210"/>
                  <a:pt x="9156129" y="1173913"/>
                  <a:pt x="9035147" y="1163269"/>
                </a:cubicBezTo>
                <a:cubicBezTo>
                  <a:pt x="4955182" y="1067591"/>
                  <a:pt x="2499164" y="1173934"/>
                  <a:pt x="193882" y="1163269"/>
                </a:cubicBezTo>
                <a:cubicBezTo>
                  <a:pt x="89232" y="1162337"/>
                  <a:pt x="-13591" y="1074668"/>
                  <a:pt x="0" y="969387"/>
                </a:cubicBezTo>
                <a:cubicBezTo>
                  <a:pt x="-29519" y="864513"/>
                  <a:pt x="16928" y="494073"/>
                  <a:pt x="0" y="193882"/>
                </a:cubicBezTo>
                <a:close/>
              </a:path>
            </a:pathLst>
          </a:custGeom>
          <a:solidFill>
            <a:schemeClr val="accent5">
              <a:lumMod val="20000"/>
              <a:lumOff val="80000"/>
            </a:schemeClr>
          </a:solidFill>
          <a:ln>
            <a:solidFill>
              <a:schemeClr val="accent5">
                <a:lumMod val="50000"/>
              </a:schemeClr>
            </a:solidFill>
            <a:extLst>
              <a:ext uri="{C807C97D-BFC1-408E-A445-0C87EB9F89A2}">
                <ask:lineSketchStyleProps xmlns:ask="http://schemas.microsoft.com/office/drawing/2018/sketchyshapes" sd="3448236727">
                  <a:prstGeom prst="roundRect">
                    <a:avLst/>
                  </a:prstGeom>
                  <ask:type>
                    <ask:lineSketchCurved/>
                  </ask:type>
                </ask:lineSketchStyleProps>
              </a:ext>
            </a:extLst>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Cảm</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ơn</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các</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bạn</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rất</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nhiều</a:t>
            </a:r>
            <a:r>
              <a:rPr kumimoji="0" lang="en-US" sz="48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cs typeface="Arial"/>
                <a:sym typeface="Arial"/>
              </a:rPr>
              <a:t>!</a:t>
            </a:r>
          </a:p>
        </p:txBody>
      </p:sp>
      <p:pic>
        <p:nvPicPr>
          <p:cNvPr id="21" name="Picture 2" descr="Home | Jungle Beat">
            <a:extLst>
              <a:ext uri="{FF2B5EF4-FFF2-40B4-BE49-F238E27FC236}">
                <a16:creationId xmlns:a16="http://schemas.microsoft.com/office/drawing/2014/main" id="{09DD6E1D-CC63-81CA-5C78-9783B0A3743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92259" y="756774"/>
            <a:ext cx="6361133" cy="636113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actus Clipart - Cactus - Png Download (#5235097) - PinClipart">
            <a:extLst>
              <a:ext uri="{FF2B5EF4-FFF2-40B4-BE49-F238E27FC236}">
                <a16:creationId xmlns:a16="http://schemas.microsoft.com/office/drawing/2014/main" id="{0EDDA4EA-DFA5-D314-0886-A9B0226E4DE6}"/>
              </a:ext>
            </a:extLst>
          </p:cNvPr>
          <p:cNvPicPr>
            <a:picLocks noChangeAspect="1" noChangeArrowheads="1"/>
          </p:cNvPicPr>
          <p:nvPr/>
        </p:nvPicPr>
        <p:blipFill>
          <a:blip r:embed="rId9">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58402" y="2447475"/>
            <a:ext cx="5016159" cy="50161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487B257D-A2FB-62DD-9BE7-EA9AD4D0BF0F}"/>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21801" y="3518291"/>
            <a:ext cx="4376271" cy="364689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016F3FBF-F44B-8422-8928-F98A4CF98E7D}"/>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322237" y="5108305"/>
            <a:ext cx="2794119" cy="232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64636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79BFEE9-F38E-45CF-9C47-BDDB9EC4CF7F}"/>
              </a:ext>
            </a:extLst>
          </p:cNvPr>
          <p:cNvSpPr/>
          <p:nvPr/>
        </p:nvSpPr>
        <p:spPr>
          <a:xfrm>
            <a:off x="457200" y="209684"/>
            <a:ext cx="11049000" cy="6191116"/>
          </a:xfrm>
          <a:prstGeom prst="roundRect">
            <a:avLst>
              <a:gd name="adj" fmla="val 18533"/>
            </a:avLst>
          </a:prstGeom>
          <a:solidFill>
            <a:schemeClr val="bg1"/>
          </a:solidFill>
          <a:ln w="63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1DF"/>
              </a:solidFill>
              <a:effectLst/>
              <a:uLnTx/>
              <a:uFillTx/>
              <a:latin typeface="Arial"/>
              <a:ea typeface="+mn-ea"/>
              <a:cs typeface="+mn-cs"/>
            </a:endParaRPr>
          </a:p>
        </p:txBody>
      </p:sp>
      <p:pic>
        <p:nvPicPr>
          <p:cNvPr id="3" name="Picture 2">
            <a:extLst>
              <a:ext uri="{FF2B5EF4-FFF2-40B4-BE49-F238E27FC236}">
                <a16:creationId xmlns:a16="http://schemas.microsoft.com/office/drawing/2014/main" id="{116C998C-D432-4C89-AFFD-0C532ECF99AF}"/>
              </a:ext>
            </a:extLst>
          </p:cNvPr>
          <p:cNvPicPr>
            <a:picLocks noChangeAspect="1"/>
          </p:cNvPicPr>
          <p:nvPr/>
        </p:nvPicPr>
        <p:blipFill>
          <a:blip r:embed="rId3"/>
          <a:stretch>
            <a:fillRect/>
          </a:stretch>
        </p:blipFill>
        <p:spPr>
          <a:xfrm>
            <a:off x="1143000" y="533400"/>
            <a:ext cx="1993985" cy="881063"/>
          </a:xfrm>
          <a:prstGeom prst="rect">
            <a:avLst/>
          </a:prstGeom>
        </p:spPr>
      </p:pic>
      <p:pic>
        <p:nvPicPr>
          <p:cNvPr id="6" name="Picture 5">
            <a:extLst>
              <a:ext uri="{FF2B5EF4-FFF2-40B4-BE49-F238E27FC236}">
                <a16:creationId xmlns:a16="http://schemas.microsoft.com/office/drawing/2014/main" id="{42DCED24-8F3C-4550-A919-2B310FB99FB2}"/>
              </a:ext>
            </a:extLst>
          </p:cNvPr>
          <p:cNvPicPr>
            <a:picLocks noChangeAspect="1"/>
          </p:cNvPicPr>
          <p:nvPr/>
        </p:nvPicPr>
        <p:blipFill>
          <a:blip r:embed="rId4"/>
          <a:stretch>
            <a:fillRect/>
          </a:stretch>
        </p:blipFill>
        <p:spPr>
          <a:xfrm>
            <a:off x="990600" y="2057400"/>
            <a:ext cx="10105827" cy="3200400"/>
          </a:xfrm>
          <a:prstGeom prst="rect">
            <a:avLst/>
          </a:prstGeom>
        </p:spPr>
      </p:pic>
      <p:sp>
        <p:nvSpPr>
          <p:cNvPr id="8" name="Left Brace 7">
            <a:extLst>
              <a:ext uri="{FF2B5EF4-FFF2-40B4-BE49-F238E27FC236}">
                <a16:creationId xmlns:a16="http://schemas.microsoft.com/office/drawing/2014/main" id="{97EC4125-095C-48D1-B547-69518A76F161}"/>
              </a:ext>
            </a:extLst>
          </p:cNvPr>
          <p:cNvSpPr/>
          <p:nvPr/>
        </p:nvSpPr>
        <p:spPr>
          <a:xfrm rot="5789095">
            <a:off x="3402353" y="1142988"/>
            <a:ext cx="302947" cy="2057400"/>
          </a:xfrm>
          <a:prstGeom prst="leftBrace">
            <a:avLst>
              <a:gd name="adj1" fmla="val 4827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9" name="TextBox 8">
            <a:extLst>
              <a:ext uri="{FF2B5EF4-FFF2-40B4-BE49-F238E27FC236}">
                <a16:creationId xmlns:a16="http://schemas.microsoft.com/office/drawing/2014/main" id="{9F6CC5B8-5520-46CF-A502-83613DEC2969}"/>
              </a:ext>
            </a:extLst>
          </p:cNvPr>
          <p:cNvSpPr txBox="1"/>
          <p:nvPr/>
        </p:nvSpPr>
        <p:spPr>
          <a:xfrm rot="570083">
            <a:off x="2819400" y="1492479"/>
            <a:ext cx="1676400" cy="584775"/>
          </a:xfrm>
          <a:prstGeom prst="rect">
            <a:avLst/>
          </a:prstGeom>
          <a:noFill/>
        </p:spPr>
        <p:txBody>
          <a:bodyPr wrap="square" rtlCol="0">
            <a:spAutoFit/>
          </a:bodyPr>
          <a:lstStyle/>
          <a:p>
            <a:r>
              <a:rPr lang="en-US" sz="3200" b="1" dirty="0">
                <a:solidFill>
                  <a:srgbClr val="FF0000"/>
                </a:solidFill>
              </a:rPr>
              <a:t>+ 10 000</a:t>
            </a:r>
          </a:p>
        </p:txBody>
      </p:sp>
      <p:sp>
        <p:nvSpPr>
          <p:cNvPr id="11" name="Oval 10">
            <a:extLst>
              <a:ext uri="{FF2B5EF4-FFF2-40B4-BE49-F238E27FC236}">
                <a16:creationId xmlns:a16="http://schemas.microsoft.com/office/drawing/2014/main" id="{E2DA6482-7369-45FB-894F-CC3928307044}"/>
              </a:ext>
            </a:extLst>
          </p:cNvPr>
          <p:cNvSpPr/>
          <p:nvPr/>
        </p:nvSpPr>
        <p:spPr>
          <a:xfrm>
            <a:off x="5486400" y="2133600"/>
            <a:ext cx="1219200" cy="1219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30 000</a:t>
            </a:r>
          </a:p>
        </p:txBody>
      </p:sp>
      <p:sp>
        <p:nvSpPr>
          <p:cNvPr id="13" name="Rectangle: Rounded Corners 12">
            <a:extLst>
              <a:ext uri="{FF2B5EF4-FFF2-40B4-BE49-F238E27FC236}">
                <a16:creationId xmlns:a16="http://schemas.microsoft.com/office/drawing/2014/main" id="{62A02428-D095-47CD-BCBD-B9B0E44728BC}"/>
              </a:ext>
            </a:extLst>
          </p:cNvPr>
          <p:cNvSpPr/>
          <p:nvPr/>
        </p:nvSpPr>
        <p:spPr>
          <a:xfrm>
            <a:off x="7543800" y="2438400"/>
            <a:ext cx="914400" cy="609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40 000</a:t>
            </a:r>
          </a:p>
        </p:txBody>
      </p:sp>
      <p:sp>
        <p:nvSpPr>
          <p:cNvPr id="21" name="Rectangle: Rounded Corners 20">
            <a:extLst>
              <a:ext uri="{FF2B5EF4-FFF2-40B4-BE49-F238E27FC236}">
                <a16:creationId xmlns:a16="http://schemas.microsoft.com/office/drawing/2014/main" id="{4E749EC0-4083-44C5-BE60-96F25A1BA12E}"/>
              </a:ext>
            </a:extLst>
          </p:cNvPr>
          <p:cNvSpPr/>
          <p:nvPr/>
        </p:nvSpPr>
        <p:spPr>
          <a:xfrm>
            <a:off x="9448800" y="2590800"/>
            <a:ext cx="914400" cy="6858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50 000</a:t>
            </a:r>
          </a:p>
        </p:txBody>
      </p:sp>
      <p:sp>
        <p:nvSpPr>
          <p:cNvPr id="22" name="Left Brace 21">
            <a:extLst>
              <a:ext uri="{FF2B5EF4-FFF2-40B4-BE49-F238E27FC236}">
                <a16:creationId xmlns:a16="http://schemas.microsoft.com/office/drawing/2014/main" id="{D9640D65-AA93-42EF-999D-C5DF6B4F1DB3}"/>
              </a:ext>
            </a:extLst>
          </p:cNvPr>
          <p:cNvSpPr/>
          <p:nvPr/>
        </p:nvSpPr>
        <p:spPr>
          <a:xfrm rot="16200000">
            <a:off x="7049427" y="3847174"/>
            <a:ext cx="302947" cy="2057400"/>
          </a:xfrm>
          <a:prstGeom prst="leftBrace">
            <a:avLst>
              <a:gd name="adj1" fmla="val 4827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23" name="TextBox 22">
            <a:extLst>
              <a:ext uri="{FF2B5EF4-FFF2-40B4-BE49-F238E27FC236}">
                <a16:creationId xmlns:a16="http://schemas.microsoft.com/office/drawing/2014/main" id="{B7E3EE88-970D-415F-9653-7F39885AFA68}"/>
              </a:ext>
            </a:extLst>
          </p:cNvPr>
          <p:cNvSpPr txBox="1"/>
          <p:nvPr/>
        </p:nvSpPr>
        <p:spPr>
          <a:xfrm>
            <a:off x="6400800" y="5029201"/>
            <a:ext cx="1676400" cy="584775"/>
          </a:xfrm>
          <a:prstGeom prst="rect">
            <a:avLst/>
          </a:prstGeom>
          <a:noFill/>
        </p:spPr>
        <p:txBody>
          <a:bodyPr wrap="square" rtlCol="0">
            <a:spAutoFit/>
          </a:bodyPr>
          <a:lstStyle/>
          <a:p>
            <a:r>
              <a:rPr lang="en-US" sz="3200" b="1" dirty="0">
                <a:solidFill>
                  <a:srgbClr val="FF0000"/>
                </a:solidFill>
              </a:rPr>
              <a:t>+ 10 000</a:t>
            </a:r>
          </a:p>
        </p:txBody>
      </p:sp>
      <p:sp>
        <p:nvSpPr>
          <p:cNvPr id="28" name="Oval 27">
            <a:extLst>
              <a:ext uri="{FF2B5EF4-FFF2-40B4-BE49-F238E27FC236}">
                <a16:creationId xmlns:a16="http://schemas.microsoft.com/office/drawing/2014/main" id="{6908C886-87ED-4894-B006-845A2BAA8041}"/>
              </a:ext>
            </a:extLst>
          </p:cNvPr>
          <p:cNvSpPr/>
          <p:nvPr/>
        </p:nvSpPr>
        <p:spPr>
          <a:xfrm>
            <a:off x="9296400" y="3429000"/>
            <a:ext cx="1219200" cy="1219200"/>
          </a:xfrm>
          <a:prstGeom prst="ellipse">
            <a:avLst/>
          </a:prstGeom>
          <a:solidFill>
            <a:srgbClr val="24E03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60 000</a:t>
            </a:r>
          </a:p>
        </p:txBody>
      </p:sp>
      <p:sp>
        <p:nvSpPr>
          <p:cNvPr id="35" name="Oval 34">
            <a:extLst>
              <a:ext uri="{FF2B5EF4-FFF2-40B4-BE49-F238E27FC236}">
                <a16:creationId xmlns:a16="http://schemas.microsoft.com/office/drawing/2014/main" id="{DED41D85-F0DD-441B-9FEF-0BB46A3EC37C}"/>
              </a:ext>
            </a:extLst>
          </p:cNvPr>
          <p:cNvSpPr/>
          <p:nvPr/>
        </p:nvSpPr>
        <p:spPr>
          <a:xfrm>
            <a:off x="1371600" y="3581400"/>
            <a:ext cx="1371600" cy="12192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100 000</a:t>
            </a:r>
          </a:p>
        </p:txBody>
      </p:sp>
    </p:spTree>
    <p:extLst>
      <p:ext uri="{BB962C8B-B14F-4D97-AF65-F5344CB8AC3E}">
        <p14:creationId xmlns:p14="http://schemas.microsoft.com/office/powerpoint/2010/main" val="8624118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inVertic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barn(inVertical)">
                                      <p:cBhvr>
                                        <p:cTn id="48" dur="500"/>
                                        <p:tgtEl>
                                          <p:spTgt spid="2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barn(inVertical)">
                                      <p:cBhvr>
                                        <p:cTn id="5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animBg="1"/>
      <p:bldP spid="13" grpId="0" animBg="1"/>
      <p:bldP spid="21" grpId="0" animBg="1"/>
      <p:bldP spid="22" grpId="0" animBg="1"/>
      <p:bldP spid="23" grpId="0"/>
      <p:bldP spid="28" grpId="0" animBg="1"/>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3" descr="图片包含 图示&#10;&#10;描述已自动生成">
            <a:extLst>
              <a:ext uri="{FF2B5EF4-FFF2-40B4-BE49-F238E27FC236}">
                <a16:creationId xmlns:a16="http://schemas.microsoft.com/office/drawing/2014/main" id="{DF261578-8CCB-4EEA-88D6-C93E960E9C0F}"/>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11" name="图片 20" descr="图片包含 圆圈&#10;&#10;描述已自动生成">
            <a:extLst>
              <a:ext uri="{FF2B5EF4-FFF2-40B4-BE49-F238E27FC236}">
                <a16:creationId xmlns:a16="http://schemas.microsoft.com/office/drawing/2014/main" id="{856858FE-4073-460F-B356-00DFC42DC80A}"/>
              </a:ext>
            </a:extLst>
          </p:cNvPr>
          <p:cNvPicPr>
            <a:picLocks noChangeAspect="1"/>
          </p:cNvPicPr>
          <p:nvPr/>
        </p:nvPicPr>
        <p:blipFill rotWithShape="1">
          <a:blip r:embed="rId3"/>
          <a:srcRect l="14237" r="8220"/>
          <a:stretch/>
        </p:blipFill>
        <p:spPr>
          <a:xfrm>
            <a:off x="1037686" y="701315"/>
            <a:ext cx="10829950" cy="5278285"/>
          </a:xfrm>
          <a:prstGeom prst="rect">
            <a:avLst/>
          </a:prstGeom>
        </p:spPr>
      </p:pic>
      <p:pic>
        <p:nvPicPr>
          <p:cNvPr id="12" name="图片 22" descr="卡通人物&#10;&#10;低可信度描述已自动生成">
            <a:extLst>
              <a:ext uri="{FF2B5EF4-FFF2-40B4-BE49-F238E27FC236}">
                <a16:creationId xmlns:a16="http://schemas.microsoft.com/office/drawing/2014/main" id="{AAB860A1-3A6D-4B63-96E9-746BF3345035}"/>
              </a:ext>
            </a:extLst>
          </p:cNvPr>
          <p:cNvPicPr>
            <a:picLocks noChangeAspect="1"/>
          </p:cNvPicPr>
          <p:nvPr/>
        </p:nvPicPr>
        <p:blipFill rotWithShape="1">
          <a:blip r:embed="rId4"/>
          <a:srcRect l="32161" t="55019" r="23983"/>
          <a:stretch/>
        </p:blipFill>
        <p:spPr>
          <a:xfrm>
            <a:off x="4845385" y="4444917"/>
            <a:ext cx="4962898" cy="2423909"/>
          </a:xfrm>
          <a:prstGeom prst="rect">
            <a:avLst/>
          </a:prstGeom>
        </p:spPr>
      </p:pic>
      <p:pic>
        <p:nvPicPr>
          <p:cNvPr id="13" name="图片 31">
            <a:extLst>
              <a:ext uri="{FF2B5EF4-FFF2-40B4-BE49-F238E27FC236}">
                <a16:creationId xmlns:a16="http://schemas.microsoft.com/office/drawing/2014/main" id="{A2824800-F6C1-44F5-8E31-33029AB46A91}"/>
              </a:ext>
            </a:extLst>
          </p:cNvPr>
          <p:cNvPicPr>
            <a:picLocks noChangeAspect="1"/>
          </p:cNvPicPr>
          <p:nvPr/>
        </p:nvPicPr>
        <p:blipFill rotWithShape="1">
          <a:blip r:embed="rId5"/>
          <a:srcRect l="8803" t="29933" r="12655"/>
          <a:stretch/>
        </p:blipFill>
        <p:spPr>
          <a:xfrm>
            <a:off x="978977" y="3340458"/>
            <a:ext cx="2484894" cy="2216796"/>
          </a:xfrm>
          <a:prstGeom prst="rect">
            <a:avLst/>
          </a:prstGeom>
        </p:spPr>
      </p:pic>
      <p:pic>
        <p:nvPicPr>
          <p:cNvPr id="2" name="Picture 1">
            <a:extLst>
              <a:ext uri="{FF2B5EF4-FFF2-40B4-BE49-F238E27FC236}">
                <a16:creationId xmlns:a16="http://schemas.microsoft.com/office/drawing/2014/main" id="{2D0DCAA6-85D3-449C-A874-FD8D67D5BC5A}"/>
              </a:ext>
            </a:extLst>
          </p:cNvPr>
          <p:cNvPicPr>
            <a:picLocks noChangeAspect="1"/>
          </p:cNvPicPr>
          <p:nvPr/>
        </p:nvPicPr>
        <p:blipFill>
          <a:blip r:embed="rId6"/>
          <a:stretch>
            <a:fillRect/>
          </a:stretch>
        </p:blipFill>
        <p:spPr>
          <a:xfrm>
            <a:off x="1524000" y="1981200"/>
            <a:ext cx="8949704" cy="2395936"/>
          </a:xfrm>
          <a:prstGeom prst="rect">
            <a:avLst/>
          </a:prstGeom>
        </p:spPr>
      </p:pic>
    </p:spTree>
    <p:extLst>
      <p:ext uri="{BB962C8B-B14F-4D97-AF65-F5344CB8AC3E}">
        <p14:creationId xmlns:p14="http://schemas.microsoft.com/office/powerpoint/2010/main" val="13559982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pic>
        <p:nvPicPr>
          <p:cNvPr id="2" name="Picture 1">
            <a:extLst>
              <a:ext uri="{FF2B5EF4-FFF2-40B4-BE49-F238E27FC236}">
                <a16:creationId xmlns:a16="http://schemas.microsoft.com/office/drawing/2014/main" id="{7F68C1DC-01F5-4A22-869B-DA0421F9555C}"/>
              </a:ext>
            </a:extLst>
          </p:cNvPr>
          <p:cNvPicPr>
            <a:picLocks noChangeAspect="1"/>
          </p:cNvPicPr>
          <p:nvPr/>
        </p:nvPicPr>
        <p:blipFill>
          <a:blip r:embed="rId7"/>
          <a:stretch>
            <a:fillRect/>
          </a:stretch>
        </p:blipFill>
        <p:spPr>
          <a:xfrm>
            <a:off x="1828800" y="1752600"/>
            <a:ext cx="9022862" cy="3133616"/>
          </a:xfrm>
          <a:prstGeom prst="rect">
            <a:avLst/>
          </a:prstGeom>
        </p:spPr>
      </p:pic>
    </p:spTree>
    <p:extLst>
      <p:ext uri="{BB962C8B-B14F-4D97-AF65-F5344CB8AC3E}">
        <p14:creationId xmlns:p14="http://schemas.microsoft.com/office/powerpoint/2010/main" val="6123066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doraemon wallpaper,residential  area,house,home,property,green,illustration,real estate,natural  landscape,cartoon,neighbourhood, #1044039 - Wallpaperkiss">
            <a:extLst>
              <a:ext uri="{FF2B5EF4-FFF2-40B4-BE49-F238E27FC236}">
                <a16:creationId xmlns:a16="http://schemas.microsoft.com/office/drawing/2014/main" id="{D4593B95-06C8-4297-8002-9BECF4D4E0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ổng hợp ảnh Doremon PNG">
            <a:hlinkClick r:id="rId4" action="ppaction://hlinksldjump"/>
            <a:extLst>
              <a:ext uri="{FF2B5EF4-FFF2-40B4-BE49-F238E27FC236}">
                <a16:creationId xmlns:a16="http://schemas.microsoft.com/office/drawing/2014/main" id="{4241643B-8F17-4847-AF1F-AEA5E8673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308" y="3708887"/>
            <a:ext cx="1989772" cy="28595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09A04C41-C12B-4474-BCD3-95E387E0F5CC}"/>
              </a:ext>
            </a:extLst>
          </p:cNvPr>
          <p:cNvSpPr/>
          <p:nvPr/>
        </p:nvSpPr>
        <p:spPr>
          <a:xfrm>
            <a:off x="4831080" y="3381226"/>
            <a:ext cx="6934200" cy="1320313"/>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15 926</a:t>
            </a:r>
          </a:p>
        </p:txBody>
      </p:sp>
      <p:sp>
        <p:nvSpPr>
          <p:cNvPr id="6" name="Speech Bubble: Rectangle with Corners Rounded 5">
            <a:extLst>
              <a:ext uri="{FF2B5EF4-FFF2-40B4-BE49-F238E27FC236}">
                <a16:creationId xmlns:a16="http://schemas.microsoft.com/office/drawing/2014/main" id="{897582DE-79E5-42C2-8C98-E6D9EA76386C}"/>
              </a:ext>
            </a:extLst>
          </p:cNvPr>
          <p:cNvSpPr/>
          <p:nvPr/>
        </p:nvSpPr>
        <p:spPr>
          <a:xfrm>
            <a:off x="1005840" y="289560"/>
            <a:ext cx="11109960" cy="2606040"/>
          </a:xfrm>
          <a:prstGeom prst="wedgeRoundRectCallout">
            <a:avLst>
              <a:gd name="adj1" fmla="val -40521"/>
              <a:gd name="adj2" fmla="val 92905"/>
              <a:gd name="adj3" fmla="val 16667"/>
            </a:avLst>
          </a:prstGeom>
        </p:spPr>
        <p:style>
          <a:lnRef idx="2">
            <a:schemeClr val="dk1"/>
          </a:lnRef>
          <a:fillRef idx="1">
            <a:schemeClr val="lt1"/>
          </a:fillRef>
          <a:effectRef idx="0">
            <a:schemeClr val="dk1"/>
          </a:effectRef>
          <a:fontRef idx="minor">
            <a:schemeClr val="dk1"/>
          </a:fontRef>
        </p:style>
        <p:txBody>
          <a:bodyPr rtlCol="0" anchor="t"/>
          <a:lstStyle/>
          <a:p>
            <a:pPr lvl="0" algn="ctr">
              <a:defRPr/>
            </a:pPr>
            <a:r>
              <a:rPr kumimoji="0" lang="en-US" sz="4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Viết</a:t>
            </a:r>
            <a:r>
              <a:rPr kumimoji="0" lang="en-US" sz="4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lang="en-US" sz="4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gồm</a:t>
            </a:r>
            <a:r>
              <a:rPr kumimoji="0" lang="en-US" sz="4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lvl="0" algn="ctr">
              <a:defRPr/>
            </a:pPr>
            <a:r>
              <a:rPr lang="vi-VN" sz="4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1 chục nghìn, 5 nghìn, </a:t>
            </a:r>
            <a:r>
              <a:rPr lang="en-US" sz="4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9</a:t>
            </a:r>
            <a:r>
              <a:rPr lang="vi-VN" sz="4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trăm, 2 chục và 6 đơn vị</a:t>
            </a:r>
            <a:endParaRPr kumimoji="0" lang="en-US" sz="4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68374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080"/>
                                        </p:tgtEl>
                                        <p:attrNameLst>
                                          <p:attrName>r</p:attrName>
                                        </p:attrNameLst>
                                      </p:cBhvr>
                                    </p:animRot>
                                    <p:animRot by="-240000">
                                      <p:cBhvr>
                                        <p:cTn id="10" dur="200" fill="hold">
                                          <p:stCondLst>
                                            <p:cond delay="200"/>
                                          </p:stCondLst>
                                        </p:cTn>
                                        <p:tgtEl>
                                          <p:spTgt spid="3080"/>
                                        </p:tgtEl>
                                        <p:attrNameLst>
                                          <p:attrName>r</p:attrName>
                                        </p:attrNameLst>
                                      </p:cBhvr>
                                    </p:animRot>
                                    <p:animRot by="240000">
                                      <p:cBhvr>
                                        <p:cTn id="11" dur="200" fill="hold">
                                          <p:stCondLst>
                                            <p:cond delay="400"/>
                                          </p:stCondLst>
                                        </p:cTn>
                                        <p:tgtEl>
                                          <p:spTgt spid="3080"/>
                                        </p:tgtEl>
                                        <p:attrNameLst>
                                          <p:attrName>r</p:attrName>
                                        </p:attrNameLst>
                                      </p:cBhvr>
                                    </p:animRot>
                                    <p:animRot by="-240000">
                                      <p:cBhvr>
                                        <p:cTn id="12" dur="200" fill="hold">
                                          <p:stCondLst>
                                            <p:cond delay="600"/>
                                          </p:stCondLst>
                                        </p:cTn>
                                        <p:tgtEl>
                                          <p:spTgt spid="3080"/>
                                        </p:tgtEl>
                                        <p:attrNameLst>
                                          <p:attrName>r</p:attrName>
                                        </p:attrNameLst>
                                      </p:cBhvr>
                                    </p:animRot>
                                    <p:animRot by="120000">
                                      <p:cBhvr>
                                        <p:cTn id="13" dur="200" fill="hold">
                                          <p:stCondLst>
                                            <p:cond delay="800"/>
                                          </p:stCondLst>
                                        </p:cTn>
                                        <p:tgtEl>
                                          <p:spTgt spid="3080"/>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doraemon wallpaper,residential  area,house,home,property,green,illustration,real estate,natural  landscape,cartoon,neighbourhood, #1044039 - Wallpaperkiss">
            <a:extLst>
              <a:ext uri="{FF2B5EF4-FFF2-40B4-BE49-F238E27FC236}">
                <a16:creationId xmlns:a16="http://schemas.microsoft.com/office/drawing/2014/main" id="{D4593B95-06C8-4297-8002-9BECF4D4E0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4" action="ppaction://hlinksldjump"/>
            <a:extLst>
              <a:ext uri="{FF2B5EF4-FFF2-40B4-BE49-F238E27FC236}">
                <a16:creationId xmlns:a16="http://schemas.microsoft.com/office/drawing/2014/main" id="{4241643B-8F17-4847-AF1F-AEA5E8673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flipH="1">
            <a:off x="0" y="3794563"/>
            <a:ext cx="3078408" cy="321583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4639784F-BC0B-477A-892A-CB2A0303E502}"/>
              </a:ext>
            </a:extLst>
          </p:cNvPr>
          <p:cNvSpPr/>
          <p:nvPr/>
        </p:nvSpPr>
        <p:spPr>
          <a:xfrm>
            <a:off x="3200400" y="3381226"/>
            <a:ext cx="8991600" cy="2105174"/>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lvl="1" algn="ctr">
              <a:defRPr/>
            </a:pPr>
            <a:r>
              <a:rPr lang="vi-VN" sz="54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Ba mươi hai nghìn </a:t>
            </a:r>
            <a:r>
              <a:rPr lang="en-US" sz="5400" b="1" dirty="0" err="1">
                <a:solidFill>
                  <a:srgbClr val="FF0000"/>
                </a:solidFill>
                <a:latin typeface="Cambria" panose="02040503050406030204" pitchFamily="18" charset="0"/>
                <a:ea typeface="Cambria" panose="02040503050406030204" pitchFamily="18" charset="0"/>
                <a:cs typeface="Times New Roman" panose="02020603050405020304" pitchFamily="18" charset="0"/>
              </a:rPr>
              <a:t>một</a:t>
            </a:r>
            <a:r>
              <a:rPr lang="vi-VN" sz="54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 trăm bốn mươi ba</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D329FAD1-0EB6-43EA-8E7F-A2B80B99BC24}"/>
              </a:ext>
            </a:extLst>
          </p:cNvPr>
          <p:cNvSpPr/>
          <p:nvPr/>
        </p:nvSpPr>
        <p:spPr>
          <a:xfrm>
            <a:off x="1005840" y="289560"/>
            <a:ext cx="10759440" cy="2255520"/>
          </a:xfrm>
          <a:prstGeom prst="wedgeRoundRectCallout">
            <a:avLst>
              <a:gd name="adj1" fmla="val -40521"/>
              <a:gd name="adj2" fmla="val 92905"/>
              <a:gd name="adj3" fmla="val 16667"/>
            </a:avLst>
          </a:prstGeom>
        </p:spPr>
        <p:style>
          <a:lnRef idx="2">
            <a:schemeClr val="dk1"/>
          </a:lnRef>
          <a:fillRef idx="1">
            <a:schemeClr val="lt1"/>
          </a:fillRef>
          <a:effectRef idx="0">
            <a:schemeClr val="dk1"/>
          </a:effectRef>
          <a:fontRef idx="minor">
            <a:schemeClr val="dk1"/>
          </a:fontRef>
        </p:style>
        <p:txBody>
          <a:bodyPr rtlCol="0" anchor="t"/>
          <a:lstStyle/>
          <a:p>
            <a:pPr lvl="0" algn="ctr">
              <a:defRPr/>
            </a:pPr>
            <a:r>
              <a:rPr lang="en-US" sz="88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Đọc</a:t>
            </a:r>
            <a:r>
              <a:rPr lang="en-US" sz="8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88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số</a:t>
            </a:r>
            <a:r>
              <a:rPr lang="en-US" sz="8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32 143</a:t>
            </a:r>
            <a:endParaRPr kumimoji="0" lang="en-US" sz="8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934855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80"/>
                                        </p:tgtEl>
                                        <p:attrNameLst>
                                          <p:attrName>r</p:attrName>
                                        </p:attrNameLst>
                                      </p:cBhvr>
                                    </p:animRot>
                                    <p:animRot by="-240000">
                                      <p:cBhvr>
                                        <p:cTn id="7" dur="200" fill="hold">
                                          <p:stCondLst>
                                            <p:cond delay="200"/>
                                          </p:stCondLst>
                                        </p:cTn>
                                        <p:tgtEl>
                                          <p:spTgt spid="3080"/>
                                        </p:tgtEl>
                                        <p:attrNameLst>
                                          <p:attrName>r</p:attrName>
                                        </p:attrNameLst>
                                      </p:cBhvr>
                                    </p:animRot>
                                    <p:animRot by="240000">
                                      <p:cBhvr>
                                        <p:cTn id="8" dur="200" fill="hold">
                                          <p:stCondLst>
                                            <p:cond delay="400"/>
                                          </p:stCondLst>
                                        </p:cTn>
                                        <p:tgtEl>
                                          <p:spTgt spid="3080"/>
                                        </p:tgtEl>
                                        <p:attrNameLst>
                                          <p:attrName>r</p:attrName>
                                        </p:attrNameLst>
                                      </p:cBhvr>
                                    </p:animRot>
                                    <p:animRot by="-240000">
                                      <p:cBhvr>
                                        <p:cTn id="9" dur="200" fill="hold">
                                          <p:stCondLst>
                                            <p:cond delay="600"/>
                                          </p:stCondLst>
                                        </p:cTn>
                                        <p:tgtEl>
                                          <p:spTgt spid="3080"/>
                                        </p:tgtEl>
                                        <p:attrNameLst>
                                          <p:attrName>r</p:attrName>
                                        </p:attrNameLst>
                                      </p:cBhvr>
                                    </p:animRot>
                                    <p:animRot by="120000">
                                      <p:cBhvr>
                                        <p:cTn id="10" dur="200" fill="hold">
                                          <p:stCondLst>
                                            <p:cond delay="800"/>
                                          </p:stCondLst>
                                        </p:cTn>
                                        <p:tgtEl>
                                          <p:spTgt spid="3080"/>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doraemon wallpaper,residential  area,house,home,property,green,illustration,real estate,natural  landscape,cartoon,neighbourhood, #1044039 - Wallpaperkiss">
            <a:extLst>
              <a:ext uri="{FF2B5EF4-FFF2-40B4-BE49-F238E27FC236}">
                <a16:creationId xmlns:a16="http://schemas.microsoft.com/office/drawing/2014/main" id="{D4593B95-06C8-4297-8002-9BECF4D4E0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83" b="1338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4" action="ppaction://hlinksldjump"/>
            <a:extLst>
              <a:ext uri="{FF2B5EF4-FFF2-40B4-BE49-F238E27FC236}">
                <a16:creationId xmlns:a16="http://schemas.microsoft.com/office/drawing/2014/main" id="{4241643B-8F17-4847-AF1F-AEA5E8673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flipH="1">
            <a:off x="0" y="3137834"/>
            <a:ext cx="2888932" cy="343060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90BE32C7-CC1D-4791-9697-D6E35C42B3D4}"/>
              </a:ext>
            </a:extLst>
          </p:cNvPr>
          <p:cNvSpPr/>
          <p:nvPr/>
        </p:nvSpPr>
        <p:spPr>
          <a:xfrm>
            <a:off x="3352800" y="3381226"/>
            <a:ext cx="8412480" cy="1320313"/>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sz="6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6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mươi</a:t>
            </a:r>
            <a:r>
              <a:rPr kumimoji="0" lang="en-US" sz="6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6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nghìn</a:t>
            </a:r>
            <a:endParaRPr kumimoji="0" lang="en-US" sz="6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D8468602-6D5B-43FB-AD93-9A3297D275B4}"/>
              </a:ext>
            </a:extLst>
          </p:cNvPr>
          <p:cNvSpPr/>
          <p:nvPr/>
        </p:nvSpPr>
        <p:spPr>
          <a:xfrm>
            <a:off x="1005840" y="289560"/>
            <a:ext cx="10759440" cy="2255520"/>
          </a:xfrm>
          <a:prstGeom prst="wedgeRoundRectCallout">
            <a:avLst>
              <a:gd name="adj1" fmla="val -40521"/>
              <a:gd name="adj2" fmla="val 92905"/>
              <a:gd name="adj3" fmla="val 16667"/>
            </a:avLst>
          </a:prstGeom>
        </p:spPr>
        <p:style>
          <a:lnRef idx="2">
            <a:schemeClr val="dk1"/>
          </a:lnRef>
          <a:fillRef idx="1">
            <a:schemeClr val="lt1"/>
          </a:fillRef>
          <a:effectRef idx="0">
            <a:schemeClr val="dk1"/>
          </a:effectRef>
          <a:fontRef idx="minor">
            <a:schemeClr val="dk1"/>
          </a:fontRef>
        </p:style>
        <p:txBody>
          <a:bodyPr rtlCol="0" anchor="t"/>
          <a:lstStyle/>
          <a:p>
            <a:pPr lvl="0" algn="ctr">
              <a:defRPr/>
            </a:pPr>
            <a:r>
              <a:rPr lang="en-US" sz="88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Đọc</a:t>
            </a:r>
            <a:r>
              <a:rPr lang="en-US" sz="8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88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số</a:t>
            </a:r>
            <a:r>
              <a:rPr lang="en-US" sz="88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50 000</a:t>
            </a:r>
          </a:p>
        </p:txBody>
      </p:sp>
    </p:spTree>
    <p:extLst>
      <p:ext uri="{BB962C8B-B14F-4D97-AF65-F5344CB8AC3E}">
        <p14:creationId xmlns:p14="http://schemas.microsoft.com/office/powerpoint/2010/main" val="3365338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80"/>
                                        </p:tgtEl>
                                        <p:attrNameLst>
                                          <p:attrName>r</p:attrName>
                                        </p:attrNameLst>
                                      </p:cBhvr>
                                    </p:animRot>
                                    <p:animRot by="-240000">
                                      <p:cBhvr>
                                        <p:cTn id="7" dur="200" fill="hold">
                                          <p:stCondLst>
                                            <p:cond delay="200"/>
                                          </p:stCondLst>
                                        </p:cTn>
                                        <p:tgtEl>
                                          <p:spTgt spid="3080"/>
                                        </p:tgtEl>
                                        <p:attrNameLst>
                                          <p:attrName>r</p:attrName>
                                        </p:attrNameLst>
                                      </p:cBhvr>
                                    </p:animRot>
                                    <p:animRot by="240000">
                                      <p:cBhvr>
                                        <p:cTn id="8" dur="200" fill="hold">
                                          <p:stCondLst>
                                            <p:cond delay="400"/>
                                          </p:stCondLst>
                                        </p:cTn>
                                        <p:tgtEl>
                                          <p:spTgt spid="3080"/>
                                        </p:tgtEl>
                                        <p:attrNameLst>
                                          <p:attrName>r</p:attrName>
                                        </p:attrNameLst>
                                      </p:cBhvr>
                                    </p:animRot>
                                    <p:animRot by="-240000">
                                      <p:cBhvr>
                                        <p:cTn id="9" dur="200" fill="hold">
                                          <p:stCondLst>
                                            <p:cond delay="600"/>
                                          </p:stCondLst>
                                        </p:cTn>
                                        <p:tgtEl>
                                          <p:spTgt spid="3080"/>
                                        </p:tgtEl>
                                        <p:attrNameLst>
                                          <p:attrName>r</p:attrName>
                                        </p:attrNameLst>
                                      </p:cBhvr>
                                    </p:animRot>
                                    <p:animRot by="120000">
                                      <p:cBhvr>
                                        <p:cTn id="10" dur="200" fill="hold">
                                          <p:stCondLst>
                                            <p:cond delay="800"/>
                                          </p:stCondLst>
                                        </p:cTn>
                                        <p:tgtEl>
                                          <p:spTgt spid="3080"/>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pic>
        <p:nvPicPr>
          <p:cNvPr id="2" name="Picture 1">
            <a:extLst>
              <a:ext uri="{FF2B5EF4-FFF2-40B4-BE49-F238E27FC236}">
                <a16:creationId xmlns:a16="http://schemas.microsoft.com/office/drawing/2014/main" id="{7F8F4D94-FC1E-4145-BA8D-71136C2B6AF0}"/>
              </a:ext>
            </a:extLst>
          </p:cNvPr>
          <p:cNvPicPr>
            <a:picLocks noChangeAspect="1"/>
          </p:cNvPicPr>
          <p:nvPr/>
        </p:nvPicPr>
        <p:blipFill>
          <a:blip r:embed="rId7"/>
          <a:stretch>
            <a:fillRect/>
          </a:stretch>
        </p:blipFill>
        <p:spPr>
          <a:xfrm>
            <a:off x="2057400" y="1828800"/>
            <a:ext cx="8388823" cy="3133616"/>
          </a:xfrm>
          <a:prstGeom prst="rect">
            <a:avLst/>
          </a:prstGeom>
        </p:spPr>
      </p:pic>
    </p:spTree>
    <p:extLst>
      <p:ext uri="{BB962C8B-B14F-4D97-AF65-F5344CB8AC3E}">
        <p14:creationId xmlns:p14="http://schemas.microsoft.com/office/powerpoint/2010/main" val="28182753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6C292D-FF1F-4C8C-8BDF-314E4E3F030E}"/>
              </a:ext>
            </a:extLst>
          </p:cNvPr>
          <p:cNvPicPr>
            <a:picLocks noChangeAspect="1"/>
          </p:cNvPicPr>
          <p:nvPr/>
        </p:nvPicPr>
        <p:blipFill>
          <a:blip r:embed="rId3"/>
          <a:stretch>
            <a:fillRect/>
          </a:stretch>
        </p:blipFill>
        <p:spPr>
          <a:xfrm>
            <a:off x="2590800" y="381000"/>
            <a:ext cx="6705600" cy="3591603"/>
          </a:xfrm>
          <a:prstGeom prst="rect">
            <a:avLst/>
          </a:prstGeom>
        </p:spPr>
      </p:pic>
      <p:sp>
        <p:nvSpPr>
          <p:cNvPr id="6" name="Rectangle: Rounded Corners 5">
            <a:extLst>
              <a:ext uri="{FF2B5EF4-FFF2-40B4-BE49-F238E27FC236}">
                <a16:creationId xmlns:a16="http://schemas.microsoft.com/office/drawing/2014/main" id="{A7C94E60-495F-43BF-A9EB-2586D4794DBB}"/>
              </a:ext>
            </a:extLst>
          </p:cNvPr>
          <p:cNvSpPr/>
          <p:nvPr/>
        </p:nvSpPr>
        <p:spPr>
          <a:xfrm>
            <a:off x="1295400" y="4343400"/>
            <a:ext cx="9753600" cy="2057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Cambria" panose="02040503050406030204" pitchFamily="18" charset="0"/>
                <a:ea typeface="Cambria" panose="02040503050406030204" pitchFamily="18" charset="0"/>
              </a:rPr>
              <a:t>Bạn Rô – bốt xếp rất nhiều khối lập phương tạo thành một bức tường. Bức tường lớn đến nỗi sắp đổ sập rồi. Chúng ta hãy tìm số khối lập phương nhỏ trên bức tường này nhé!</a:t>
            </a:r>
            <a:endParaRPr lang="en-US" sz="32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607411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C9F1F3-8474-FA13-10EB-111B57D1A31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84" b="98909" l="244" r="89935">
                        <a14:foregroundMark x1="7569" y1="57437" x2="13565" y2="77728"/>
                        <a14:foregroundMark x1="6430" y1="55335" x2="10960" y2="52102"/>
                        <a14:foregroundMark x1="10960" y1="52102" x2="17173" y2="52991"/>
                        <a14:foregroundMark x1="17173" y1="52991" x2="17634" y2="64026"/>
                        <a14:foregroundMark x1="17634" y1="64026" x2="12914" y2="88157"/>
                        <a14:foregroundMark x1="12914" y1="88157" x2="12914" y2="90057"/>
                        <a14:foregroundMark x1="10716" y1="84964" x2="16712" y2="93492"/>
                        <a14:foregroundMark x1="16712" y1="93492" x2="16712" y2="93492"/>
                        <a14:foregroundMark x1="11015" y1="94745" x2="15274" y2="98989"/>
                        <a14:foregroundMark x1="15274" y1="98989" x2="15383" y2="98989"/>
                        <a14:foregroundMark x1="7949" y1="59984" x2="2767" y2="73403"/>
                        <a14:foregroundMark x1="2767" y1="73403" x2="2523" y2="74899"/>
                        <a14:foregroundMark x1="23196" y1="71221" x2="25936" y2="78577"/>
                        <a14:foregroundMark x1="17770" y1="81690" x2="9333" y2="81770"/>
                        <a14:foregroundMark x1="9333" y1="81770" x2="9278" y2="81851"/>
                        <a14:foregroundMark x1="7759" y1="86944" x2="8627" y2="89652"/>
                        <a14:foregroundMark x1="9007" y1="84681" x2="7678" y2="88642"/>
                        <a14:foregroundMark x1="16034" y1="49798" x2="19479" y2="58448"/>
                        <a14:foregroundMark x1="20808" y1="50485" x2="21948" y2="60146"/>
                        <a14:foregroundMark x1="9278" y1="47251" x2="4232" y2="52708"/>
                        <a14:foregroundMark x1="4232" y1="52708" x2="3663" y2="79305"/>
                        <a14:foregroundMark x1="3663" y1="79305" x2="3663" y2="79305"/>
                        <a14:foregroundMark x1="2062" y1="74737" x2="1763" y2="81407"/>
                        <a14:foregroundMark x1="10716" y1="61843" x2="14514" y2="71059"/>
                        <a14:foregroundMark x1="24905" y1="81973" x2="24905" y2="81973"/>
                        <a14:foregroundMark x1="20130" y1="85530" x2="19940" y2="88359"/>
                        <a14:foregroundMark x1="10798" y1="91350" x2="11964" y2="91754"/>
                        <a14:foregroundMark x1="11394" y1="93775" x2="11964" y2="95028"/>
                        <a14:foregroundMark x1="2523" y1="63824" x2="3256" y2="55861"/>
                        <a14:foregroundMark x1="3256" y1="55861" x2="9658" y2="45675"/>
                        <a14:foregroundMark x1="1492" y1="71059" x2="814" y2="78860"/>
                        <a14:foregroundMark x1="15193" y1="85530" x2="18340" y2="93048"/>
                        <a14:foregroundMark x1="6918" y1="81285" x2="11096" y2="95311"/>
                        <a14:foregroundMark x1="244" y1="71221" x2="2523" y2="58448"/>
                        <a14:foregroundMark x1="5100" y1="75465" x2="10608" y2="87227"/>
                        <a14:foregroundMark x1="1004" y1="75748" x2="7488" y2="88238"/>
                        <a14:foregroundMark x1="7488" y1="88238" x2="7488" y2="88359"/>
                        <a14:foregroundMark x1="244" y1="80841" x2="9387" y2="97292"/>
                        <a14:foregroundMark x1="7678" y1="87227" x2="23277" y2="97292"/>
                        <a14:foregroundMark x1="23277" y1="97292" x2="23277" y2="97292"/>
                        <a14:foregroundMark x1="17661" y1="87227" x2="19669" y2="91754"/>
                        <a14:foregroundMark x1="17119" y1="77809" x2="20700" y2="86904"/>
                        <a14:foregroundMark x1="20483" y1="86378" x2="21541" y2="88601"/>
                        <a14:foregroundMark x1="19600" y1="81630" x2="18719" y2="78941"/>
                        <a14:foregroundMark x1="20863" y1="85489" x2="19813" y2="82282"/>
                        <a14:foregroundMark x1="18719" y1="78941" x2="17363" y2="76799"/>
                        <a14:foregroundMark x1="8030" y1="47575" x2="3418" y2="54770"/>
                        <a14:foregroundMark x1="3418" y1="54770" x2="2523" y2="58367"/>
                        <a14:foregroundMark x1="4368" y1="49596" x2="7352" y2="53476"/>
                        <a14:backgroundMark x1="8139" y1="29345" x2="18041" y2="40986"/>
                        <a14:backgroundMark x1="11476" y1="28658" x2="13945" y2="32619"/>
                        <a14:backgroundMark x1="8899" y1="43816" x2="10228" y2="45513"/>
                        <a14:backgroundMark x1="19669" y1="78133" x2="20266" y2="82134"/>
                        <a14:backgroundMark x1="38470" y1="83023" x2="64867" y2="92926"/>
                        <a14:backgroundMark x1="60689" y1="78254" x2="46202" y2="97251"/>
                        <a14:backgroundMark x1="46202" y1="97251" x2="46202" y2="97251"/>
                      </a14:backgroundRemoval>
                    </a14:imgEffect>
                  </a14:imgLayer>
                </a14:imgProps>
              </a:ext>
              <a:ext uri="{28A0092B-C50C-407E-A947-70E740481C1C}">
                <a14:useLocalDpi xmlns:a14="http://schemas.microsoft.com/office/drawing/2010/main" val="0"/>
              </a:ext>
            </a:extLst>
          </a:blip>
          <a:srcRect t="44846" r="72072"/>
          <a:stretch/>
        </p:blipFill>
        <p:spPr>
          <a:xfrm>
            <a:off x="1" y="3369978"/>
            <a:ext cx="2438400" cy="3231911"/>
          </a:xfrm>
          <a:prstGeom prst="rect">
            <a:avLst/>
          </a:prstGeom>
        </p:spPr>
      </p:pic>
      <p:sp>
        <p:nvSpPr>
          <p:cNvPr id="2" name="TextBox 1">
            <a:extLst>
              <a:ext uri="{FF2B5EF4-FFF2-40B4-BE49-F238E27FC236}">
                <a16:creationId xmlns:a16="http://schemas.microsoft.com/office/drawing/2014/main" id="{65487D96-A51C-414A-9E28-AB4C3FA5891A}"/>
              </a:ext>
            </a:extLst>
          </p:cNvPr>
          <p:cNvSpPr txBox="1"/>
          <p:nvPr/>
        </p:nvSpPr>
        <p:spPr>
          <a:xfrm>
            <a:off x="5105400" y="533400"/>
            <a:ext cx="3429000" cy="707886"/>
          </a:xfrm>
          <a:prstGeom prst="rect">
            <a:avLst/>
          </a:prstGeom>
          <a:noFill/>
        </p:spPr>
        <p:txBody>
          <a:bodyPr wrap="square" rtlCol="0">
            <a:spAutoFit/>
          </a:bodyPr>
          <a:lstStyle/>
          <a:p>
            <a:r>
              <a:rPr lang="en-US" sz="4000" b="1" dirty="0" err="1">
                <a:solidFill>
                  <a:srgbClr val="FF0000"/>
                </a:solidFill>
              </a:rPr>
              <a:t>Số</a:t>
            </a:r>
            <a:r>
              <a:rPr lang="en-US" sz="4000" b="1" dirty="0">
                <a:solidFill>
                  <a:srgbClr val="FF0000"/>
                </a:solidFill>
              </a:rPr>
              <a:t> 100 000</a:t>
            </a:r>
          </a:p>
        </p:txBody>
      </p:sp>
      <p:sp>
        <p:nvSpPr>
          <p:cNvPr id="3" name="TextBox 2">
            <a:extLst>
              <a:ext uri="{FF2B5EF4-FFF2-40B4-BE49-F238E27FC236}">
                <a16:creationId xmlns:a16="http://schemas.microsoft.com/office/drawing/2014/main" id="{E717C32C-9595-48FF-A91C-2BBD0408C3B4}"/>
              </a:ext>
            </a:extLst>
          </p:cNvPr>
          <p:cNvSpPr txBox="1"/>
          <p:nvPr/>
        </p:nvSpPr>
        <p:spPr>
          <a:xfrm>
            <a:off x="1600200" y="1676400"/>
            <a:ext cx="762000" cy="707886"/>
          </a:xfrm>
          <a:prstGeom prst="rect">
            <a:avLst/>
          </a:prstGeom>
          <a:noFill/>
        </p:spPr>
        <p:txBody>
          <a:bodyPr wrap="square" rtlCol="0">
            <a:spAutoFit/>
          </a:bodyPr>
          <a:lstStyle/>
          <a:p>
            <a:r>
              <a:rPr lang="en-US" sz="4000" dirty="0"/>
              <a:t>a)</a:t>
            </a:r>
          </a:p>
        </p:txBody>
      </p:sp>
      <p:sp>
        <p:nvSpPr>
          <p:cNvPr id="4" name="Rectangle 3">
            <a:extLst>
              <a:ext uri="{FF2B5EF4-FFF2-40B4-BE49-F238E27FC236}">
                <a16:creationId xmlns:a16="http://schemas.microsoft.com/office/drawing/2014/main" id="{6E7D8B96-D245-4E63-A855-5681E094AD7D}"/>
              </a:ext>
            </a:extLst>
          </p:cNvPr>
          <p:cNvSpPr/>
          <p:nvPr/>
        </p:nvSpPr>
        <p:spPr>
          <a:xfrm>
            <a:off x="2514600" y="1447800"/>
            <a:ext cx="6858000" cy="2057400"/>
          </a:xfrm>
          <a:prstGeom prst="rect">
            <a:avLst/>
          </a:prstGeom>
          <a:solidFill>
            <a:srgbClr val="24E0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870ABAE1-4EA4-4BF1-94EA-9CCCD97386BE}"/>
              </a:ext>
            </a:extLst>
          </p:cNvPr>
          <p:cNvSpPr/>
          <p:nvPr/>
        </p:nvSpPr>
        <p:spPr>
          <a:xfrm>
            <a:off x="2667000" y="16764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2" name="Rectangle: Rounded Corners 11">
            <a:extLst>
              <a:ext uri="{FF2B5EF4-FFF2-40B4-BE49-F238E27FC236}">
                <a16:creationId xmlns:a16="http://schemas.microsoft.com/office/drawing/2014/main" id="{D10AE6D7-D93E-468A-96C5-61A9D1CBE5D1}"/>
              </a:ext>
            </a:extLst>
          </p:cNvPr>
          <p:cNvSpPr/>
          <p:nvPr/>
        </p:nvSpPr>
        <p:spPr>
          <a:xfrm>
            <a:off x="3962400" y="16764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3" name="Rectangle: Rounded Corners 12">
            <a:extLst>
              <a:ext uri="{FF2B5EF4-FFF2-40B4-BE49-F238E27FC236}">
                <a16:creationId xmlns:a16="http://schemas.microsoft.com/office/drawing/2014/main" id="{7F42C308-DA76-4052-9C4E-80136093DF66}"/>
              </a:ext>
            </a:extLst>
          </p:cNvPr>
          <p:cNvSpPr/>
          <p:nvPr/>
        </p:nvSpPr>
        <p:spPr>
          <a:xfrm>
            <a:off x="5257800" y="16764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4" name="Rectangle: Rounded Corners 13">
            <a:extLst>
              <a:ext uri="{FF2B5EF4-FFF2-40B4-BE49-F238E27FC236}">
                <a16:creationId xmlns:a16="http://schemas.microsoft.com/office/drawing/2014/main" id="{44176087-81D6-4360-AFB0-19D6BC6FC4B0}"/>
              </a:ext>
            </a:extLst>
          </p:cNvPr>
          <p:cNvSpPr/>
          <p:nvPr/>
        </p:nvSpPr>
        <p:spPr>
          <a:xfrm>
            <a:off x="6553200" y="16764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5" name="Rectangle: Rounded Corners 14">
            <a:extLst>
              <a:ext uri="{FF2B5EF4-FFF2-40B4-BE49-F238E27FC236}">
                <a16:creationId xmlns:a16="http://schemas.microsoft.com/office/drawing/2014/main" id="{964C4C06-E214-4B7E-99E5-4F4C665BDE85}"/>
              </a:ext>
            </a:extLst>
          </p:cNvPr>
          <p:cNvSpPr/>
          <p:nvPr/>
        </p:nvSpPr>
        <p:spPr>
          <a:xfrm>
            <a:off x="7848600" y="16764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6" name="Rectangle: Rounded Corners 15">
            <a:extLst>
              <a:ext uri="{FF2B5EF4-FFF2-40B4-BE49-F238E27FC236}">
                <a16:creationId xmlns:a16="http://schemas.microsoft.com/office/drawing/2014/main" id="{6BF39C6D-0966-4167-86A4-E56B6BEA126B}"/>
              </a:ext>
            </a:extLst>
          </p:cNvPr>
          <p:cNvSpPr/>
          <p:nvPr/>
        </p:nvSpPr>
        <p:spPr>
          <a:xfrm>
            <a:off x="2667000" y="25146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7" name="Rectangle: Rounded Corners 16">
            <a:extLst>
              <a:ext uri="{FF2B5EF4-FFF2-40B4-BE49-F238E27FC236}">
                <a16:creationId xmlns:a16="http://schemas.microsoft.com/office/drawing/2014/main" id="{19C9024E-087F-4FC9-A194-F43524A83EDB}"/>
              </a:ext>
            </a:extLst>
          </p:cNvPr>
          <p:cNvSpPr/>
          <p:nvPr/>
        </p:nvSpPr>
        <p:spPr>
          <a:xfrm>
            <a:off x="3962400" y="25146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8" name="Rectangle: Rounded Corners 17">
            <a:extLst>
              <a:ext uri="{FF2B5EF4-FFF2-40B4-BE49-F238E27FC236}">
                <a16:creationId xmlns:a16="http://schemas.microsoft.com/office/drawing/2014/main" id="{24C01506-C8D1-4994-801C-6222C505F19E}"/>
              </a:ext>
            </a:extLst>
          </p:cNvPr>
          <p:cNvSpPr/>
          <p:nvPr/>
        </p:nvSpPr>
        <p:spPr>
          <a:xfrm>
            <a:off x="5257800" y="25146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19" name="Rectangle: Rounded Corners 18">
            <a:extLst>
              <a:ext uri="{FF2B5EF4-FFF2-40B4-BE49-F238E27FC236}">
                <a16:creationId xmlns:a16="http://schemas.microsoft.com/office/drawing/2014/main" id="{6AA8510F-9580-40DC-AFD3-0AE55A68EBE3}"/>
              </a:ext>
            </a:extLst>
          </p:cNvPr>
          <p:cNvSpPr/>
          <p:nvPr/>
        </p:nvSpPr>
        <p:spPr>
          <a:xfrm>
            <a:off x="6553200" y="25146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sp>
        <p:nvSpPr>
          <p:cNvPr id="20" name="Rectangle: Rounded Corners 19">
            <a:extLst>
              <a:ext uri="{FF2B5EF4-FFF2-40B4-BE49-F238E27FC236}">
                <a16:creationId xmlns:a16="http://schemas.microsoft.com/office/drawing/2014/main" id="{89A0A274-F2D7-4939-B7D8-FB23A6E7779A}"/>
              </a:ext>
            </a:extLst>
          </p:cNvPr>
          <p:cNvSpPr/>
          <p:nvPr/>
        </p:nvSpPr>
        <p:spPr>
          <a:xfrm>
            <a:off x="7848600" y="2514600"/>
            <a:ext cx="1143000" cy="533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10 000</a:t>
            </a:r>
          </a:p>
        </p:txBody>
      </p:sp>
      <p:cxnSp>
        <p:nvCxnSpPr>
          <p:cNvPr id="8" name="Straight Connector 7">
            <a:extLst>
              <a:ext uri="{FF2B5EF4-FFF2-40B4-BE49-F238E27FC236}">
                <a16:creationId xmlns:a16="http://schemas.microsoft.com/office/drawing/2014/main" id="{8F0AC178-E10E-4BFE-971D-A4F4B0D83F7C}"/>
              </a:ext>
            </a:extLst>
          </p:cNvPr>
          <p:cNvCxnSpPr>
            <a:cxnSpLocks/>
          </p:cNvCxnSpPr>
          <p:nvPr/>
        </p:nvCxnSpPr>
        <p:spPr>
          <a:xfrm>
            <a:off x="6019800" y="3505200"/>
            <a:ext cx="0" cy="533400"/>
          </a:xfrm>
          <a:prstGeom prst="line">
            <a:avLst/>
          </a:prstGeom>
          <a:ln w="76200">
            <a:solidFill>
              <a:srgbClr val="24E031"/>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B49E33DD-B998-4C56-A006-DCA15B5B2722}"/>
              </a:ext>
            </a:extLst>
          </p:cNvPr>
          <p:cNvSpPr/>
          <p:nvPr/>
        </p:nvSpPr>
        <p:spPr>
          <a:xfrm>
            <a:off x="5181600" y="4038600"/>
            <a:ext cx="1676400" cy="533400"/>
          </a:xfrm>
          <a:prstGeom prst="roundRect">
            <a:avLst/>
          </a:prstGeom>
          <a:solidFill>
            <a:srgbClr val="24E031"/>
          </a:solidFill>
          <a:ln>
            <a:solidFill>
              <a:srgbClr val="24E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rPr>
              <a:t>100 000</a:t>
            </a:r>
          </a:p>
        </p:txBody>
      </p:sp>
      <p:sp>
        <p:nvSpPr>
          <p:cNvPr id="25" name="TextBox 24">
            <a:extLst>
              <a:ext uri="{FF2B5EF4-FFF2-40B4-BE49-F238E27FC236}">
                <a16:creationId xmlns:a16="http://schemas.microsoft.com/office/drawing/2014/main" id="{B13B6A3E-27C3-49FF-907C-BDB617BA6627}"/>
              </a:ext>
            </a:extLst>
          </p:cNvPr>
          <p:cNvSpPr txBox="1"/>
          <p:nvPr/>
        </p:nvSpPr>
        <p:spPr>
          <a:xfrm>
            <a:off x="7315200" y="3962400"/>
            <a:ext cx="4572000" cy="584775"/>
          </a:xfrm>
          <a:prstGeom prst="rect">
            <a:avLst/>
          </a:prstGeom>
          <a:noFill/>
        </p:spPr>
        <p:txBody>
          <a:bodyPr wrap="square" rtlCol="0">
            <a:spAutoFit/>
          </a:bodyPr>
          <a:lstStyle/>
          <a:p>
            <a:r>
              <a:rPr lang="en-US" sz="3200" b="1" dirty="0" err="1">
                <a:solidFill>
                  <a:srgbClr val="002060"/>
                </a:solidFill>
              </a:rPr>
              <a:t>Đọc</a:t>
            </a:r>
            <a:r>
              <a:rPr lang="en-US" sz="3200" b="1" dirty="0">
                <a:solidFill>
                  <a:srgbClr val="002060"/>
                </a:solidFill>
              </a:rPr>
              <a:t> </a:t>
            </a:r>
            <a:r>
              <a:rPr lang="en-US" sz="3200" b="1" dirty="0" err="1">
                <a:solidFill>
                  <a:srgbClr val="002060"/>
                </a:solidFill>
              </a:rPr>
              <a:t>là</a:t>
            </a:r>
            <a:r>
              <a:rPr lang="en-US" sz="3200" b="1" dirty="0">
                <a:solidFill>
                  <a:srgbClr val="002060"/>
                </a:solidFill>
              </a:rPr>
              <a:t>: </a:t>
            </a:r>
            <a:r>
              <a:rPr lang="en-US" sz="3200" b="1" dirty="0" err="1">
                <a:solidFill>
                  <a:srgbClr val="002060"/>
                </a:solidFill>
              </a:rPr>
              <a:t>Một</a:t>
            </a:r>
            <a:r>
              <a:rPr lang="en-US" sz="3200" b="1" dirty="0">
                <a:solidFill>
                  <a:srgbClr val="002060"/>
                </a:solidFill>
              </a:rPr>
              <a:t> </a:t>
            </a:r>
            <a:r>
              <a:rPr lang="en-US" sz="3200" b="1" dirty="0" err="1">
                <a:solidFill>
                  <a:srgbClr val="002060"/>
                </a:solidFill>
              </a:rPr>
              <a:t>trăm</a:t>
            </a:r>
            <a:r>
              <a:rPr lang="en-US" sz="3200" b="1" dirty="0">
                <a:solidFill>
                  <a:srgbClr val="002060"/>
                </a:solidFill>
              </a:rPr>
              <a:t> </a:t>
            </a:r>
            <a:r>
              <a:rPr lang="en-US" sz="3200" b="1" dirty="0" err="1">
                <a:solidFill>
                  <a:srgbClr val="002060"/>
                </a:solidFill>
              </a:rPr>
              <a:t>nghìn</a:t>
            </a:r>
            <a:endParaRPr lang="en-US" sz="3200" b="1" dirty="0">
              <a:solidFill>
                <a:srgbClr val="002060"/>
              </a:solidFill>
            </a:endParaRPr>
          </a:p>
        </p:txBody>
      </p:sp>
      <p:pic>
        <p:nvPicPr>
          <p:cNvPr id="11" name="Picture 10">
            <a:extLst>
              <a:ext uri="{FF2B5EF4-FFF2-40B4-BE49-F238E27FC236}">
                <a16:creationId xmlns:a16="http://schemas.microsoft.com/office/drawing/2014/main" id="{345B3DAA-3ED0-4B75-B8AC-2BF4B75305A5}"/>
              </a:ext>
            </a:extLst>
          </p:cNvPr>
          <p:cNvPicPr>
            <a:picLocks noChangeAspect="1"/>
          </p:cNvPicPr>
          <p:nvPr/>
        </p:nvPicPr>
        <p:blipFill>
          <a:blip r:embed="rId5"/>
          <a:stretch>
            <a:fillRect/>
          </a:stretch>
        </p:blipFill>
        <p:spPr>
          <a:xfrm>
            <a:off x="2666999" y="4953000"/>
            <a:ext cx="8437217" cy="762000"/>
          </a:xfrm>
          <a:prstGeom prst="rect">
            <a:avLst/>
          </a:prstGeom>
        </p:spPr>
      </p:pic>
      <p:pic>
        <p:nvPicPr>
          <p:cNvPr id="28" name="Picture 27">
            <a:extLst>
              <a:ext uri="{FF2B5EF4-FFF2-40B4-BE49-F238E27FC236}">
                <a16:creationId xmlns:a16="http://schemas.microsoft.com/office/drawing/2014/main" id="{5CD23AAC-EDD3-4316-A1F3-4ABAF8EBAD99}"/>
              </a:ext>
            </a:extLst>
          </p:cNvPr>
          <p:cNvPicPr>
            <a:picLocks noChangeAspect="1"/>
          </p:cNvPicPr>
          <p:nvPr/>
        </p:nvPicPr>
        <p:blipFill>
          <a:blip r:embed="rId6"/>
          <a:stretch>
            <a:fillRect/>
          </a:stretch>
        </p:blipFill>
        <p:spPr>
          <a:xfrm>
            <a:off x="9452753" y="0"/>
            <a:ext cx="2722123" cy="1458003"/>
          </a:xfrm>
          <a:prstGeom prst="rect">
            <a:avLst/>
          </a:prstGeom>
        </p:spPr>
      </p:pic>
      <p:sp>
        <p:nvSpPr>
          <p:cNvPr id="21" name="TextBox 20">
            <a:extLst>
              <a:ext uri="{FF2B5EF4-FFF2-40B4-BE49-F238E27FC236}">
                <a16:creationId xmlns:a16="http://schemas.microsoft.com/office/drawing/2014/main" id="{3B2D1434-CAEB-4CFE-AA7A-BA81E67DA556}"/>
              </a:ext>
            </a:extLst>
          </p:cNvPr>
          <p:cNvSpPr txBox="1"/>
          <p:nvPr/>
        </p:nvSpPr>
        <p:spPr>
          <a:xfrm>
            <a:off x="3657600" y="5867400"/>
            <a:ext cx="8077200" cy="646331"/>
          </a:xfrm>
          <a:prstGeom prst="rect">
            <a:avLst/>
          </a:prstGeom>
          <a:noFill/>
        </p:spPr>
        <p:txBody>
          <a:bodyPr wrap="square" rtlCol="0">
            <a:spAutoFit/>
          </a:bodyPr>
          <a:lstStyle/>
          <a:p>
            <a:r>
              <a:rPr lang="en-US" sz="3600" b="1" dirty="0" err="1">
                <a:solidFill>
                  <a:srgbClr val="FF0000"/>
                </a:solidFill>
              </a:rPr>
              <a:t>Số</a:t>
            </a:r>
            <a:r>
              <a:rPr lang="en-US" sz="3600" b="1" dirty="0">
                <a:solidFill>
                  <a:srgbClr val="FF0000"/>
                </a:solidFill>
              </a:rPr>
              <a:t> </a:t>
            </a:r>
            <a:r>
              <a:rPr lang="en-US" sz="3600" b="1" dirty="0" err="1">
                <a:solidFill>
                  <a:srgbClr val="FF0000"/>
                </a:solidFill>
              </a:rPr>
              <a:t>liền</a:t>
            </a:r>
            <a:r>
              <a:rPr lang="en-US" sz="3600" b="1" dirty="0">
                <a:solidFill>
                  <a:srgbClr val="FF0000"/>
                </a:solidFill>
              </a:rPr>
              <a:t> </a:t>
            </a:r>
            <a:r>
              <a:rPr lang="en-US" sz="3600" b="1" dirty="0" err="1">
                <a:solidFill>
                  <a:srgbClr val="FF0000"/>
                </a:solidFill>
              </a:rPr>
              <a:t>sau</a:t>
            </a:r>
            <a:r>
              <a:rPr lang="en-US" sz="3600" b="1" dirty="0">
                <a:solidFill>
                  <a:srgbClr val="FF0000"/>
                </a:solidFill>
              </a:rPr>
              <a:t> </a:t>
            </a:r>
            <a:r>
              <a:rPr lang="en-US" sz="3600" b="1" dirty="0" err="1">
                <a:solidFill>
                  <a:srgbClr val="FF0000"/>
                </a:solidFill>
              </a:rPr>
              <a:t>của</a:t>
            </a:r>
            <a:r>
              <a:rPr lang="en-US" sz="3600" b="1" dirty="0">
                <a:solidFill>
                  <a:srgbClr val="FF0000"/>
                </a:solidFill>
              </a:rPr>
              <a:t> </a:t>
            </a:r>
            <a:r>
              <a:rPr lang="en-US" sz="3600" b="1" dirty="0" err="1">
                <a:solidFill>
                  <a:srgbClr val="FF0000"/>
                </a:solidFill>
              </a:rPr>
              <a:t>số</a:t>
            </a:r>
            <a:r>
              <a:rPr lang="en-US" sz="3600" b="1" dirty="0">
                <a:solidFill>
                  <a:srgbClr val="FF0000"/>
                </a:solidFill>
              </a:rPr>
              <a:t> 99 999 </a:t>
            </a:r>
            <a:r>
              <a:rPr lang="en-US" sz="3600" b="1" dirty="0" err="1">
                <a:solidFill>
                  <a:srgbClr val="FF0000"/>
                </a:solidFill>
              </a:rPr>
              <a:t>là</a:t>
            </a:r>
            <a:r>
              <a:rPr lang="en-US" sz="3600" b="1" dirty="0">
                <a:solidFill>
                  <a:srgbClr val="FF0000"/>
                </a:solidFill>
              </a:rPr>
              <a:t> </a:t>
            </a:r>
            <a:r>
              <a:rPr lang="en-US" sz="3600" b="1" dirty="0" err="1">
                <a:solidFill>
                  <a:srgbClr val="FF0000"/>
                </a:solidFill>
              </a:rPr>
              <a:t>số</a:t>
            </a:r>
            <a:r>
              <a:rPr lang="en-US" sz="3600" b="1" dirty="0">
                <a:solidFill>
                  <a:srgbClr val="FF0000"/>
                </a:solidFill>
              </a:rPr>
              <a:t> </a:t>
            </a:r>
            <a:r>
              <a:rPr lang="en-US" sz="3600" b="1" dirty="0" err="1">
                <a:solidFill>
                  <a:srgbClr val="FF0000"/>
                </a:solidFill>
              </a:rPr>
              <a:t>nào</a:t>
            </a:r>
            <a:r>
              <a:rPr lang="en-US" sz="3600" b="1" dirty="0">
                <a:solidFill>
                  <a:srgbClr val="FF0000"/>
                </a:solidFill>
              </a:rPr>
              <a:t>?</a:t>
            </a:r>
          </a:p>
        </p:txBody>
      </p:sp>
      <p:sp>
        <p:nvSpPr>
          <p:cNvPr id="22" name="Oval 21">
            <a:extLst>
              <a:ext uri="{FF2B5EF4-FFF2-40B4-BE49-F238E27FC236}">
                <a16:creationId xmlns:a16="http://schemas.microsoft.com/office/drawing/2014/main" id="{E67796E4-5722-48B9-AFF8-2679457899C5}"/>
              </a:ext>
            </a:extLst>
          </p:cNvPr>
          <p:cNvSpPr/>
          <p:nvPr/>
        </p:nvSpPr>
        <p:spPr>
          <a:xfrm>
            <a:off x="7620000" y="5257800"/>
            <a:ext cx="1066800" cy="533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09463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down)">
                                      <p:cBhvr>
                                        <p:cTn id="72" dur="500"/>
                                        <p:tgtEl>
                                          <p:spTgt spid="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barn(inVertical)">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wipe(down)">
                                      <p:cBhvr>
                                        <p:cTn id="87" dur="500"/>
                                        <p:tgtEl>
                                          <p:spTgt spid="11"/>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21">
                                            <p:txEl>
                                              <p:pRg st="0" end="0"/>
                                            </p:txEl>
                                          </p:spTgt>
                                        </p:tgtEl>
                                        <p:attrNameLst>
                                          <p:attrName>style.visibility</p:attrName>
                                        </p:attrNameLst>
                                      </p:cBhvr>
                                      <p:to>
                                        <p:strVal val="visible"/>
                                      </p:to>
                                    </p:set>
                                    <p:animEffect transition="in" filter="barn(inVertical)">
                                      <p:cBhvr>
                                        <p:cTn id="92" dur="500"/>
                                        <p:tgtEl>
                                          <p:spTgt spid="21">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barn(inVertical)">
                                      <p:cBhvr>
                                        <p:cTn id="9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2" grpId="0" animBg="1"/>
      <p:bldP spid="13" grpId="0" animBg="1"/>
      <p:bldP spid="14" grpId="0" animBg="1"/>
      <p:bldP spid="15" grpId="0" animBg="1"/>
      <p:bldP spid="16" grpId="0" animBg="1"/>
      <p:bldP spid="17" grpId="0" animBg="1"/>
      <p:bldP spid="18" grpId="0" animBg="1"/>
      <p:bldP spid="19" grpId="0" animBg="1"/>
      <p:bldP spid="20" grpId="0" animBg="1"/>
      <p:bldP spid="23" grpId="0" animBg="1"/>
      <p:bldP spid="25" grpId="0"/>
      <p:bldP spid="22"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 Jungle Agency by Slidesgo">
  <a:themeElements>
    <a:clrScheme name="Simple Light">
      <a:dk1>
        <a:srgbClr val="FFA200"/>
      </a:dk1>
      <a:lt1>
        <a:srgbClr val="000000"/>
      </a:lt1>
      <a:dk2>
        <a:srgbClr val="87D73A"/>
      </a:dk2>
      <a:lt2>
        <a:srgbClr val="37480E"/>
      </a:lt2>
      <a:accent1>
        <a:srgbClr val="579D1C"/>
      </a:accent1>
      <a:accent2>
        <a:srgbClr val="3D722F"/>
      </a:accent2>
      <a:accent3>
        <a:srgbClr val="217E4F"/>
      </a:accent3>
      <a:accent4>
        <a:srgbClr val="2F4D0F"/>
      </a:accent4>
      <a:accent5>
        <a:srgbClr val="365A12"/>
      </a:accent5>
      <a:accent6>
        <a:srgbClr val="20BC9E"/>
      </a:accent6>
      <a:hlink>
        <a:srgbClr val="2431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278</TotalTime>
  <Words>411</Words>
  <Application>Microsoft Office PowerPoint</Application>
  <PresentationFormat>Widescreen</PresentationFormat>
  <Paragraphs>68</Paragraphs>
  <Slides>24</Slides>
  <Notes>15</Notes>
  <HiddenSlides>0</HiddenSlides>
  <MMClips>13</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Balsamiq Sans</vt:lpstr>
      <vt:lpstr>Arial</vt:lpstr>
      <vt:lpstr>Calibri</vt:lpstr>
      <vt:lpstr>Calibri Light</vt:lpstr>
      <vt:lpstr>Cambria</vt:lpstr>
      <vt:lpstr>2_Office Theme</vt:lpstr>
      <vt:lpstr>1_Office Theme</vt:lpstr>
      <vt:lpstr>The Jungle Agency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 Hương;0354473852</dc:creator>
  <cp:lastModifiedBy>Thao Tran</cp:lastModifiedBy>
  <cp:revision>34</cp:revision>
  <dcterms:created xsi:type="dcterms:W3CDTF">2022-08-07T14:28:25Z</dcterms:created>
  <dcterms:modified xsi:type="dcterms:W3CDTF">2022-11-26T13:03:00Z</dcterms:modified>
</cp:coreProperties>
</file>